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5" r:id="rId3"/>
    <p:sldMasterId id="2147483682" r:id="rId4"/>
  </p:sldMasterIdLst>
  <p:notesMasterIdLst>
    <p:notesMasterId r:id="rId6"/>
  </p:notesMasterIdLst>
  <p:sldIdLst>
    <p:sldId id="256" r:id="rId5"/>
    <p:sldId id="260" r:id="rId7"/>
    <p:sldId id="261" r:id="rId8"/>
    <p:sldId id="262" r:id="rId9"/>
    <p:sldId id="263" r:id="rId10"/>
    <p:sldId id="264" r:id="rId11"/>
    <p:sldId id="265" r:id="rId12"/>
    <p:sldId id="297" r:id="rId13"/>
    <p:sldId id="266" r:id="rId14"/>
    <p:sldId id="268" r:id="rId15"/>
    <p:sldId id="267" r:id="rId16"/>
    <p:sldId id="298" r:id="rId17"/>
    <p:sldId id="284" r:id="rId18"/>
    <p:sldId id="272" r:id="rId19"/>
    <p:sldId id="276" r:id="rId20"/>
    <p:sldId id="299" r:id="rId21"/>
    <p:sldId id="278" r:id="rId22"/>
    <p:sldId id="279" r:id="rId23"/>
    <p:sldId id="280" r:id="rId24"/>
    <p:sldId id="301" r:id="rId25"/>
    <p:sldId id="300" r:id="rId26"/>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110" d="100"/>
          <a:sy n="110" d="100"/>
        </p:scale>
        <p:origin x="204" y="90"/>
      </p:cViewPr>
      <p:guideLst>
        <p:guide orient="horz" pos="2147"/>
        <p:guide pos="382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 Type="http://schemas.openxmlformats.org/officeDocument/2006/relationships/slide" Target="slides/slide2.xml"/><Relationship Id="rId6" Type="http://schemas.openxmlformats.org/officeDocument/2006/relationships/notesMaster" Target="notesMasters/notesMaster1.xml"/><Relationship Id="rId5" Type="http://schemas.openxmlformats.org/officeDocument/2006/relationships/slide" Target="slides/slide1.xml"/><Relationship Id="rId4" Type="http://schemas.openxmlformats.org/officeDocument/2006/relationships/slideMaster" Target="slideMasters/slideMaster3.xml"/><Relationship Id="rId30" Type="http://schemas.openxmlformats.org/officeDocument/2006/relationships/tags" Target="tags/tag2.xml"/><Relationship Id="rId3" Type="http://schemas.openxmlformats.org/officeDocument/2006/relationships/slideMaster" Target="slideMasters/slideMaster2.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CB3EEC-AEB2-4267-8449-CC5D74CA98E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F3F5AB-7901-4D07-BDFF-6F60C87AE89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CF3F5AB-7901-4D07-BDFF-6F60C87AE89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CF3F5AB-7901-4D07-BDFF-6F60C87AE89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558EB3E6-A4B5-48D0-BC96-ACF7406EBC3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31150"/>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31150"/>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31150"/>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1981AFA-F0F1-4966-B1DB-7F38D8B7512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0F8C0AB-B547-4016-AA18-4C198E94C09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image" Target="../media/image2.jpeg"/><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5.xml"/><Relationship Id="rId8" Type="http://schemas.openxmlformats.org/officeDocument/2006/relationships/slideLayout" Target="../slideLayouts/slideLayout24.xml"/><Relationship Id="rId7" Type="http://schemas.openxmlformats.org/officeDocument/2006/relationships/slideLayout" Target="../slideLayouts/slideLayout23.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3" Type="http://schemas.openxmlformats.org/officeDocument/2006/relationships/slideLayout" Target="../slideLayouts/slideLayout19.xml"/><Relationship Id="rId2" Type="http://schemas.openxmlformats.org/officeDocument/2006/relationships/slideLayout" Target="../slideLayouts/slideLayout18.xml"/><Relationship Id="rId18" Type="http://schemas.openxmlformats.org/officeDocument/2006/relationships/theme" Target="../theme/theme2.xml"/><Relationship Id="rId17" Type="http://schemas.openxmlformats.org/officeDocument/2006/relationships/image" Target="../media/image2.jpeg"/><Relationship Id="rId16" Type="http://schemas.openxmlformats.org/officeDocument/2006/relationships/slideLayout" Target="../slideLayouts/slideLayout32.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1" Type="http://schemas.openxmlformats.org/officeDocument/2006/relationships/slideLayout" Target="../slideLayouts/slideLayout27.xml"/><Relationship Id="rId10" Type="http://schemas.openxmlformats.org/officeDocument/2006/relationships/slideLayout" Target="../slideLayouts/slideLayout26.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41.xml"/><Relationship Id="rId8" Type="http://schemas.openxmlformats.org/officeDocument/2006/relationships/slideLayout" Target="../slideLayouts/slideLayout40.xml"/><Relationship Id="rId7" Type="http://schemas.openxmlformats.org/officeDocument/2006/relationships/slideLayout" Target="../slideLayouts/slideLayout39.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3" Type="http://schemas.openxmlformats.org/officeDocument/2006/relationships/slideLayout" Target="../slideLayouts/slideLayout35.xml"/><Relationship Id="rId2" Type="http://schemas.openxmlformats.org/officeDocument/2006/relationships/slideLayout" Target="../slideLayouts/slideLayout34.xml"/><Relationship Id="rId18" Type="http://schemas.openxmlformats.org/officeDocument/2006/relationships/theme" Target="../theme/theme3.xml"/><Relationship Id="rId17" Type="http://schemas.openxmlformats.org/officeDocument/2006/relationships/image" Target="../media/image2.jpeg"/><Relationship Id="rId16" Type="http://schemas.openxmlformats.org/officeDocument/2006/relationships/slideLayout" Target="../slideLayouts/slideLayout48.xml"/><Relationship Id="rId15" Type="http://schemas.openxmlformats.org/officeDocument/2006/relationships/slideLayout" Target="../slideLayouts/slideLayout47.xml"/><Relationship Id="rId14" Type="http://schemas.openxmlformats.org/officeDocument/2006/relationships/slideLayout" Target="../slideLayouts/slideLayout46.xml"/><Relationship Id="rId13" Type="http://schemas.openxmlformats.org/officeDocument/2006/relationships/slideLayout" Target="../slideLayouts/slideLayout45.xml"/><Relationship Id="rId12" Type="http://schemas.openxmlformats.org/officeDocument/2006/relationships/slideLayout" Target="../slideLayouts/slideLayout44.xml"/><Relationship Id="rId11" Type="http://schemas.openxmlformats.org/officeDocument/2006/relationships/slideLayout" Target="../slideLayouts/slideLayout43.xml"/><Relationship Id="rId10" Type="http://schemas.openxmlformats.org/officeDocument/2006/relationships/slideLayout" Target="../slideLayouts/slideLayout42.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981AFA-F0F1-4966-B1DB-7F38D8B7512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8C0AB-B547-4016-AA18-4C198E94C097}" type="slidenum">
              <a:rPr lang="zh-CN" altLang="en-US" smtClean="0"/>
            </a:fld>
            <a:endParaRPr lang="zh-CN" altLang="en-US"/>
          </a:p>
        </p:txBody>
      </p:sp>
      <p:pic>
        <p:nvPicPr>
          <p:cNvPr id="9" name="图片 8" descr="918展板"/>
          <p:cNvPicPr>
            <a:picLocks noChangeAspect="1"/>
          </p:cNvPicPr>
          <p:nvPr userDrawn="1"/>
        </p:nvPicPr>
        <p:blipFill>
          <a:blip r:embed="rId17"/>
          <a:srcRect l="54798" t="35784" r="-81" b="924"/>
          <a:stretch>
            <a:fillRect/>
          </a:stretch>
        </p:blipFill>
        <p:spPr>
          <a:xfrm>
            <a:off x="0" y="0"/>
            <a:ext cx="122682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981AFA-F0F1-4966-B1DB-7F38D8B7512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8C0AB-B547-4016-AA18-4C198E94C097}" type="slidenum">
              <a:rPr lang="zh-CN" altLang="en-US" smtClean="0"/>
            </a:fld>
            <a:endParaRPr lang="zh-CN" altLang="en-US"/>
          </a:p>
        </p:txBody>
      </p:sp>
      <p:pic>
        <p:nvPicPr>
          <p:cNvPr id="9" name="图片 8" descr="918展板"/>
          <p:cNvPicPr>
            <a:picLocks noChangeAspect="1"/>
          </p:cNvPicPr>
          <p:nvPr userDrawn="1"/>
        </p:nvPicPr>
        <p:blipFill>
          <a:blip r:embed="rId17"/>
          <a:srcRect l="54798" t="35784" r="-81" b="924"/>
          <a:stretch>
            <a:fillRect/>
          </a:stretch>
        </p:blipFill>
        <p:spPr>
          <a:xfrm>
            <a:off x="0" y="0"/>
            <a:ext cx="12268200" cy="6920865"/>
          </a:xfrm>
          <a:prstGeom prst="rect">
            <a:avLst/>
          </a:prstGeom>
        </p:spPr>
      </p:pic>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981AFA-F0F1-4966-B1DB-7F38D8B7512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F8C0AB-B547-4016-AA18-4C198E94C097}" type="slidenum">
              <a:rPr lang="zh-CN" altLang="en-US" smtClean="0"/>
            </a:fld>
            <a:endParaRPr lang="zh-CN" altLang="en-US"/>
          </a:p>
        </p:txBody>
      </p:sp>
      <p:pic>
        <p:nvPicPr>
          <p:cNvPr id="9" name="图片 8" descr="918展板"/>
          <p:cNvPicPr>
            <a:picLocks noChangeAspect="1"/>
          </p:cNvPicPr>
          <p:nvPr userDrawn="1"/>
        </p:nvPicPr>
        <p:blipFill>
          <a:blip r:embed="rId17"/>
          <a:srcRect l="54798" t="35784" r="-81" b="924"/>
          <a:stretch>
            <a:fillRect/>
          </a:stretch>
        </p:blipFill>
        <p:spPr>
          <a:xfrm>
            <a:off x="0" y="0"/>
            <a:ext cx="12268200" cy="685800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4.xml"/><Relationship Id="rId2" Type="http://schemas.openxmlformats.org/officeDocument/2006/relationships/image" Target="../media/image1.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0.xml"/><Relationship Id="rId2" Type="http://schemas.openxmlformats.org/officeDocument/2006/relationships/image" Target="../media/image1.png"/><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6.xml"/><Relationship Id="rId4" Type="http://schemas.openxmlformats.org/officeDocument/2006/relationships/image" Target="../media/image12.jpeg"/><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0.xml"/><Relationship Id="rId2" Type="http://schemas.openxmlformats.org/officeDocument/2006/relationships/image" Target="../media/image1.png"/><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image" Target="../media/image14.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0.xml"/><Relationship Id="rId2" Type="http://schemas.openxmlformats.org/officeDocument/2006/relationships/image" Target="../media/image1.png"/><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image" Target="../media/image16.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34.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8.xml"/><Relationship Id="rId1"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918展板"/>
          <p:cNvPicPr>
            <a:picLocks noChangeAspect="1"/>
          </p:cNvPicPr>
          <p:nvPr/>
        </p:nvPicPr>
        <p:blipFill>
          <a:blip r:embed="rId1"/>
          <a:srcRect l="11136" t="370" r="11019" b="741"/>
          <a:stretch>
            <a:fillRect/>
          </a:stretch>
        </p:blipFill>
        <p:spPr>
          <a:xfrm>
            <a:off x="0" y="0"/>
            <a:ext cx="12202160" cy="6858000"/>
          </a:xfrm>
          <a:prstGeom prst="rect">
            <a:avLst/>
          </a:prstGeom>
        </p:spPr>
      </p:pic>
      <p:sp>
        <p:nvSpPr>
          <p:cNvPr id="7" name="文本框 6"/>
          <p:cNvSpPr txBox="1"/>
          <p:nvPr/>
        </p:nvSpPr>
        <p:spPr>
          <a:xfrm>
            <a:off x="5454297" y="2166466"/>
            <a:ext cx="3232144" cy="923330"/>
          </a:xfrm>
          <a:prstGeom prst="rect">
            <a:avLst/>
          </a:prstGeom>
          <a:solidFill>
            <a:srgbClr val="C00000"/>
          </a:solidFill>
        </p:spPr>
        <p:txBody>
          <a:bodyPr wrap="square" rtlCol="0">
            <a:spAutoFit/>
          </a:bodyPr>
          <a:lstStyle/>
          <a:p>
            <a:pPr algn="dist"/>
            <a:r>
              <a:rPr lang="zh-CN" altLang="en-US" sz="5400" dirty="0" smtClean="0">
                <a:solidFill>
                  <a:schemeClr val="bg1"/>
                </a:soli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rPr>
              <a:t>铭记历史</a:t>
            </a:r>
            <a:endParaRPr lang="zh-CN" altLang="en-US" sz="5400" dirty="0">
              <a:solidFill>
                <a:schemeClr val="bg1"/>
              </a:soli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endParaRPr>
          </a:p>
        </p:txBody>
      </p:sp>
      <p:sp>
        <p:nvSpPr>
          <p:cNvPr id="9" name="文本框 8"/>
          <p:cNvSpPr txBox="1"/>
          <p:nvPr/>
        </p:nvSpPr>
        <p:spPr>
          <a:xfrm>
            <a:off x="5578449" y="3089796"/>
            <a:ext cx="2983841" cy="1569660"/>
          </a:xfrm>
          <a:prstGeom prst="rect">
            <a:avLst/>
          </a:prstGeom>
          <a:noFill/>
        </p:spPr>
        <p:txBody>
          <a:bodyPr wrap="square" rtlCol="0">
            <a:spAutoFit/>
          </a:bodyPr>
          <a:lstStyle/>
          <a:p>
            <a:pPr algn="dist"/>
            <a:r>
              <a:rPr lang="zh-CN" altLang="en-US" sz="9600" dirty="0" smtClean="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rPr>
              <a:t>纪念</a:t>
            </a:r>
            <a:endParaRPr lang="zh-CN" altLang="en-US" sz="9600"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endParaRPr>
          </a:p>
        </p:txBody>
      </p:sp>
      <p:sp>
        <p:nvSpPr>
          <p:cNvPr id="10" name="文本框 9"/>
          <p:cNvSpPr txBox="1"/>
          <p:nvPr/>
        </p:nvSpPr>
        <p:spPr>
          <a:xfrm>
            <a:off x="8686066" y="2529091"/>
            <a:ext cx="3189871" cy="1799590"/>
          </a:xfrm>
          <a:prstGeom prst="rect">
            <a:avLst/>
          </a:prstGeom>
          <a:noFill/>
        </p:spPr>
        <p:txBody>
          <a:bodyPr wrap="square" rtlCol="0">
            <a:spAutoFit/>
          </a:bodyPr>
          <a:lstStyle/>
          <a:p>
            <a:pPr algn="dist"/>
            <a:r>
              <a:rPr lang="en-US" altLang="zh-CN" sz="11100" b="1"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Bahnschrift SemiLight SemiConde" panose="020B0502040204020203" pitchFamily="34" charset="0"/>
                <a:ea typeface="思源黑体 CN Heavy" panose="020B0A00000000000000" pitchFamily="34" charset="-122"/>
              </a:rPr>
              <a:t>9.18</a:t>
            </a:r>
            <a:endParaRPr lang="en-US" altLang="zh-CN" sz="11100" b="1"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Bahnschrift SemiLight SemiConde" panose="020B0502040204020203" pitchFamily="34" charset="0"/>
              <a:ea typeface="思源黑体 CN Heavy" panose="020B0A00000000000000" pitchFamily="34" charset="-122"/>
            </a:endParaRPr>
          </a:p>
        </p:txBody>
      </p:sp>
      <p:cxnSp>
        <p:nvCxnSpPr>
          <p:cNvPr id="14" name="肘形连接符 13"/>
          <p:cNvCxnSpPr/>
          <p:nvPr/>
        </p:nvCxnSpPr>
        <p:spPr>
          <a:xfrm>
            <a:off x="8686441" y="2459397"/>
            <a:ext cx="2158991" cy="168734"/>
          </a:xfrm>
          <a:prstGeom prst="bentConnector3">
            <a:avLst>
              <a:gd name="adj1" fmla="val 99486"/>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flipV="1">
            <a:off x="6244557" y="4280268"/>
            <a:ext cx="5342021" cy="279132"/>
          </a:xfrm>
          <a:prstGeom prst="bentConnector3">
            <a:avLst>
              <a:gd name="adj1" fmla="val 99910"/>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5408" y="-416606"/>
            <a:ext cx="1686236" cy="1686236"/>
          </a:xfrm>
          <a:prstGeom prst="rect">
            <a:avLst/>
          </a:prstGeom>
        </p:spPr>
      </p:pic>
      <p:pic>
        <p:nvPicPr>
          <p:cNvPr id="27" name="图片 26" descr="鸽子"/>
          <p:cNvPicPr>
            <a:picLocks noChangeAspect="1"/>
          </p:cNvPicPr>
          <p:nvPr/>
        </p:nvPicPr>
        <p:blipFill>
          <a:blip r:embed="rId3"/>
          <a:stretch>
            <a:fillRect/>
          </a:stretch>
        </p:blipFill>
        <p:spPr>
          <a:xfrm>
            <a:off x="8239129" y="1808171"/>
            <a:ext cx="646321" cy="646321"/>
          </a:xfrm>
          <a:prstGeom prst="rect">
            <a:avLst/>
          </a:prstGeom>
        </p:spPr>
      </p:pic>
      <p:pic>
        <p:nvPicPr>
          <p:cNvPr id="28" name="图片 27" descr="鸽子"/>
          <p:cNvPicPr>
            <a:picLocks noChangeAspect="1"/>
          </p:cNvPicPr>
          <p:nvPr/>
        </p:nvPicPr>
        <p:blipFill>
          <a:blip r:embed="rId3"/>
          <a:stretch>
            <a:fillRect/>
          </a:stretch>
        </p:blipFill>
        <p:spPr>
          <a:xfrm>
            <a:off x="5391229" y="1808171"/>
            <a:ext cx="493921" cy="493921"/>
          </a:xfrm>
          <a:prstGeom prst="rect">
            <a:avLst/>
          </a:prstGeom>
        </p:spPr>
      </p:pic>
      <p:sp>
        <p:nvSpPr>
          <p:cNvPr id="31" name="文本框 30"/>
          <p:cNvSpPr txBox="1"/>
          <p:nvPr/>
        </p:nvSpPr>
        <p:spPr>
          <a:xfrm>
            <a:off x="6920865" y="4787265"/>
            <a:ext cx="4212590" cy="368300"/>
          </a:xfrm>
          <a:prstGeom prst="rect">
            <a:avLst/>
          </a:prstGeom>
          <a:noFill/>
          <a:scene3d>
            <a:camera prst="orthographicFront"/>
            <a:lightRig rig="threePt" dir="t"/>
          </a:scene3d>
          <a:sp3d>
            <a:bevelT/>
          </a:sp3d>
        </p:spPr>
        <p:txBody>
          <a:bodyPr wrap="square" rtlCol="0">
            <a:spAutoFit/>
            <a:sp3d extrusionH="57150">
              <a:bevelT w="38100" h="38100"/>
            </a:sp3d>
          </a:bodyPr>
          <a:lstStyle/>
          <a:p>
            <a:pPr algn="dist"/>
            <a:r>
              <a:rPr lang="zh-CN" altLang="en-US" dirty="0">
                <a:gradFill>
                  <a:gsLst>
                    <a:gs pos="0">
                      <a:schemeClr val="tx1"/>
                    </a:gs>
                    <a:gs pos="74000">
                      <a:srgbClr val="FF0000"/>
                    </a:gs>
                    <a:gs pos="83000">
                      <a:srgbClr val="C00000"/>
                    </a:gs>
                  </a:gsLst>
                  <a:lin ang="5400000" scaled="1"/>
                </a:gradFill>
                <a:latin typeface="思源黑体 CN Heavy" panose="020B0A00000000000000" pitchFamily="34" charset="-122"/>
                <a:ea typeface="思源黑体 CN Heavy" panose="020B0A00000000000000" pitchFamily="34" charset="-122"/>
              </a:rPr>
              <a:t>铭记</a:t>
            </a:r>
            <a:r>
              <a:rPr lang="zh-CN" altLang="en-US" dirty="0" smtClean="0">
                <a:gradFill>
                  <a:gsLst>
                    <a:gs pos="0">
                      <a:schemeClr val="tx1"/>
                    </a:gs>
                    <a:gs pos="74000">
                      <a:srgbClr val="FF0000"/>
                    </a:gs>
                    <a:gs pos="83000">
                      <a:srgbClr val="C00000"/>
                    </a:gs>
                  </a:gsLst>
                  <a:lin ang="5400000" scaled="1"/>
                </a:gradFill>
                <a:latin typeface="思源黑体 CN Heavy" panose="020B0A00000000000000" pitchFamily="34" charset="-122"/>
                <a:ea typeface="思源黑体 CN Heavy" panose="020B0A00000000000000" pitchFamily="34" charset="-122"/>
              </a:rPr>
              <a:t>历史     缅怀先烈    勿忘国耻</a:t>
            </a:r>
            <a:endParaRPr lang="zh-CN" altLang="en-US" dirty="0">
              <a:gradFill>
                <a:gsLst>
                  <a:gs pos="0">
                    <a:schemeClr val="tx1"/>
                  </a:gs>
                  <a:gs pos="74000">
                    <a:srgbClr val="FF0000"/>
                  </a:gs>
                  <a:gs pos="83000">
                    <a:srgbClr val="C00000"/>
                  </a:gs>
                </a:gsLst>
                <a:lin ang="5400000" scaled="1"/>
              </a:gradFill>
              <a:latin typeface="思源黑体 CN Heavy" panose="020B0A00000000000000" pitchFamily="34" charset="-122"/>
              <a:ea typeface="思源黑体 CN Heavy" panose="020B0A00000000000000" pitchFamily="34" charset="-122"/>
            </a:endParaRPr>
          </a:p>
        </p:txBody>
      </p:sp>
      <p:sp>
        <p:nvSpPr>
          <p:cNvPr id="32" name="五角星 31"/>
          <p:cNvSpPr/>
          <p:nvPr/>
        </p:nvSpPr>
        <p:spPr>
          <a:xfrm>
            <a:off x="8054067" y="4843459"/>
            <a:ext cx="254755" cy="203116"/>
          </a:xfrm>
          <a:prstGeom prst="star5">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3" name="五角星 32"/>
          <p:cNvSpPr/>
          <p:nvPr/>
        </p:nvSpPr>
        <p:spPr>
          <a:xfrm>
            <a:off x="9511542" y="4835813"/>
            <a:ext cx="254755" cy="203116"/>
          </a:xfrm>
          <a:prstGeom prst="star5">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50" presetClass="path" presetSubtype="0" accel="50000" decel="50000" fill="hold" nodeType="withEffect">
                                  <p:stCondLst>
                                    <p:cond delay="0"/>
                                  </p:stCondLst>
                                  <p:childTnLst>
                                    <p:animMotion origin="layout" path="M -0.29401 -0.23542 L -0.16901 -0.23542 C -0.11302 -0.23542 -0.04401 -0.16643 -0.04401 -0.11042 L -0.04401 0.01458 " pathEditMode="relative" rAng="0" ptsTypes="AAAA">
                                      <p:cBhvr>
                                        <p:cTn id="8" dur="2000" fill="hold"/>
                                        <p:tgtEl>
                                          <p:spTgt spid="27"/>
                                        </p:tgtEl>
                                        <p:attrNameLst>
                                          <p:attrName>ppt_x</p:attrName>
                                          <p:attrName>ppt_y</p:attrName>
                                        </p:attrNameLst>
                                      </p:cBhvr>
                                      <p:rCtr x="12500" y="12500"/>
                                    </p:animMotion>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50" presetClass="path" presetSubtype="0" accel="50000" decel="50000" fill="hold" nodeType="withEffect">
                                  <p:stCondLst>
                                    <p:cond delay="0"/>
                                  </p:stCondLst>
                                  <p:childTnLst>
                                    <p:animMotion origin="layout" path="M -0.29401 -0.23542 L -0.16901 -0.23542 C -0.11302 -0.23542 -0.04401 -0.16643 -0.04401 -0.11042 L -0.04401 0.01458 " pathEditMode="relative" rAng="0" ptsTypes="AAAA">
                                      <p:cBhvr>
                                        <p:cTn id="12" dur="2000" fill="hold"/>
                                        <p:tgtEl>
                                          <p:spTgt spid="28"/>
                                        </p:tgtEl>
                                        <p:attrNameLst>
                                          <p:attrName>ppt_x</p:attrName>
                                          <p:attrName>ppt_y</p:attrName>
                                        </p:attrNameLst>
                                      </p:cBhvr>
                                      <p:rCtr x="1250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bwMode="auto">
          <a:xfrm>
            <a:off x="1338522" y="1044801"/>
            <a:ext cx="9514956" cy="3876202"/>
          </a:xfrm>
          <a:prstGeom prst="rect">
            <a:avLst/>
          </a:prstGeom>
          <a:noFill/>
          <a:ln w="25400" cap="flat" cmpd="sng" algn="ctr">
            <a:solidFill>
              <a:srgbClr val="C00000"/>
            </a:solidFill>
            <a:prstDash val="soli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dirty="0">
              <a:ln>
                <a:noFill/>
              </a:ln>
              <a:effectLst/>
              <a:latin typeface="思源黑体 CN Bold" panose="020B0800000000000000" pitchFamily="34" charset="-122"/>
              <a:ea typeface="思源黑体 CN Bold" panose="020B0800000000000000" pitchFamily="34" charset="-122"/>
            </a:endParaRPr>
          </a:p>
        </p:txBody>
      </p:sp>
      <p:grpSp>
        <p:nvGrpSpPr>
          <p:cNvPr id="3" name="组合 2"/>
          <p:cNvGrpSpPr/>
          <p:nvPr/>
        </p:nvGrpSpPr>
        <p:grpSpPr>
          <a:xfrm>
            <a:off x="4625566" y="721736"/>
            <a:ext cx="2940867" cy="646130"/>
            <a:chOff x="3089" y="962"/>
            <a:chExt cx="4142" cy="1560"/>
          </a:xfrm>
        </p:grpSpPr>
        <p:sp>
          <p:nvSpPr>
            <p:cNvPr id="4" name="矩形 3"/>
            <p:cNvSpPr/>
            <p:nvPr/>
          </p:nvSpPr>
          <p:spPr bwMode="auto">
            <a:xfrm>
              <a:off x="3089" y="962"/>
              <a:ext cx="4142" cy="1332"/>
            </a:xfrm>
            <a:prstGeom prst="rect">
              <a:avLst/>
            </a:prstGeom>
            <a:solidFill>
              <a:srgbClr val="C00000"/>
            </a:solidFill>
            <a:ln w="9525" cap="flat" cmpd="sng" algn="ctr">
              <a:solidFill>
                <a:srgbClr val="FF6600"/>
              </a:solidFill>
              <a:prstDash val="solid"/>
              <a:headEnd type="none" w="med" len="med"/>
              <a:tailEnd type="none" w="med" len="med"/>
            </a:ln>
            <a:effectLst>
              <a:outerShdw blurRad="40000" dist="23000" dir="5400000" rotWithShape="0">
                <a:srgbClr val="000000">
                  <a:alpha val="35000"/>
                </a:srgbClr>
              </a:outerShdw>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effectLst/>
                <a:latin typeface="思源黑体 CN Bold" panose="020B0800000000000000" pitchFamily="34" charset="-122"/>
                <a:ea typeface="思源黑体 CN Bold" panose="020B0800000000000000" pitchFamily="34" charset="-122"/>
              </a:endParaRPr>
            </a:p>
          </p:txBody>
        </p:sp>
        <p:sp>
          <p:nvSpPr>
            <p:cNvPr id="5" name="TextBox 18"/>
            <p:cNvSpPr txBox="1"/>
            <p:nvPr/>
          </p:nvSpPr>
          <p:spPr>
            <a:xfrm>
              <a:off x="3346" y="962"/>
              <a:ext cx="3627" cy="1560"/>
            </a:xfrm>
            <a:prstGeom prst="rect">
              <a:avLst/>
            </a:prstGeom>
            <a:noFill/>
          </p:spPr>
          <p:txBody>
            <a:bodyPr wrap="square" rtlCol="0">
              <a:spAutoFit/>
            </a:bodyPr>
            <a:lstStyle/>
            <a:p>
              <a:pPr algn="ctr"/>
              <a:r>
                <a:rPr lang="zh-CN" altLang="en-US" sz="3600" b="0" dirty="0">
                  <a:solidFill>
                    <a:schemeClr val="bg1"/>
                  </a:solidFill>
                  <a:latin typeface="思源黑体 CN Bold" panose="020B0800000000000000" pitchFamily="34" charset="-122"/>
                  <a:ea typeface="思源黑体 CN Bold" panose="020B0800000000000000" pitchFamily="34" charset="-122"/>
                </a:rPr>
                <a:t>前  言</a:t>
              </a:r>
              <a:endParaRPr lang="zh-CN" altLang="en-US" sz="3600" b="0"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矩形 5"/>
          <p:cNvSpPr/>
          <p:nvPr/>
        </p:nvSpPr>
        <p:spPr>
          <a:xfrm>
            <a:off x="1430905" y="1455029"/>
            <a:ext cx="9329478" cy="3378810"/>
          </a:xfrm>
          <a:prstGeom prst="rect">
            <a:avLst/>
          </a:prstGeom>
        </p:spPr>
        <p:txBody>
          <a:bodyPr wrap="square">
            <a:spAutoFit/>
          </a:bodyPr>
          <a:lstStyle/>
          <a:p>
            <a:pPr indent="457200">
              <a:lnSpc>
                <a:spcPct val="150000"/>
              </a:lnSpc>
            </a:pPr>
            <a:r>
              <a:rPr lang="zh-CN" altLang="en-US" sz="1600" dirty="0">
                <a:latin typeface="思源黑体 CN Bold" panose="020B0800000000000000" pitchFamily="34" charset="-122"/>
                <a:ea typeface="思源黑体 CN Bold" panose="020B0800000000000000" pitchFamily="34" charset="-122"/>
              </a:rPr>
              <a:t>九一八事变（又称奉天事变、柳条湖事件）是日本在中国东北蓄意制造并发动的一场侵华战争，是日本帝国主义侵华的开端。</a:t>
            </a:r>
            <a:endParaRPr lang="zh-CN" altLang="en-US" sz="1600" dirty="0">
              <a:latin typeface="思源黑体 CN Bold" panose="020B0800000000000000" pitchFamily="34" charset="-122"/>
              <a:ea typeface="思源黑体 CN Bold" panose="020B0800000000000000" pitchFamily="34" charset="-122"/>
            </a:endParaRPr>
          </a:p>
          <a:p>
            <a:pPr indent="457200">
              <a:lnSpc>
                <a:spcPct val="150000"/>
              </a:lnSpc>
            </a:pPr>
            <a:r>
              <a:rPr lang="en-US" altLang="zh-CN" sz="1600" dirty="0">
                <a:latin typeface="思源黑体 CN Bold" panose="020B0800000000000000" pitchFamily="34" charset="-122"/>
                <a:ea typeface="思源黑体 CN Bold" panose="020B0800000000000000" pitchFamily="34" charset="-122"/>
              </a:rPr>
              <a:t>1931</a:t>
            </a:r>
            <a:r>
              <a:rPr lang="zh-CN" altLang="en-US" sz="1600" dirty="0">
                <a:latin typeface="思源黑体 CN Bold" panose="020B0800000000000000" pitchFamily="34" charset="-122"/>
                <a:ea typeface="思源黑体 CN Bold" panose="020B0800000000000000" pitchFamily="34" charset="-122"/>
              </a:rPr>
              <a:t>年</a:t>
            </a:r>
            <a:r>
              <a:rPr lang="en-US" altLang="zh-CN" sz="1600" dirty="0">
                <a:latin typeface="思源黑体 CN Bold" panose="020B0800000000000000" pitchFamily="34" charset="-122"/>
                <a:ea typeface="思源黑体 CN Bold" panose="020B0800000000000000" pitchFamily="34" charset="-122"/>
              </a:rPr>
              <a:t>9</a:t>
            </a:r>
            <a:r>
              <a:rPr lang="zh-CN" altLang="en-US" sz="1600" dirty="0">
                <a:latin typeface="思源黑体 CN Bold" panose="020B0800000000000000" pitchFamily="34" charset="-122"/>
                <a:ea typeface="思源黑体 CN Bold" panose="020B0800000000000000" pitchFamily="34" charset="-122"/>
              </a:rPr>
              <a:t>月</a:t>
            </a:r>
            <a:r>
              <a:rPr lang="en-US" altLang="zh-CN" sz="1600" dirty="0">
                <a:latin typeface="思源黑体 CN Bold" panose="020B0800000000000000" pitchFamily="34" charset="-122"/>
                <a:ea typeface="思源黑体 CN Bold" panose="020B0800000000000000" pitchFamily="34" charset="-122"/>
              </a:rPr>
              <a:t>1</a:t>
            </a:r>
            <a:r>
              <a:rPr lang="zh-CN" altLang="en-US" sz="1600" dirty="0">
                <a:latin typeface="思源黑体 CN Bold" panose="020B0800000000000000" pitchFamily="34" charset="-122"/>
                <a:ea typeface="思源黑体 CN Bold" panose="020B0800000000000000" pitchFamily="34" charset="-122"/>
              </a:rPr>
              <a:t>日夜，在日本关东军安排下，铁道“守备队”炸毁沈阳柳条湖附近日本修筑的南满铁路路轨，并栽赃嫁祸于中国军队。日军以此为借口，炮轰沈阳北大营，是为“九一八事变”。次日，日军侵占沈阳，又陆续侵占了东北三省。</a:t>
            </a:r>
            <a:r>
              <a:rPr lang="en-US" altLang="zh-CN" sz="1600" dirty="0">
                <a:latin typeface="思源黑体 CN Bold" panose="020B0800000000000000" pitchFamily="34" charset="-122"/>
                <a:ea typeface="思源黑体 CN Bold" panose="020B0800000000000000" pitchFamily="34" charset="-122"/>
              </a:rPr>
              <a:t>1932</a:t>
            </a:r>
            <a:r>
              <a:rPr lang="zh-CN" altLang="en-US" sz="1600" dirty="0">
                <a:latin typeface="思源黑体 CN Bold" panose="020B0800000000000000" pitchFamily="34" charset="-122"/>
                <a:ea typeface="思源黑体 CN Bold" panose="020B0800000000000000" pitchFamily="34" charset="-122"/>
              </a:rPr>
              <a:t>年</a:t>
            </a:r>
            <a:r>
              <a:rPr lang="en-US" altLang="zh-CN" sz="1600" dirty="0">
                <a:latin typeface="思源黑体 CN Bold" panose="020B0800000000000000" pitchFamily="34" charset="-122"/>
                <a:ea typeface="思源黑体 CN Bold" panose="020B0800000000000000" pitchFamily="34" charset="-122"/>
              </a:rPr>
              <a:t>2</a:t>
            </a:r>
            <a:r>
              <a:rPr lang="zh-CN" altLang="en-US" sz="1600" dirty="0">
                <a:latin typeface="思源黑体 CN Bold" panose="020B0800000000000000" pitchFamily="34" charset="-122"/>
                <a:ea typeface="思源黑体 CN Bold" panose="020B0800000000000000" pitchFamily="34" charset="-122"/>
              </a:rPr>
              <a:t>月，东北全境沦陷。此后，日本在中国东北建立了伪满洲国傀儡政权，开始了对东北人民长达</a:t>
            </a:r>
            <a:r>
              <a:rPr lang="en-US" altLang="zh-CN" sz="1600" dirty="0">
                <a:latin typeface="思源黑体 CN Bold" panose="020B0800000000000000" pitchFamily="34" charset="-122"/>
                <a:ea typeface="思源黑体 CN Bold" panose="020B0800000000000000" pitchFamily="34" charset="-122"/>
              </a:rPr>
              <a:t>14</a:t>
            </a:r>
            <a:r>
              <a:rPr lang="zh-CN" altLang="en-US" sz="1600" dirty="0">
                <a:latin typeface="思源黑体 CN Bold" panose="020B0800000000000000" pitchFamily="34" charset="-122"/>
                <a:ea typeface="思源黑体 CN Bold" panose="020B0800000000000000" pitchFamily="34" charset="-122"/>
              </a:rPr>
              <a:t>年之久的奴役和殖民统治。</a:t>
            </a:r>
            <a:endParaRPr lang="zh-CN" altLang="en-US" sz="1600" dirty="0">
              <a:latin typeface="思源黑体 CN Bold" panose="020B0800000000000000" pitchFamily="34" charset="-122"/>
              <a:ea typeface="思源黑体 CN Bold" panose="020B0800000000000000" pitchFamily="34" charset="-122"/>
            </a:endParaRPr>
          </a:p>
          <a:p>
            <a:pPr indent="457200">
              <a:lnSpc>
                <a:spcPct val="150000"/>
              </a:lnSpc>
            </a:pPr>
            <a:r>
              <a:rPr lang="zh-CN" altLang="en-US" sz="1600" dirty="0">
                <a:latin typeface="思源黑体 CN Bold" panose="020B0800000000000000" pitchFamily="34" charset="-122"/>
                <a:ea typeface="思源黑体 CN Bold" panose="020B0800000000000000" pitchFamily="34" charset="-122"/>
              </a:rPr>
              <a:t>“九一八事变”是日本帝国主义长期以来推行对华侵略扩张政策的必然的结果，也是企图把中国变为其独占的殖民地而采取的重要步骤。它同时标志着世界反法西斯战争的开始，揭开了第二次世界大战东方战场的序幕。</a:t>
            </a:r>
            <a:endParaRPr lang="zh-CN" altLang="en-US" sz="1600" dirty="0">
              <a:latin typeface="思源黑体 CN Bold" panose="020B0800000000000000" pitchFamily="34" charset="-122"/>
              <a:ea typeface="思源黑体 CN Bold" panose="020B0800000000000000" pitchFamily="34" charset="-122"/>
            </a:endParaRPr>
          </a:p>
        </p:txBody>
      </p:sp>
      <p:pic>
        <p:nvPicPr>
          <p:cNvPr id="7" name="图片 6"/>
          <p:cNvPicPr>
            <a:picLocks noChangeAspect="1"/>
          </p:cNvPicPr>
          <p:nvPr userDrawn="1"/>
        </p:nvPicPr>
        <p:blipFill>
          <a:blip r:embed="rId1">
            <a:extLst>
              <a:ext uri="{28A0092B-C50C-407E-A947-70E740481C1C}">
                <a14:useLocalDpi xmlns:a14="http://schemas.microsoft.com/office/drawing/2010/main" val="0"/>
              </a:ext>
            </a:extLst>
          </a:blip>
          <a:stretch>
            <a:fillRect/>
          </a:stretch>
        </p:blipFill>
        <p:spPr>
          <a:xfrm>
            <a:off x="0" y="5600035"/>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000"/>
                                        <p:tgtEl>
                                          <p:spTgt spid="2"/>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86"/>
          <p:cNvSpPr txBox="1"/>
          <p:nvPr/>
        </p:nvSpPr>
        <p:spPr>
          <a:xfrm>
            <a:off x="4226461" y="874556"/>
            <a:ext cx="3558673" cy="1323439"/>
          </a:xfrm>
          <a:prstGeom prst="rect">
            <a:avLst/>
          </a:prstGeom>
          <a:noFill/>
        </p:spPr>
        <p:txBody>
          <a:bodyPr vert="horz" wrap="square" rtlCol="0">
            <a:spAutoFit/>
          </a:bodyPr>
          <a:lstStyle/>
          <a:p>
            <a:pPr algn="ctr"/>
            <a:r>
              <a:rPr lang="zh-CN" altLang="en-US" sz="8000" b="1" dirty="0">
                <a:solidFill>
                  <a:srgbClr val="C00000"/>
                </a:solidFill>
                <a:effectLst>
                  <a:outerShdw blurRad="60007" dist="200025" dir="15000000" sy="30000" kx="-1800000" algn="bl" rotWithShape="0">
                    <a:prstClr val="black">
                      <a:alpha val="32000"/>
                    </a:prstClr>
                  </a:outerShdw>
                </a:effectLst>
                <a:latin typeface="思源黑体 CN Bold" panose="020B0800000000000000" pitchFamily="34" charset="-122"/>
                <a:ea typeface="思源黑体 CN Bold" panose="020B0800000000000000" pitchFamily="34" charset="-122"/>
              </a:rPr>
              <a:t>目 录</a:t>
            </a:r>
            <a:endParaRPr lang="zh-CN" altLang="en-US" sz="8000" b="1" dirty="0">
              <a:solidFill>
                <a:srgbClr val="C00000"/>
              </a:solidFill>
              <a:effectLst>
                <a:outerShdw blurRad="60007" dist="200025" dir="15000000" sy="30000" kx="-1800000" algn="bl" rotWithShape="0">
                  <a:prstClr val="black">
                    <a:alpha val="32000"/>
                  </a:prstClr>
                </a:outerShdw>
              </a:effectLst>
              <a:latin typeface="思源黑体 CN Bold" panose="020B0800000000000000" pitchFamily="34" charset="-122"/>
              <a:ea typeface="思源黑体 CN Bold" panose="020B0800000000000000" pitchFamily="34" charset="-122"/>
            </a:endParaRPr>
          </a:p>
        </p:txBody>
      </p:sp>
      <p:grpSp>
        <p:nvGrpSpPr>
          <p:cNvPr id="3" name="组合 2"/>
          <p:cNvGrpSpPr/>
          <p:nvPr/>
        </p:nvGrpSpPr>
        <p:grpSpPr>
          <a:xfrm>
            <a:off x="1355983" y="3136194"/>
            <a:ext cx="4805015" cy="583565"/>
            <a:chOff x="5642337" y="1127358"/>
            <a:chExt cx="4915941" cy="784684"/>
          </a:xfrm>
        </p:grpSpPr>
        <p:sp>
          <p:nvSpPr>
            <p:cNvPr id="4" name="矩形: 圆角 12"/>
            <p:cNvSpPr/>
            <p:nvPr/>
          </p:nvSpPr>
          <p:spPr>
            <a:xfrm>
              <a:off x="7301948" y="1172816"/>
              <a:ext cx="2649063" cy="689113"/>
            </a:xfrm>
            <a:prstGeom prst="roundRect">
              <a:avLst/>
            </a:prstGeom>
            <a:noFill/>
            <a:ln>
              <a:solidFill>
                <a:srgbClr val="9E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5" name="矩形: 圆角 11"/>
            <p:cNvSpPr/>
            <p:nvPr/>
          </p:nvSpPr>
          <p:spPr>
            <a:xfrm>
              <a:off x="5642337" y="1152938"/>
              <a:ext cx="1802296" cy="728870"/>
            </a:xfrm>
            <a:prstGeom prst="roundRect">
              <a:avLst/>
            </a:prstGeom>
            <a:solidFill>
              <a:srgbClr val="C1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latin typeface="思源黑体 CN Bold" panose="020B0800000000000000" pitchFamily="34" charset="-122"/>
                  <a:ea typeface="思源黑体 CN Bold" panose="020B0800000000000000" pitchFamily="34" charset="-122"/>
                </a:rPr>
                <a:t>第一节</a:t>
              </a:r>
              <a:endParaRPr lang="zh-CN" altLang="en-US" sz="3600" b="1" dirty="0">
                <a:latin typeface="思源黑体 CN Bold" panose="020B0800000000000000" pitchFamily="34" charset="-122"/>
                <a:ea typeface="思源黑体 CN Bold" panose="020B0800000000000000" pitchFamily="34" charset="-122"/>
              </a:endParaRPr>
            </a:p>
          </p:txBody>
        </p:sp>
        <p:sp>
          <p:nvSpPr>
            <p:cNvPr id="6" name="文本框 5"/>
            <p:cNvSpPr txBox="1"/>
            <p:nvPr/>
          </p:nvSpPr>
          <p:spPr>
            <a:xfrm>
              <a:off x="7650211" y="1127358"/>
              <a:ext cx="2908067" cy="784684"/>
            </a:xfrm>
            <a:prstGeom prst="rect">
              <a:avLst/>
            </a:prstGeom>
            <a:noFill/>
          </p:spPr>
          <p:txBody>
            <a:bodyPr wrap="square" rtlCol="0">
              <a:spAutoFit/>
            </a:bodyPr>
            <a:lstStyle/>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rPr>
                <a:t>输入标题</a:t>
              </a:r>
              <a:endPar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endParaRPr>
            </a:p>
          </p:txBody>
        </p:sp>
      </p:grpSp>
      <p:grpSp>
        <p:nvGrpSpPr>
          <p:cNvPr id="7" name="组合 6"/>
          <p:cNvGrpSpPr/>
          <p:nvPr/>
        </p:nvGrpSpPr>
        <p:grpSpPr>
          <a:xfrm>
            <a:off x="1355983" y="4122391"/>
            <a:ext cx="4790216" cy="636827"/>
            <a:chOff x="5642337" y="1152938"/>
            <a:chExt cx="4900800" cy="856302"/>
          </a:xfrm>
        </p:grpSpPr>
        <p:sp>
          <p:nvSpPr>
            <p:cNvPr id="8" name="矩形: 圆角 12"/>
            <p:cNvSpPr/>
            <p:nvPr/>
          </p:nvSpPr>
          <p:spPr>
            <a:xfrm>
              <a:off x="7301948" y="1172816"/>
              <a:ext cx="2649063" cy="689113"/>
            </a:xfrm>
            <a:prstGeom prst="roundRect">
              <a:avLst/>
            </a:prstGeom>
            <a:noFill/>
            <a:ln>
              <a:solidFill>
                <a:srgbClr val="9E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9" name="矩形: 圆角 11"/>
            <p:cNvSpPr/>
            <p:nvPr/>
          </p:nvSpPr>
          <p:spPr>
            <a:xfrm>
              <a:off x="5642337" y="1152938"/>
              <a:ext cx="1802296" cy="728870"/>
            </a:xfrm>
            <a:prstGeom prst="roundRect">
              <a:avLst/>
            </a:prstGeom>
            <a:solidFill>
              <a:srgbClr val="C1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latin typeface="思源黑体 CN Bold" panose="020B0800000000000000" pitchFamily="34" charset="-122"/>
                  <a:ea typeface="思源黑体 CN Bold" panose="020B0800000000000000" pitchFamily="34" charset="-122"/>
                </a:rPr>
                <a:t>第二节</a:t>
              </a:r>
              <a:endParaRPr lang="zh-CN" altLang="en-US" sz="3600" b="1" dirty="0">
                <a:latin typeface="思源黑体 CN Bold" panose="020B0800000000000000" pitchFamily="34" charset="-122"/>
                <a:ea typeface="思源黑体 CN Bold" panose="020B0800000000000000" pitchFamily="34" charset="-122"/>
              </a:endParaRPr>
            </a:p>
          </p:txBody>
        </p:sp>
        <p:sp>
          <p:nvSpPr>
            <p:cNvPr id="10" name="文本框 9"/>
            <p:cNvSpPr txBox="1"/>
            <p:nvPr/>
          </p:nvSpPr>
          <p:spPr>
            <a:xfrm>
              <a:off x="7635070" y="1224556"/>
              <a:ext cx="2908067" cy="784684"/>
            </a:xfrm>
            <a:prstGeom prst="rect">
              <a:avLst/>
            </a:prstGeom>
            <a:noFill/>
          </p:spPr>
          <p:txBody>
            <a:bodyPr wrap="square" rtlCol="0">
              <a:spAutoFit/>
            </a:bodyPr>
            <a:lstStyle/>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endParaRPr>
            </a:p>
          </p:txBody>
        </p:sp>
      </p:grpSp>
      <p:grpSp>
        <p:nvGrpSpPr>
          <p:cNvPr id="11" name="组合 10"/>
          <p:cNvGrpSpPr/>
          <p:nvPr/>
        </p:nvGrpSpPr>
        <p:grpSpPr>
          <a:xfrm>
            <a:off x="6709033" y="4169167"/>
            <a:ext cx="4790216" cy="583565"/>
            <a:chOff x="5642337" y="1152938"/>
            <a:chExt cx="4900800" cy="784684"/>
          </a:xfrm>
        </p:grpSpPr>
        <p:sp>
          <p:nvSpPr>
            <p:cNvPr id="12" name="矩形: 圆角 12"/>
            <p:cNvSpPr/>
            <p:nvPr/>
          </p:nvSpPr>
          <p:spPr>
            <a:xfrm>
              <a:off x="7301948" y="1172816"/>
              <a:ext cx="2649063" cy="689113"/>
            </a:xfrm>
            <a:prstGeom prst="roundRect">
              <a:avLst/>
            </a:prstGeom>
            <a:noFill/>
            <a:ln>
              <a:solidFill>
                <a:srgbClr val="9E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13" name="矩形: 圆角 11"/>
            <p:cNvSpPr/>
            <p:nvPr/>
          </p:nvSpPr>
          <p:spPr>
            <a:xfrm>
              <a:off x="5642337" y="1152938"/>
              <a:ext cx="1802296" cy="728870"/>
            </a:xfrm>
            <a:prstGeom prst="roundRect">
              <a:avLst/>
            </a:prstGeom>
            <a:solidFill>
              <a:srgbClr val="C1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latin typeface="思源黑体 CN Bold" panose="020B0800000000000000" pitchFamily="34" charset="-122"/>
                  <a:ea typeface="思源黑体 CN Bold" panose="020B0800000000000000" pitchFamily="34" charset="-122"/>
                </a:rPr>
                <a:t>第三节</a:t>
              </a:r>
              <a:endParaRPr lang="zh-CN" altLang="en-US" sz="3600" b="1" dirty="0">
                <a:latin typeface="思源黑体 CN Bold" panose="020B0800000000000000" pitchFamily="34" charset="-122"/>
                <a:ea typeface="思源黑体 CN Bold" panose="020B0800000000000000" pitchFamily="34" charset="-122"/>
              </a:endParaRPr>
            </a:p>
          </p:txBody>
        </p:sp>
        <p:sp>
          <p:nvSpPr>
            <p:cNvPr id="14" name="文本框 13"/>
            <p:cNvSpPr txBox="1"/>
            <p:nvPr/>
          </p:nvSpPr>
          <p:spPr>
            <a:xfrm>
              <a:off x="7635070" y="1152938"/>
              <a:ext cx="2908067" cy="784684"/>
            </a:xfrm>
            <a:prstGeom prst="rect">
              <a:avLst/>
            </a:prstGeom>
            <a:noFill/>
          </p:spPr>
          <p:txBody>
            <a:bodyPr wrap="square" rtlCol="0">
              <a:spAutoFit/>
            </a:bodyPr>
            <a:lstStyle/>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endParaRPr>
            </a:p>
          </p:txBody>
        </p:sp>
      </p:grpSp>
      <p:grpSp>
        <p:nvGrpSpPr>
          <p:cNvPr id="15" name="组合 14"/>
          <p:cNvGrpSpPr/>
          <p:nvPr/>
        </p:nvGrpSpPr>
        <p:grpSpPr>
          <a:xfrm>
            <a:off x="6713339" y="3136481"/>
            <a:ext cx="4786301" cy="583565"/>
            <a:chOff x="5642337" y="1152938"/>
            <a:chExt cx="4896795" cy="784684"/>
          </a:xfrm>
        </p:grpSpPr>
        <p:sp>
          <p:nvSpPr>
            <p:cNvPr id="16" name="矩形: 圆角 12"/>
            <p:cNvSpPr/>
            <p:nvPr/>
          </p:nvSpPr>
          <p:spPr>
            <a:xfrm>
              <a:off x="7301948" y="1172816"/>
              <a:ext cx="2649063" cy="689113"/>
            </a:xfrm>
            <a:prstGeom prst="roundRect">
              <a:avLst/>
            </a:prstGeom>
            <a:noFill/>
            <a:ln>
              <a:solidFill>
                <a:srgbClr val="9E0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思源黑体 CN Bold" panose="020B0800000000000000" pitchFamily="34" charset="-122"/>
                <a:ea typeface="思源黑体 CN Bold" panose="020B0800000000000000" pitchFamily="34" charset="-122"/>
              </a:endParaRPr>
            </a:p>
          </p:txBody>
        </p:sp>
        <p:sp>
          <p:nvSpPr>
            <p:cNvPr id="17" name="矩形: 圆角 11"/>
            <p:cNvSpPr/>
            <p:nvPr/>
          </p:nvSpPr>
          <p:spPr>
            <a:xfrm>
              <a:off x="5642337" y="1152938"/>
              <a:ext cx="1802296" cy="728870"/>
            </a:xfrm>
            <a:prstGeom prst="roundRect">
              <a:avLst/>
            </a:prstGeom>
            <a:solidFill>
              <a:srgbClr val="C1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smtClean="0">
                  <a:latin typeface="思源黑体 CN Bold" panose="020B0800000000000000" pitchFamily="34" charset="-122"/>
                  <a:ea typeface="思源黑体 CN Bold" panose="020B0800000000000000" pitchFamily="34" charset="-122"/>
                </a:rPr>
                <a:t>第四节</a:t>
              </a:r>
              <a:endParaRPr lang="zh-CN" altLang="en-US" sz="3600" b="1" dirty="0">
                <a:latin typeface="思源黑体 CN Bold" panose="020B0800000000000000" pitchFamily="34" charset="-122"/>
                <a:ea typeface="思源黑体 CN Bold" panose="020B0800000000000000" pitchFamily="34" charset="-122"/>
              </a:endParaRPr>
            </a:p>
          </p:txBody>
        </p:sp>
        <p:sp>
          <p:nvSpPr>
            <p:cNvPr id="18" name="文本框 17"/>
            <p:cNvSpPr txBox="1"/>
            <p:nvPr/>
          </p:nvSpPr>
          <p:spPr>
            <a:xfrm>
              <a:off x="7631065" y="1152938"/>
              <a:ext cx="2908067" cy="784684"/>
            </a:xfrm>
            <a:prstGeom prst="rect">
              <a:avLst/>
            </a:prstGeom>
            <a:noFill/>
          </p:spPr>
          <p:txBody>
            <a:bodyPr wrap="square" rtlCol="0">
              <a:spAutoFit/>
            </a:bodyPr>
            <a:lstStyle/>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1+#ppt_w/2"/>
                                          </p:val>
                                        </p:tav>
                                        <p:tav tm="100000">
                                          <p:val>
                                            <p:strVal val="#ppt_x"/>
                                          </p:val>
                                        </p:tav>
                                      </p:tavLst>
                                    </p:anim>
                                    <p:anim calcmode="lin" valueType="num">
                                      <p:cBhvr additive="base">
                                        <p:cTn id="16" dur="500" fill="hold"/>
                                        <p:tgtEl>
                                          <p:spTgt spid="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1+#ppt_w/2"/>
                                          </p:val>
                                        </p:tav>
                                        <p:tav tm="100000">
                                          <p:val>
                                            <p:strVal val="#ppt_x"/>
                                          </p:val>
                                        </p:tav>
                                      </p:tavLst>
                                    </p:anim>
                                    <p:anim calcmode="lin" valueType="num">
                                      <p:cBhvr additive="base">
                                        <p:cTn id="21" dur="50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1+#ppt_w/2"/>
                                          </p:val>
                                        </p:tav>
                                        <p:tav tm="100000">
                                          <p:val>
                                            <p:strVal val="#ppt_x"/>
                                          </p:val>
                                        </p:tav>
                                      </p:tavLst>
                                    </p:anim>
                                    <p:anim calcmode="lin" valueType="num">
                                      <p:cBhvr additive="base">
                                        <p:cTn id="31"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1486602" y="3632348"/>
            <a:ext cx="4185968" cy="1198880"/>
          </a:xfrm>
          <a:prstGeom prst="rect">
            <a:avLst/>
          </a:prstGeom>
          <a:noFill/>
        </p:spPr>
        <p:txBody>
          <a:bodyPr wrap="square" rtlCol="0">
            <a:spAutoFit/>
          </a:bodyPr>
          <a:lstStyle/>
          <a:p>
            <a:pPr marL="0" lvl="1" algn="dist"/>
            <a:r>
              <a:rPr lang="zh-CN" altLang="en-US" sz="7200" b="1" dirty="0">
                <a:solidFill>
                  <a:srgbClr val="C00000"/>
                </a:solidFill>
                <a:latin typeface="思源黑体 CN Bold" panose="020B0800000000000000" pitchFamily="34" charset="-122"/>
                <a:ea typeface="思源黑体 CN Bold" panose="020B0800000000000000" pitchFamily="34" charset="-122"/>
                <a:sym typeface="+mn-ea"/>
              </a:rPr>
              <a:t>输入标题</a:t>
            </a:r>
            <a:endParaRPr lang="zh-CN" altLang="en-US" sz="7200" b="1" dirty="0">
              <a:solidFill>
                <a:srgbClr val="C00000"/>
              </a:solidFill>
              <a:latin typeface="思源黑体 CN Bold" panose="020B0800000000000000" pitchFamily="34" charset="-122"/>
              <a:ea typeface="思源黑体 CN Bold" panose="020B0800000000000000" pitchFamily="34" charset="-122"/>
              <a:sym typeface="+mn-ea"/>
            </a:endParaRPr>
          </a:p>
        </p:txBody>
      </p:sp>
      <p:cxnSp>
        <p:nvCxnSpPr>
          <p:cNvPr id="3" name="直接连接符 2"/>
          <p:cNvCxnSpPr/>
          <p:nvPr/>
        </p:nvCxnSpPr>
        <p:spPr>
          <a:xfrm flipH="1" flipV="1">
            <a:off x="1310520" y="3314068"/>
            <a:ext cx="4538133" cy="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13"/>
          <p:cNvSpPr txBox="1"/>
          <p:nvPr/>
        </p:nvSpPr>
        <p:spPr>
          <a:xfrm>
            <a:off x="1601821" y="2026925"/>
            <a:ext cx="1538312" cy="1477328"/>
          </a:xfrm>
          <a:prstGeom prst="rect">
            <a:avLst/>
          </a:prstGeom>
          <a:noFill/>
        </p:spPr>
        <p:txBody>
          <a:bodyPr wrap="square" lIns="0" tIns="0" rIns="0" bIns="0" rtlCol="0">
            <a:spAutoFit/>
          </a:bodyPr>
          <a:lstStyle/>
          <a:p>
            <a:pPr algn="ctr"/>
            <a:r>
              <a:rPr lang="en-US" altLang="zh-CN" sz="9600" b="1" dirty="0">
                <a:solidFill>
                  <a:srgbClr val="C00000"/>
                </a:solidFill>
                <a:latin typeface="思源黑体 CN Bold" panose="020B0800000000000000" pitchFamily="34" charset="-122"/>
                <a:ea typeface="思源黑体 CN Bold" panose="020B0800000000000000" pitchFamily="34" charset="-122"/>
              </a:rPr>
              <a:t>01</a:t>
            </a:r>
            <a:endParaRPr lang="en-US" altLang="zh-CN" sz="9600" b="1" dirty="0">
              <a:solidFill>
                <a:srgbClr val="C00000"/>
              </a:solidFill>
              <a:latin typeface="思源黑体 CN Bold" panose="020B0800000000000000" pitchFamily="34" charset="-122"/>
              <a:ea typeface="思源黑体 CN Bold" panose="020B0800000000000000" pitchFamily="34" charset="-122"/>
            </a:endParaRPr>
          </a:p>
        </p:txBody>
      </p:sp>
      <p:sp>
        <p:nvSpPr>
          <p:cNvPr id="5" name="TextBox 64"/>
          <p:cNvSpPr txBox="1"/>
          <p:nvPr/>
        </p:nvSpPr>
        <p:spPr>
          <a:xfrm>
            <a:off x="3062728" y="2506606"/>
            <a:ext cx="2785925" cy="769441"/>
          </a:xfrm>
          <a:prstGeom prst="rect">
            <a:avLst/>
          </a:prstGeom>
          <a:noFill/>
        </p:spPr>
        <p:txBody>
          <a:bodyPr wrap="square" rtlCol="0">
            <a:spAutoFit/>
          </a:bodyPr>
          <a:lstStyle/>
          <a:p>
            <a:pPr marL="0" lvl="1" algn="l"/>
            <a:r>
              <a:rPr lang="zh-CN" altLang="en-US" sz="4400" b="1" dirty="0">
                <a:solidFill>
                  <a:srgbClr val="C00000"/>
                </a:solidFill>
                <a:latin typeface="思源黑体 CN Bold" panose="020B0800000000000000" pitchFamily="34" charset="-122"/>
                <a:ea typeface="思源黑体 CN Bold" panose="020B0800000000000000" pitchFamily="34" charset="-122"/>
              </a:rPr>
              <a:t> 第一部分</a:t>
            </a:r>
            <a:endParaRPr lang="zh-CN" altLang="en-US" sz="7200" b="1" dirty="0">
              <a:solidFill>
                <a:srgbClr val="C00000"/>
              </a:solidFill>
              <a:latin typeface="思源黑体 CN Bold" panose="020B0800000000000000" pitchFamily="34" charset="-122"/>
              <a:ea typeface="思源黑体 CN Bold" panose="020B0800000000000000"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91617" y="1406713"/>
            <a:ext cx="4451269" cy="4451269"/>
          </a:xfrm>
          <a:prstGeom prst="rect">
            <a:avLst/>
          </a:prstGeom>
        </p:spPr>
      </p:pic>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00035"/>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929923" y="1987912"/>
            <a:ext cx="3536807" cy="766975"/>
            <a:chOff x="1377535" y="934979"/>
            <a:chExt cx="3536807" cy="766975"/>
          </a:xfrm>
        </p:grpSpPr>
        <p:sp>
          <p:nvSpPr>
            <p:cNvPr id="3" name="Rounded Rectangle 43"/>
            <p:cNvSpPr/>
            <p:nvPr/>
          </p:nvSpPr>
          <p:spPr>
            <a:xfrm>
              <a:off x="1503299" y="934979"/>
              <a:ext cx="3285281" cy="766975"/>
            </a:xfrm>
            <a:prstGeom prst="roundRect">
              <a:avLst>
                <a:gd name="adj" fmla="val 46832"/>
              </a:avLst>
            </a:prstGeom>
            <a:solidFill>
              <a:srgbClr val="E5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200" b="1">
                <a:latin typeface="思源黑体 CN Bold" panose="020B0800000000000000" pitchFamily="34" charset="-122"/>
                <a:ea typeface="思源黑体 CN Bold" panose="020B0800000000000000" pitchFamily="34" charset="-122"/>
              </a:endParaRPr>
            </a:p>
          </p:txBody>
        </p:sp>
        <p:sp>
          <p:nvSpPr>
            <p:cNvPr id="4" name="TextBox 61"/>
            <p:cNvSpPr txBox="1"/>
            <p:nvPr/>
          </p:nvSpPr>
          <p:spPr>
            <a:xfrm>
              <a:off x="1377535" y="1001534"/>
              <a:ext cx="3536807" cy="584775"/>
            </a:xfrm>
            <a:prstGeom prst="rect">
              <a:avLst/>
            </a:prstGeom>
            <a:noFill/>
          </p:spPr>
          <p:txBody>
            <a:bodyPr wrap="square" rtlCol="0">
              <a:spAutoFit/>
            </a:bodyPr>
            <a:lstStyle/>
            <a:p>
              <a:pPr algn="ctr"/>
              <a:r>
                <a:rPr lang="zh-CN" altLang="en-US" sz="3200" b="1" dirty="0">
                  <a:solidFill>
                    <a:schemeClr val="bg1"/>
                  </a:solidFill>
                  <a:latin typeface="思源黑体 CN Bold" panose="020B0800000000000000" pitchFamily="34" charset="-122"/>
                  <a:ea typeface="思源黑体 CN Bold" panose="020B0800000000000000" pitchFamily="34" charset="-122"/>
                </a:rPr>
                <a:t>时代背景</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TextBox 63"/>
          <p:cNvSpPr txBox="1"/>
          <p:nvPr/>
        </p:nvSpPr>
        <p:spPr>
          <a:xfrm>
            <a:off x="5064213" y="2755322"/>
            <a:ext cx="6526806" cy="3241040"/>
          </a:xfrm>
          <a:prstGeom prst="rect">
            <a:avLst/>
          </a:prstGeom>
          <a:noFill/>
        </p:spPr>
        <p:txBody>
          <a:bodyPr wrap="square" lIns="42969" tIns="21485" rIns="42969" bIns="21485" rtlCol="0">
            <a:spAutoFit/>
          </a:bodyPr>
          <a:lstStyle/>
          <a:p>
            <a:pPr>
              <a:lnSpc>
                <a:spcPct val="13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defRPr/>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defRPr/>
            </a:pPr>
            <a:endParaRPr lang="zh-CN" altLang="en-US" sz="16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defRPr/>
            </a:pPr>
            <a:endParaRPr lang="zh-CN" altLang="en-US" sz="1600" dirty="0">
              <a:solidFill>
                <a:schemeClr val="tx1">
                  <a:lumMod val="75000"/>
                  <a:lumOff val="25000"/>
                </a:schemeClr>
              </a:solidFill>
              <a:latin typeface="微软雅黑" panose="020B0503020204020204" charset="-122"/>
              <a:ea typeface="微软雅黑" panose="020B0503020204020204" charset="-122"/>
            </a:endParaRPr>
          </a:p>
        </p:txBody>
      </p:sp>
      <p:sp>
        <p:nvSpPr>
          <p:cNvPr id="9" name="文本框 8"/>
          <p:cNvSpPr txBox="1"/>
          <p:nvPr/>
        </p:nvSpPr>
        <p:spPr>
          <a:xfrm>
            <a:off x="474166" y="185623"/>
            <a:ext cx="2984034" cy="583565"/>
          </a:xfrm>
          <a:prstGeom prst="rect">
            <a:avLst/>
          </a:prstGeom>
          <a:noFill/>
        </p:spPr>
        <p:txBody>
          <a:bodyPr wrap="square" rtlCol="0">
            <a:spAutoFit/>
          </a:bodyPr>
          <a:lstStyle/>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15172"/>
          <a:stretch>
            <a:fillRect/>
          </a:stretch>
        </p:blipFill>
        <p:spPr>
          <a:xfrm>
            <a:off x="796787" y="3031957"/>
            <a:ext cx="3986942" cy="25881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grpSp>
        <p:nvGrpSpPr>
          <p:cNvPr id="53" name="组合 52"/>
          <p:cNvGrpSpPr/>
          <p:nvPr/>
        </p:nvGrpSpPr>
        <p:grpSpPr>
          <a:xfrm>
            <a:off x="1012723" y="1340794"/>
            <a:ext cx="10691063" cy="4803569"/>
            <a:chOff x="1835" y="2071"/>
            <a:chExt cx="15058" cy="6766"/>
          </a:xfrm>
        </p:grpSpPr>
        <p:sp>
          <p:nvSpPr>
            <p:cNvPr id="20" name="矩形 19"/>
            <p:cNvSpPr/>
            <p:nvPr/>
          </p:nvSpPr>
          <p:spPr>
            <a:xfrm>
              <a:off x="1835" y="2541"/>
              <a:ext cx="15058" cy="6296"/>
            </a:xfrm>
            <a:prstGeom prst="rect">
              <a:avLst/>
            </a:prstGeom>
            <a:noFill/>
            <a:ln w="12700" cap="flat" cmpd="sng" algn="ctr">
              <a:solidFill>
                <a:srgbClr val="CD0009"/>
              </a:solidFill>
              <a:prstDash val="solid"/>
              <a:miter lim="800000"/>
            </a:ln>
            <a:effectLst/>
          </p:spPr>
          <p:txBody>
            <a:bodyPr lIns="121917" tIns="60958" rIns="121917" bIns="60958" anchor="ctr"/>
            <a:p>
              <a:pPr algn="ctr">
                <a:defRPr/>
              </a:pPr>
              <a:endParaRPr lang="zh-CN" altLang="en-US" kern="0">
                <a:solidFill>
                  <a:prstClr val="white"/>
                </a:solidFill>
                <a:latin typeface="微软雅黑" panose="020B0503020204020204" charset="-122"/>
                <a:ea typeface="微软雅黑" panose="020B0503020204020204" charset="-122"/>
              </a:endParaRPr>
            </a:p>
          </p:txBody>
        </p:sp>
        <p:sp>
          <p:nvSpPr>
            <p:cNvPr id="38" name="矩形 37"/>
            <p:cNvSpPr/>
            <p:nvPr/>
          </p:nvSpPr>
          <p:spPr>
            <a:xfrm>
              <a:off x="2431" y="4047"/>
              <a:ext cx="10615" cy="3775"/>
            </a:xfrm>
            <a:prstGeom prst="rect">
              <a:avLst/>
            </a:prstGeom>
          </p:spPr>
          <p:txBody>
            <a:bodyPr wrap="square" lIns="121917" tIns="60958" rIns="121917" bIns="60958">
              <a:spAutoFit/>
            </a:bodyPr>
            <a:p>
              <a:pPr>
                <a:lnSpc>
                  <a:spcPct val="130000"/>
                </a:lnSpc>
                <a:defRPr/>
              </a:pPr>
              <a:r>
                <a:rPr lang="zh-CN" altLang="en-US" sz="2400" b="1" dirty="0">
                  <a:solidFill>
                    <a:schemeClr val="tx1">
                      <a:lumMod val="75000"/>
                      <a:lumOff val="25000"/>
                    </a:schemeClr>
                  </a:solidFill>
                  <a:latin typeface="微软雅黑" panose="020B0503020204020204" charset="-122"/>
                  <a:ea typeface="微软雅黑" panose="020B0503020204020204" charset="-122"/>
                  <a:sym typeface="+mn-ea"/>
                </a:rPr>
                <a:t>此处添加详细文本描述，建议与标题相关并符合整体语言</a:t>
              </a:r>
              <a:r>
                <a:rPr lang="zh-CN" altLang="en-US" sz="2400" b="1" dirty="0" smtClean="0">
                  <a:solidFill>
                    <a:schemeClr val="tx1">
                      <a:lumMod val="75000"/>
                      <a:lumOff val="25000"/>
                    </a:schemeClr>
                  </a:solidFill>
                  <a:latin typeface="微软雅黑" panose="020B0503020204020204" charset="-122"/>
                  <a:ea typeface="微软雅黑" panose="020B0503020204020204" charset="-122"/>
                  <a:sym typeface="+mn-ea"/>
                </a:rPr>
                <a:t>风格</a:t>
              </a:r>
              <a:endParaRPr lang="zh-CN" altLang="en-US" sz="2400" b="1" dirty="0">
                <a:solidFill>
                  <a:schemeClr val="tx1">
                    <a:lumMod val="75000"/>
                    <a:lumOff val="25000"/>
                  </a:schemeClr>
                </a:solidFill>
                <a:latin typeface="微软雅黑" panose="020B0503020204020204" charset="-122"/>
                <a:ea typeface="微软雅黑" panose="020B0503020204020204" charset="-122"/>
              </a:endParaRPr>
            </a:p>
            <a:p>
              <a:pPr>
                <a:lnSpc>
                  <a:spcPct val="130000"/>
                </a:lnSpc>
                <a:defRPr/>
              </a:pP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20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20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20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20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20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2000" dirty="0">
                <a:latin typeface="思源黑体 CN Bold" panose="020B0800000000000000" pitchFamily="34" charset="-122"/>
                <a:ea typeface="思源黑体 CN Bold" panose="020B0800000000000000" pitchFamily="34" charset="-122"/>
                <a:cs typeface="字魂105号-简雅黑" panose="00000500000000000000" charset="-122"/>
              </a:endParaRPr>
            </a:p>
          </p:txBody>
        </p:sp>
        <p:grpSp>
          <p:nvGrpSpPr>
            <p:cNvPr id="39" name="组合 6"/>
            <p:cNvGrpSpPr/>
            <p:nvPr/>
          </p:nvGrpSpPr>
          <p:grpSpPr bwMode="auto">
            <a:xfrm>
              <a:off x="3216" y="2071"/>
              <a:ext cx="12456" cy="940"/>
              <a:chOff x="6589222" y="2443992"/>
              <a:chExt cx="6437183" cy="598013"/>
            </a:xfrm>
          </p:grpSpPr>
          <p:sp>
            <p:nvSpPr>
              <p:cNvPr id="40" name="圆角矩形 10"/>
              <p:cNvSpPr/>
              <p:nvPr/>
            </p:nvSpPr>
            <p:spPr>
              <a:xfrm>
                <a:off x="6589222" y="2443992"/>
                <a:ext cx="6437183" cy="598013"/>
              </a:xfrm>
              <a:prstGeom prst="roundRect">
                <a:avLst/>
              </a:prstGeom>
              <a:solidFill>
                <a:srgbClr val="E51919"/>
              </a:solidFill>
              <a:ln w="12700" cap="flat" cmpd="sng" algn="ctr">
                <a:noFill/>
                <a:prstDash val="solid"/>
                <a:miter lim="8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p>
                <a:pPr algn="ctr">
                  <a:defRPr/>
                </a:pPr>
                <a:endParaRPr lang="zh-CN" altLang="en-US" sz="3200" b="1" kern="0" dirty="0">
                  <a:solidFill>
                    <a:prstClr val="white"/>
                  </a:solidFill>
                  <a:latin typeface="微软雅黑" panose="020B0503020204020204" charset="-122"/>
                  <a:ea typeface="微软雅黑" panose="020B0503020204020204" charset="-122"/>
                  <a:cs typeface="+mn-ea"/>
                </a:endParaRPr>
              </a:p>
            </p:txBody>
          </p:sp>
          <p:sp>
            <p:nvSpPr>
              <p:cNvPr id="46" name="矩形 45"/>
              <p:cNvSpPr/>
              <p:nvPr/>
            </p:nvSpPr>
            <p:spPr>
              <a:xfrm>
                <a:off x="6734005" y="2551115"/>
                <a:ext cx="6274786" cy="330015"/>
              </a:xfrm>
              <a:prstGeom prst="rect">
                <a:avLst/>
              </a:prstGeom>
            </p:spPr>
            <p:txBody>
              <a:bodyPr wrap="square">
                <a:spAutoFit/>
              </a:bodyPr>
              <a:p>
                <a:pPr lvl="0" algn="ctr">
                  <a:defRPr/>
                </a:pPr>
                <a:r>
                  <a:rPr lang="zh-CN" altLang="en-US" b="1" dirty="0" smtClean="0">
                    <a:solidFill>
                      <a:schemeClr val="bg1"/>
                    </a:solidFill>
                    <a:latin typeface="思源黑体 CN Bold" panose="020B0800000000000000" pitchFamily="34" charset="-122"/>
                    <a:ea typeface="思源黑体 CN Bold" panose="020B0800000000000000" pitchFamily="34" charset="-122"/>
                    <a:cs typeface="阿里巴巴普惠体 M" panose="00020600040101010101" pitchFamily="18" charset="-122"/>
                    <a:sym typeface="+mn-lt"/>
                  </a:rPr>
                  <a:t>时代是出卷人，我们是答卷人，人民是阅卷人</a:t>
                </a:r>
                <a:endParaRPr lang="zh-CN" altLang="en-US" b="1" dirty="0">
                  <a:solidFill>
                    <a:schemeClr val="bg1"/>
                  </a:solidFill>
                  <a:latin typeface="思源黑体 CN Bold" panose="020B0800000000000000" pitchFamily="34" charset="-122"/>
                  <a:ea typeface="思源黑体 CN Bold" panose="020B0800000000000000" pitchFamily="34" charset="-122"/>
                  <a:cs typeface="阿里巴巴普惠体 M" panose="00020600040101010101" pitchFamily="18" charset="-122"/>
                  <a:sym typeface="+mn-lt"/>
                </a:endParaRPr>
              </a:p>
            </p:txBody>
          </p:sp>
        </p:grpSp>
        <p:pic>
          <p:nvPicPr>
            <p:cNvPr id="52" name="图片 51" descr="E:\素材\党政\51miz-E178790-6CD7CA05.png51miz-E178790-6CD7CA05"/>
            <p:cNvPicPr>
              <a:picLocks noChangeAspect="1"/>
            </p:cNvPicPr>
            <p:nvPr/>
          </p:nvPicPr>
          <p:blipFill>
            <a:blip r:embed="rId1" cstate="print"/>
            <a:srcRect/>
            <a:stretch>
              <a:fillRect/>
            </a:stretch>
          </p:blipFill>
          <p:spPr bwMode="auto">
            <a:xfrm>
              <a:off x="12713" y="3359"/>
              <a:ext cx="3460" cy="5183"/>
            </a:xfrm>
            <a:prstGeom prst="rect">
              <a:avLst/>
            </a:prstGeom>
            <a:noFill/>
            <a:ln w="9525">
              <a:noFill/>
              <a:miter lim="800000"/>
              <a:headEnd/>
              <a:tailEnd/>
            </a:ln>
          </p:spPr>
        </p:pic>
      </p:gr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randombar(horizontal)">
                                      <p:cBhvr>
                                        <p:cTn id="7"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97830" y="1382032"/>
            <a:ext cx="2972995" cy="715943"/>
            <a:chOff x="2994041" y="3673226"/>
            <a:chExt cx="2230265" cy="500663"/>
          </a:xfrm>
        </p:grpSpPr>
        <p:sp>
          <p:nvSpPr>
            <p:cNvPr id="4" name="Rounded Rectangle 43"/>
            <p:cNvSpPr/>
            <p:nvPr/>
          </p:nvSpPr>
          <p:spPr>
            <a:xfrm>
              <a:off x="2994041" y="3673226"/>
              <a:ext cx="2230265" cy="500663"/>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思源黑体 CN Bold" panose="020B0800000000000000" pitchFamily="34" charset="-122"/>
                <a:ea typeface="思源黑体 CN Bold" panose="020B0800000000000000" pitchFamily="34" charset="-122"/>
              </a:endParaRPr>
            </a:p>
          </p:txBody>
        </p:sp>
        <p:sp>
          <p:nvSpPr>
            <p:cNvPr id="5" name="TextBox 61"/>
            <p:cNvSpPr txBox="1"/>
            <p:nvPr/>
          </p:nvSpPr>
          <p:spPr>
            <a:xfrm>
              <a:off x="3057120" y="3719089"/>
              <a:ext cx="2104105" cy="408937"/>
            </a:xfrm>
            <a:prstGeom prst="rect">
              <a:avLst/>
            </a:prstGeom>
            <a:noFill/>
          </p:spPr>
          <p:txBody>
            <a:bodyPr wrap="square" rtlCol="0">
              <a:spAutoFit/>
            </a:bodyPr>
            <a:lstStyle/>
            <a:p>
              <a:pPr algn="ctr"/>
              <a:r>
                <a:rPr lang="zh-CN" altLang="en-US" sz="3200" b="1" dirty="0">
                  <a:solidFill>
                    <a:schemeClr val="bg1"/>
                  </a:solidFill>
                  <a:latin typeface="思源黑体 CN Bold" panose="020B0800000000000000" pitchFamily="34" charset="-122"/>
                  <a:ea typeface="思源黑体 CN Bold" panose="020B0800000000000000" pitchFamily="34" charset="-122"/>
                </a:rPr>
                <a:t>中东路事件</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TextBox 63"/>
          <p:cNvSpPr txBox="1"/>
          <p:nvPr/>
        </p:nvSpPr>
        <p:spPr>
          <a:xfrm>
            <a:off x="666115" y="2179320"/>
            <a:ext cx="5589270" cy="3396615"/>
          </a:xfrm>
          <a:prstGeom prst="rect">
            <a:avLst/>
          </a:prstGeom>
          <a:noFill/>
        </p:spPr>
        <p:txBody>
          <a:bodyPr wrap="square" lIns="42969" tIns="21485" rIns="42969" bIns="21485" rtlCol="0">
            <a:spAutoFit/>
          </a:bodyPr>
          <a:lstStyle/>
          <a:p>
            <a:pPr>
              <a:lnSpc>
                <a:spcPct val="130000"/>
              </a:lnSpc>
              <a:defRPr/>
            </a:pPr>
            <a:r>
              <a:rPr lang="zh-CN" altLang="en-US" sz="1400" dirty="0">
                <a:latin typeface="思源黑体 CN Medium" panose="020B0600000000000000" pitchFamily="34" charset="-122"/>
                <a:ea typeface="思源黑体 CN Medium" panose="020B0600000000000000" pitchFamily="34" charset="-122"/>
              </a:rPr>
              <a:t>       </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a:p>
            <a:pPr>
              <a:lnSpc>
                <a:spcPct val="130000"/>
              </a:lnSpc>
              <a:defRPr/>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400" dirty="0">
              <a:latin typeface="思源黑体 CN Medium" panose="020B0600000000000000" pitchFamily="34" charset="-122"/>
              <a:ea typeface="思源黑体 CN Medium" panose="020B0600000000000000" pitchFamily="34" charset="-122"/>
            </a:endParaRPr>
          </a:p>
        </p:txBody>
      </p:sp>
      <p:grpSp>
        <p:nvGrpSpPr>
          <p:cNvPr id="10" name="组合 9"/>
          <p:cNvGrpSpPr/>
          <p:nvPr/>
        </p:nvGrpSpPr>
        <p:grpSpPr>
          <a:xfrm>
            <a:off x="6439301" y="1489125"/>
            <a:ext cx="5562174" cy="4448958"/>
            <a:chOff x="5622925" y="5362839"/>
            <a:chExt cx="4672405" cy="4092574"/>
          </a:xfrm>
          <a:blipFill>
            <a:blip r:embed="rId1"/>
            <a:stretch>
              <a:fillRect/>
            </a:stretch>
          </a:blipFill>
        </p:grpSpPr>
        <p:sp>
          <p:nvSpPr>
            <p:cNvPr id="11" name="Freeform 251"/>
            <p:cNvSpPr>
              <a:spLocks noEditPoints="1"/>
            </p:cNvSpPr>
            <p:nvPr/>
          </p:nvSpPr>
          <p:spPr bwMode="auto">
            <a:xfrm>
              <a:off x="8747125" y="8058150"/>
              <a:ext cx="1503363" cy="1139825"/>
            </a:xfrm>
            <a:custGeom>
              <a:avLst/>
              <a:gdLst>
                <a:gd name="T0" fmla="*/ 367 w 402"/>
                <a:gd name="T1" fmla="*/ 0 h 305"/>
                <a:gd name="T2" fmla="*/ 351 w 402"/>
                <a:gd name="T3" fmla="*/ 3 h 305"/>
                <a:gd name="T4" fmla="*/ 309 w 402"/>
                <a:gd name="T5" fmla="*/ 23 h 305"/>
                <a:gd name="T6" fmla="*/ 296 w 402"/>
                <a:gd name="T7" fmla="*/ 41 h 305"/>
                <a:gd name="T8" fmla="*/ 312 w 402"/>
                <a:gd name="T9" fmla="*/ 39 h 305"/>
                <a:gd name="T10" fmla="*/ 308 w 402"/>
                <a:gd name="T11" fmla="*/ 48 h 305"/>
                <a:gd name="T12" fmla="*/ 293 w 402"/>
                <a:gd name="T13" fmla="*/ 58 h 305"/>
                <a:gd name="T14" fmla="*/ 251 w 402"/>
                <a:gd name="T15" fmla="*/ 88 h 305"/>
                <a:gd name="T16" fmla="*/ 234 w 402"/>
                <a:gd name="T17" fmla="*/ 104 h 305"/>
                <a:gd name="T18" fmla="*/ 186 w 402"/>
                <a:gd name="T19" fmla="*/ 142 h 305"/>
                <a:gd name="T20" fmla="*/ 166 w 402"/>
                <a:gd name="T21" fmla="*/ 162 h 305"/>
                <a:gd name="T22" fmla="*/ 151 w 402"/>
                <a:gd name="T23" fmla="*/ 174 h 305"/>
                <a:gd name="T24" fmla="*/ 115 w 402"/>
                <a:gd name="T25" fmla="*/ 190 h 305"/>
                <a:gd name="T26" fmla="*/ 100 w 402"/>
                <a:gd name="T27" fmla="*/ 201 h 305"/>
                <a:gd name="T28" fmla="*/ 77 w 402"/>
                <a:gd name="T29" fmla="*/ 219 h 305"/>
                <a:gd name="T30" fmla="*/ 57 w 402"/>
                <a:gd name="T31" fmla="*/ 233 h 305"/>
                <a:gd name="T32" fmla="*/ 34 w 402"/>
                <a:gd name="T33" fmla="*/ 253 h 305"/>
                <a:gd name="T34" fmla="*/ 20 w 402"/>
                <a:gd name="T35" fmla="*/ 278 h 305"/>
                <a:gd name="T36" fmla="*/ 3 w 402"/>
                <a:gd name="T37" fmla="*/ 298 h 305"/>
                <a:gd name="T38" fmla="*/ 26 w 402"/>
                <a:gd name="T39" fmla="*/ 286 h 305"/>
                <a:gd name="T40" fmla="*/ 50 w 402"/>
                <a:gd name="T41" fmla="*/ 275 h 305"/>
                <a:gd name="T42" fmla="*/ 71 w 402"/>
                <a:gd name="T43" fmla="*/ 253 h 305"/>
                <a:gd name="T44" fmla="*/ 97 w 402"/>
                <a:gd name="T45" fmla="*/ 236 h 305"/>
                <a:gd name="T46" fmla="*/ 115 w 402"/>
                <a:gd name="T47" fmla="*/ 231 h 305"/>
                <a:gd name="T48" fmla="*/ 123 w 402"/>
                <a:gd name="T49" fmla="*/ 221 h 305"/>
                <a:gd name="T50" fmla="*/ 138 w 402"/>
                <a:gd name="T51" fmla="*/ 210 h 305"/>
                <a:gd name="T52" fmla="*/ 169 w 402"/>
                <a:gd name="T53" fmla="*/ 199 h 305"/>
                <a:gd name="T54" fmla="*/ 182 w 402"/>
                <a:gd name="T55" fmla="*/ 184 h 305"/>
                <a:gd name="T56" fmla="*/ 211 w 402"/>
                <a:gd name="T57" fmla="*/ 166 h 305"/>
                <a:gd name="T58" fmla="*/ 227 w 402"/>
                <a:gd name="T59" fmla="*/ 157 h 305"/>
                <a:gd name="T60" fmla="*/ 289 w 402"/>
                <a:gd name="T61" fmla="*/ 129 h 305"/>
                <a:gd name="T62" fmla="*/ 340 w 402"/>
                <a:gd name="T63" fmla="*/ 96 h 305"/>
                <a:gd name="T64" fmla="*/ 375 w 402"/>
                <a:gd name="T65" fmla="*/ 51 h 305"/>
                <a:gd name="T66" fmla="*/ 333 w 402"/>
                <a:gd name="T67" fmla="*/ 73 h 305"/>
                <a:gd name="T68" fmla="*/ 306 w 402"/>
                <a:gd name="T69" fmla="*/ 87 h 305"/>
                <a:gd name="T70" fmla="*/ 293 w 402"/>
                <a:gd name="T71" fmla="*/ 95 h 305"/>
                <a:gd name="T72" fmla="*/ 236 w 402"/>
                <a:gd name="T73" fmla="*/ 132 h 305"/>
                <a:gd name="T74" fmla="*/ 229 w 402"/>
                <a:gd name="T75" fmla="*/ 121 h 305"/>
                <a:gd name="T76" fmla="*/ 258 w 402"/>
                <a:gd name="T77" fmla="*/ 105 h 305"/>
                <a:gd name="T78" fmla="*/ 293 w 402"/>
                <a:gd name="T79" fmla="*/ 76 h 305"/>
                <a:gd name="T80" fmla="*/ 309 w 402"/>
                <a:gd name="T81" fmla="*/ 72 h 305"/>
                <a:gd name="T82" fmla="*/ 325 w 402"/>
                <a:gd name="T83" fmla="*/ 51 h 305"/>
                <a:gd name="T84" fmla="*/ 346 w 402"/>
                <a:gd name="T85" fmla="*/ 49 h 305"/>
                <a:gd name="T86" fmla="*/ 377 w 402"/>
                <a:gd name="T87" fmla="*/ 29 h 305"/>
                <a:gd name="T88" fmla="*/ 55 w 402"/>
                <a:gd name="T89" fmla="*/ 249 h 305"/>
                <a:gd name="T90" fmla="*/ 61 w 402"/>
                <a:gd name="T91" fmla="*/ 243 h 305"/>
                <a:gd name="T92" fmla="*/ 68 w 402"/>
                <a:gd name="T93" fmla="*/ 249 h 305"/>
                <a:gd name="T94" fmla="*/ 71 w 402"/>
                <a:gd name="T95" fmla="*/ 248 h 305"/>
                <a:gd name="T96" fmla="*/ 104 w 402"/>
                <a:gd name="T97" fmla="*/ 221 h 305"/>
                <a:gd name="T98" fmla="*/ 125 w 402"/>
                <a:gd name="T99" fmla="*/ 207 h 305"/>
                <a:gd name="T100" fmla="*/ 119 w 402"/>
                <a:gd name="T101" fmla="*/ 207 h 305"/>
                <a:gd name="T102" fmla="*/ 161 w 402"/>
                <a:gd name="T103" fmla="*/ 196 h 305"/>
                <a:gd name="T104" fmla="*/ 164 w 402"/>
                <a:gd name="T105" fmla="*/ 187 h 305"/>
                <a:gd name="T106" fmla="*/ 195 w 402"/>
                <a:gd name="T107" fmla="*/ 176 h 305"/>
                <a:gd name="T108" fmla="*/ 207 w 402"/>
                <a:gd name="T109" fmla="*/ 143 h 305"/>
                <a:gd name="T110" fmla="*/ 306 w 402"/>
                <a:gd name="T111" fmla="*/ 104 h 305"/>
                <a:gd name="T112" fmla="*/ 304 w 402"/>
                <a:gd name="T113" fmla="*/ 93 h 305"/>
                <a:gd name="T114" fmla="*/ 230 w 402"/>
                <a:gd name="T115" fmla="*/ 132 h 305"/>
                <a:gd name="T116" fmla="*/ 252 w 402"/>
                <a:gd name="T117" fmla="*/ 100 h 305"/>
                <a:gd name="T118" fmla="*/ 265 w 402"/>
                <a:gd name="T119" fmla="*/ 86 h 305"/>
                <a:gd name="T120" fmla="*/ 294 w 402"/>
                <a:gd name="T121" fmla="*/ 67 h 305"/>
                <a:gd name="T122" fmla="*/ 334 w 402"/>
                <a:gd name="T123" fmla="*/ 24 h 305"/>
                <a:gd name="T124" fmla="*/ 352 w 402"/>
                <a:gd name="T125" fmla="*/ 3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02" h="305">
                  <a:moveTo>
                    <a:pt x="398" y="4"/>
                  </a:moveTo>
                  <a:cubicBezTo>
                    <a:pt x="396" y="3"/>
                    <a:pt x="394" y="3"/>
                    <a:pt x="392" y="3"/>
                  </a:cubicBezTo>
                  <a:cubicBezTo>
                    <a:pt x="386" y="3"/>
                    <a:pt x="381" y="5"/>
                    <a:pt x="375" y="7"/>
                  </a:cubicBezTo>
                  <a:cubicBezTo>
                    <a:pt x="375" y="7"/>
                    <a:pt x="375" y="7"/>
                    <a:pt x="374" y="7"/>
                  </a:cubicBezTo>
                  <a:cubicBezTo>
                    <a:pt x="374" y="7"/>
                    <a:pt x="374" y="7"/>
                    <a:pt x="374" y="7"/>
                  </a:cubicBezTo>
                  <a:cubicBezTo>
                    <a:pt x="374" y="7"/>
                    <a:pt x="374" y="7"/>
                    <a:pt x="374" y="7"/>
                  </a:cubicBezTo>
                  <a:cubicBezTo>
                    <a:pt x="373" y="4"/>
                    <a:pt x="370" y="4"/>
                    <a:pt x="369" y="2"/>
                  </a:cubicBezTo>
                  <a:cubicBezTo>
                    <a:pt x="368" y="1"/>
                    <a:pt x="367" y="1"/>
                    <a:pt x="367" y="0"/>
                  </a:cubicBezTo>
                  <a:cubicBezTo>
                    <a:pt x="366" y="1"/>
                    <a:pt x="365" y="1"/>
                    <a:pt x="365" y="1"/>
                  </a:cubicBezTo>
                  <a:cubicBezTo>
                    <a:pt x="364" y="1"/>
                    <a:pt x="364" y="1"/>
                    <a:pt x="363" y="1"/>
                  </a:cubicBezTo>
                  <a:cubicBezTo>
                    <a:pt x="360" y="2"/>
                    <a:pt x="359" y="4"/>
                    <a:pt x="359" y="8"/>
                  </a:cubicBezTo>
                  <a:cubicBezTo>
                    <a:pt x="359" y="8"/>
                    <a:pt x="358" y="9"/>
                    <a:pt x="358" y="9"/>
                  </a:cubicBezTo>
                  <a:cubicBezTo>
                    <a:pt x="357" y="9"/>
                    <a:pt x="356" y="9"/>
                    <a:pt x="355" y="9"/>
                  </a:cubicBezTo>
                  <a:cubicBezTo>
                    <a:pt x="355" y="9"/>
                    <a:pt x="355" y="9"/>
                    <a:pt x="355" y="9"/>
                  </a:cubicBezTo>
                  <a:cubicBezTo>
                    <a:pt x="355" y="7"/>
                    <a:pt x="355" y="5"/>
                    <a:pt x="353" y="4"/>
                  </a:cubicBezTo>
                  <a:cubicBezTo>
                    <a:pt x="352" y="4"/>
                    <a:pt x="352" y="3"/>
                    <a:pt x="351" y="3"/>
                  </a:cubicBezTo>
                  <a:cubicBezTo>
                    <a:pt x="343" y="6"/>
                    <a:pt x="336" y="10"/>
                    <a:pt x="328" y="13"/>
                  </a:cubicBezTo>
                  <a:cubicBezTo>
                    <a:pt x="328" y="13"/>
                    <a:pt x="327" y="14"/>
                    <a:pt x="327" y="15"/>
                  </a:cubicBezTo>
                  <a:cubicBezTo>
                    <a:pt x="325" y="15"/>
                    <a:pt x="324" y="16"/>
                    <a:pt x="322" y="16"/>
                  </a:cubicBezTo>
                  <a:cubicBezTo>
                    <a:pt x="322" y="17"/>
                    <a:pt x="322" y="17"/>
                    <a:pt x="322" y="18"/>
                  </a:cubicBezTo>
                  <a:cubicBezTo>
                    <a:pt x="322" y="18"/>
                    <a:pt x="322" y="18"/>
                    <a:pt x="322" y="18"/>
                  </a:cubicBezTo>
                  <a:cubicBezTo>
                    <a:pt x="322" y="18"/>
                    <a:pt x="322" y="18"/>
                    <a:pt x="322" y="18"/>
                  </a:cubicBezTo>
                  <a:cubicBezTo>
                    <a:pt x="319" y="18"/>
                    <a:pt x="317" y="19"/>
                    <a:pt x="314" y="20"/>
                  </a:cubicBezTo>
                  <a:cubicBezTo>
                    <a:pt x="312" y="21"/>
                    <a:pt x="311" y="23"/>
                    <a:pt x="309" y="23"/>
                  </a:cubicBezTo>
                  <a:cubicBezTo>
                    <a:pt x="305" y="21"/>
                    <a:pt x="302" y="18"/>
                    <a:pt x="300" y="24"/>
                  </a:cubicBezTo>
                  <a:cubicBezTo>
                    <a:pt x="300" y="25"/>
                    <a:pt x="301" y="26"/>
                    <a:pt x="301" y="26"/>
                  </a:cubicBezTo>
                  <a:cubicBezTo>
                    <a:pt x="301" y="26"/>
                    <a:pt x="301" y="26"/>
                    <a:pt x="301" y="26"/>
                  </a:cubicBezTo>
                  <a:cubicBezTo>
                    <a:pt x="301" y="26"/>
                    <a:pt x="301" y="26"/>
                    <a:pt x="301" y="26"/>
                  </a:cubicBezTo>
                  <a:cubicBezTo>
                    <a:pt x="300" y="26"/>
                    <a:pt x="300" y="26"/>
                    <a:pt x="299" y="27"/>
                  </a:cubicBezTo>
                  <a:cubicBezTo>
                    <a:pt x="301" y="30"/>
                    <a:pt x="296" y="30"/>
                    <a:pt x="295" y="33"/>
                  </a:cubicBezTo>
                  <a:cubicBezTo>
                    <a:pt x="295" y="34"/>
                    <a:pt x="295" y="35"/>
                    <a:pt x="294" y="37"/>
                  </a:cubicBezTo>
                  <a:cubicBezTo>
                    <a:pt x="294" y="38"/>
                    <a:pt x="293" y="40"/>
                    <a:pt x="296" y="41"/>
                  </a:cubicBezTo>
                  <a:cubicBezTo>
                    <a:pt x="298" y="41"/>
                    <a:pt x="298" y="40"/>
                    <a:pt x="299" y="38"/>
                  </a:cubicBezTo>
                  <a:cubicBezTo>
                    <a:pt x="299" y="37"/>
                    <a:pt x="299" y="36"/>
                    <a:pt x="300" y="35"/>
                  </a:cubicBezTo>
                  <a:cubicBezTo>
                    <a:pt x="301" y="36"/>
                    <a:pt x="301" y="36"/>
                    <a:pt x="301" y="36"/>
                  </a:cubicBezTo>
                  <a:cubicBezTo>
                    <a:pt x="301" y="36"/>
                    <a:pt x="302" y="36"/>
                    <a:pt x="302" y="36"/>
                  </a:cubicBezTo>
                  <a:cubicBezTo>
                    <a:pt x="302" y="36"/>
                    <a:pt x="302" y="36"/>
                    <a:pt x="302" y="36"/>
                  </a:cubicBezTo>
                  <a:cubicBezTo>
                    <a:pt x="302" y="38"/>
                    <a:pt x="303" y="40"/>
                    <a:pt x="305" y="42"/>
                  </a:cubicBezTo>
                  <a:cubicBezTo>
                    <a:pt x="306" y="42"/>
                    <a:pt x="307" y="43"/>
                    <a:pt x="308" y="43"/>
                  </a:cubicBezTo>
                  <a:cubicBezTo>
                    <a:pt x="311" y="42"/>
                    <a:pt x="312" y="41"/>
                    <a:pt x="312" y="39"/>
                  </a:cubicBezTo>
                  <a:cubicBezTo>
                    <a:pt x="312" y="37"/>
                    <a:pt x="312" y="36"/>
                    <a:pt x="312" y="35"/>
                  </a:cubicBezTo>
                  <a:cubicBezTo>
                    <a:pt x="312" y="35"/>
                    <a:pt x="312" y="35"/>
                    <a:pt x="312" y="35"/>
                  </a:cubicBezTo>
                  <a:cubicBezTo>
                    <a:pt x="313" y="34"/>
                    <a:pt x="314" y="34"/>
                    <a:pt x="314" y="33"/>
                  </a:cubicBezTo>
                  <a:cubicBezTo>
                    <a:pt x="314" y="34"/>
                    <a:pt x="314" y="35"/>
                    <a:pt x="314" y="36"/>
                  </a:cubicBezTo>
                  <a:cubicBezTo>
                    <a:pt x="314" y="38"/>
                    <a:pt x="314" y="40"/>
                    <a:pt x="315" y="42"/>
                  </a:cubicBezTo>
                  <a:cubicBezTo>
                    <a:pt x="314" y="42"/>
                    <a:pt x="313" y="43"/>
                    <a:pt x="312" y="44"/>
                  </a:cubicBezTo>
                  <a:cubicBezTo>
                    <a:pt x="312" y="45"/>
                    <a:pt x="311" y="45"/>
                    <a:pt x="311" y="46"/>
                  </a:cubicBezTo>
                  <a:cubicBezTo>
                    <a:pt x="310" y="47"/>
                    <a:pt x="309" y="47"/>
                    <a:pt x="308" y="48"/>
                  </a:cubicBezTo>
                  <a:cubicBezTo>
                    <a:pt x="308" y="48"/>
                    <a:pt x="308" y="48"/>
                    <a:pt x="308" y="48"/>
                  </a:cubicBezTo>
                  <a:cubicBezTo>
                    <a:pt x="308" y="48"/>
                    <a:pt x="308" y="48"/>
                    <a:pt x="307" y="48"/>
                  </a:cubicBezTo>
                  <a:cubicBezTo>
                    <a:pt x="307" y="49"/>
                    <a:pt x="306" y="49"/>
                    <a:pt x="305" y="49"/>
                  </a:cubicBezTo>
                  <a:cubicBezTo>
                    <a:pt x="305" y="50"/>
                    <a:pt x="304" y="50"/>
                    <a:pt x="303" y="51"/>
                  </a:cubicBezTo>
                  <a:cubicBezTo>
                    <a:pt x="301" y="52"/>
                    <a:pt x="299" y="53"/>
                    <a:pt x="297" y="53"/>
                  </a:cubicBezTo>
                  <a:cubicBezTo>
                    <a:pt x="296" y="53"/>
                    <a:pt x="295" y="53"/>
                    <a:pt x="294" y="54"/>
                  </a:cubicBezTo>
                  <a:cubicBezTo>
                    <a:pt x="294" y="55"/>
                    <a:pt x="293" y="56"/>
                    <a:pt x="294" y="57"/>
                  </a:cubicBezTo>
                  <a:cubicBezTo>
                    <a:pt x="293" y="58"/>
                    <a:pt x="293" y="58"/>
                    <a:pt x="293" y="58"/>
                  </a:cubicBezTo>
                  <a:cubicBezTo>
                    <a:pt x="293" y="58"/>
                    <a:pt x="292" y="58"/>
                    <a:pt x="292" y="58"/>
                  </a:cubicBezTo>
                  <a:cubicBezTo>
                    <a:pt x="288" y="60"/>
                    <a:pt x="284" y="62"/>
                    <a:pt x="280" y="65"/>
                  </a:cubicBezTo>
                  <a:cubicBezTo>
                    <a:pt x="280" y="65"/>
                    <a:pt x="279" y="65"/>
                    <a:pt x="278" y="65"/>
                  </a:cubicBezTo>
                  <a:cubicBezTo>
                    <a:pt x="276" y="66"/>
                    <a:pt x="274" y="67"/>
                    <a:pt x="273" y="69"/>
                  </a:cubicBezTo>
                  <a:cubicBezTo>
                    <a:pt x="270" y="73"/>
                    <a:pt x="264" y="74"/>
                    <a:pt x="262" y="79"/>
                  </a:cubicBezTo>
                  <a:cubicBezTo>
                    <a:pt x="262" y="79"/>
                    <a:pt x="262" y="80"/>
                    <a:pt x="262" y="80"/>
                  </a:cubicBezTo>
                  <a:cubicBezTo>
                    <a:pt x="259" y="83"/>
                    <a:pt x="255" y="85"/>
                    <a:pt x="253" y="88"/>
                  </a:cubicBezTo>
                  <a:cubicBezTo>
                    <a:pt x="252" y="88"/>
                    <a:pt x="252" y="88"/>
                    <a:pt x="251" y="88"/>
                  </a:cubicBezTo>
                  <a:cubicBezTo>
                    <a:pt x="251" y="88"/>
                    <a:pt x="250" y="88"/>
                    <a:pt x="249" y="89"/>
                  </a:cubicBezTo>
                  <a:cubicBezTo>
                    <a:pt x="249" y="89"/>
                    <a:pt x="248" y="90"/>
                    <a:pt x="247" y="90"/>
                  </a:cubicBezTo>
                  <a:cubicBezTo>
                    <a:pt x="246" y="91"/>
                    <a:pt x="244" y="91"/>
                    <a:pt x="243" y="91"/>
                  </a:cubicBezTo>
                  <a:cubicBezTo>
                    <a:pt x="242" y="92"/>
                    <a:pt x="242" y="93"/>
                    <a:pt x="242" y="93"/>
                  </a:cubicBezTo>
                  <a:cubicBezTo>
                    <a:pt x="242" y="94"/>
                    <a:pt x="243" y="94"/>
                    <a:pt x="243" y="94"/>
                  </a:cubicBezTo>
                  <a:cubicBezTo>
                    <a:pt x="242" y="95"/>
                    <a:pt x="240" y="96"/>
                    <a:pt x="238" y="97"/>
                  </a:cubicBezTo>
                  <a:cubicBezTo>
                    <a:pt x="236" y="98"/>
                    <a:pt x="234" y="100"/>
                    <a:pt x="234" y="103"/>
                  </a:cubicBezTo>
                  <a:cubicBezTo>
                    <a:pt x="234" y="103"/>
                    <a:pt x="234" y="103"/>
                    <a:pt x="234" y="104"/>
                  </a:cubicBezTo>
                  <a:cubicBezTo>
                    <a:pt x="229" y="102"/>
                    <a:pt x="226" y="103"/>
                    <a:pt x="225" y="109"/>
                  </a:cubicBezTo>
                  <a:cubicBezTo>
                    <a:pt x="225" y="109"/>
                    <a:pt x="225" y="109"/>
                    <a:pt x="225" y="109"/>
                  </a:cubicBezTo>
                  <a:cubicBezTo>
                    <a:pt x="221" y="109"/>
                    <a:pt x="218" y="111"/>
                    <a:pt x="215" y="112"/>
                  </a:cubicBezTo>
                  <a:cubicBezTo>
                    <a:pt x="212" y="115"/>
                    <a:pt x="208" y="117"/>
                    <a:pt x="207" y="122"/>
                  </a:cubicBezTo>
                  <a:cubicBezTo>
                    <a:pt x="207" y="123"/>
                    <a:pt x="206" y="124"/>
                    <a:pt x="206" y="125"/>
                  </a:cubicBezTo>
                  <a:cubicBezTo>
                    <a:pt x="206" y="125"/>
                    <a:pt x="206" y="125"/>
                    <a:pt x="205" y="125"/>
                  </a:cubicBezTo>
                  <a:cubicBezTo>
                    <a:pt x="204" y="125"/>
                    <a:pt x="202" y="126"/>
                    <a:pt x="201" y="127"/>
                  </a:cubicBezTo>
                  <a:cubicBezTo>
                    <a:pt x="198" y="134"/>
                    <a:pt x="193" y="138"/>
                    <a:pt x="186" y="142"/>
                  </a:cubicBezTo>
                  <a:cubicBezTo>
                    <a:pt x="184" y="143"/>
                    <a:pt x="183" y="145"/>
                    <a:pt x="183" y="148"/>
                  </a:cubicBezTo>
                  <a:cubicBezTo>
                    <a:pt x="183" y="148"/>
                    <a:pt x="184" y="149"/>
                    <a:pt x="184" y="149"/>
                  </a:cubicBezTo>
                  <a:cubicBezTo>
                    <a:pt x="182" y="149"/>
                    <a:pt x="181" y="150"/>
                    <a:pt x="180" y="150"/>
                  </a:cubicBezTo>
                  <a:cubicBezTo>
                    <a:pt x="176" y="150"/>
                    <a:pt x="178" y="144"/>
                    <a:pt x="173" y="145"/>
                  </a:cubicBezTo>
                  <a:cubicBezTo>
                    <a:pt x="173" y="152"/>
                    <a:pt x="166" y="155"/>
                    <a:pt x="165" y="162"/>
                  </a:cubicBezTo>
                  <a:cubicBezTo>
                    <a:pt x="166" y="162"/>
                    <a:pt x="166" y="162"/>
                    <a:pt x="166" y="162"/>
                  </a:cubicBezTo>
                  <a:cubicBezTo>
                    <a:pt x="166" y="162"/>
                    <a:pt x="166" y="162"/>
                    <a:pt x="166" y="162"/>
                  </a:cubicBezTo>
                  <a:cubicBezTo>
                    <a:pt x="166" y="162"/>
                    <a:pt x="166" y="162"/>
                    <a:pt x="166" y="162"/>
                  </a:cubicBezTo>
                  <a:cubicBezTo>
                    <a:pt x="163" y="162"/>
                    <a:pt x="164" y="165"/>
                    <a:pt x="164" y="166"/>
                  </a:cubicBezTo>
                  <a:cubicBezTo>
                    <a:pt x="164" y="167"/>
                    <a:pt x="164" y="168"/>
                    <a:pt x="164" y="168"/>
                  </a:cubicBezTo>
                  <a:cubicBezTo>
                    <a:pt x="164" y="168"/>
                    <a:pt x="164" y="169"/>
                    <a:pt x="164" y="169"/>
                  </a:cubicBezTo>
                  <a:cubicBezTo>
                    <a:pt x="163" y="169"/>
                    <a:pt x="163" y="169"/>
                    <a:pt x="163" y="169"/>
                  </a:cubicBezTo>
                  <a:cubicBezTo>
                    <a:pt x="162" y="168"/>
                    <a:pt x="161" y="166"/>
                    <a:pt x="159" y="165"/>
                  </a:cubicBezTo>
                  <a:cubicBezTo>
                    <a:pt x="158" y="165"/>
                    <a:pt x="157" y="164"/>
                    <a:pt x="156" y="165"/>
                  </a:cubicBezTo>
                  <a:cubicBezTo>
                    <a:pt x="156" y="168"/>
                    <a:pt x="152" y="170"/>
                    <a:pt x="151" y="174"/>
                  </a:cubicBezTo>
                  <a:cubicBezTo>
                    <a:pt x="151" y="174"/>
                    <a:pt x="151" y="174"/>
                    <a:pt x="151" y="174"/>
                  </a:cubicBezTo>
                  <a:cubicBezTo>
                    <a:pt x="146" y="172"/>
                    <a:pt x="141" y="169"/>
                    <a:pt x="135" y="173"/>
                  </a:cubicBezTo>
                  <a:cubicBezTo>
                    <a:pt x="134" y="174"/>
                    <a:pt x="133" y="175"/>
                    <a:pt x="133" y="176"/>
                  </a:cubicBezTo>
                  <a:cubicBezTo>
                    <a:pt x="133" y="176"/>
                    <a:pt x="133" y="177"/>
                    <a:pt x="133" y="177"/>
                  </a:cubicBezTo>
                  <a:cubicBezTo>
                    <a:pt x="132" y="177"/>
                    <a:pt x="130" y="178"/>
                    <a:pt x="129" y="178"/>
                  </a:cubicBezTo>
                  <a:cubicBezTo>
                    <a:pt x="129" y="179"/>
                    <a:pt x="128" y="179"/>
                    <a:pt x="128" y="180"/>
                  </a:cubicBezTo>
                  <a:cubicBezTo>
                    <a:pt x="127" y="180"/>
                    <a:pt x="127" y="180"/>
                    <a:pt x="127" y="180"/>
                  </a:cubicBezTo>
                  <a:cubicBezTo>
                    <a:pt x="124" y="181"/>
                    <a:pt x="122" y="184"/>
                    <a:pt x="120" y="186"/>
                  </a:cubicBezTo>
                  <a:cubicBezTo>
                    <a:pt x="117" y="186"/>
                    <a:pt x="115" y="186"/>
                    <a:pt x="115" y="190"/>
                  </a:cubicBezTo>
                  <a:cubicBezTo>
                    <a:pt x="115" y="190"/>
                    <a:pt x="114" y="190"/>
                    <a:pt x="114" y="190"/>
                  </a:cubicBezTo>
                  <a:cubicBezTo>
                    <a:pt x="113" y="190"/>
                    <a:pt x="112" y="190"/>
                    <a:pt x="112" y="190"/>
                  </a:cubicBezTo>
                  <a:cubicBezTo>
                    <a:pt x="112" y="190"/>
                    <a:pt x="112" y="191"/>
                    <a:pt x="112" y="191"/>
                  </a:cubicBezTo>
                  <a:cubicBezTo>
                    <a:pt x="111" y="191"/>
                    <a:pt x="110" y="191"/>
                    <a:pt x="109" y="191"/>
                  </a:cubicBezTo>
                  <a:cubicBezTo>
                    <a:pt x="107" y="192"/>
                    <a:pt x="106" y="192"/>
                    <a:pt x="105" y="193"/>
                  </a:cubicBezTo>
                  <a:cubicBezTo>
                    <a:pt x="104" y="193"/>
                    <a:pt x="104" y="194"/>
                    <a:pt x="104" y="194"/>
                  </a:cubicBezTo>
                  <a:cubicBezTo>
                    <a:pt x="103" y="194"/>
                    <a:pt x="102" y="195"/>
                    <a:pt x="101" y="196"/>
                  </a:cubicBezTo>
                  <a:cubicBezTo>
                    <a:pt x="100" y="197"/>
                    <a:pt x="100" y="199"/>
                    <a:pt x="100" y="201"/>
                  </a:cubicBezTo>
                  <a:cubicBezTo>
                    <a:pt x="100" y="201"/>
                    <a:pt x="100" y="201"/>
                    <a:pt x="100" y="201"/>
                  </a:cubicBezTo>
                  <a:cubicBezTo>
                    <a:pt x="100" y="201"/>
                    <a:pt x="100" y="201"/>
                    <a:pt x="100" y="200"/>
                  </a:cubicBezTo>
                  <a:cubicBezTo>
                    <a:pt x="95" y="201"/>
                    <a:pt x="92" y="204"/>
                    <a:pt x="88" y="206"/>
                  </a:cubicBezTo>
                  <a:cubicBezTo>
                    <a:pt x="87" y="206"/>
                    <a:pt x="87" y="207"/>
                    <a:pt x="86" y="208"/>
                  </a:cubicBezTo>
                  <a:cubicBezTo>
                    <a:pt x="86" y="209"/>
                    <a:pt x="86" y="210"/>
                    <a:pt x="87" y="210"/>
                  </a:cubicBezTo>
                  <a:cubicBezTo>
                    <a:pt x="87" y="210"/>
                    <a:pt x="87" y="210"/>
                    <a:pt x="87" y="210"/>
                  </a:cubicBezTo>
                  <a:cubicBezTo>
                    <a:pt x="82" y="211"/>
                    <a:pt x="79" y="214"/>
                    <a:pt x="78" y="218"/>
                  </a:cubicBezTo>
                  <a:cubicBezTo>
                    <a:pt x="78" y="219"/>
                    <a:pt x="77" y="219"/>
                    <a:pt x="77" y="219"/>
                  </a:cubicBezTo>
                  <a:cubicBezTo>
                    <a:pt x="76" y="220"/>
                    <a:pt x="76" y="220"/>
                    <a:pt x="76" y="220"/>
                  </a:cubicBezTo>
                  <a:cubicBezTo>
                    <a:pt x="75" y="220"/>
                    <a:pt x="74" y="221"/>
                    <a:pt x="73" y="221"/>
                  </a:cubicBezTo>
                  <a:cubicBezTo>
                    <a:pt x="72" y="222"/>
                    <a:pt x="72" y="223"/>
                    <a:pt x="72" y="225"/>
                  </a:cubicBezTo>
                  <a:cubicBezTo>
                    <a:pt x="72" y="225"/>
                    <a:pt x="71" y="225"/>
                    <a:pt x="71" y="225"/>
                  </a:cubicBezTo>
                  <a:cubicBezTo>
                    <a:pt x="68" y="223"/>
                    <a:pt x="65" y="225"/>
                    <a:pt x="64" y="229"/>
                  </a:cubicBezTo>
                  <a:cubicBezTo>
                    <a:pt x="64" y="229"/>
                    <a:pt x="64" y="229"/>
                    <a:pt x="64" y="229"/>
                  </a:cubicBezTo>
                  <a:cubicBezTo>
                    <a:pt x="62" y="229"/>
                    <a:pt x="61" y="230"/>
                    <a:pt x="61" y="232"/>
                  </a:cubicBezTo>
                  <a:cubicBezTo>
                    <a:pt x="59" y="232"/>
                    <a:pt x="58" y="232"/>
                    <a:pt x="57" y="233"/>
                  </a:cubicBezTo>
                  <a:cubicBezTo>
                    <a:pt x="56" y="234"/>
                    <a:pt x="56" y="235"/>
                    <a:pt x="55" y="236"/>
                  </a:cubicBezTo>
                  <a:cubicBezTo>
                    <a:pt x="55" y="236"/>
                    <a:pt x="55" y="236"/>
                    <a:pt x="55" y="236"/>
                  </a:cubicBezTo>
                  <a:cubicBezTo>
                    <a:pt x="54" y="236"/>
                    <a:pt x="54" y="236"/>
                    <a:pt x="54" y="235"/>
                  </a:cubicBezTo>
                  <a:cubicBezTo>
                    <a:pt x="51" y="235"/>
                    <a:pt x="49" y="236"/>
                    <a:pt x="48" y="239"/>
                  </a:cubicBezTo>
                  <a:cubicBezTo>
                    <a:pt x="47" y="240"/>
                    <a:pt x="46" y="241"/>
                    <a:pt x="45" y="242"/>
                  </a:cubicBezTo>
                  <a:cubicBezTo>
                    <a:pt x="43" y="244"/>
                    <a:pt x="39" y="245"/>
                    <a:pt x="38" y="249"/>
                  </a:cubicBezTo>
                  <a:cubicBezTo>
                    <a:pt x="38" y="249"/>
                    <a:pt x="38" y="249"/>
                    <a:pt x="38" y="249"/>
                  </a:cubicBezTo>
                  <a:cubicBezTo>
                    <a:pt x="37" y="250"/>
                    <a:pt x="35" y="252"/>
                    <a:pt x="34" y="253"/>
                  </a:cubicBezTo>
                  <a:cubicBezTo>
                    <a:pt x="33" y="253"/>
                    <a:pt x="33" y="253"/>
                    <a:pt x="33" y="253"/>
                  </a:cubicBezTo>
                  <a:cubicBezTo>
                    <a:pt x="31" y="253"/>
                    <a:pt x="30" y="253"/>
                    <a:pt x="29" y="254"/>
                  </a:cubicBezTo>
                  <a:cubicBezTo>
                    <a:pt x="27" y="256"/>
                    <a:pt x="26" y="257"/>
                    <a:pt x="24" y="259"/>
                  </a:cubicBezTo>
                  <a:cubicBezTo>
                    <a:pt x="23" y="261"/>
                    <a:pt x="21" y="262"/>
                    <a:pt x="20" y="263"/>
                  </a:cubicBezTo>
                  <a:cubicBezTo>
                    <a:pt x="20" y="263"/>
                    <a:pt x="20" y="263"/>
                    <a:pt x="20" y="263"/>
                  </a:cubicBezTo>
                  <a:cubicBezTo>
                    <a:pt x="20" y="268"/>
                    <a:pt x="24" y="269"/>
                    <a:pt x="25" y="273"/>
                  </a:cubicBezTo>
                  <a:cubicBezTo>
                    <a:pt x="21" y="272"/>
                    <a:pt x="21" y="275"/>
                    <a:pt x="20" y="278"/>
                  </a:cubicBezTo>
                  <a:cubicBezTo>
                    <a:pt x="20" y="278"/>
                    <a:pt x="20" y="278"/>
                    <a:pt x="20" y="278"/>
                  </a:cubicBezTo>
                  <a:cubicBezTo>
                    <a:pt x="19" y="278"/>
                    <a:pt x="19" y="279"/>
                    <a:pt x="18" y="279"/>
                  </a:cubicBezTo>
                  <a:cubicBezTo>
                    <a:pt x="18" y="280"/>
                    <a:pt x="18" y="280"/>
                    <a:pt x="18" y="280"/>
                  </a:cubicBezTo>
                  <a:cubicBezTo>
                    <a:pt x="17" y="279"/>
                    <a:pt x="17" y="279"/>
                    <a:pt x="16" y="279"/>
                  </a:cubicBezTo>
                  <a:cubicBezTo>
                    <a:pt x="9" y="276"/>
                    <a:pt x="8" y="282"/>
                    <a:pt x="5" y="286"/>
                  </a:cubicBezTo>
                  <a:cubicBezTo>
                    <a:pt x="5" y="286"/>
                    <a:pt x="5" y="286"/>
                    <a:pt x="5" y="286"/>
                  </a:cubicBezTo>
                  <a:cubicBezTo>
                    <a:pt x="5" y="288"/>
                    <a:pt x="2" y="287"/>
                    <a:pt x="1" y="289"/>
                  </a:cubicBezTo>
                  <a:cubicBezTo>
                    <a:pt x="0" y="291"/>
                    <a:pt x="1" y="293"/>
                    <a:pt x="2" y="294"/>
                  </a:cubicBezTo>
                  <a:cubicBezTo>
                    <a:pt x="2" y="295"/>
                    <a:pt x="1" y="297"/>
                    <a:pt x="3" y="298"/>
                  </a:cubicBezTo>
                  <a:cubicBezTo>
                    <a:pt x="4" y="305"/>
                    <a:pt x="8" y="299"/>
                    <a:pt x="10" y="300"/>
                  </a:cubicBezTo>
                  <a:cubicBezTo>
                    <a:pt x="11" y="299"/>
                    <a:pt x="12" y="298"/>
                    <a:pt x="13" y="297"/>
                  </a:cubicBezTo>
                  <a:cubicBezTo>
                    <a:pt x="15" y="293"/>
                    <a:pt x="10" y="292"/>
                    <a:pt x="10" y="289"/>
                  </a:cubicBezTo>
                  <a:cubicBezTo>
                    <a:pt x="12" y="288"/>
                    <a:pt x="13" y="282"/>
                    <a:pt x="18" y="285"/>
                  </a:cubicBezTo>
                  <a:cubicBezTo>
                    <a:pt x="16" y="287"/>
                    <a:pt x="14" y="288"/>
                    <a:pt x="15" y="290"/>
                  </a:cubicBezTo>
                  <a:cubicBezTo>
                    <a:pt x="16" y="292"/>
                    <a:pt x="19" y="290"/>
                    <a:pt x="21" y="290"/>
                  </a:cubicBezTo>
                  <a:cubicBezTo>
                    <a:pt x="21" y="290"/>
                    <a:pt x="21" y="290"/>
                    <a:pt x="21" y="290"/>
                  </a:cubicBezTo>
                  <a:cubicBezTo>
                    <a:pt x="24" y="290"/>
                    <a:pt x="25" y="288"/>
                    <a:pt x="26" y="286"/>
                  </a:cubicBezTo>
                  <a:cubicBezTo>
                    <a:pt x="26" y="286"/>
                    <a:pt x="26" y="286"/>
                    <a:pt x="27" y="286"/>
                  </a:cubicBezTo>
                  <a:cubicBezTo>
                    <a:pt x="27" y="286"/>
                    <a:pt x="28" y="285"/>
                    <a:pt x="28" y="285"/>
                  </a:cubicBezTo>
                  <a:cubicBezTo>
                    <a:pt x="29" y="284"/>
                    <a:pt x="30" y="282"/>
                    <a:pt x="32" y="284"/>
                  </a:cubicBezTo>
                  <a:cubicBezTo>
                    <a:pt x="36" y="286"/>
                    <a:pt x="40" y="283"/>
                    <a:pt x="44" y="282"/>
                  </a:cubicBezTo>
                  <a:cubicBezTo>
                    <a:pt x="44" y="281"/>
                    <a:pt x="44" y="279"/>
                    <a:pt x="44" y="278"/>
                  </a:cubicBezTo>
                  <a:cubicBezTo>
                    <a:pt x="44" y="278"/>
                    <a:pt x="43" y="278"/>
                    <a:pt x="43" y="277"/>
                  </a:cubicBezTo>
                  <a:cubicBezTo>
                    <a:pt x="45" y="277"/>
                    <a:pt x="47" y="277"/>
                    <a:pt x="48" y="276"/>
                  </a:cubicBezTo>
                  <a:cubicBezTo>
                    <a:pt x="48" y="276"/>
                    <a:pt x="49" y="275"/>
                    <a:pt x="50" y="275"/>
                  </a:cubicBezTo>
                  <a:cubicBezTo>
                    <a:pt x="50" y="273"/>
                    <a:pt x="53" y="274"/>
                    <a:pt x="54" y="272"/>
                  </a:cubicBezTo>
                  <a:cubicBezTo>
                    <a:pt x="57" y="271"/>
                    <a:pt x="59" y="270"/>
                    <a:pt x="59" y="267"/>
                  </a:cubicBezTo>
                  <a:cubicBezTo>
                    <a:pt x="58" y="267"/>
                    <a:pt x="58" y="266"/>
                    <a:pt x="58" y="266"/>
                  </a:cubicBezTo>
                  <a:cubicBezTo>
                    <a:pt x="58" y="263"/>
                    <a:pt x="59" y="261"/>
                    <a:pt x="62" y="263"/>
                  </a:cubicBezTo>
                  <a:cubicBezTo>
                    <a:pt x="63" y="260"/>
                    <a:pt x="65" y="259"/>
                    <a:pt x="67" y="258"/>
                  </a:cubicBezTo>
                  <a:cubicBezTo>
                    <a:pt x="67" y="258"/>
                    <a:pt x="67" y="258"/>
                    <a:pt x="68" y="258"/>
                  </a:cubicBezTo>
                  <a:cubicBezTo>
                    <a:pt x="68" y="258"/>
                    <a:pt x="69" y="257"/>
                    <a:pt x="70" y="257"/>
                  </a:cubicBezTo>
                  <a:cubicBezTo>
                    <a:pt x="70" y="256"/>
                    <a:pt x="70" y="254"/>
                    <a:pt x="71" y="253"/>
                  </a:cubicBezTo>
                  <a:cubicBezTo>
                    <a:pt x="78" y="254"/>
                    <a:pt x="82" y="245"/>
                    <a:pt x="89" y="247"/>
                  </a:cubicBezTo>
                  <a:cubicBezTo>
                    <a:pt x="89" y="245"/>
                    <a:pt x="90" y="244"/>
                    <a:pt x="92" y="243"/>
                  </a:cubicBezTo>
                  <a:cubicBezTo>
                    <a:pt x="92" y="243"/>
                    <a:pt x="93" y="242"/>
                    <a:pt x="93" y="241"/>
                  </a:cubicBezTo>
                  <a:cubicBezTo>
                    <a:pt x="92" y="239"/>
                    <a:pt x="91" y="238"/>
                    <a:pt x="89" y="237"/>
                  </a:cubicBezTo>
                  <a:cubicBezTo>
                    <a:pt x="90" y="236"/>
                    <a:pt x="91" y="236"/>
                    <a:pt x="91" y="235"/>
                  </a:cubicBezTo>
                  <a:cubicBezTo>
                    <a:pt x="91" y="235"/>
                    <a:pt x="91" y="235"/>
                    <a:pt x="92" y="235"/>
                  </a:cubicBezTo>
                  <a:cubicBezTo>
                    <a:pt x="93" y="235"/>
                    <a:pt x="94" y="235"/>
                    <a:pt x="96" y="235"/>
                  </a:cubicBezTo>
                  <a:cubicBezTo>
                    <a:pt x="96" y="236"/>
                    <a:pt x="97" y="236"/>
                    <a:pt x="97" y="236"/>
                  </a:cubicBezTo>
                  <a:cubicBezTo>
                    <a:pt x="95" y="239"/>
                    <a:pt x="93" y="241"/>
                    <a:pt x="96" y="244"/>
                  </a:cubicBezTo>
                  <a:cubicBezTo>
                    <a:pt x="96" y="245"/>
                    <a:pt x="96" y="245"/>
                    <a:pt x="96" y="246"/>
                  </a:cubicBezTo>
                  <a:cubicBezTo>
                    <a:pt x="99" y="246"/>
                    <a:pt x="100" y="244"/>
                    <a:pt x="101" y="242"/>
                  </a:cubicBezTo>
                  <a:cubicBezTo>
                    <a:pt x="101" y="241"/>
                    <a:pt x="101" y="241"/>
                    <a:pt x="102" y="241"/>
                  </a:cubicBezTo>
                  <a:cubicBezTo>
                    <a:pt x="102" y="237"/>
                    <a:pt x="104" y="235"/>
                    <a:pt x="107" y="235"/>
                  </a:cubicBezTo>
                  <a:cubicBezTo>
                    <a:pt x="107" y="235"/>
                    <a:pt x="108" y="236"/>
                    <a:pt x="108" y="236"/>
                  </a:cubicBezTo>
                  <a:cubicBezTo>
                    <a:pt x="110" y="237"/>
                    <a:pt x="112" y="237"/>
                    <a:pt x="113" y="235"/>
                  </a:cubicBezTo>
                  <a:cubicBezTo>
                    <a:pt x="113" y="233"/>
                    <a:pt x="112" y="231"/>
                    <a:pt x="115" y="231"/>
                  </a:cubicBezTo>
                  <a:cubicBezTo>
                    <a:pt x="118" y="231"/>
                    <a:pt x="122" y="230"/>
                    <a:pt x="124" y="227"/>
                  </a:cubicBezTo>
                  <a:cubicBezTo>
                    <a:pt x="124" y="227"/>
                    <a:pt x="124" y="226"/>
                    <a:pt x="124" y="226"/>
                  </a:cubicBezTo>
                  <a:cubicBezTo>
                    <a:pt x="124" y="226"/>
                    <a:pt x="123" y="226"/>
                    <a:pt x="123" y="226"/>
                  </a:cubicBezTo>
                  <a:cubicBezTo>
                    <a:pt x="123" y="224"/>
                    <a:pt x="123" y="222"/>
                    <a:pt x="123" y="221"/>
                  </a:cubicBezTo>
                  <a:cubicBezTo>
                    <a:pt x="123" y="221"/>
                    <a:pt x="122" y="220"/>
                    <a:pt x="122" y="220"/>
                  </a:cubicBezTo>
                  <a:cubicBezTo>
                    <a:pt x="122" y="220"/>
                    <a:pt x="122" y="220"/>
                    <a:pt x="122" y="220"/>
                  </a:cubicBezTo>
                  <a:cubicBezTo>
                    <a:pt x="122" y="220"/>
                    <a:pt x="122" y="220"/>
                    <a:pt x="122" y="220"/>
                  </a:cubicBezTo>
                  <a:cubicBezTo>
                    <a:pt x="122" y="220"/>
                    <a:pt x="123" y="221"/>
                    <a:pt x="123" y="221"/>
                  </a:cubicBezTo>
                  <a:cubicBezTo>
                    <a:pt x="124" y="220"/>
                    <a:pt x="125" y="220"/>
                    <a:pt x="126" y="220"/>
                  </a:cubicBezTo>
                  <a:cubicBezTo>
                    <a:pt x="126" y="220"/>
                    <a:pt x="126" y="220"/>
                    <a:pt x="126" y="220"/>
                  </a:cubicBezTo>
                  <a:cubicBezTo>
                    <a:pt x="128" y="222"/>
                    <a:pt x="130" y="224"/>
                    <a:pt x="131" y="219"/>
                  </a:cubicBezTo>
                  <a:cubicBezTo>
                    <a:pt x="132" y="218"/>
                    <a:pt x="132" y="218"/>
                    <a:pt x="132" y="218"/>
                  </a:cubicBezTo>
                  <a:cubicBezTo>
                    <a:pt x="132" y="218"/>
                    <a:pt x="132" y="218"/>
                    <a:pt x="132" y="218"/>
                  </a:cubicBezTo>
                  <a:cubicBezTo>
                    <a:pt x="134" y="217"/>
                    <a:pt x="136" y="216"/>
                    <a:pt x="138" y="217"/>
                  </a:cubicBezTo>
                  <a:cubicBezTo>
                    <a:pt x="138" y="217"/>
                    <a:pt x="139" y="217"/>
                    <a:pt x="139" y="217"/>
                  </a:cubicBezTo>
                  <a:cubicBezTo>
                    <a:pt x="140" y="214"/>
                    <a:pt x="140" y="212"/>
                    <a:pt x="138" y="210"/>
                  </a:cubicBezTo>
                  <a:cubicBezTo>
                    <a:pt x="138" y="210"/>
                    <a:pt x="138" y="210"/>
                    <a:pt x="138" y="210"/>
                  </a:cubicBezTo>
                  <a:cubicBezTo>
                    <a:pt x="138" y="210"/>
                    <a:pt x="138" y="210"/>
                    <a:pt x="138" y="210"/>
                  </a:cubicBezTo>
                  <a:cubicBezTo>
                    <a:pt x="140" y="210"/>
                    <a:pt x="143" y="211"/>
                    <a:pt x="146" y="212"/>
                  </a:cubicBezTo>
                  <a:cubicBezTo>
                    <a:pt x="146" y="211"/>
                    <a:pt x="147" y="211"/>
                    <a:pt x="148" y="211"/>
                  </a:cubicBezTo>
                  <a:cubicBezTo>
                    <a:pt x="148" y="210"/>
                    <a:pt x="148" y="210"/>
                    <a:pt x="148" y="209"/>
                  </a:cubicBezTo>
                  <a:cubicBezTo>
                    <a:pt x="150" y="209"/>
                    <a:pt x="152" y="208"/>
                    <a:pt x="153" y="208"/>
                  </a:cubicBezTo>
                  <a:cubicBezTo>
                    <a:pt x="155" y="207"/>
                    <a:pt x="157" y="207"/>
                    <a:pt x="158" y="205"/>
                  </a:cubicBezTo>
                  <a:cubicBezTo>
                    <a:pt x="161" y="202"/>
                    <a:pt x="166" y="202"/>
                    <a:pt x="169" y="199"/>
                  </a:cubicBezTo>
                  <a:cubicBezTo>
                    <a:pt x="170" y="199"/>
                    <a:pt x="170" y="199"/>
                    <a:pt x="171" y="198"/>
                  </a:cubicBezTo>
                  <a:cubicBezTo>
                    <a:pt x="171" y="198"/>
                    <a:pt x="172" y="198"/>
                    <a:pt x="173" y="198"/>
                  </a:cubicBezTo>
                  <a:cubicBezTo>
                    <a:pt x="173" y="198"/>
                    <a:pt x="174" y="198"/>
                    <a:pt x="174" y="198"/>
                  </a:cubicBezTo>
                  <a:cubicBezTo>
                    <a:pt x="174" y="195"/>
                    <a:pt x="175" y="194"/>
                    <a:pt x="177" y="194"/>
                  </a:cubicBezTo>
                  <a:cubicBezTo>
                    <a:pt x="178" y="192"/>
                    <a:pt x="179" y="191"/>
                    <a:pt x="180" y="190"/>
                  </a:cubicBezTo>
                  <a:cubicBezTo>
                    <a:pt x="179" y="189"/>
                    <a:pt x="178" y="189"/>
                    <a:pt x="178" y="188"/>
                  </a:cubicBezTo>
                  <a:cubicBezTo>
                    <a:pt x="177" y="184"/>
                    <a:pt x="179" y="182"/>
                    <a:pt x="182" y="183"/>
                  </a:cubicBezTo>
                  <a:cubicBezTo>
                    <a:pt x="182" y="183"/>
                    <a:pt x="182" y="184"/>
                    <a:pt x="182" y="184"/>
                  </a:cubicBezTo>
                  <a:cubicBezTo>
                    <a:pt x="186" y="191"/>
                    <a:pt x="187" y="185"/>
                    <a:pt x="189" y="182"/>
                  </a:cubicBezTo>
                  <a:cubicBezTo>
                    <a:pt x="190" y="182"/>
                    <a:pt x="191" y="182"/>
                    <a:pt x="192" y="181"/>
                  </a:cubicBezTo>
                  <a:cubicBezTo>
                    <a:pt x="197" y="184"/>
                    <a:pt x="199" y="180"/>
                    <a:pt x="202" y="178"/>
                  </a:cubicBezTo>
                  <a:cubicBezTo>
                    <a:pt x="202" y="178"/>
                    <a:pt x="202" y="178"/>
                    <a:pt x="202" y="178"/>
                  </a:cubicBezTo>
                  <a:cubicBezTo>
                    <a:pt x="205" y="178"/>
                    <a:pt x="207" y="176"/>
                    <a:pt x="208" y="174"/>
                  </a:cubicBezTo>
                  <a:cubicBezTo>
                    <a:pt x="209" y="174"/>
                    <a:pt x="209" y="174"/>
                    <a:pt x="210" y="174"/>
                  </a:cubicBezTo>
                  <a:cubicBezTo>
                    <a:pt x="211" y="172"/>
                    <a:pt x="213" y="170"/>
                    <a:pt x="210" y="168"/>
                  </a:cubicBezTo>
                  <a:cubicBezTo>
                    <a:pt x="211" y="167"/>
                    <a:pt x="211" y="167"/>
                    <a:pt x="211" y="166"/>
                  </a:cubicBezTo>
                  <a:cubicBezTo>
                    <a:pt x="211" y="166"/>
                    <a:pt x="212" y="165"/>
                    <a:pt x="212" y="165"/>
                  </a:cubicBezTo>
                  <a:cubicBezTo>
                    <a:pt x="212" y="165"/>
                    <a:pt x="213" y="165"/>
                    <a:pt x="213" y="164"/>
                  </a:cubicBezTo>
                  <a:cubicBezTo>
                    <a:pt x="214" y="164"/>
                    <a:pt x="215" y="165"/>
                    <a:pt x="215" y="167"/>
                  </a:cubicBezTo>
                  <a:cubicBezTo>
                    <a:pt x="215" y="167"/>
                    <a:pt x="216" y="167"/>
                    <a:pt x="216" y="167"/>
                  </a:cubicBezTo>
                  <a:cubicBezTo>
                    <a:pt x="217" y="169"/>
                    <a:pt x="219" y="168"/>
                    <a:pt x="221" y="168"/>
                  </a:cubicBezTo>
                  <a:cubicBezTo>
                    <a:pt x="223" y="166"/>
                    <a:pt x="225" y="164"/>
                    <a:pt x="225" y="161"/>
                  </a:cubicBezTo>
                  <a:cubicBezTo>
                    <a:pt x="225" y="161"/>
                    <a:pt x="225" y="161"/>
                    <a:pt x="225" y="161"/>
                  </a:cubicBezTo>
                  <a:cubicBezTo>
                    <a:pt x="226" y="160"/>
                    <a:pt x="225" y="157"/>
                    <a:pt x="227" y="157"/>
                  </a:cubicBezTo>
                  <a:cubicBezTo>
                    <a:pt x="227" y="159"/>
                    <a:pt x="226" y="161"/>
                    <a:pt x="229" y="162"/>
                  </a:cubicBezTo>
                  <a:cubicBezTo>
                    <a:pt x="233" y="161"/>
                    <a:pt x="237" y="161"/>
                    <a:pt x="240" y="158"/>
                  </a:cubicBezTo>
                  <a:cubicBezTo>
                    <a:pt x="241" y="156"/>
                    <a:pt x="242" y="155"/>
                    <a:pt x="244" y="154"/>
                  </a:cubicBezTo>
                  <a:cubicBezTo>
                    <a:pt x="251" y="150"/>
                    <a:pt x="258" y="148"/>
                    <a:pt x="263" y="142"/>
                  </a:cubicBezTo>
                  <a:cubicBezTo>
                    <a:pt x="268" y="142"/>
                    <a:pt x="273" y="141"/>
                    <a:pt x="277" y="138"/>
                  </a:cubicBezTo>
                  <a:cubicBezTo>
                    <a:pt x="277" y="138"/>
                    <a:pt x="278" y="137"/>
                    <a:pt x="278" y="137"/>
                  </a:cubicBezTo>
                  <a:cubicBezTo>
                    <a:pt x="280" y="134"/>
                    <a:pt x="283" y="133"/>
                    <a:pt x="286" y="131"/>
                  </a:cubicBezTo>
                  <a:cubicBezTo>
                    <a:pt x="287" y="131"/>
                    <a:pt x="288" y="130"/>
                    <a:pt x="289" y="129"/>
                  </a:cubicBezTo>
                  <a:cubicBezTo>
                    <a:pt x="290" y="128"/>
                    <a:pt x="290" y="128"/>
                    <a:pt x="290" y="127"/>
                  </a:cubicBezTo>
                  <a:cubicBezTo>
                    <a:pt x="293" y="124"/>
                    <a:pt x="298" y="125"/>
                    <a:pt x="300" y="121"/>
                  </a:cubicBezTo>
                  <a:cubicBezTo>
                    <a:pt x="304" y="119"/>
                    <a:pt x="309" y="118"/>
                    <a:pt x="313" y="115"/>
                  </a:cubicBezTo>
                  <a:cubicBezTo>
                    <a:pt x="313" y="115"/>
                    <a:pt x="313" y="115"/>
                    <a:pt x="313" y="115"/>
                  </a:cubicBezTo>
                  <a:cubicBezTo>
                    <a:pt x="313" y="114"/>
                    <a:pt x="314" y="114"/>
                    <a:pt x="314" y="113"/>
                  </a:cubicBezTo>
                  <a:cubicBezTo>
                    <a:pt x="314" y="113"/>
                    <a:pt x="314" y="113"/>
                    <a:pt x="314" y="113"/>
                  </a:cubicBezTo>
                  <a:cubicBezTo>
                    <a:pt x="319" y="111"/>
                    <a:pt x="323" y="107"/>
                    <a:pt x="328" y="104"/>
                  </a:cubicBezTo>
                  <a:cubicBezTo>
                    <a:pt x="334" y="105"/>
                    <a:pt x="335" y="98"/>
                    <a:pt x="340" y="96"/>
                  </a:cubicBezTo>
                  <a:cubicBezTo>
                    <a:pt x="346" y="95"/>
                    <a:pt x="351" y="91"/>
                    <a:pt x="354" y="86"/>
                  </a:cubicBezTo>
                  <a:cubicBezTo>
                    <a:pt x="354" y="86"/>
                    <a:pt x="354" y="86"/>
                    <a:pt x="354" y="86"/>
                  </a:cubicBezTo>
                  <a:cubicBezTo>
                    <a:pt x="359" y="88"/>
                    <a:pt x="363" y="86"/>
                    <a:pt x="365" y="81"/>
                  </a:cubicBezTo>
                  <a:cubicBezTo>
                    <a:pt x="372" y="76"/>
                    <a:pt x="379" y="72"/>
                    <a:pt x="385" y="67"/>
                  </a:cubicBezTo>
                  <a:cubicBezTo>
                    <a:pt x="388" y="65"/>
                    <a:pt x="393" y="64"/>
                    <a:pt x="389" y="59"/>
                  </a:cubicBezTo>
                  <a:cubicBezTo>
                    <a:pt x="389" y="55"/>
                    <a:pt x="389" y="50"/>
                    <a:pt x="385" y="48"/>
                  </a:cubicBezTo>
                  <a:cubicBezTo>
                    <a:pt x="382" y="47"/>
                    <a:pt x="381" y="48"/>
                    <a:pt x="379" y="49"/>
                  </a:cubicBezTo>
                  <a:cubicBezTo>
                    <a:pt x="377" y="49"/>
                    <a:pt x="376" y="50"/>
                    <a:pt x="375" y="51"/>
                  </a:cubicBezTo>
                  <a:cubicBezTo>
                    <a:pt x="374" y="52"/>
                    <a:pt x="372" y="52"/>
                    <a:pt x="371" y="53"/>
                  </a:cubicBezTo>
                  <a:cubicBezTo>
                    <a:pt x="371" y="53"/>
                    <a:pt x="371" y="53"/>
                    <a:pt x="371" y="53"/>
                  </a:cubicBezTo>
                  <a:cubicBezTo>
                    <a:pt x="370" y="54"/>
                    <a:pt x="370" y="54"/>
                    <a:pt x="369" y="55"/>
                  </a:cubicBezTo>
                  <a:cubicBezTo>
                    <a:pt x="368" y="55"/>
                    <a:pt x="366" y="56"/>
                    <a:pt x="364" y="55"/>
                  </a:cubicBezTo>
                  <a:cubicBezTo>
                    <a:pt x="357" y="58"/>
                    <a:pt x="350" y="61"/>
                    <a:pt x="344" y="66"/>
                  </a:cubicBezTo>
                  <a:cubicBezTo>
                    <a:pt x="341" y="67"/>
                    <a:pt x="338" y="70"/>
                    <a:pt x="335" y="70"/>
                  </a:cubicBezTo>
                  <a:cubicBezTo>
                    <a:pt x="334" y="71"/>
                    <a:pt x="334" y="71"/>
                    <a:pt x="333" y="72"/>
                  </a:cubicBezTo>
                  <a:cubicBezTo>
                    <a:pt x="333" y="72"/>
                    <a:pt x="333" y="73"/>
                    <a:pt x="333" y="73"/>
                  </a:cubicBezTo>
                  <a:cubicBezTo>
                    <a:pt x="331" y="74"/>
                    <a:pt x="327" y="75"/>
                    <a:pt x="325" y="78"/>
                  </a:cubicBezTo>
                  <a:cubicBezTo>
                    <a:pt x="323" y="78"/>
                    <a:pt x="321" y="79"/>
                    <a:pt x="319" y="79"/>
                  </a:cubicBezTo>
                  <a:cubicBezTo>
                    <a:pt x="318" y="80"/>
                    <a:pt x="318" y="80"/>
                    <a:pt x="318" y="80"/>
                  </a:cubicBezTo>
                  <a:cubicBezTo>
                    <a:pt x="318" y="80"/>
                    <a:pt x="318" y="80"/>
                    <a:pt x="317" y="80"/>
                  </a:cubicBezTo>
                  <a:cubicBezTo>
                    <a:pt x="314" y="80"/>
                    <a:pt x="312" y="82"/>
                    <a:pt x="309" y="84"/>
                  </a:cubicBezTo>
                  <a:cubicBezTo>
                    <a:pt x="308" y="85"/>
                    <a:pt x="308" y="86"/>
                    <a:pt x="308" y="86"/>
                  </a:cubicBezTo>
                  <a:cubicBezTo>
                    <a:pt x="308" y="86"/>
                    <a:pt x="308" y="86"/>
                    <a:pt x="308" y="86"/>
                  </a:cubicBezTo>
                  <a:cubicBezTo>
                    <a:pt x="307" y="86"/>
                    <a:pt x="306" y="87"/>
                    <a:pt x="306" y="87"/>
                  </a:cubicBezTo>
                  <a:cubicBezTo>
                    <a:pt x="305" y="87"/>
                    <a:pt x="305" y="88"/>
                    <a:pt x="305" y="88"/>
                  </a:cubicBezTo>
                  <a:cubicBezTo>
                    <a:pt x="304" y="88"/>
                    <a:pt x="303" y="89"/>
                    <a:pt x="303" y="90"/>
                  </a:cubicBezTo>
                  <a:cubicBezTo>
                    <a:pt x="302" y="90"/>
                    <a:pt x="301" y="90"/>
                    <a:pt x="300" y="91"/>
                  </a:cubicBezTo>
                  <a:cubicBezTo>
                    <a:pt x="298" y="92"/>
                    <a:pt x="297" y="93"/>
                    <a:pt x="295" y="94"/>
                  </a:cubicBezTo>
                  <a:cubicBezTo>
                    <a:pt x="295" y="94"/>
                    <a:pt x="295" y="95"/>
                    <a:pt x="295" y="95"/>
                  </a:cubicBezTo>
                  <a:cubicBezTo>
                    <a:pt x="295" y="95"/>
                    <a:pt x="295" y="95"/>
                    <a:pt x="295" y="95"/>
                  </a:cubicBezTo>
                  <a:cubicBezTo>
                    <a:pt x="295" y="95"/>
                    <a:pt x="294" y="95"/>
                    <a:pt x="294" y="96"/>
                  </a:cubicBezTo>
                  <a:cubicBezTo>
                    <a:pt x="294" y="95"/>
                    <a:pt x="294" y="95"/>
                    <a:pt x="293" y="95"/>
                  </a:cubicBezTo>
                  <a:cubicBezTo>
                    <a:pt x="288" y="89"/>
                    <a:pt x="288" y="96"/>
                    <a:pt x="285" y="98"/>
                  </a:cubicBezTo>
                  <a:cubicBezTo>
                    <a:pt x="284" y="99"/>
                    <a:pt x="284" y="100"/>
                    <a:pt x="284" y="101"/>
                  </a:cubicBezTo>
                  <a:cubicBezTo>
                    <a:pt x="284" y="101"/>
                    <a:pt x="284" y="101"/>
                    <a:pt x="284" y="101"/>
                  </a:cubicBezTo>
                  <a:cubicBezTo>
                    <a:pt x="284" y="101"/>
                    <a:pt x="284" y="101"/>
                    <a:pt x="284" y="101"/>
                  </a:cubicBezTo>
                  <a:cubicBezTo>
                    <a:pt x="277" y="108"/>
                    <a:pt x="268" y="112"/>
                    <a:pt x="259" y="117"/>
                  </a:cubicBezTo>
                  <a:cubicBezTo>
                    <a:pt x="255" y="119"/>
                    <a:pt x="250" y="122"/>
                    <a:pt x="246" y="125"/>
                  </a:cubicBezTo>
                  <a:cubicBezTo>
                    <a:pt x="243" y="127"/>
                    <a:pt x="239" y="129"/>
                    <a:pt x="236" y="131"/>
                  </a:cubicBezTo>
                  <a:cubicBezTo>
                    <a:pt x="236" y="131"/>
                    <a:pt x="236" y="132"/>
                    <a:pt x="236" y="132"/>
                  </a:cubicBezTo>
                  <a:cubicBezTo>
                    <a:pt x="235" y="131"/>
                    <a:pt x="234" y="131"/>
                    <a:pt x="233" y="131"/>
                  </a:cubicBezTo>
                  <a:cubicBezTo>
                    <a:pt x="233" y="131"/>
                    <a:pt x="232" y="131"/>
                    <a:pt x="232" y="131"/>
                  </a:cubicBezTo>
                  <a:cubicBezTo>
                    <a:pt x="232" y="131"/>
                    <a:pt x="232" y="130"/>
                    <a:pt x="232" y="129"/>
                  </a:cubicBezTo>
                  <a:cubicBezTo>
                    <a:pt x="230" y="127"/>
                    <a:pt x="228" y="127"/>
                    <a:pt x="226" y="128"/>
                  </a:cubicBezTo>
                  <a:cubicBezTo>
                    <a:pt x="226" y="128"/>
                    <a:pt x="226" y="128"/>
                    <a:pt x="226" y="128"/>
                  </a:cubicBezTo>
                  <a:cubicBezTo>
                    <a:pt x="226" y="127"/>
                    <a:pt x="226" y="127"/>
                    <a:pt x="226" y="127"/>
                  </a:cubicBezTo>
                  <a:cubicBezTo>
                    <a:pt x="226" y="126"/>
                    <a:pt x="226" y="126"/>
                    <a:pt x="226" y="126"/>
                  </a:cubicBezTo>
                  <a:cubicBezTo>
                    <a:pt x="228" y="124"/>
                    <a:pt x="228" y="123"/>
                    <a:pt x="229" y="121"/>
                  </a:cubicBezTo>
                  <a:cubicBezTo>
                    <a:pt x="231" y="122"/>
                    <a:pt x="233" y="124"/>
                    <a:pt x="236" y="123"/>
                  </a:cubicBezTo>
                  <a:cubicBezTo>
                    <a:pt x="236" y="121"/>
                    <a:pt x="236" y="119"/>
                    <a:pt x="237" y="117"/>
                  </a:cubicBezTo>
                  <a:cubicBezTo>
                    <a:pt x="238" y="116"/>
                    <a:pt x="240" y="116"/>
                    <a:pt x="241" y="116"/>
                  </a:cubicBezTo>
                  <a:cubicBezTo>
                    <a:pt x="242" y="116"/>
                    <a:pt x="242" y="115"/>
                    <a:pt x="243" y="115"/>
                  </a:cubicBezTo>
                  <a:cubicBezTo>
                    <a:pt x="245" y="113"/>
                    <a:pt x="249" y="114"/>
                    <a:pt x="249" y="109"/>
                  </a:cubicBezTo>
                  <a:cubicBezTo>
                    <a:pt x="249" y="109"/>
                    <a:pt x="248" y="108"/>
                    <a:pt x="248" y="108"/>
                  </a:cubicBezTo>
                  <a:cubicBezTo>
                    <a:pt x="250" y="107"/>
                    <a:pt x="252" y="107"/>
                    <a:pt x="253" y="107"/>
                  </a:cubicBezTo>
                  <a:cubicBezTo>
                    <a:pt x="255" y="108"/>
                    <a:pt x="257" y="107"/>
                    <a:pt x="258" y="105"/>
                  </a:cubicBezTo>
                  <a:cubicBezTo>
                    <a:pt x="258" y="103"/>
                    <a:pt x="258" y="102"/>
                    <a:pt x="257" y="100"/>
                  </a:cubicBezTo>
                  <a:cubicBezTo>
                    <a:pt x="261" y="101"/>
                    <a:pt x="264" y="102"/>
                    <a:pt x="266" y="98"/>
                  </a:cubicBezTo>
                  <a:cubicBezTo>
                    <a:pt x="266" y="93"/>
                    <a:pt x="271" y="93"/>
                    <a:pt x="275" y="91"/>
                  </a:cubicBezTo>
                  <a:cubicBezTo>
                    <a:pt x="279" y="91"/>
                    <a:pt x="286" y="88"/>
                    <a:pt x="289" y="85"/>
                  </a:cubicBezTo>
                  <a:cubicBezTo>
                    <a:pt x="295" y="86"/>
                    <a:pt x="292" y="80"/>
                    <a:pt x="293" y="78"/>
                  </a:cubicBezTo>
                  <a:cubicBezTo>
                    <a:pt x="293" y="78"/>
                    <a:pt x="293" y="78"/>
                    <a:pt x="293" y="78"/>
                  </a:cubicBezTo>
                  <a:cubicBezTo>
                    <a:pt x="293" y="78"/>
                    <a:pt x="293" y="78"/>
                    <a:pt x="293" y="78"/>
                  </a:cubicBezTo>
                  <a:cubicBezTo>
                    <a:pt x="293" y="77"/>
                    <a:pt x="293" y="77"/>
                    <a:pt x="293" y="76"/>
                  </a:cubicBezTo>
                  <a:cubicBezTo>
                    <a:pt x="295" y="78"/>
                    <a:pt x="297" y="80"/>
                    <a:pt x="300" y="82"/>
                  </a:cubicBezTo>
                  <a:cubicBezTo>
                    <a:pt x="301" y="82"/>
                    <a:pt x="302" y="81"/>
                    <a:pt x="302" y="80"/>
                  </a:cubicBezTo>
                  <a:cubicBezTo>
                    <a:pt x="302" y="79"/>
                    <a:pt x="302" y="79"/>
                    <a:pt x="302" y="78"/>
                  </a:cubicBezTo>
                  <a:cubicBezTo>
                    <a:pt x="304" y="78"/>
                    <a:pt x="304" y="77"/>
                    <a:pt x="305" y="75"/>
                  </a:cubicBezTo>
                  <a:cubicBezTo>
                    <a:pt x="305" y="75"/>
                    <a:pt x="305" y="75"/>
                    <a:pt x="305" y="75"/>
                  </a:cubicBezTo>
                  <a:cubicBezTo>
                    <a:pt x="306" y="76"/>
                    <a:pt x="307" y="76"/>
                    <a:pt x="308" y="74"/>
                  </a:cubicBezTo>
                  <a:cubicBezTo>
                    <a:pt x="308" y="73"/>
                    <a:pt x="308" y="73"/>
                    <a:pt x="308" y="72"/>
                  </a:cubicBezTo>
                  <a:cubicBezTo>
                    <a:pt x="308" y="72"/>
                    <a:pt x="309" y="72"/>
                    <a:pt x="309" y="72"/>
                  </a:cubicBezTo>
                  <a:cubicBezTo>
                    <a:pt x="312" y="72"/>
                    <a:pt x="315" y="71"/>
                    <a:pt x="316" y="67"/>
                  </a:cubicBezTo>
                  <a:cubicBezTo>
                    <a:pt x="316" y="67"/>
                    <a:pt x="316" y="67"/>
                    <a:pt x="316" y="67"/>
                  </a:cubicBezTo>
                  <a:cubicBezTo>
                    <a:pt x="315" y="66"/>
                    <a:pt x="315" y="66"/>
                    <a:pt x="315" y="66"/>
                  </a:cubicBezTo>
                  <a:cubicBezTo>
                    <a:pt x="315" y="65"/>
                    <a:pt x="315" y="63"/>
                    <a:pt x="315" y="62"/>
                  </a:cubicBezTo>
                  <a:cubicBezTo>
                    <a:pt x="317" y="61"/>
                    <a:pt x="318" y="59"/>
                    <a:pt x="318" y="57"/>
                  </a:cubicBezTo>
                  <a:cubicBezTo>
                    <a:pt x="318" y="57"/>
                    <a:pt x="318" y="57"/>
                    <a:pt x="318" y="57"/>
                  </a:cubicBezTo>
                  <a:cubicBezTo>
                    <a:pt x="320" y="54"/>
                    <a:pt x="323" y="53"/>
                    <a:pt x="325" y="51"/>
                  </a:cubicBezTo>
                  <a:cubicBezTo>
                    <a:pt x="325" y="51"/>
                    <a:pt x="325" y="51"/>
                    <a:pt x="325" y="51"/>
                  </a:cubicBezTo>
                  <a:cubicBezTo>
                    <a:pt x="326" y="51"/>
                    <a:pt x="326" y="51"/>
                    <a:pt x="326" y="51"/>
                  </a:cubicBezTo>
                  <a:cubicBezTo>
                    <a:pt x="326" y="50"/>
                    <a:pt x="326" y="50"/>
                    <a:pt x="326" y="50"/>
                  </a:cubicBezTo>
                  <a:cubicBezTo>
                    <a:pt x="326" y="50"/>
                    <a:pt x="327" y="49"/>
                    <a:pt x="327" y="49"/>
                  </a:cubicBezTo>
                  <a:cubicBezTo>
                    <a:pt x="328" y="49"/>
                    <a:pt x="328" y="49"/>
                    <a:pt x="328" y="50"/>
                  </a:cubicBezTo>
                  <a:cubicBezTo>
                    <a:pt x="332" y="53"/>
                    <a:pt x="334" y="52"/>
                    <a:pt x="334" y="47"/>
                  </a:cubicBezTo>
                  <a:cubicBezTo>
                    <a:pt x="334" y="47"/>
                    <a:pt x="334" y="47"/>
                    <a:pt x="334" y="47"/>
                  </a:cubicBezTo>
                  <a:cubicBezTo>
                    <a:pt x="337" y="45"/>
                    <a:pt x="340" y="44"/>
                    <a:pt x="343" y="45"/>
                  </a:cubicBezTo>
                  <a:cubicBezTo>
                    <a:pt x="344" y="47"/>
                    <a:pt x="345" y="48"/>
                    <a:pt x="346" y="49"/>
                  </a:cubicBezTo>
                  <a:cubicBezTo>
                    <a:pt x="349" y="47"/>
                    <a:pt x="341" y="41"/>
                    <a:pt x="348" y="40"/>
                  </a:cubicBezTo>
                  <a:cubicBezTo>
                    <a:pt x="348" y="41"/>
                    <a:pt x="348" y="41"/>
                    <a:pt x="348" y="41"/>
                  </a:cubicBezTo>
                  <a:cubicBezTo>
                    <a:pt x="349" y="45"/>
                    <a:pt x="352" y="44"/>
                    <a:pt x="353" y="45"/>
                  </a:cubicBezTo>
                  <a:cubicBezTo>
                    <a:pt x="357" y="44"/>
                    <a:pt x="357" y="39"/>
                    <a:pt x="361" y="39"/>
                  </a:cubicBezTo>
                  <a:cubicBezTo>
                    <a:pt x="362" y="35"/>
                    <a:pt x="363" y="32"/>
                    <a:pt x="367" y="36"/>
                  </a:cubicBezTo>
                  <a:cubicBezTo>
                    <a:pt x="368" y="35"/>
                    <a:pt x="369" y="33"/>
                    <a:pt x="370" y="32"/>
                  </a:cubicBezTo>
                  <a:cubicBezTo>
                    <a:pt x="372" y="31"/>
                    <a:pt x="375" y="31"/>
                    <a:pt x="376" y="28"/>
                  </a:cubicBezTo>
                  <a:cubicBezTo>
                    <a:pt x="377" y="29"/>
                    <a:pt x="377" y="29"/>
                    <a:pt x="377" y="29"/>
                  </a:cubicBezTo>
                  <a:cubicBezTo>
                    <a:pt x="377" y="25"/>
                    <a:pt x="382" y="27"/>
                    <a:pt x="383" y="24"/>
                  </a:cubicBezTo>
                  <a:cubicBezTo>
                    <a:pt x="384" y="23"/>
                    <a:pt x="384" y="22"/>
                    <a:pt x="385" y="21"/>
                  </a:cubicBezTo>
                  <a:cubicBezTo>
                    <a:pt x="387" y="19"/>
                    <a:pt x="389" y="19"/>
                    <a:pt x="390" y="18"/>
                  </a:cubicBezTo>
                  <a:cubicBezTo>
                    <a:pt x="400" y="14"/>
                    <a:pt x="402" y="14"/>
                    <a:pt x="398" y="4"/>
                  </a:cubicBezTo>
                  <a:close/>
                  <a:moveTo>
                    <a:pt x="64" y="247"/>
                  </a:moveTo>
                  <a:cubicBezTo>
                    <a:pt x="63" y="247"/>
                    <a:pt x="61" y="247"/>
                    <a:pt x="60" y="248"/>
                  </a:cubicBezTo>
                  <a:cubicBezTo>
                    <a:pt x="60" y="248"/>
                    <a:pt x="60" y="248"/>
                    <a:pt x="60" y="248"/>
                  </a:cubicBezTo>
                  <a:cubicBezTo>
                    <a:pt x="58" y="247"/>
                    <a:pt x="56" y="248"/>
                    <a:pt x="55" y="249"/>
                  </a:cubicBezTo>
                  <a:cubicBezTo>
                    <a:pt x="52" y="251"/>
                    <a:pt x="49" y="253"/>
                    <a:pt x="48" y="257"/>
                  </a:cubicBezTo>
                  <a:cubicBezTo>
                    <a:pt x="47" y="256"/>
                    <a:pt x="47" y="256"/>
                    <a:pt x="46" y="257"/>
                  </a:cubicBezTo>
                  <a:cubicBezTo>
                    <a:pt x="46" y="256"/>
                    <a:pt x="46" y="256"/>
                    <a:pt x="47" y="255"/>
                  </a:cubicBezTo>
                  <a:cubicBezTo>
                    <a:pt x="47" y="253"/>
                    <a:pt x="48" y="252"/>
                    <a:pt x="48" y="250"/>
                  </a:cubicBezTo>
                  <a:cubicBezTo>
                    <a:pt x="49" y="249"/>
                    <a:pt x="49" y="246"/>
                    <a:pt x="51" y="245"/>
                  </a:cubicBezTo>
                  <a:cubicBezTo>
                    <a:pt x="51" y="245"/>
                    <a:pt x="51" y="246"/>
                    <a:pt x="51" y="246"/>
                  </a:cubicBezTo>
                  <a:cubicBezTo>
                    <a:pt x="52" y="246"/>
                    <a:pt x="52" y="247"/>
                    <a:pt x="52" y="247"/>
                  </a:cubicBezTo>
                  <a:cubicBezTo>
                    <a:pt x="56" y="249"/>
                    <a:pt x="57" y="243"/>
                    <a:pt x="61" y="243"/>
                  </a:cubicBezTo>
                  <a:cubicBezTo>
                    <a:pt x="61" y="243"/>
                    <a:pt x="61" y="243"/>
                    <a:pt x="61" y="243"/>
                  </a:cubicBezTo>
                  <a:cubicBezTo>
                    <a:pt x="63" y="244"/>
                    <a:pt x="64" y="245"/>
                    <a:pt x="64" y="248"/>
                  </a:cubicBezTo>
                  <a:cubicBezTo>
                    <a:pt x="64" y="248"/>
                    <a:pt x="64" y="247"/>
                    <a:pt x="64" y="247"/>
                  </a:cubicBezTo>
                  <a:close/>
                  <a:moveTo>
                    <a:pt x="65" y="252"/>
                  </a:moveTo>
                  <a:cubicBezTo>
                    <a:pt x="66" y="252"/>
                    <a:pt x="67" y="252"/>
                    <a:pt x="67" y="251"/>
                  </a:cubicBezTo>
                  <a:cubicBezTo>
                    <a:pt x="67" y="252"/>
                    <a:pt x="67" y="253"/>
                    <a:pt x="67" y="254"/>
                  </a:cubicBezTo>
                  <a:cubicBezTo>
                    <a:pt x="66" y="254"/>
                    <a:pt x="64" y="255"/>
                    <a:pt x="65" y="252"/>
                  </a:cubicBezTo>
                  <a:close/>
                  <a:moveTo>
                    <a:pt x="68" y="249"/>
                  </a:moveTo>
                  <a:cubicBezTo>
                    <a:pt x="68" y="249"/>
                    <a:pt x="68" y="250"/>
                    <a:pt x="67" y="250"/>
                  </a:cubicBezTo>
                  <a:cubicBezTo>
                    <a:pt x="67" y="249"/>
                    <a:pt x="68" y="249"/>
                    <a:pt x="68" y="248"/>
                  </a:cubicBezTo>
                  <a:cubicBezTo>
                    <a:pt x="68" y="248"/>
                    <a:pt x="68" y="248"/>
                    <a:pt x="68" y="247"/>
                  </a:cubicBezTo>
                  <a:cubicBezTo>
                    <a:pt x="69" y="247"/>
                    <a:pt x="69" y="248"/>
                    <a:pt x="70" y="248"/>
                  </a:cubicBezTo>
                  <a:cubicBezTo>
                    <a:pt x="69" y="248"/>
                    <a:pt x="68" y="248"/>
                    <a:pt x="68" y="249"/>
                  </a:cubicBezTo>
                  <a:close/>
                  <a:moveTo>
                    <a:pt x="71" y="249"/>
                  </a:moveTo>
                  <a:cubicBezTo>
                    <a:pt x="70" y="249"/>
                    <a:pt x="70" y="249"/>
                    <a:pt x="70" y="248"/>
                  </a:cubicBezTo>
                  <a:cubicBezTo>
                    <a:pt x="70" y="248"/>
                    <a:pt x="71" y="248"/>
                    <a:pt x="71" y="248"/>
                  </a:cubicBezTo>
                  <a:cubicBezTo>
                    <a:pt x="71" y="249"/>
                    <a:pt x="71" y="249"/>
                    <a:pt x="71" y="249"/>
                  </a:cubicBezTo>
                  <a:close/>
                  <a:moveTo>
                    <a:pt x="72" y="225"/>
                  </a:moveTo>
                  <a:cubicBezTo>
                    <a:pt x="72" y="225"/>
                    <a:pt x="72" y="225"/>
                    <a:pt x="72" y="225"/>
                  </a:cubicBezTo>
                  <a:cubicBezTo>
                    <a:pt x="72" y="225"/>
                    <a:pt x="72" y="225"/>
                    <a:pt x="72" y="225"/>
                  </a:cubicBezTo>
                  <a:cubicBezTo>
                    <a:pt x="72" y="225"/>
                    <a:pt x="72" y="225"/>
                    <a:pt x="72" y="225"/>
                  </a:cubicBezTo>
                  <a:close/>
                  <a:moveTo>
                    <a:pt x="101" y="220"/>
                  </a:moveTo>
                  <a:cubicBezTo>
                    <a:pt x="102" y="219"/>
                    <a:pt x="102" y="219"/>
                    <a:pt x="102" y="218"/>
                  </a:cubicBezTo>
                  <a:cubicBezTo>
                    <a:pt x="103" y="219"/>
                    <a:pt x="103" y="220"/>
                    <a:pt x="104" y="221"/>
                  </a:cubicBezTo>
                  <a:cubicBezTo>
                    <a:pt x="103" y="220"/>
                    <a:pt x="102" y="220"/>
                    <a:pt x="101" y="220"/>
                  </a:cubicBezTo>
                  <a:close/>
                  <a:moveTo>
                    <a:pt x="134" y="201"/>
                  </a:moveTo>
                  <a:cubicBezTo>
                    <a:pt x="134" y="201"/>
                    <a:pt x="134" y="202"/>
                    <a:pt x="134" y="202"/>
                  </a:cubicBezTo>
                  <a:cubicBezTo>
                    <a:pt x="133" y="203"/>
                    <a:pt x="132" y="205"/>
                    <a:pt x="133" y="207"/>
                  </a:cubicBezTo>
                  <a:cubicBezTo>
                    <a:pt x="131" y="206"/>
                    <a:pt x="130" y="207"/>
                    <a:pt x="129" y="207"/>
                  </a:cubicBezTo>
                  <a:cubicBezTo>
                    <a:pt x="129" y="208"/>
                    <a:pt x="129" y="208"/>
                    <a:pt x="129" y="208"/>
                  </a:cubicBezTo>
                  <a:cubicBezTo>
                    <a:pt x="129" y="208"/>
                    <a:pt x="129" y="208"/>
                    <a:pt x="128" y="208"/>
                  </a:cubicBezTo>
                  <a:cubicBezTo>
                    <a:pt x="128" y="207"/>
                    <a:pt x="127" y="206"/>
                    <a:pt x="125" y="207"/>
                  </a:cubicBezTo>
                  <a:cubicBezTo>
                    <a:pt x="125" y="207"/>
                    <a:pt x="125" y="207"/>
                    <a:pt x="124" y="207"/>
                  </a:cubicBezTo>
                  <a:cubicBezTo>
                    <a:pt x="124" y="207"/>
                    <a:pt x="123" y="207"/>
                    <a:pt x="123" y="207"/>
                  </a:cubicBezTo>
                  <a:cubicBezTo>
                    <a:pt x="121" y="210"/>
                    <a:pt x="118" y="212"/>
                    <a:pt x="119" y="215"/>
                  </a:cubicBezTo>
                  <a:cubicBezTo>
                    <a:pt x="119" y="215"/>
                    <a:pt x="118" y="215"/>
                    <a:pt x="118" y="214"/>
                  </a:cubicBezTo>
                  <a:cubicBezTo>
                    <a:pt x="117" y="214"/>
                    <a:pt x="116" y="213"/>
                    <a:pt x="115" y="212"/>
                  </a:cubicBezTo>
                  <a:cubicBezTo>
                    <a:pt x="114" y="211"/>
                    <a:pt x="113" y="210"/>
                    <a:pt x="112" y="209"/>
                  </a:cubicBezTo>
                  <a:cubicBezTo>
                    <a:pt x="114" y="210"/>
                    <a:pt x="116" y="209"/>
                    <a:pt x="117" y="208"/>
                  </a:cubicBezTo>
                  <a:cubicBezTo>
                    <a:pt x="118" y="208"/>
                    <a:pt x="118" y="208"/>
                    <a:pt x="119" y="207"/>
                  </a:cubicBezTo>
                  <a:cubicBezTo>
                    <a:pt x="119" y="207"/>
                    <a:pt x="120" y="207"/>
                    <a:pt x="121" y="206"/>
                  </a:cubicBezTo>
                  <a:cubicBezTo>
                    <a:pt x="121" y="205"/>
                    <a:pt x="122" y="205"/>
                    <a:pt x="122" y="204"/>
                  </a:cubicBezTo>
                  <a:cubicBezTo>
                    <a:pt x="122" y="204"/>
                    <a:pt x="122" y="204"/>
                    <a:pt x="122" y="204"/>
                  </a:cubicBezTo>
                  <a:cubicBezTo>
                    <a:pt x="124" y="204"/>
                    <a:pt x="125" y="203"/>
                    <a:pt x="125" y="202"/>
                  </a:cubicBezTo>
                  <a:cubicBezTo>
                    <a:pt x="127" y="199"/>
                    <a:pt x="131" y="199"/>
                    <a:pt x="133" y="198"/>
                  </a:cubicBezTo>
                  <a:cubicBezTo>
                    <a:pt x="133" y="198"/>
                    <a:pt x="133" y="198"/>
                    <a:pt x="133" y="198"/>
                  </a:cubicBezTo>
                  <a:cubicBezTo>
                    <a:pt x="135" y="199"/>
                    <a:pt x="134" y="200"/>
                    <a:pt x="134" y="201"/>
                  </a:cubicBezTo>
                  <a:close/>
                  <a:moveTo>
                    <a:pt x="161" y="196"/>
                  </a:moveTo>
                  <a:cubicBezTo>
                    <a:pt x="161" y="196"/>
                    <a:pt x="161" y="196"/>
                    <a:pt x="161" y="196"/>
                  </a:cubicBezTo>
                  <a:cubicBezTo>
                    <a:pt x="160" y="196"/>
                    <a:pt x="159" y="196"/>
                    <a:pt x="158" y="196"/>
                  </a:cubicBezTo>
                  <a:cubicBezTo>
                    <a:pt x="158" y="195"/>
                    <a:pt x="158" y="194"/>
                    <a:pt x="157" y="193"/>
                  </a:cubicBezTo>
                  <a:cubicBezTo>
                    <a:pt x="158" y="193"/>
                    <a:pt x="159" y="191"/>
                    <a:pt x="159" y="190"/>
                  </a:cubicBezTo>
                  <a:cubicBezTo>
                    <a:pt x="159" y="192"/>
                    <a:pt x="161" y="193"/>
                    <a:pt x="162" y="194"/>
                  </a:cubicBezTo>
                  <a:cubicBezTo>
                    <a:pt x="162" y="195"/>
                    <a:pt x="161" y="195"/>
                    <a:pt x="161" y="196"/>
                  </a:cubicBezTo>
                  <a:close/>
                  <a:moveTo>
                    <a:pt x="164" y="187"/>
                  </a:moveTo>
                  <a:cubicBezTo>
                    <a:pt x="164" y="187"/>
                    <a:pt x="164" y="187"/>
                    <a:pt x="164" y="187"/>
                  </a:cubicBezTo>
                  <a:cubicBezTo>
                    <a:pt x="164" y="187"/>
                    <a:pt x="164" y="187"/>
                    <a:pt x="164" y="187"/>
                  </a:cubicBezTo>
                  <a:cubicBezTo>
                    <a:pt x="164" y="186"/>
                    <a:pt x="164" y="185"/>
                    <a:pt x="163" y="183"/>
                  </a:cubicBezTo>
                  <a:cubicBezTo>
                    <a:pt x="163" y="183"/>
                    <a:pt x="163" y="183"/>
                    <a:pt x="163" y="183"/>
                  </a:cubicBezTo>
                  <a:cubicBezTo>
                    <a:pt x="163" y="183"/>
                    <a:pt x="164" y="183"/>
                    <a:pt x="164" y="183"/>
                  </a:cubicBezTo>
                  <a:cubicBezTo>
                    <a:pt x="164" y="184"/>
                    <a:pt x="165" y="185"/>
                    <a:pt x="166" y="185"/>
                  </a:cubicBezTo>
                  <a:cubicBezTo>
                    <a:pt x="165" y="186"/>
                    <a:pt x="164" y="186"/>
                    <a:pt x="164" y="187"/>
                  </a:cubicBezTo>
                  <a:close/>
                  <a:moveTo>
                    <a:pt x="199" y="174"/>
                  </a:moveTo>
                  <a:cubicBezTo>
                    <a:pt x="197" y="174"/>
                    <a:pt x="196" y="174"/>
                    <a:pt x="195" y="176"/>
                  </a:cubicBezTo>
                  <a:cubicBezTo>
                    <a:pt x="195" y="174"/>
                    <a:pt x="197" y="172"/>
                    <a:pt x="199" y="170"/>
                  </a:cubicBezTo>
                  <a:cubicBezTo>
                    <a:pt x="199" y="171"/>
                    <a:pt x="199" y="173"/>
                    <a:pt x="199" y="174"/>
                  </a:cubicBezTo>
                  <a:close/>
                  <a:moveTo>
                    <a:pt x="206" y="147"/>
                  </a:moveTo>
                  <a:cubicBezTo>
                    <a:pt x="204" y="144"/>
                    <a:pt x="201" y="145"/>
                    <a:pt x="199" y="147"/>
                  </a:cubicBezTo>
                  <a:cubicBezTo>
                    <a:pt x="199" y="146"/>
                    <a:pt x="199" y="146"/>
                    <a:pt x="199" y="145"/>
                  </a:cubicBezTo>
                  <a:cubicBezTo>
                    <a:pt x="199" y="145"/>
                    <a:pt x="199" y="145"/>
                    <a:pt x="199" y="145"/>
                  </a:cubicBezTo>
                  <a:cubicBezTo>
                    <a:pt x="199" y="145"/>
                    <a:pt x="199" y="145"/>
                    <a:pt x="199" y="145"/>
                  </a:cubicBezTo>
                  <a:cubicBezTo>
                    <a:pt x="202" y="146"/>
                    <a:pt x="204" y="145"/>
                    <a:pt x="207" y="143"/>
                  </a:cubicBezTo>
                  <a:cubicBezTo>
                    <a:pt x="206" y="144"/>
                    <a:pt x="206" y="146"/>
                    <a:pt x="206" y="147"/>
                  </a:cubicBezTo>
                  <a:cubicBezTo>
                    <a:pt x="206" y="147"/>
                    <a:pt x="206" y="147"/>
                    <a:pt x="206" y="147"/>
                  </a:cubicBezTo>
                  <a:close/>
                  <a:moveTo>
                    <a:pt x="315" y="100"/>
                  </a:moveTo>
                  <a:cubicBezTo>
                    <a:pt x="315" y="101"/>
                    <a:pt x="316" y="101"/>
                    <a:pt x="317" y="102"/>
                  </a:cubicBezTo>
                  <a:cubicBezTo>
                    <a:pt x="316" y="102"/>
                    <a:pt x="316" y="103"/>
                    <a:pt x="316" y="103"/>
                  </a:cubicBezTo>
                  <a:cubicBezTo>
                    <a:pt x="315" y="102"/>
                    <a:pt x="314" y="101"/>
                    <a:pt x="313" y="100"/>
                  </a:cubicBezTo>
                  <a:cubicBezTo>
                    <a:pt x="314" y="100"/>
                    <a:pt x="314" y="100"/>
                    <a:pt x="315" y="100"/>
                  </a:cubicBezTo>
                  <a:close/>
                  <a:moveTo>
                    <a:pt x="306" y="104"/>
                  </a:moveTo>
                  <a:cubicBezTo>
                    <a:pt x="306" y="104"/>
                    <a:pt x="306" y="104"/>
                    <a:pt x="306" y="104"/>
                  </a:cubicBezTo>
                  <a:cubicBezTo>
                    <a:pt x="306" y="104"/>
                    <a:pt x="306" y="104"/>
                    <a:pt x="306" y="103"/>
                  </a:cubicBezTo>
                  <a:cubicBezTo>
                    <a:pt x="307" y="105"/>
                    <a:pt x="306" y="106"/>
                    <a:pt x="307" y="107"/>
                  </a:cubicBezTo>
                  <a:cubicBezTo>
                    <a:pt x="306" y="108"/>
                    <a:pt x="306" y="108"/>
                    <a:pt x="305" y="108"/>
                  </a:cubicBezTo>
                  <a:cubicBezTo>
                    <a:pt x="305" y="108"/>
                    <a:pt x="305" y="108"/>
                    <a:pt x="305" y="108"/>
                  </a:cubicBezTo>
                  <a:cubicBezTo>
                    <a:pt x="305" y="108"/>
                    <a:pt x="305" y="108"/>
                    <a:pt x="305" y="108"/>
                  </a:cubicBezTo>
                  <a:cubicBezTo>
                    <a:pt x="306" y="107"/>
                    <a:pt x="306" y="106"/>
                    <a:pt x="306" y="104"/>
                  </a:cubicBezTo>
                  <a:close/>
                  <a:moveTo>
                    <a:pt x="304" y="93"/>
                  </a:moveTo>
                  <a:cubicBezTo>
                    <a:pt x="304" y="94"/>
                    <a:pt x="304" y="94"/>
                    <a:pt x="304" y="94"/>
                  </a:cubicBezTo>
                  <a:cubicBezTo>
                    <a:pt x="304" y="95"/>
                    <a:pt x="304" y="96"/>
                    <a:pt x="304" y="97"/>
                  </a:cubicBezTo>
                  <a:cubicBezTo>
                    <a:pt x="303" y="98"/>
                    <a:pt x="302" y="100"/>
                    <a:pt x="303" y="101"/>
                  </a:cubicBezTo>
                  <a:cubicBezTo>
                    <a:pt x="303" y="101"/>
                    <a:pt x="302" y="101"/>
                    <a:pt x="302" y="101"/>
                  </a:cubicBezTo>
                  <a:cubicBezTo>
                    <a:pt x="303" y="98"/>
                    <a:pt x="303" y="96"/>
                    <a:pt x="301" y="94"/>
                  </a:cubicBezTo>
                  <a:cubicBezTo>
                    <a:pt x="302" y="94"/>
                    <a:pt x="303" y="94"/>
                    <a:pt x="304" y="93"/>
                  </a:cubicBezTo>
                  <a:close/>
                  <a:moveTo>
                    <a:pt x="227" y="132"/>
                  </a:moveTo>
                  <a:cubicBezTo>
                    <a:pt x="228" y="132"/>
                    <a:pt x="229" y="132"/>
                    <a:pt x="230" y="132"/>
                  </a:cubicBezTo>
                  <a:cubicBezTo>
                    <a:pt x="228" y="134"/>
                    <a:pt x="226" y="136"/>
                    <a:pt x="224" y="137"/>
                  </a:cubicBezTo>
                  <a:cubicBezTo>
                    <a:pt x="224" y="136"/>
                    <a:pt x="224" y="136"/>
                    <a:pt x="223" y="135"/>
                  </a:cubicBezTo>
                  <a:cubicBezTo>
                    <a:pt x="223" y="135"/>
                    <a:pt x="223" y="135"/>
                    <a:pt x="223" y="135"/>
                  </a:cubicBezTo>
                  <a:cubicBezTo>
                    <a:pt x="224" y="134"/>
                    <a:pt x="226" y="133"/>
                    <a:pt x="227" y="132"/>
                  </a:cubicBezTo>
                  <a:close/>
                  <a:moveTo>
                    <a:pt x="252" y="100"/>
                  </a:moveTo>
                  <a:cubicBezTo>
                    <a:pt x="252" y="100"/>
                    <a:pt x="252" y="100"/>
                    <a:pt x="252" y="100"/>
                  </a:cubicBezTo>
                  <a:cubicBezTo>
                    <a:pt x="252" y="100"/>
                    <a:pt x="252" y="100"/>
                    <a:pt x="252" y="100"/>
                  </a:cubicBezTo>
                  <a:cubicBezTo>
                    <a:pt x="252" y="100"/>
                    <a:pt x="252" y="100"/>
                    <a:pt x="252" y="100"/>
                  </a:cubicBezTo>
                  <a:close/>
                  <a:moveTo>
                    <a:pt x="254" y="94"/>
                  </a:moveTo>
                  <a:cubicBezTo>
                    <a:pt x="254" y="94"/>
                    <a:pt x="254" y="94"/>
                    <a:pt x="254" y="95"/>
                  </a:cubicBezTo>
                  <a:cubicBezTo>
                    <a:pt x="254" y="95"/>
                    <a:pt x="254" y="94"/>
                    <a:pt x="254" y="94"/>
                  </a:cubicBezTo>
                  <a:close/>
                  <a:moveTo>
                    <a:pt x="264" y="82"/>
                  </a:moveTo>
                  <a:cubicBezTo>
                    <a:pt x="264" y="82"/>
                    <a:pt x="265" y="83"/>
                    <a:pt x="265" y="83"/>
                  </a:cubicBezTo>
                  <a:cubicBezTo>
                    <a:pt x="264" y="83"/>
                    <a:pt x="264" y="83"/>
                    <a:pt x="264" y="83"/>
                  </a:cubicBezTo>
                  <a:cubicBezTo>
                    <a:pt x="264" y="83"/>
                    <a:pt x="264" y="83"/>
                    <a:pt x="264" y="82"/>
                  </a:cubicBezTo>
                  <a:close/>
                  <a:moveTo>
                    <a:pt x="265" y="86"/>
                  </a:moveTo>
                  <a:cubicBezTo>
                    <a:pt x="265" y="86"/>
                    <a:pt x="265" y="86"/>
                    <a:pt x="265" y="86"/>
                  </a:cubicBezTo>
                  <a:cubicBezTo>
                    <a:pt x="265" y="86"/>
                    <a:pt x="265" y="86"/>
                    <a:pt x="265" y="86"/>
                  </a:cubicBezTo>
                  <a:cubicBezTo>
                    <a:pt x="265" y="86"/>
                    <a:pt x="265" y="86"/>
                    <a:pt x="265" y="86"/>
                  </a:cubicBezTo>
                  <a:cubicBezTo>
                    <a:pt x="265" y="86"/>
                    <a:pt x="265" y="86"/>
                    <a:pt x="265" y="86"/>
                  </a:cubicBezTo>
                  <a:close/>
                  <a:moveTo>
                    <a:pt x="294" y="67"/>
                  </a:moveTo>
                  <a:cubicBezTo>
                    <a:pt x="294" y="66"/>
                    <a:pt x="294" y="66"/>
                    <a:pt x="294" y="66"/>
                  </a:cubicBezTo>
                  <a:cubicBezTo>
                    <a:pt x="294" y="66"/>
                    <a:pt x="294" y="66"/>
                    <a:pt x="294" y="67"/>
                  </a:cubicBezTo>
                  <a:cubicBezTo>
                    <a:pt x="294" y="67"/>
                    <a:pt x="294" y="67"/>
                    <a:pt x="294" y="67"/>
                  </a:cubicBezTo>
                  <a:close/>
                  <a:moveTo>
                    <a:pt x="298" y="65"/>
                  </a:moveTo>
                  <a:cubicBezTo>
                    <a:pt x="298" y="65"/>
                    <a:pt x="298" y="65"/>
                    <a:pt x="298" y="65"/>
                  </a:cubicBezTo>
                  <a:cubicBezTo>
                    <a:pt x="298" y="65"/>
                    <a:pt x="298" y="65"/>
                    <a:pt x="298" y="65"/>
                  </a:cubicBezTo>
                  <a:cubicBezTo>
                    <a:pt x="298" y="65"/>
                    <a:pt x="298" y="65"/>
                    <a:pt x="298" y="65"/>
                  </a:cubicBezTo>
                  <a:close/>
                  <a:moveTo>
                    <a:pt x="329" y="31"/>
                  </a:moveTo>
                  <a:cubicBezTo>
                    <a:pt x="330" y="29"/>
                    <a:pt x="330" y="27"/>
                    <a:pt x="329" y="26"/>
                  </a:cubicBezTo>
                  <a:cubicBezTo>
                    <a:pt x="331" y="25"/>
                    <a:pt x="332" y="24"/>
                    <a:pt x="334" y="23"/>
                  </a:cubicBezTo>
                  <a:cubicBezTo>
                    <a:pt x="334" y="24"/>
                    <a:pt x="334" y="24"/>
                    <a:pt x="334" y="24"/>
                  </a:cubicBezTo>
                  <a:cubicBezTo>
                    <a:pt x="334" y="27"/>
                    <a:pt x="335" y="28"/>
                    <a:pt x="336" y="28"/>
                  </a:cubicBezTo>
                  <a:cubicBezTo>
                    <a:pt x="334" y="28"/>
                    <a:pt x="331" y="30"/>
                    <a:pt x="329" y="31"/>
                  </a:cubicBezTo>
                  <a:close/>
                  <a:moveTo>
                    <a:pt x="349" y="39"/>
                  </a:moveTo>
                  <a:cubicBezTo>
                    <a:pt x="349" y="39"/>
                    <a:pt x="349" y="38"/>
                    <a:pt x="349" y="38"/>
                  </a:cubicBezTo>
                  <a:cubicBezTo>
                    <a:pt x="350" y="38"/>
                    <a:pt x="350" y="38"/>
                    <a:pt x="350" y="37"/>
                  </a:cubicBezTo>
                  <a:cubicBezTo>
                    <a:pt x="350" y="38"/>
                    <a:pt x="350" y="38"/>
                    <a:pt x="349" y="39"/>
                  </a:cubicBezTo>
                  <a:close/>
                  <a:moveTo>
                    <a:pt x="351" y="37"/>
                  </a:moveTo>
                  <a:cubicBezTo>
                    <a:pt x="351" y="37"/>
                    <a:pt x="352" y="36"/>
                    <a:pt x="352" y="36"/>
                  </a:cubicBezTo>
                  <a:cubicBezTo>
                    <a:pt x="352" y="35"/>
                    <a:pt x="352" y="35"/>
                    <a:pt x="352" y="35"/>
                  </a:cubicBezTo>
                  <a:cubicBezTo>
                    <a:pt x="352" y="35"/>
                    <a:pt x="352" y="35"/>
                    <a:pt x="353" y="35"/>
                  </a:cubicBezTo>
                  <a:cubicBezTo>
                    <a:pt x="352" y="36"/>
                    <a:pt x="351" y="36"/>
                    <a:pt x="351" y="37"/>
                  </a:cubicBezTo>
                  <a:close/>
                  <a:moveTo>
                    <a:pt x="355" y="14"/>
                  </a:moveTo>
                  <a:cubicBezTo>
                    <a:pt x="356" y="13"/>
                    <a:pt x="356" y="13"/>
                    <a:pt x="356" y="12"/>
                  </a:cubicBezTo>
                  <a:cubicBezTo>
                    <a:pt x="356" y="13"/>
                    <a:pt x="356" y="13"/>
                    <a:pt x="355"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 name="Freeform 252"/>
            <p:cNvSpPr>
              <a:spLocks noEditPoints="1"/>
            </p:cNvSpPr>
            <p:nvPr/>
          </p:nvSpPr>
          <p:spPr bwMode="auto">
            <a:xfrm>
              <a:off x="9185275" y="7934325"/>
              <a:ext cx="860425" cy="631825"/>
            </a:xfrm>
            <a:custGeom>
              <a:avLst/>
              <a:gdLst>
                <a:gd name="T0" fmla="*/ 185 w 230"/>
                <a:gd name="T1" fmla="*/ 18 h 169"/>
                <a:gd name="T2" fmla="*/ 164 w 230"/>
                <a:gd name="T3" fmla="*/ 26 h 169"/>
                <a:gd name="T4" fmla="*/ 146 w 230"/>
                <a:gd name="T5" fmla="*/ 33 h 169"/>
                <a:gd name="T6" fmla="*/ 136 w 230"/>
                <a:gd name="T7" fmla="*/ 42 h 169"/>
                <a:gd name="T8" fmla="*/ 141 w 230"/>
                <a:gd name="T9" fmla="*/ 52 h 169"/>
                <a:gd name="T10" fmla="*/ 140 w 230"/>
                <a:gd name="T11" fmla="*/ 56 h 169"/>
                <a:gd name="T12" fmla="*/ 116 w 230"/>
                <a:gd name="T13" fmla="*/ 57 h 169"/>
                <a:gd name="T14" fmla="*/ 100 w 230"/>
                <a:gd name="T15" fmla="*/ 66 h 169"/>
                <a:gd name="T16" fmla="*/ 80 w 230"/>
                <a:gd name="T17" fmla="*/ 81 h 169"/>
                <a:gd name="T18" fmla="*/ 60 w 230"/>
                <a:gd name="T19" fmla="*/ 94 h 169"/>
                <a:gd name="T20" fmla="*/ 47 w 230"/>
                <a:gd name="T21" fmla="*/ 102 h 169"/>
                <a:gd name="T22" fmla="*/ 44 w 230"/>
                <a:gd name="T23" fmla="*/ 110 h 169"/>
                <a:gd name="T24" fmla="*/ 29 w 230"/>
                <a:gd name="T25" fmla="*/ 121 h 169"/>
                <a:gd name="T26" fmla="*/ 45 w 230"/>
                <a:gd name="T27" fmla="*/ 114 h 169"/>
                <a:gd name="T28" fmla="*/ 32 w 230"/>
                <a:gd name="T29" fmla="*/ 128 h 169"/>
                <a:gd name="T30" fmla="*/ 25 w 230"/>
                <a:gd name="T31" fmla="*/ 131 h 169"/>
                <a:gd name="T32" fmla="*/ 17 w 230"/>
                <a:gd name="T33" fmla="*/ 126 h 169"/>
                <a:gd name="T34" fmla="*/ 6 w 230"/>
                <a:gd name="T35" fmla="*/ 137 h 169"/>
                <a:gd name="T36" fmla="*/ 3 w 230"/>
                <a:gd name="T37" fmla="*/ 149 h 169"/>
                <a:gd name="T38" fmla="*/ 18 w 230"/>
                <a:gd name="T39" fmla="*/ 151 h 169"/>
                <a:gd name="T40" fmla="*/ 37 w 230"/>
                <a:gd name="T41" fmla="*/ 141 h 169"/>
                <a:gd name="T42" fmla="*/ 45 w 230"/>
                <a:gd name="T43" fmla="*/ 158 h 169"/>
                <a:gd name="T44" fmla="*/ 52 w 230"/>
                <a:gd name="T45" fmla="*/ 159 h 169"/>
                <a:gd name="T46" fmla="*/ 63 w 230"/>
                <a:gd name="T47" fmla="*/ 147 h 169"/>
                <a:gd name="T48" fmla="*/ 56 w 230"/>
                <a:gd name="T49" fmla="*/ 148 h 169"/>
                <a:gd name="T50" fmla="*/ 50 w 230"/>
                <a:gd name="T51" fmla="*/ 141 h 169"/>
                <a:gd name="T52" fmla="*/ 56 w 230"/>
                <a:gd name="T53" fmla="*/ 130 h 169"/>
                <a:gd name="T54" fmla="*/ 65 w 230"/>
                <a:gd name="T55" fmla="*/ 125 h 169"/>
                <a:gd name="T56" fmla="*/ 76 w 230"/>
                <a:gd name="T57" fmla="*/ 118 h 169"/>
                <a:gd name="T58" fmla="*/ 100 w 230"/>
                <a:gd name="T59" fmla="*/ 109 h 169"/>
                <a:gd name="T60" fmla="*/ 117 w 230"/>
                <a:gd name="T61" fmla="*/ 95 h 169"/>
                <a:gd name="T62" fmla="*/ 105 w 230"/>
                <a:gd name="T63" fmla="*/ 106 h 169"/>
                <a:gd name="T64" fmla="*/ 97 w 230"/>
                <a:gd name="T65" fmla="*/ 124 h 169"/>
                <a:gd name="T66" fmla="*/ 122 w 230"/>
                <a:gd name="T67" fmla="*/ 103 h 169"/>
                <a:gd name="T68" fmla="*/ 132 w 230"/>
                <a:gd name="T69" fmla="*/ 96 h 169"/>
                <a:gd name="T70" fmla="*/ 121 w 230"/>
                <a:gd name="T71" fmla="*/ 79 h 169"/>
                <a:gd name="T72" fmla="*/ 131 w 230"/>
                <a:gd name="T73" fmla="*/ 80 h 169"/>
                <a:gd name="T74" fmla="*/ 139 w 230"/>
                <a:gd name="T75" fmla="*/ 80 h 169"/>
                <a:gd name="T76" fmla="*/ 149 w 230"/>
                <a:gd name="T77" fmla="*/ 62 h 169"/>
                <a:gd name="T78" fmla="*/ 163 w 230"/>
                <a:gd name="T79" fmla="*/ 68 h 169"/>
                <a:gd name="T80" fmla="*/ 178 w 230"/>
                <a:gd name="T81" fmla="*/ 55 h 169"/>
                <a:gd name="T82" fmla="*/ 190 w 230"/>
                <a:gd name="T83" fmla="*/ 47 h 169"/>
                <a:gd name="T84" fmla="*/ 197 w 230"/>
                <a:gd name="T85" fmla="*/ 38 h 169"/>
                <a:gd name="T86" fmla="*/ 210 w 230"/>
                <a:gd name="T87" fmla="*/ 34 h 169"/>
                <a:gd name="T88" fmla="*/ 223 w 230"/>
                <a:gd name="T89" fmla="*/ 9 h 169"/>
                <a:gd name="T90" fmla="*/ 140 w 230"/>
                <a:gd name="T91" fmla="*/ 46 h 169"/>
                <a:gd name="T92" fmla="*/ 17 w 230"/>
                <a:gd name="T93" fmla="*/ 140 h 169"/>
                <a:gd name="T94" fmla="*/ 42 w 230"/>
                <a:gd name="T95" fmla="*/ 130 h 169"/>
                <a:gd name="T96" fmla="*/ 48 w 230"/>
                <a:gd name="T97" fmla="*/ 103 h 169"/>
                <a:gd name="T98" fmla="*/ 62 w 230"/>
                <a:gd name="T99" fmla="*/ 115 h 169"/>
                <a:gd name="T100" fmla="*/ 72 w 230"/>
                <a:gd name="T101" fmla="*/ 114 h 169"/>
                <a:gd name="T102" fmla="*/ 76 w 230"/>
                <a:gd name="T103" fmla="*/ 97 h 169"/>
                <a:gd name="T104" fmla="*/ 64 w 230"/>
                <a:gd name="T105" fmla="*/ 97 h 169"/>
                <a:gd name="T106" fmla="*/ 88 w 230"/>
                <a:gd name="T107" fmla="*/ 90 h 169"/>
                <a:gd name="T108" fmla="*/ 90 w 230"/>
                <a:gd name="T109" fmla="*/ 91 h 169"/>
                <a:gd name="T110" fmla="*/ 92 w 230"/>
                <a:gd name="T111" fmla="*/ 102 h 169"/>
                <a:gd name="T112" fmla="*/ 95 w 230"/>
                <a:gd name="T113" fmla="*/ 83 h 169"/>
                <a:gd name="T114" fmla="*/ 98 w 230"/>
                <a:gd name="T115" fmla="*/ 76 h 169"/>
                <a:gd name="T116" fmla="*/ 102 w 230"/>
                <a:gd name="T117" fmla="*/ 85 h 169"/>
                <a:gd name="T118" fmla="*/ 104 w 230"/>
                <a:gd name="T119" fmla="*/ 73 h 169"/>
                <a:gd name="T120" fmla="*/ 113 w 230"/>
                <a:gd name="T121" fmla="*/ 70 h 169"/>
                <a:gd name="T122" fmla="*/ 189 w 230"/>
                <a:gd name="T123" fmla="*/ 42 h 169"/>
                <a:gd name="T124" fmla="*/ 220 w 230"/>
                <a:gd name="T125" fmla="*/ 1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0" h="169">
                  <a:moveTo>
                    <a:pt x="228" y="8"/>
                  </a:moveTo>
                  <a:cubicBezTo>
                    <a:pt x="228" y="8"/>
                    <a:pt x="228" y="8"/>
                    <a:pt x="228" y="8"/>
                  </a:cubicBezTo>
                  <a:cubicBezTo>
                    <a:pt x="230" y="6"/>
                    <a:pt x="228" y="3"/>
                    <a:pt x="228" y="1"/>
                  </a:cubicBezTo>
                  <a:cubicBezTo>
                    <a:pt x="213" y="0"/>
                    <a:pt x="201" y="9"/>
                    <a:pt x="188" y="14"/>
                  </a:cubicBezTo>
                  <a:cubicBezTo>
                    <a:pt x="185" y="14"/>
                    <a:pt x="185" y="16"/>
                    <a:pt x="185" y="18"/>
                  </a:cubicBezTo>
                  <a:cubicBezTo>
                    <a:pt x="182" y="18"/>
                    <a:pt x="180" y="19"/>
                    <a:pt x="177" y="20"/>
                  </a:cubicBezTo>
                  <a:cubicBezTo>
                    <a:pt x="176" y="20"/>
                    <a:pt x="176" y="21"/>
                    <a:pt x="175" y="22"/>
                  </a:cubicBezTo>
                  <a:cubicBezTo>
                    <a:pt x="173" y="23"/>
                    <a:pt x="170" y="23"/>
                    <a:pt x="167" y="24"/>
                  </a:cubicBezTo>
                  <a:cubicBezTo>
                    <a:pt x="165" y="23"/>
                    <a:pt x="165" y="24"/>
                    <a:pt x="164" y="26"/>
                  </a:cubicBezTo>
                  <a:cubicBezTo>
                    <a:pt x="164" y="26"/>
                    <a:pt x="164" y="26"/>
                    <a:pt x="164" y="26"/>
                  </a:cubicBezTo>
                  <a:cubicBezTo>
                    <a:pt x="163" y="26"/>
                    <a:pt x="162" y="26"/>
                    <a:pt x="162" y="26"/>
                  </a:cubicBezTo>
                  <a:cubicBezTo>
                    <a:pt x="161" y="27"/>
                    <a:pt x="161" y="28"/>
                    <a:pt x="160" y="28"/>
                  </a:cubicBezTo>
                  <a:cubicBezTo>
                    <a:pt x="158" y="29"/>
                    <a:pt x="155" y="31"/>
                    <a:pt x="153" y="32"/>
                  </a:cubicBezTo>
                  <a:cubicBezTo>
                    <a:pt x="151" y="34"/>
                    <a:pt x="150" y="34"/>
                    <a:pt x="148" y="33"/>
                  </a:cubicBezTo>
                  <a:cubicBezTo>
                    <a:pt x="147" y="33"/>
                    <a:pt x="146" y="33"/>
                    <a:pt x="146" y="33"/>
                  </a:cubicBezTo>
                  <a:cubicBezTo>
                    <a:pt x="143" y="35"/>
                    <a:pt x="140" y="35"/>
                    <a:pt x="137" y="36"/>
                  </a:cubicBezTo>
                  <a:cubicBezTo>
                    <a:pt x="135" y="37"/>
                    <a:pt x="135" y="38"/>
                    <a:pt x="136" y="40"/>
                  </a:cubicBezTo>
                  <a:cubicBezTo>
                    <a:pt x="136" y="40"/>
                    <a:pt x="137" y="40"/>
                    <a:pt x="137" y="40"/>
                  </a:cubicBezTo>
                  <a:cubicBezTo>
                    <a:pt x="137" y="41"/>
                    <a:pt x="137" y="41"/>
                    <a:pt x="137" y="41"/>
                  </a:cubicBezTo>
                  <a:cubicBezTo>
                    <a:pt x="137" y="42"/>
                    <a:pt x="136" y="42"/>
                    <a:pt x="136" y="42"/>
                  </a:cubicBezTo>
                  <a:cubicBezTo>
                    <a:pt x="134" y="44"/>
                    <a:pt x="130" y="43"/>
                    <a:pt x="129" y="46"/>
                  </a:cubicBezTo>
                  <a:cubicBezTo>
                    <a:pt x="125" y="50"/>
                    <a:pt x="126" y="52"/>
                    <a:pt x="131" y="53"/>
                  </a:cubicBezTo>
                  <a:cubicBezTo>
                    <a:pt x="134" y="52"/>
                    <a:pt x="137" y="50"/>
                    <a:pt x="140" y="52"/>
                  </a:cubicBezTo>
                  <a:cubicBezTo>
                    <a:pt x="140" y="51"/>
                    <a:pt x="140" y="51"/>
                    <a:pt x="140" y="50"/>
                  </a:cubicBezTo>
                  <a:cubicBezTo>
                    <a:pt x="140" y="51"/>
                    <a:pt x="141" y="52"/>
                    <a:pt x="141" y="52"/>
                  </a:cubicBezTo>
                  <a:cubicBezTo>
                    <a:pt x="141" y="53"/>
                    <a:pt x="142" y="53"/>
                    <a:pt x="142" y="53"/>
                  </a:cubicBezTo>
                  <a:cubicBezTo>
                    <a:pt x="142" y="53"/>
                    <a:pt x="142" y="53"/>
                    <a:pt x="142" y="53"/>
                  </a:cubicBezTo>
                  <a:cubicBezTo>
                    <a:pt x="142" y="53"/>
                    <a:pt x="142" y="53"/>
                    <a:pt x="142" y="53"/>
                  </a:cubicBezTo>
                  <a:cubicBezTo>
                    <a:pt x="141" y="54"/>
                    <a:pt x="140" y="55"/>
                    <a:pt x="140" y="56"/>
                  </a:cubicBezTo>
                  <a:cubicBezTo>
                    <a:pt x="140" y="56"/>
                    <a:pt x="140" y="56"/>
                    <a:pt x="140" y="56"/>
                  </a:cubicBezTo>
                  <a:cubicBezTo>
                    <a:pt x="135" y="57"/>
                    <a:pt x="131" y="60"/>
                    <a:pt x="126" y="64"/>
                  </a:cubicBezTo>
                  <a:cubicBezTo>
                    <a:pt x="126" y="64"/>
                    <a:pt x="125" y="64"/>
                    <a:pt x="125" y="64"/>
                  </a:cubicBezTo>
                  <a:cubicBezTo>
                    <a:pt x="124" y="63"/>
                    <a:pt x="122" y="62"/>
                    <a:pt x="122" y="61"/>
                  </a:cubicBezTo>
                  <a:cubicBezTo>
                    <a:pt x="120" y="59"/>
                    <a:pt x="121" y="56"/>
                    <a:pt x="120" y="54"/>
                  </a:cubicBezTo>
                  <a:cubicBezTo>
                    <a:pt x="119" y="55"/>
                    <a:pt x="116" y="55"/>
                    <a:pt x="116" y="57"/>
                  </a:cubicBezTo>
                  <a:cubicBezTo>
                    <a:pt x="114" y="58"/>
                    <a:pt x="112" y="59"/>
                    <a:pt x="109" y="60"/>
                  </a:cubicBezTo>
                  <a:cubicBezTo>
                    <a:pt x="109" y="61"/>
                    <a:pt x="109" y="62"/>
                    <a:pt x="108" y="62"/>
                  </a:cubicBezTo>
                  <a:cubicBezTo>
                    <a:pt x="106" y="63"/>
                    <a:pt x="104" y="63"/>
                    <a:pt x="101" y="64"/>
                  </a:cubicBezTo>
                  <a:cubicBezTo>
                    <a:pt x="101" y="64"/>
                    <a:pt x="101" y="65"/>
                    <a:pt x="102" y="65"/>
                  </a:cubicBezTo>
                  <a:cubicBezTo>
                    <a:pt x="101" y="66"/>
                    <a:pt x="101" y="66"/>
                    <a:pt x="100" y="66"/>
                  </a:cubicBezTo>
                  <a:cubicBezTo>
                    <a:pt x="98" y="70"/>
                    <a:pt x="92" y="68"/>
                    <a:pt x="91" y="73"/>
                  </a:cubicBezTo>
                  <a:cubicBezTo>
                    <a:pt x="90" y="74"/>
                    <a:pt x="89" y="75"/>
                    <a:pt x="88" y="76"/>
                  </a:cubicBezTo>
                  <a:cubicBezTo>
                    <a:pt x="87" y="78"/>
                    <a:pt x="84" y="79"/>
                    <a:pt x="84" y="82"/>
                  </a:cubicBezTo>
                  <a:cubicBezTo>
                    <a:pt x="83" y="82"/>
                    <a:pt x="83" y="82"/>
                    <a:pt x="82" y="82"/>
                  </a:cubicBezTo>
                  <a:cubicBezTo>
                    <a:pt x="82" y="82"/>
                    <a:pt x="81" y="81"/>
                    <a:pt x="80" y="81"/>
                  </a:cubicBezTo>
                  <a:cubicBezTo>
                    <a:pt x="78" y="80"/>
                    <a:pt x="76" y="81"/>
                    <a:pt x="73" y="82"/>
                  </a:cubicBezTo>
                  <a:cubicBezTo>
                    <a:pt x="73" y="83"/>
                    <a:pt x="72" y="83"/>
                    <a:pt x="72" y="83"/>
                  </a:cubicBezTo>
                  <a:cubicBezTo>
                    <a:pt x="69" y="85"/>
                    <a:pt x="66" y="85"/>
                    <a:pt x="65" y="87"/>
                  </a:cubicBezTo>
                  <a:cubicBezTo>
                    <a:pt x="63" y="89"/>
                    <a:pt x="60" y="91"/>
                    <a:pt x="62" y="94"/>
                  </a:cubicBezTo>
                  <a:cubicBezTo>
                    <a:pt x="61" y="94"/>
                    <a:pt x="61" y="94"/>
                    <a:pt x="60" y="94"/>
                  </a:cubicBezTo>
                  <a:cubicBezTo>
                    <a:pt x="60" y="94"/>
                    <a:pt x="60" y="95"/>
                    <a:pt x="60" y="95"/>
                  </a:cubicBezTo>
                  <a:cubicBezTo>
                    <a:pt x="59" y="95"/>
                    <a:pt x="58" y="95"/>
                    <a:pt x="57" y="95"/>
                  </a:cubicBezTo>
                  <a:cubicBezTo>
                    <a:pt x="56" y="96"/>
                    <a:pt x="55" y="97"/>
                    <a:pt x="55" y="98"/>
                  </a:cubicBezTo>
                  <a:cubicBezTo>
                    <a:pt x="54" y="98"/>
                    <a:pt x="54" y="98"/>
                    <a:pt x="53" y="98"/>
                  </a:cubicBezTo>
                  <a:cubicBezTo>
                    <a:pt x="51" y="99"/>
                    <a:pt x="46" y="96"/>
                    <a:pt x="47" y="102"/>
                  </a:cubicBezTo>
                  <a:cubicBezTo>
                    <a:pt x="47" y="103"/>
                    <a:pt x="47" y="103"/>
                    <a:pt x="47" y="103"/>
                  </a:cubicBezTo>
                  <a:cubicBezTo>
                    <a:pt x="47" y="103"/>
                    <a:pt x="47" y="103"/>
                    <a:pt x="46" y="103"/>
                  </a:cubicBezTo>
                  <a:cubicBezTo>
                    <a:pt x="46" y="104"/>
                    <a:pt x="45" y="106"/>
                    <a:pt x="45" y="107"/>
                  </a:cubicBezTo>
                  <a:cubicBezTo>
                    <a:pt x="45" y="108"/>
                    <a:pt x="44" y="109"/>
                    <a:pt x="44" y="110"/>
                  </a:cubicBezTo>
                  <a:cubicBezTo>
                    <a:pt x="44" y="110"/>
                    <a:pt x="44" y="110"/>
                    <a:pt x="44" y="110"/>
                  </a:cubicBezTo>
                  <a:cubicBezTo>
                    <a:pt x="44" y="110"/>
                    <a:pt x="44" y="110"/>
                    <a:pt x="44" y="110"/>
                  </a:cubicBezTo>
                  <a:cubicBezTo>
                    <a:pt x="42" y="110"/>
                    <a:pt x="39" y="110"/>
                    <a:pt x="37" y="111"/>
                  </a:cubicBezTo>
                  <a:cubicBezTo>
                    <a:pt x="35" y="111"/>
                    <a:pt x="34" y="113"/>
                    <a:pt x="34" y="115"/>
                  </a:cubicBezTo>
                  <a:cubicBezTo>
                    <a:pt x="31" y="113"/>
                    <a:pt x="29" y="115"/>
                    <a:pt x="27" y="117"/>
                  </a:cubicBezTo>
                  <a:cubicBezTo>
                    <a:pt x="27" y="119"/>
                    <a:pt x="27" y="120"/>
                    <a:pt x="29" y="121"/>
                  </a:cubicBezTo>
                  <a:cubicBezTo>
                    <a:pt x="29" y="122"/>
                    <a:pt x="29" y="122"/>
                    <a:pt x="29" y="123"/>
                  </a:cubicBezTo>
                  <a:cubicBezTo>
                    <a:pt x="30" y="123"/>
                    <a:pt x="31" y="123"/>
                    <a:pt x="32" y="122"/>
                  </a:cubicBezTo>
                  <a:cubicBezTo>
                    <a:pt x="35" y="121"/>
                    <a:pt x="36" y="120"/>
                    <a:pt x="38" y="118"/>
                  </a:cubicBezTo>
                  <a:cubicBezTo>
                    <a:pt x="38" y="119"/>
                    <a:pt x="39" y="119"/>
                    <a:pt x="39" y="119"/>
                  </a:cubicBezTo>
                  <a:cubicBezTo>
                    <a:pt x="42" y="119"/>
                    <a:pt x="43" y="115"/>
                    <a:pt x="45" y="114"/>
                  </a:cubicBezTo>
                  <a:cubicBezTo>
                    <a:pt x="47" y="115"/>
                    <a:pt x="47" y="116"/>
                    <a:pt x="48" y="118"/>
                  </a:cubicBezTo>
                  <a:cubicBezTo>
                    <a:pt x="47" y="119"/>
                    <a:pt x="46" y="120"/>
                    <a:pt x="46" y="121"/>
                  </a:cubicBezTo>
                  <a:cubicBezTo>
                    <a:pt x="46" y="121"/>
                    <a:pt x="46" y="121"/>
                    <a:pt x="46" y="121"/>
                  </a:cubicBezTo>
                  <a:cubicBezTo>
                    <a:pt x="45" y="121"/>
                    <a:pt x="45" y="121"/>
                    <a:pt x="45" y="121"/>
                  </a:cubicBezTo>
                  <a:cubicBezTo>
                    <a:pt x="39" y="121"/>
                    <a:pt x="38" y="128"/>
                    <a:pt x="32" y="128"/>
                  </a:cubicBezTo>
                  <a:cubicBezTo>
                    <a:pt x="31" y="127"/>
                    <a:pt x="31" y="127"/>
                    <a:pt x="30" y="126"/>
                  </a:cubicBezTo>
                  <a:cubicBezTo>
                    <a:pt x="28" y="129"/>
                    <a:pt x="27" y="131"/>
                    <a:pt x="30" y="131"/>
                  </a:cubicBezTo>
                  <a:cubicBezTo>
                    <a:pt x="29" y="132"/>
                    <a:pt x="28" y="133"/>
                    <a:pt x="27" y="135"/>
                  </a:cubicBezTo>
                  <a:cubicBezTo>
                    <a:pt x="27" y="133"/>
                    <a:pt x="26" y="132"/>
                    <a:pt x="25" y="131"/>
                  </a:cubicBezTo>
                  <a:cubicBezTo>
                    <a:pt x="25" y="131"/>
                    <a:pt x="25" y="131"/>
                    <a:pt x="25" y="131"/>
                  </a:cubicBezTo>
                  <a:cubicBezTo>
                    <a:pt x="25" y="130"/>
                    <a:pt x="25" y="129"/>
                    <a:pt x="25" y="128"/>
                  </a:cubicBezTo>
                  <a:cubicBezTo>
                    <a:pt x="24" y="126"/>
                    <a:pt x="23" y="124"/>
                    <a:pt x="21" y="123"/>
                  </a:cubicBezTo>
                  <a:cubicBezTo>
                    <a:pt x="21" y="123"/>
                    <a:pt x="21" y="123"/>
                    <a:pt x="20" y="123"/>
                  </a:cubicBezTo>
                  <a:cubicBezTo>
                    <a:pt x="20" y="124"/>
                    <a:pt x="20" y="126"/>
                    <a:pt x="19" y="127"/>
                  </a:cubicBezTo>
                  <a:cubicBezTo>
                    <a:pt x="19" y="126"/>
                    <a:pt x="18" y="126"/>
                    <a:pt x="17" y="126"/>
                  </a:cubicBezTo>
                  <a:cubicBezTo>
                    <a:pt x="17" y="126"/>
                    <a:pt x="16" y="127"/>
                    <a:pt x="15" y="127"/>
                  </a:cubicBezTo>
                  <a:cubicBezTo>
                    <a:pt x="13" y="128"/>
                    <a:pt x="12" y="130"/>
                    <a:pt x="12" y="132"/>
                  </a:cubicBezTo>
                  <a:cubicBezTo>
                    <a:pt x="12" y="132"/>
                    <a:pt x="12" y="132"/>
                    <a:pt x="12" y="132"/>
                  </a:cubicBezTo>
                  <a:cubicBezTo>
                    <a:pt x="10" y="131"/>
                    <a:pt x="8" y="131"/>
                    <a:pt x="6" y="133"/>
                  </a:cubicBezTo>
                  <a:cubicBezTo>
                    <a:pt x="5" y="134"/>
                    <a:pt x="4" y="136"/>
                    <a:pt x="6" y="137"/>
                  </a:cubicBezTo>
                  <a:cubicBezTo>
                    <a:pt x="6" y="138"/>
                    <a:pt x="6" y="138"/>
                    <a:pt x="6" y="138"/>
                  </a:cubicBezTo>
                  <a:cubicBezTo>
                    <a:pt x="6" y="139"/>
                    <a:pt x="6" y="139"/>
                    <a:pt x="6" y="139"/>
                  </a:cubicBezTo>
                  <a:cubicBezTo>
                    <a:pt x="5" y="141"/>
                    <a:pt x="5" y="143"/>
                    <a:pt x="5" y="145"/>
                  </a:cubicBezTo>
                  <a:cubicBezTo>
                    <a:pt x="5" y="146"/>
                    <a:pt x="5" y="146"/>
                    <a:pt x="5" y="147"/>
                  </a:cubicBezTo>
                  <a:cubicBezTo>
                    <a:pt x="4" y="147"/>
                    <a:pt x="3" y="148"/>
                    <a:pt x="3" y="149"/>
                  </a:cubicBezTo>
                  <a:cubicBezTo>
                    <a:pt x="3" y="149"/>
                    <a:pt x="2" y="150"/>
                    <a:pt x="2" y="150"/>
                  </a:cubicBezTo>
                  <a:cubicBezTo>
                    <a:pt x="2" y="150"/>
                    <a:pt x="2" y="151"/>
                    <a:pt x="2" y="151"/>
                  </a:cubicBezTo>
                  <a:cubicBezTo>
                    <a:pt x="2" y="152"/>
                    <a:pt x="0" y="153"/>
                    <a:pt x="2" y="154"/>
                  </a:cubicBezTo>
                  <a:cubicBezTo>
                    <a:pt x="7" y="156"/>
                    <a:pt x="10" y="151"/>
                    <a:pt x="14" y="151"/>
                  </a:cubicBezTo>
                  <a:cubicBezTo>
                    <a:pt x="15" y="151"/>
                    <a:pt x="17" y="151"/>
                    <a:pt x="18" y="151"/>
                  </a:cubicBezTo>
                  <a:cubicBezTo>
                    <a:pt x="20" y="149"/>
                    <a:pt x="20" y="145"/>
                    <a:pt x="21" y="143"/>
                  </a:cubicBezTo>
                  <a:cubicBezTo>
                    <a:pt x="21" y="142"/>
                    <a:pt x="21" y="142"/>
                    <a:pt x="21" y="141"/>
                  </a:cubicBezTo>
                  <a:cubicBezTo>
                    <a:pt x="22" y="140"/>
                    <a:pt x="24" y="138"/>
                    <a:pt x="25" y="136"/>
                  </a:cubicBezTo>
                  <a:cubicBezTo>
                    <a:pt x="26" y="140"/>
                    <a:pt x="30" y="139"/>
                    <a:pt x="32" y="142"/>
                  </a:cubicBezTo>
                  <a:cubicBezTo>
                    <a:pt x="33" y="142"/>
                    <a:pt x="35" y="141"/>
                    <a:pt x="37" y="141"/>
                  </a:cubicBezTo>
                  <a:cubicBezTo>
                    <a:pt x="36" y="143"/>
                    <a:pt x="37" y="145"/>
                    <a:pt x="37" y="147"/>
                  </a:cubicBezTo>
                  <a:cubicBezTo>
                    <a:pt x="38" y="149"/>
                    <a:pt x="39" y="150"/>
                    <a:pt x="40" y="152"/>
                  </a:cubicBezTo>
                  <a:cubicBezTo>
                    <a:pt x="41" y="152"/>
                    <a:pt x="42" y="153"/>
                    <a:pt x="43" y="153"/>
                  </a:cubicBezTo>
                  <a:cubicBezTo>
                    <a:pt x="44" y="153"/>
                    <a:pt x="46" y="152"/>
                    <a:pt x="47" y="152"/>
                  </a:cubicBezTo>
                  <a:cubicBezTo>
                    <a:pt x="46" y="154"/>
                    <a:pt x="44" y="155"/>
                    <a:pt x="45" y="158"/>
                  </a:cubicBezTo>
                  <a:cubicBezTo>
                    <a:pt x="45" y="158"/>
                    <a:pt x="46" y="159"/>
                    <a:pt x="46" y="159"/>
                  </a:cubicBezTo>
                  <a:cubicBezTo>
                    <a:pt x="43" y="159"/>
                    <a:pt x="40" y="155"/>
                    <a:pt x="38" y="160"/>
                  </a:cubicBezTo>
                  <a:cubicBezTo>
                    <a:pt x="39" y="163"/>
                    <a:pt x="38" y="169"/>
                    <a:pt x="44" y="164"/>
                  </a:cubicBezTo>
                  <a:cubicBezTo>
                    <a:pt x="44" y="160"/>
                    <a:pt x="51" y="164"/>
                    <a:pt x="50" y="159"/>
                  </a:cubicBezTo>
                  <a:cubicBezTo>
                    <a:pt x="51" y="159"/>
                    <a:pt x="51" y="159"/>
                    <a:pt x="52" y="159"/>
                  </a:cubicBezTo>
                  <a:cubicBezTo>
                    <a:pt x="53" y="158"/>
                    <a:pt x="54" y="156"/>
                    <a:pt x="54" y="155"/>
                  </a:cubicBezTo>
                  <a:cubicBezTo>
                    <a:pt x="56" y="155"/>
                    <a:pt x="57" y="154"/>
                    <a:pt x="58" y="154"/>
                  </a:cubicBezTo>
                  <a:cubicBezTo>
                    <a:pt x="59" y="154"/>
                    <a:pt x="60" y="153"/>
                    <a:pt x="61" y="151"/>
                  </a:cubicBezTo>
                  <a:cubicBezTo>
                    <a:pt x="62" y="151"/>
                    <a:pt x="63" y="151"/>
                    <a:pt x="64" y="151"/>
                  </a:cubicBezTo>
                  <a:cubicBezTo>
                    <a:pt x="64" y="150"/>
                    <a:pt x="63" y="148"/>
                    <a:pt x="63" y="147"/>
                  </a:cubicBezTo>
                  <a:cubicBezTo>
                    <a:pt x="66" y="146"/>
                    <a:pt x="69" y="145"/>
                    <a:pt x="71" y="142"/>
                  </a:cubicBezTo>
                  <a:cubicBezTo>
                    <a:pt x="70" y="141"/>
                    <a:pt x="69" y="140"/>
                    <a:pt x="68" y="140"/>
                  </a:cubicBezTo>
                  <a:cubicBezTo>
                    <a:pt x="64" y="140"/>
                    <a:pt x="60" y="140"/>
                    <a:pt x="57" y="144"/>
                  </a:cubicBezTo>
                  <a:cubicBezTo>
                    <a:pt x="57" y="145"/>
                    <a:pt x="57" y="146"/>
                    <a:pt x="57" y="147"/>
                  </a:cubicBezTo>
                  <a:cubicBezTo>
                    <a:pt x="56" y="147"/>
                    <a:pt x="56" y="148"/>
                    <a:pt x="56" y="148"/>
                  </a:cubicBezTo>
                  <a:cubicBezTo>
                    <a:pt x="56" y="148"/>
                    <a:pt x="56" y="148"/>
                    <a:pt x="56" y="148"/>
                  </a:cubicBezTo>
                  <a:cubicBezTo>
                    <a:pt x="55" y="148"/>
                    <a:pt x="53" y="148"/>
                    <a:pt x="52" y="148"/>
                  </a:cubicBezTo>
                  <a:cubicBezTo>
                    <a:pt x="55" y="146"/>
                    <a:pt x="53" y="143"/>
                    <a:pt x="51" y="141"/>
                  </a:cubicBezTo>
                  <a:cubicBezTo>
                    <a:pt x="50" y="141"/>
                    <a:pt x="50" y="141"/>
                    <a:pt x="50" y="142"/>
                  </a:cubicBezTo>
                  <a:cubicBezTo>
                    <a:pt x="50" y="141"/>
                    <a:pt x="50" y="141"/>
                    <a:pt x="50" y="141"/>
                  </a:cubicBezTo>
                  <a:cubicBezTo>
                    <a:pt x="49" y="141"/>
                    <a:pt x="49" y="141"/>
                    <a:pt x="49" y="140"/>
                  </a:cubicBezTo>
                  <a:cubicBezTo>
                    <a:pt x="49" y="138"/>
                    <a:pt x="49" y="136"/>
                    <a:pt x="52" y="136"/>
                  </a:cubicBezTo>
                  <a:cubicBezTo>
                    <a:pt x="52" y="136"/>
                    <a:pt x="52" y="137"/>
                    <a:pt x="52" y="137"/>
                  </a:cubicBezTo>
                  <a:cubicBezTo>
                    <a:pt x="55" y="136"/>
                    <a:pt x="55" y="133"/>
                    <a:pt x="54" y="131"/>
                  </a:cubicBezTo>
                  <a:cubicBezTo>
                    <a:pt x="55" y="131"/>
                    <a:pt x="55" y="130"/>
                    <a:pt x="56" y="130"/>
                  </a:cubicBezTo>
                  <a:cubicBezTo>
                    <a:pt x="56" y="130"/>
                    <a:pt x="56" y="130"/>
                    <a:pt x="56" y="129"/>
                  </a:cubicBezTo>
                  <a:cubicBezTo>
                    <a:pt x="57" y="129"/>
                    <a:pt x="57" y="129"/>
                    <a:pt x="57" y="129"/>
                  </a:cubicBezTo>
                  <a:cubicBezTo>
                    <a:pt x="58" y="129"/>
                    <a:pt x="59" y="129"/>
                    <a:pt x="60" y="128"/>
                  </a:cubicBezTo>
                  <a:cubicBezTo>
                    <a:pt x="60" y="128"/>
                    <a:pt x="60" y="129"/>
                    <a:pt x="60" y="129"/>
                  </a:cubicBezTo>
                  <a:cubicBezTo>
                    <a:pt x="63" y="130"/>
                    <a:pt x="65" y="128"/>
                    <a:pt x="65" y="125"/>
                  </a:cubicBezTo>
                  <a:cubicBezTo>
                    <a:pt x="66" y="125"/>
                    <a:pt x="67" y="124"/>
                    <a:pt x="68" y="123"/>
                  </a:cubicBezTo>
                  <a:cubicBezTo>
                    <a:pt x="70" y="123"/>
                    <a:pt x="72" y="122"/>
                    <a:pt x="73" y="122"/>
                  </a:cubicBezTo>
                  <a:cubicBezTo>
                    <a:pt x="73" y="121"/>
                    <a:pt x="73" y="121"/>
                    <a:pt x="73" y="121"/>
                  </a:cubicBezTo>
                  <a:cubicBezTo>
                    <a:pt x="73" y="121"/>
                    <a:pt x="73" y="120"/>
                    <a:pt x="73" y="120"/>
                  </a:cubicBezTo>
                  <a:cubicBezTo>
                    <a:pt x="74" y="120"/>
                    <a:pt x="76" y="119"/>
                    <a:pt x="76" y="118"/>
                  </a:cubicBezTo>
                  <a:cubicBezTo>
                    <a:pt x="77" y="118"/>
                    <a:pt x="77" y="118"/>
                    <a:pt x="78" y="118"/>
                  </a:cubicBezTo>
                  <a:cubicBezTo>
                    <a:pt x="78" y="116"/>
                    <a:pt x="79" y="115"/>
                    <a:pt x="81" y="115"/>
                  </a:cubicBezTo>
                  <a:cubicBezTo>
                    <a:pt x="83" y="115"/>
                    <a:pt x="85" y="118"/>
                    <a:pt x="86" y="114"/>
                  </a:cubicBezTo>
                  <a:cubicBezTo>
                    <a:pt x="87" y="108"/>
                    <a:pt x="92" y="109"/>
                    <a:pt x="96" y="110"/>
                  </a:cubicBezTo>
                  <a:cubicBezTo>
                    <a:pt x="97" y="110"/>
                    <a:pt x="99" y="109"/>
                    <a:pt x="100" y="109"/>
                  </a:cubicBezTo>
                  <a:cubicBezTo>
                    <a:pt x="102" y="107"/>
                    <a:pt x="104" y="105"/>
                    <a:pt x="101" y="103"/>
                  </a:cubicBezTo>
                  <a:cubicBezTo>
                    <a:pt x="101" y="103"/>
                    <a:pt x="100" y="103"/>
                    <a:pt x="100" y="103"/>
                  </a:cubicBezTo>
                  <a:cubicBezTo>
                    <a:pt x="101" y="100"/>
                    <a:pt x="102" y="96"/>
                    <a:pt x="104" y="93"/>
                  </a:cubicBezTo>
                  <a:cubicBezTo>
                    <a:pt x="107" y="95"/>
                    <a:pt x="111" y="100"/>
                    <a:pt x="113" y="93"/>
                  </a:cubicBezTo>
                  <a:cubicBezTo>
                    <a:pt x="115" y="93"/>
                    <a:pt x="116" y="94"/>
                    <a:pt x="117" y="95"/>
                  </a:cubicBezTo>
                  <a:cubicBezTo>
                    <a:pt x="116" y="95"/>
                    <a:pt x="116" y="96"/>
                    <a:pt x="115" y="96"/>
                  </a:cubicBezTo>
                  <a:cubicBezTo>
                    <a:pt x="115" y="99"/>
                    <a:pt x="116" y="100"/>
                    <a:pt x="117" y="101"/>
                  </a:cubicBezTo>
                  <a:cubicBezTo>
                    <a:pt x="115" y="101"/>
                    <a:pt x="113" y="102"/>
                    <a:pt x="111" y="104"/>
                  </a:cubicBezTo>
                  <a:cubicBezTo>
                    <a:pt x="111" y="104"/>
                    <a:pt x="110" y="104"/>
                    <a:pt x="110" y="105"/>
                  </a:cubicBezTo>
                  <a:cubicBezTo>
                    <a:pt x="108" y="103"/>
                    <a:pt x="107" y="104"/>
                    <a:pt x="105" y="106"/>
                  </a:cubicBezTo>
                  <a:cubicBezTo>
                    <a:pt x="106" y="106"/>
                    <a:pt x="106" y="107"/>
                    <a:pt x="106" y="107"/>
                  </a:cubicBezTo>
                  <a:cubicBezTo>
                    <a:pt x="106" y="107"/>
                    <a:pt x="106" y="107"/>
                    <a:pt x="106" y="107"/>
                  </a:cubicBezTo>
                  <a:cubicBezTo>
                    <a:pt x="105" y="108"/>
                    <a:pt x="106" y="109"/>
                    <a:pt x="106" y="109"/>
                  </a:cubicBezTo>
                  <a:cubicBezTo>
                    <a:pt x="107" y="112"/>
                    <a:pt x="105" y="113"/>
                    <a:pt x="102" y="113"/>
                  </a:cubicBezTo>
                  <a:cubicBezTo>
                    <a:pt x="95" y="114"/>
                    <a:pt x="95" y="118"/>
                    <a:pt x="97" y="124"/>
                  </a:cubicBezTo>
                  <a:cubicBezTo>
                    <a:pt x="98" y="124"/>
                    <a:pt x="99" y="124"/>
                    <a:pt x="100" y="123"/>
                  </a:cubicBezTo>
                  <a:cubicBezTo>
                    <a:pt x="102" y="118"/>
                    <a:pt x="105" y="117"/>
                    <a:pt x="110" y="117"/>
                  </a:cubicBezTo>
                  <a:cubicBezTo>
                    <a:pt x="110" y="116"/>
                    <a:pt x="111" y="115"/>
                    <a:pt x="111" y="114"/>
                  </a:cubicBezTo>
                  <a:cubicBezTo>
                    <a:pt x="116" y="114"/>
                    <a:pt x="121" y="113"/>
                    <a:pt x="122" y="107"/>
                  </a:cubicBezTo>
                  <a:cubicBezTo>
                    <a:pt x="123" y="106"/>
                    <a:pt x="122" y="105"/>
                    <a:pt x="122" y="103"/>
                  </a:cubicBezTo>
                  <a:cubicBezTo>
                    <a:pt x="122" y="103"/>
                    <a:pt x="122" y="103"/>
                    <a:pt x="121" y="103"/>
                  </a:cubicBezTo>
                  <a:cubicBezTo>
                    <a:pt x="122" y="103"/>
                    <a:pt x="122" y="102"/>
                    <a:pt x="122" y="102"/>
                  </a:cubicBezTo>
                  <a:cubicBezTo>
                    <a:pt x="122" y="102"/>
                    <a:pt x="123" y="102"/>
                    <a:pt x="123" y="102"/>
                  </a:cubicBezTo>
                  <a:cubicBezTo>
                    <a:pt x="127" y="102"/>
                    <a:pt x="129" y="99"/>
                    <a:pt x="132" y="98"/>
                  </a:cubicBezTo>
                  <a:cubicBezTo>
                    <a:pt x="132" y="97"/>
                    <a:pt x="132" y="97"/>
                    <a:pt x="132" y="96"/>
                  </a:cubicBezTo>
                  <a:cubicBezTo>
                    <a:pt x="132" y="95"/>
                    <a:pt x="131" y="94"/>
                    <a:pt x="131" y="93"/>
                  </a:cubicBezTo>
                  <a:cubicBezTo>
                    <a:pt x="130" y="92"/>
                    <a:pt x="129" y="92"/>
                    <a:pt x="127" y="92"/>
                  </a:cubicBezTo>
                  <a:cubicBezTo>
                    <a:pt x="126" y="91"/>
                    <a:pt x="126" y="90"/>
                    <a:pt x="125" y="89"/>
                  </a:cubicBezTo>
                  <a:cubicBezTo>
                    <a:pt x="125" y="85"/>
                    <a:pt x="122" y="82"/>
                    <a:pt x="121" y="79"/>
                  </a:cubicBezTo>
                  <a:cubicBezTo>
                    <a:pt x="121" y="79"/>
                    <a:pt x="121" y="79"/>
                    <a:pt x="121" y="79"/>
                  </a:cubicBezTo>
                  <a:cubicBezTo>
                    <a:pt x="121" y="79"/>
                    <a:pt x="121" y="79"/>
                    <a:pt x="121" y="79"/>
                  </a:cubicBezTo>
                  <a:cubicBezTo>
                    <a:pt x="121" y="79"/>
                    <a:pt x="121" y="79"/>
                    <a:pt x="121" y="79"/>
                  </a:cubicBezTo>
                  <a:cubicBezTo>
                    <a:pt x="122" y="79"/>
                    <a:pt x="122" y="79"/>
                    <a:pt x="123" y="79"/>
                  </a:cubicBezTo>
                  <a:cubicBezTo>
                    <a:pt x="123" y="79"/>
                    <a:pt x="123" y="79"/>
                    <a:pt x="123" y="79"/>
                  </a:cubicBezTo>
                  <a:cubicBezTo>
                    <a:pt x="125" y="82"/>
                    <a:pt x="128" y="83"/>
                    <a:pt x="131" y="80"/>
                  </a:cubicBezTo>
                  <a:cubicBezTo>
                    <a:pt x="131" y="80"/>
                    <a:pt x="131" y="79"/>
                    <a:pt x="132" y="79"/>
                  </a:cubicBezTo>
                  <a:cubicBezTo>
                    <a:pt x="133" y="79"/>
                    <a:pt x="133" y="80"/>
                    <a:pt x="134" y="81"/>
                  </a:cubicBezTo>
                  <a:cubicBezTo>
                    <a:pt x="135" y="81"/>
                    <a:pt x="136" y="80"/>
                    <a:pt x="137" y="79"/>
                  </a:cubicBezTo>
                  <a:cubicBezTo>
                    <a:pt x="137" y="79"/>
                    <a:pt x="137" y="79"/>
                    <a:pt x="137" y="79"/>
                  </a:cubicBezTo>
                  <a:cubicBezTo>
                    <a:pt x="138" y="80"/>
                    <a:pt x="139" y="80"/>
                    <a:pt x="139" y="80"/>
                  </a:cubicBezTo>
                  <a:cubicBezTo>
                    <a:pt x="141" y="80"/>
                    <a:pt x="143" y="79"/>
                    <a:pt x="144" y="77"/>
                  </a:cubicBezTo>
                  <a:cubicBezTo>
                    <a:pt x="145" y="74"/>
                    <a:pt x="150" y="72"/>
                    <a:pt x="148" y="67"/>
                  </a:cubicBezTo>
                  <a:cubicBezTo>
                    <a:pt x="148" y="67"/>
                    <a:pt x="148" y="66"/>
                    <a:pt x="148" y="65"/>
                  </a:cubicBezTo>
                  <a:cubicBezTo>
                    <a:pt x="148" y="65"/>
                    <a:pt x="148" y="65"/>
                    <a:pt x="148" y="65"/>
                  </a:cubicBezTo>
                  <a:cubicBezTo>
                    <a:pt x="149" y="64"/>
                    <a:pt x="150" y="63"/>
                    <a:pt x="149" y="62"/>
                  </a:cubicBezTo>
                  <a:cubicBezTo>
                    <a:pt x="150" y="62"/>
                    <a:pt x="151" y="62"/>
                    <a:pt x="152" y="61"/>
                  </a:cubicBezTo>
                  <a:cubicBezTo>
                    <a:pt x="153" y="62"/>
                    <a:pt x="153" y="62"/>
                    <a:pt x="154" y="63"/>
                  </a:cubicBezTo>
                  <a:cubicBezTo>
                    <a:pt x="155" y="63"/>
                    <a:pt x="155" y="63"/>
                    <a:pt x="155" y="62"/>
                  </a:cubicBezTo>
                  <a:cubicBezTo>
                    <a:pt x="156" y="63"/>
                    <a:pt x="156" y="64"/>
                    <a:pt x="157" y="65"/>
                  </a:cubicBezTo>
                  <a:cubicBezTo>
                    <a:pt x="159" y="66"/>
                    <a:pt x="160" y="69"/>
                    <a:pt x="163" y="68"/>
                  </a:cubicBezTo>
                  <a:cubicBezTo>
                    <a:pt x="163" y="66"/>
                    <a:pt x="163" y="65"/>
                    <a:pt x="164" y="64"/>
                  </a:cubicBezTo>
                  <a:cubicBezTo>
                    <a:pt x="169" y="65"/>
                    <a:pt x="168" y="60"/>
                    <a:pt x="169" y="57"/>
                  </a:cubicBezTo>
                  <a:cubicBezTo>
                    <a:pt x="169" y="57"/>
                    <a:pt x="169" y="57"/>
                    <a:pt x="169" y="57"/>
                  </a:cubicBezTo>
                  <a:cubicBezTo>
                    <a:pt x="169" y="58"/>
                    <a:pt x="169" y="58"/>
                    <a:pt x="169" y="58"/>
                  </a:cubicBezTo>
                  <a:cubicBezTo>
                    <a:pt x="174" y="61"/>
                    <a:pt x="176" y="60"/>
                    <a:pt x="178" y="55"/>
                  </a:cubicBezTo>
                  <a:cubicBezTo>
                    <a:pt x="179" y="54"/>
                    <a:pt x="179" y="53"/>
                    <a:pt x="180" y="52"/>
                  </a:cubicBezTo>
                  <a:cubicBezTo>
                    <a:pt x="180" y="52"/>
                    <a:pt x="180" y="52"/>
                    <a:pt x="180" y="52"/>
                  </a:cubicBezTo>
                  <a:cubicBezTo>
                    <a:pt x="181" y="52"/>
                    <a:pt x="181" y="52"/>
                    <a:pt x="182" y="51"/>
                  </a:cubicBezTo>
                  <a:cubicBezTo>
                    <a:pt x="182" y="51"/>
                    <a:pt x="182" y="50"/>
                    <a:pt x="183" y="50"/>
                  </a:cubicBezTo>
                  <a:cubicBezTo>
                    <a:pt x="185" y="49"/>
                    <a:pt x="188" y="48"/>
                    <a:pt x="190" y="47"/>
                  </a:cubicBezTo>
                  <a:cubicBezTo>
                    <a:pt x="191" y="45"/>
                    <a:pt x="193" y="45"/>
                    <a:pt x="194" y="43"/>
                  </a:cubicBezTo>
                  <a:cubicBezTo>
                    <a:pt x="194" y="43"/>
                    <a:pt x="194" y="44"/>
                    <a:pt x="195" y="43"/>
                  </a:cubicBezTo>
                  <a:cubicBezTo>
                    <a:pt x="195" y="43"/>
                    <a:pt x="196" y="43"/>
                    <a:pt x="196" y="42"/>
                  </a:cubicBezTo>
                  <a:cubicBezTo>
                    <a:pt x="197" y="42"/>
                    <a:pt x="197" y="41"/>
                    <a:pt x="197" y="41"/>
                  </a:cubicBezTo>
                  <a:cubicBezTo>
                    <a:pt x="199" y="40"/>
                    <a:pt x="198" y="39"/>
                    <a:pt x="197" y="38"/>
                  </a:cubicBezTo>
                  <a:cubicBezTo>
                    <a:pt x="200" y="39"/>
                    <a:pt x="200" y="35"/>
                    <a:pt x="202" y="34"/>
                  </a:cubicBezTo>
                  <a:cubicBezTo>
                    <a:pt x="202" y="35"/>
                    <a:pt x="202" y="36"/>
                    <a:pt x="202" y="37"/>
                  </a:cubicBezTo>
                  <a:cubicBezTo>
                    <a:pt x="203" y="37"/>
                    <a:pt x="204" y="38"/>
                    <a:pt x="204" y="38"/>
                  </a:cubicBezTo>
                  <a:cubicBezTo>
                    <a:pt x="207" y="38"/>
                    <a:pt x="209" y="36"/>
                    <a:pt x="210" y="34"/>
                  </a:cubicBezTo>
                  <a:cubicBezTo>
                    <a:pt x="210" y="34"/>
                    <a:pt x="210" y="34"/>
                    <a:pt x="210" y="34"/>
                  </a:cubicBezTo>
                  <a:cubicBezTo>
                    <a:pt x="212" y="33"/>
                    <a:pt x="214" y="33"/>
                    <a:pt x="215" y="32"/>
                  </a:cubicBezTo>
                  <a:cubicBezTo>
                    <a:pt x="220" y="31"/>
                    <a:pt x="219" y="27"/>
                    <a:pt x="221" y="24"/>
                  </a:cubicBezTo>
                  <a:cubicBezTo>
                    <a:pt x="221" y="24"/>
                    <a:pt x="221" y="23"/>
                    <a:pt x="220" y="22"/>
                  </a:cubicBezTo>
                  <a:cubicBezTo>
                    <a:pt x="221" y="22"/>
                    <a:pt x="221" y="21"/>
                    <a:pt x="222" y="21"/>
                  </a:cubicBezTo>
                  <a:cubicBezTo>
                    <a:pt x="230" y="18"/>
                    <a:pt x="228" y="14"/>
                    <a:pt x="223" y="9"/>
                  </a:cubicBezTo>
                  <a:cubicBezTo>
                    <a:pt x="224" y="9"/>
                    <a:pt x="224" y="9"/>
                    <a:pt x="224" y="9"/>
                  </a:cubicBezTo>
                  <a:cubicBezTo>
                    <a:pt x="225" y="9"/>
                    <a:pt x="227" y="8"/>
                    <a:pt x="228" y="8"/>
                  </a:cubicBezTo>
                  <a:close/>
                  <a:moveTo>
                    <a:pt x="140" y="46"/>
                  </a:moveTo>
                  <a:cubicBezTo>
                    <a:pt x="140" y="46"/>
                    <a:pt x="140" y="46"/>
                    <a:pt x="140" y="46"/>
                  </a:cubicBezTo>
                  <a:cubicBezTo>
                    <a:pt x="140" y="46"/>
                    <a:pt x="140" y="46"/>
                    <a:pt x="140" y="46"/>
                  </a:cubicBezTo>
                  <a:cubicBezTo>
                    <a:pt x="140" y="46"/>
                    <a:pt x="140" y="46"/>
                    <a:pt x="140" y="46"/>
                  </a:cubicBezTo>
                  <a:close/>
                  <a:moveTo>
                    <a:pt x="17" y="140"/>
                  </a:moveTo>
                  <a:cubicBezTo>
                    <a:pt x="17" y="138"/>
                    <a:pt x="16" y="137"/>
                    <a:pt x="15" y="137"/>
                  </a:cubicBezTo>
                  <a:cubicBezTo>
                    <a:pt x="18" y="134"/>
                    <a:pt x="19" y="137"/>
                    <a:pt x="20" y="139"/>
                  </a:cubicBezTo>
                  <a:cubicBezTo>
                    <a:pt x="19" y="139"/>
                    <a:pt x="18" y="139"/>
                    <a:pt x="17" y="140"/>
                  </a:cubicBezTo>
                  <a:close/>
                  <a:moveTo>
                    <a:pt x="41" y="137"/>
                  </a:moveTo>
                  <a:cubicBezTo>
                    <a:pt x="39" y="137"/>
                    <a:pt x="38" y="138"/>
                    <a:pt x="37" y="140"/>
                  </a:cubicBezTo>
                  <a:cubicBezTo>
                    <a:pt x="37" y="138"/>
                    <a:pt x="37" y="137"/>
                    <a:pt x="37" y="135"/>
                  </a:cubicBezTo>
                  <a:cubicBezTo>
                    <a:pt x="38" y="135"/>
                    <a:pt x="38" y="134"/>
                    <a:pt x="39" y="133"/>
                  </a:cubicBezTo>
                  <a:cubicBezTo>
                    <a:pt x="39" y="131"/>
                    <a:pt x="40" y="130"/>
                    <a:pt x="42" y="130"/>
                  </a:cubicBezTo>
                  <a:cubicBezTo>
                    <a:pt x="42" y="130"/>
                    <a:pt x="42" y="130"/>
                    <a:pt x="42" y="130"/>
                  </a:cubicBezTo>
                  <a:cubicBezTo>
                    <a:pt x="43" y="133"/>
                    <a:pt x="39" y="135"/>
                    <a:pt x="41" y="137"/>
                  </a:cubicBezTo>
                  <a:close/>
                  <a:moveTo>
                    <a:pt x="50" y="108"/>
                  </a:moveTo>
                  <a:cubicBezTo>
                    <a:pt x="50" y="108"/>
                    <a:pt x="49" y="108"/>
                    <a:pt x="49" y="108"/>
                  </a:cubicBezTo>
                  <a:cubicBezTo>
                    <a:pt x="49" y="107"/>
                    <a:pt x="48" y="105"/>
                    <a:pt x="48" y="103"/>
                  </a:cubicBezTo>
                  <a:cubicBezTo>
                    <a:pt x="50" y="105"/>
                    <a:pt x="52" y="107"/>
                    <a:pt x="54" y="109"/>
                  </a:cubicBezTo>
                  <a:cubicBezTo>
                    <a:pt x="52" y="108"/>
                    <a:pt x="51" y="108"/>
                    <a:pt x="50" y="108"/>
                  </a:cubicBezTo>
                  <a:close/>
                  <a:moveTo>
                    <a:pt x="65" y="117"/>
                  </a:moveTo>
                  <a:cubicBezTo>
                    <a:pt x="65" y="117"/>
                    <a:pt x="65" y="117"/>
                    <a:pt x="65" y="118"/>
                  </a:cubicBezTo>
                  <a:cubicBezTo>
                    <a:pt x="64" y="117"/>
                    <a:pt x="63" y="116"/>
                    <a:pt x="62" y="115"/>
                  </a:cubicBezTo>
                  <a:cubicBezTo>
                    <a:pt x="62" y="115"/>
                    <a:pt x="62" y="115"/>
                    <a:pt x="62" y="115"/>
                  </a:cubicBezTo>
                  <a:cubicBezTo>
                    <a:pt x="63" y="115"/>
                    <a:pt x="64" y="116"/>
                    <a:pt x="65" y="115"/>
                  </a:cubicBezTo>
                  <a:cubicBezTo>
                    <a:pt x="68" y="114"/>
                    <a:pt x="68" y="112"/>
                    <a:pt x="69" y="110"/>
                  </a:cubicBezTo>
                  <a:cubicBezTo>
                    <a:pt x="69" y="111"/>
                    <a:pt x="70" y="111"/>
                    <a:pt x="70" y="112"/>
                  </a:cubicBezTo>
                  <a:cubicBezTo>
                    <a:pt x="71" y="113"/>
                    <a:pt x="71" y="113"/>
                    <a:pt x="72" y="114"/>
                  </a:cubicBezTo>
                  <a:cubicBezTo>
                    <a:pt x="72" y="115"/>
                    <a:pt x="72" y="116"/>
                    <a:pt x="72" y="117"/>
                  </a:cubicBezTo>
                  <a:cubicBezTo>
                    <a:pt x="70" y="118"/>
                    <a:pt x="67" y="119"/>
                    <a:pt x="65" y="117"/>
                  </a:cubicBezTo>
                  <a:close/>
                  <a:moveTo>
                    <a:pt x="77" y="96"/>
                  </a:moveTo>
                  <a:cubicBezTo>
                    <a:pt x="77" y="96"/>
                    <a:pt x="77" y="97"/>
                    <a:pt x="77" y="97"/>
                  </a:cubicBezTo>
                  <a:cubicBezTo>
                    <a:pt x="77" y="97"/>
                    <a:pt x="76" y="97"/>
                    <a:pt x="76" y="97"/>
                  </a:cubicBezTo>
                  <a:cubicBezTo>
                    <a:pt x="74" y="100"/>
                    <a:pt x="74" y="103"/>
                    <a:pt x="77" y="105"/>
                  </a:cubicBezTo>
                  <a:cubicBezTo>
                    <a:pt x="77" y="105"/>
                    <a:pt x="76" y="107"/>
                    <a:pt x="76" y="106"/>
                  </a:cubicBezTo>
                  <a:cubicBezTo>
                    <a:pt x="75" y="103"/>
                    <a:pt x="74" y="100"/>
                    <a:pt x="71" y="101"/>
                  </a:cubicBezTo>
                  <a:cubicBezTo>
                    <a:pt x="70" y="101"/>
                    <a:pt x="69" y="102"/>
                    <a:pt x="69" y="103"/>
                  </a:cubicBezTo>
                  <a:cubicBezTo>
                    <a:pt x="67" y="101"/>
                    <a:pt x="65" y="100"/>
                    <a:pt x="64" y="97"/>
                  </a:cubicBezTo>
                  <a:cubicBezTo>
                    <a:pt x="66" y="97"/>
                    <a:pt x="67" y="97"/>
                    <a:pt x="67" y="95"/>
                  </a:cubicBezTo>
                  <a:cubicBezTo>
                    <a:pt x="69" y="96"/>
                    <a:pt x="71" y="98"/>
                    <a:pt x="73" y="95"/>
                  </a:cubicBezTo>
                  <a:cubicBezTo>
                    <a:pt x="74" y="94"/>
                    <a:pt x="76" y="93"/>
                    <a:pt x="77" y="92"/>
                  </a:cubicBezTo>
                  <a:cubicBezTo>
                    <a:pt x="77" y="93"/>
                    <a:pt x="77" y="95"/>
                    <a:pt x="77" y="96"/>
                  </a:cubicBezTo>
                  <a:close/>
                  <a:moveTo>
                    <a:pt x="88" y="90"/>
                  </a:moveTo>
                  <a:cubicBezTo>
                    <a:pt x="88" y="88"/>
                    <a:pt x="89" y="87"/>
                    <a:pt x="89" y="85"/>
                  </a:cubicBezTo>
                  <a:cubicBezTo>
                    <a:pt x="89" y="85"/>
                    <a:pt x="89" y="84"/>
                    <a:pt x="89" y="84"/>
                  </a:cubicBezTo>
                  <a:cubicBezTo>
                    <a:pt x="90" y="84"/>
                    <a:pt x="90" y="84"/>
                    <a:pt x="91" y="83"/>
                  </a:cubicBezTo>
                  <a:cubicBezTo>
                    <a:pt x="90" y="83"/>
                    <a:pt x="90" y="84"/>
                    <a:pt x="90" y="84"/>
                  </a:cubicBezTo>
                  <a:cubicBezTo>
                    <a:pt x="88" y="87"/>
                    <a:pt x="88" y="89"/>
                    <a:pt x="90" y="91"/>
                  </a:cubicBezTo>
                  <a:cubicBezTo>
                    <a:pt x="89" y="90"/>
                    <a:pt x="89" y="90"/>
                    <a:pt x="88" y="90"/>
                  </a:cubicBezTo>
                  <a:close/>
                  <a:moveTo>
                    <a:pt x="92" y="102"/>
                  </a:moveTo>
                  <a:cubicBezTo>
                    <a:pt x="91" y="102"/>
                    <a:pt x="91" y="102"/>
                    <a:pt x="90" y="102"/>
                  </a:cubicBezTo>
                  <a:cubicBezTo>
                    <a:pt x="91" y="102"/>
                    <a:pt x="91" y="102"/>
                    <a:pt x="92" y="101"/>
                  </a:cubicBezTo>
                  <a:cubicBezTo>
                    <a:pt x="92" y="101"/>
                    <a:pt x="92" y="101"/>
                    <a:pt x="92" y="102"/>
                  </a:cubicBezTo>
                  <a:cubicBezTo>
                    <a:pt x="92" y="102"/>
                    <a:pt x="92" y="102"/>
                    <a:pt x="92" y="102"/>
                  </a:cubicBezTo>
                  <a:cubicBezTo>
                    <a:pt x="92" y="102"/>
                    <a:pt x="92" y="102"/>
                    <a:pt x="92" y="102"/>
                  </a:cubicBezTo>
                  <a:close/>
                  <a:moveTo>
                    <a:pt x="102" y="85"/>
                  </a:moveTo>
                  <a:cubicBezTo>
                    <a:pt x="100" y="85"/>
                    <a:pt x="99" y="86"/>
                    <a:pt x="97" y="86"/>
                  </a:cubicBezTo>
                  <a:cubicBezTo>
                    <a:pt x="97" y="85"/>
                    <a:pt x="96" y="84"/>
                    <a:pt x="95" y="83"/>
                  </a:cubicBezTo>
                  <a:cubicBezTo>
                    <a:pt x="93" y="82"/>
                    <a:pt x="92" y="82"/>
                    <a:pt x="91" y="83"/>
                  </a:cubicBezTo>
                  <a:cubicBezTo>
                    <a:pt x="92" y="82"/>
                    <a:pt x="92" y="81"/>
                    <a:pt x="92" y="80"/>
                  </a:cubicBezTo>
                  <a:cubicBezTo>
                    <a:pt x="93" y="79"/>
                    <a:pt x="93" y="77"/>
                    <a:pt x="93" y="75"/>
                  </a:cubicBezTo>
                  <a:cubicBezTo>
                    <a:pt x="93" y="75"/>
                    <a:pt x="93" y="75"/>
                    <a:pt x="93" y="75"/>
                  </a:cubicBezTo>
                  <a:cubicBezTo>
                    <a:pt x="95" y="76"/>
                    <a:pt x="96" y="76"/>
                    <a:pt x="98" y="76"/>
                  </a:cubicBezTo>
                  <a:cubicBezTo>
                    <a:pt x="98" y="75"/>
                    <a:pt x="98" y="75"/>
                    <a:pt x="98" y="75"/>
                  </a:cubicBezTo>
                  <a:cubicBezTo>
                    <a:pt x="98" y="80"/>
                    <a:pt x="99" y="81"/>
                    <a:pt x="102" y="80"/>
                  </a:cubicBezTo>
                  <a:cubicBezTo>
                    <a:pt x="103" y="80"/>
                    <a:pt x="104" y="81"/>
                    <a:pt x="105" y="81"/>
                  </a:cubicBezTo>
                  <a:cubicBezTo>
                    <a:pt x="105" y="81"/>
                    <a:pt x="105" y="82"/>
                    <a:pt x="105" y="82"/>
                  </a:cubicBezTo>
                  <a:cubicBezTo>
                    <a:pt x="103" y="82"/>
                    <a:pt x="102" y="83"/>
                    <a:pt x="102" y="85"/>
                  </a:cubicBezTo>
                  <a:close/>
                  <a:moveTo>
                    <a:pt x="107" y="73"/>
                  </a:moveTo>
                  <a:cubicBezTo>
                    <a:pt x="106" y="73"/>
                    <a:pt x="106" y="73"/>
                    <a:pt x="105" y="74"/>
                  </a:cubicBezTo>
                  <a:cubicBezTo>
                    <a:pt x="105" y="73"/>
                    <a:pt x="105" y="73"/>
                    <a:pt x="105" y="73"/>
                  </a:cubicBezTo>
                  <a:cubicBezTo>
                    <a:pt x="104" y="73"/>
                    <a:pt x="104" y="73"/>
                    <a:pt x="104" y="73"/>
                  </a:cubicBezTo>
                  <a:cubicBezTo>
                    <a:pt x="104" y="73"/>
                    <a:pt x="104" y="73"/>
                    <a:pt x="104" y="73"/>
                  </a:cubicBezTo>
                  <a:cubicBezTo>
                    <a:pt x="103" y="69"/>
                    <a:pt x="107" y="70"/>
                    <a:pt x="108" y="68"/>
                  </a:cubicBezTo>
                  <a:cubicBezTo>
                    <a:pt x="108" y="68"/>
                    <a:pt x="108" y="68"/>
                    <a:pt x="108" y="68"/>
                  </a:cubicBezTo>
                  <a:cubicBezTo>
                    <a:pt x="108" y="68"/>
                    <a:pt x="109" y="68"/>
                    <a:pt x="110" y="68"/>
                  </a:cubicBezTo>
                  <a:cubicBezTo>
                    <a:pt x="111" y="68"/>
                    <a:pt x="112" y="69"/>
                    <a:pt x="113" y="70"/>
                  </a:cubicBezTo>
                  <a:cubicBezTo>
                    <a:pt x="113" y="70"/>
                    <a:pt x="113" y="70"/>
                    <a:pt x="113" y="70"/>
                  </a:cubicBezTo>
                  <a:cubicBezTo>
                    <a:pt x="113" y="71"/>
                    <a:pt x="113" y="72"/>
                    <a:pt x="114" y="73"/>
                  </a:cubicBezTo>
                  <a:cubicBezTo>
                    <a:pt x="112" y="73"/>
                    <a:pt x="109" y="73"/>
                    <a:pt x="107" y="73"/>
                  </a:cubicBezTo>
                  <a:close/>
                  <a:moveTo>
                    <a:pt x="186" y="43"/>
                  </a:moveTo>
                  <a:cubicBezTo>
                    <a:pt x="186" y="43"/>
                    <a:pt x="186" y="42"/>
                    <a:pt x="186" y="42"/>
                  </a:cubicBezTo>
                  <a:cubicBezTo>
                    <a:pt x="187" y="42"/>
                    <a:pt x="188" y="42"/>
                    <a:pt x="189" y="42"/>
                  </a:cubicBezTo>
                  <a:cubicBezTo>
                    <a:pt x="188" y="43"/>
                    <a:pt x="187" y="43"/>
                    <a:pt x="186" y="43"/>
                  </a:cubicBezTo>
                  <a:close/>
                  <a:moveTo>
                    <a:pt x="219" y="14"/>
                  </a:moveTo>
                  <a:cubicBezTo>
                    <a:pt x="218" y="14"/>
                    <a:pt x="218" y="14"/>
                    <a:pt x="217" y="14"/>
                  </a:cubicBezTo>
                  <a:cubicBezTo>
                    <a:pt x="217" y="14"/>
                    <a:pt x="218" y="13"/>
                    <a:pt x="218" y="13"/>
                  </a:cubicBezTo>
                  <a:cubicBezTo>
                    <a:pt x="219" y="12"/>
                    <a:pt x="219" y="12"/>
                    <a:pt x="220" y="12"/>
                  </a:cubicBezTo>
                  <a:cubicBezTo>
                    <a:pt x="219" y="13"/>
                    <a:pt x="219" y="13"/>
                    <a:pt x="219"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3" name="Freeform 253"/>
            <p:cNvSpPr/>
            <p:nvPr/>
          </p:nvSpPr>
          <p:spPr bwMode="auto">
            <a:xfrm>
              <a:off x="8451850" y="8913813"/>
              <a:ext cx="130175" cy="115888"/>
            </a:xfrm>
            <a:custGeom>
              <a:avLst/>
              <a:gdLst>
                <a:gd name="T0" fmla="*/ 29 w 35"/>
                <a:gd name="T1" fmla="*/ 2 h 31"/>
                <a:gd name="T2" fmla="*/ 24 w 35"/>
                <a:gd name="T3" fmla="*/ 5 h 31"/>
                <a:gd name="T4" fmla="*/ 20 w 35"/>
                <a:gd name="T5" fmla="*/ 11 h 31"/>
                <a:gd name="T6" fmla="*/ 16 w 35"/>
                <a:gd name="T7" fmla="*/ 13 h 31"/>
                <a:gd name="T8" fmla="*/ 15 w 35"/>
                <a:gd name="T9" fmla="*/ 17 h 31"/>
                <a:gd name="T10" fmla="*/ 15 w 35"/>
                <a:gd name="T11" fmla="*/ 18 h 31"/>
                <a:gd name="T12" fmla="*/ 13 w 35"/>
                <a:gd name="T13" fmla="*/ 18 h 31"/>
                <a:gd name="T14" fmla="*/ 7 w 35"/>
                <a:gd name="T15" fmla="*/ 22 h 31"/>
                <a:gd name="T16" fmla="*/ 7 w 35"/>
                <a:gd name="T17" fmla="*/ 21 h 31"/>
                <a:gd name="T18" fmla="*/ 6 w 35"/>
                <a:gd name="T19" fmla="*/ 19 h 31"/>
                <a:gd name="T20" fmla="*/ 3 w 35"/>
                <a:gd name="T21" fmla="*/ 21 h 31"/>
                <a:gd name="T22" fmla="*/ 3 w 35"/>
                <a:gd name="T23" fmla="*/ 22 h 31"/>
                <a:gd name="T24" fmla="*/ 3 w 35"/>
                <a:gd name="T25" fmla="*/ 26 h 31"/>
                <a:gd name="T26" fmla="*/ 4 w 35"/>
                <a:gd name="T27" fmla="*/ 31 h 31"/>
                <a:gd name="T28" fmla="*/ 6 w 35"/>
                <a:gd name="T29" fmla="*/ 25 h 31"/>
                <a:gd name="T30" fmla="*/ 6 w 35"/>
                <a:gd name="T31" fmla="*/ 25 h 31"/>
                <a:gd name="T32" fmla="*/ 14 w 35"/>
                <a:gd name="T33" fmla="*/ 23 h 31"/>
                <a:gd name="T34" fmla="*/ 17 w 35"/>
                <a:gd name="T35" fmla="*/ 19 h 31"/>
                <a:gd name="T36" fmla="*/ 19 w 35"/>
                <a:gd name="T37" fmla="*/ 19 h 31"/>
                <a:gd name="T38" fmla="*/ 21 w 35"/>
                <a:gd name="T39" fmla="*/ 15 h 31"/>
                <a:gd name="T40" fmla="*/ 28 w 35"/>
                <a:gd name="T41" fmla="*/ 12 h 31"/>
                <a:gd name="T42" fmla="*/ 31 w 35"/>
                <a:gd name="T43" fmla="*/ 9 h 31"/>
                <a:gd name="T44" fmla="*/ 35 w 35"/>
                <a:gd name="T45" fmla="*/ 2 h 31"/>
                <a:gd name="T46" fmla="*/ 29 w 35"/>
                <a:gd name="T47" fmla="*/ 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31">
                  <a:moveTo>
                    <a:pt x="29" y="2"/>
                  </a:moveTo>
                  <a:cubicBezTo>
                    <a:pt x="27" y="3"/>
                    <a:pt x="26" y="4"/>
                    <a:pt x="24" y="5"/>
                  </a:cubicBezTo>
                  <a:cubicBezTo>
                    <a:pt x="24" y="8"/>
                    <a:pt x="22" y="10"/>
                    <a:pt x="20" y="11"/>
                  </a:cubicBezTo>
                  <a:cubicBezTo>
                    <a:pt x="18" y="10"/>
                    <a:pt x="17" y="12"/>
                    <a:pt x="16" y="13"/>
                  </a:cubicBezTo>
                  <a:cubicBezTo>
                    <a:pt x="14" y="14"/>
                    <a:pt x="15" y="16"/>
                    <a:pt x="15" y="17"/>
                  </a:cubicBezTo>
                  <a:cubicBezTo>
                    <a:pt x="15" y="17"/>
                    <a:pt x="15" y="18"/>
                    <a:pt x="15" y="18"/>
                  </a:cubicBezTo>
                  <a:cubicBezTo>
                    <a:pt x="15" y="18"/>
                    <a:pt x="14" y="18"/>
                    <a:pt x="13" y="18"/>
                  </a:cubicBezTo>
                  <a:cubicBezTo>
                    <a:pt x="11" y="20"/>
                    <a:pt x="10" y="21"/>
                    <a:pt x="7" y="22"/>
                  </a:cubicBezTo>
                  <a:cubicBezTo>
                    <a:pt x="7" y="21"/>
                    <a:pt x="7" y="21"/>
                    <a:pt x="7" y="21"/>
                  </a:cubicBezTo>
                  <a:cubicBezTo>
                    <a:pt x="7" y="20"/>
                    <a:pt x="7" y="20"/>
                    <a:pt x="6" y="19"/>
                  </a:cubicBezTo>
                  <a:cubicBezTo>
                    <a:pt x="5" y="19"/>
                    <a:pt x="4" y="20"/>
                    <a:pt x="3" y="21"/>
                  </a:cubicBezTo>
                  <a:cubicBezTo>
                    <a:pt x="3" y="21"/>
                    <a:pt x="3" y="22"/>
                    <a:pt x="3" y="22"/>
                  </a:cubicBezTo>
                  <a:cubicBezTo>
                    <a:pt x="3" y="23"/>
                    <a:pt x="3" y="25"/>
                    <a:pt x="3" y="26"/>
                  </a:cubicBezTo>
                  <a:cubicBezTo>
                    <a:pt x="3" y="27"/>
                    <a:pt x="0" y="30"/>
                    <a:pt x="4" y="31"/>
                  </a:cubicBezTo>
                  <a:cubicBezTo>
                    <a:pt x="7" y="31"/>
                    <a:pt x="6" y="27"/>
                    <a:pt x="6" y="25"/>
                  </a:cubicBezTo>
                  <a:cubicBezTo>
                    <a:pt x="6" y="25"/>
                    <a:pt x="6" y="25"/>
                    <a:pt x="6" y="25"/>
                  </a:cubicBezTo>
                  <a:cubicBezTo>
                    <a:pt x="9" y="25"/>
                    <a:pt x="11" y="24"/>
                    <a:pt x="14" y="23"/>
                  </a:cubicBezTo>
                  <a:cubicBezTo>
                    <a:pt x="15" y="22"/>
                    <a:pt x="16" y="21"/>
                    <a:pt x="17" y="19"/>
                  </a:cubicBezTo>
                  <a:cubicBezTo>
                    <a:pt x="17" y="19"/>
                    <a:pt x="18" y="19"/>
                    <a:pt x="19" y="19"/>
                  </a:cubicBezTo>
                  <a:cubicBezTo>
                    <a:pt x="20" y="18"/>
                    <a:pt x="20" y="16"/>
                    <a:pt x="21" y="15"/>
                  </a:cubicBezTo>
                  <a:cubicBezTo>
                    <a:pt x="23" y="13"/>
                    <a:pt x="25" y="12"/>
                    <a:pt x="28" y="12"/>
                  </a:cubicBezTo>
                  <a:cubicBezTo>
                    <a:pt x="29" y="11"/>
                    <a:pt x="30" y="10"/>
                    <a:pt x="31" y="9"/>
                  </a:cubicBezTo>
                  <a:cubicBezTo>
                    <a:pt x="34" y="7"/>
                    <a:pt x="35" y="5"/>
                    <a:pt x="35" y="2"/>
                  </a:cubicBezTo>
                  <a:cubicBezTo>
                    <a:pt x="33" y="0"/>
                    <a:pt x="31" y="1"/>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4" name="Freeform 254"/>
            <p:cNvSpPr/>
            <p:nvPr/>
          </p:nvSpPr>
          <p:spPr bwMode="auto">
            <a:xfrm>
              <a:off x="8724900" y="9156700"/>
              <a:ext cx="25400" cy="30163"/>
            </a:xfrm>
            <a:custGeom>
              <a:avLst/>
              <a:gdLst>
                <a:gd name="T0" fmla="*/ 1 w 7"/>
                <a:gd name="T1" fmla="*/ 0 h 8"/>
                <a:gd name="T2" fmla="*/ 1 w 7"/>
                <a:gd name="T3" fmla="*/ 4 h 8"/>
                <a:gd name="T4" fmla="*/ 0 w 7"/>
                <a:gd name="T5" fmla="*/ 8 h 8"/>
                <a:gd name="T6" fmla="*/ 3 w 7"/>
                <a:gd name="T7" fmla="*/ 8 h 8"/>
                <a:gd name="T8" fmla="*/ 1 w 7"/>
                <a:gd name="T9" fmla="*/ 0 h 8"/>
              </a:gdLst>
              <a:ahLst/>
              <a:cxnLst>
                <a:cxn ang="0">
                  <a:pos x="T0" y="T1"/>
                </a:cxn>
                <a:cxn ang="0">
                  <a:pos x="T2" y="T3"/>
                </a:cxn>
                <a:cxn ang="0">
                  <a:pos x="T4" y="T5"/>
                </a:cxn>
                <a:cxn ang="0">
                  <a:pos x="T6" y="T7"/>
                </a:cxn>
                <a:cxn ang="0">
                  <a:pos x="T8" y="T9"/>
                </a:cxn>
              </a:cxnLst>
              <a:rect l="0" t="0" r="r" b="b"/>
              <a:pathLst>
                <a:path w="7" h="8">
                  <a:moveTo>
                    <a:pt x="1" y="0"/>
                  </a:moveTo>
                  <a:cubicBezTo>
                    <a:pt x="1" y="1"/>
                    <a:pt x="1" y="2"/>
                    <a:pt x="1" y="4"/>
                  </a:cubicBezTo>
                  <a:cubicBezTo>
                    <a:pt x="1" y="5"/>
                    <a:pt x="1" y="7"/>
                    <a:pt x="0" y="8"/>
                  </a:cubicBezTo>
                  <a:cubicBezTo>
                    <a:pt x="1" y="8"/>
                    <a:pt x="3" y="8"/>
                    <a:pt x="3" y="8"/>
                  </a:cubicBezTo>
                  <a:cubicBezTo>
                    <a:pt x="3" y="5"/>
                    <a:pt x="7"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5" name="Freeform 255"/>
            <p:cNvSpPr/>
            <p:nvPr/>
          </p:nvSpPr>
          <p:spPr bwMode="auto">
            <a:xfrm>
              <a:off x="8680450" y="9164638"/>
              <a:ext cx="28575" cy="17463"/>
            </a:xfrm>
            <a:custGeom>
              <a:avLst/>
              <a:gdLst>
                <a:gd name="T0" fmla="*/ 0 w 8"/>
                <a:gd name="T1" fmla="*/ 3 h 5"/>
                <a:gd name="T2" fmla="*/ 7 w 8"/>
                <a:gd name="T3" fmla="*/ 3 h 5"/>
                <a:gd name="T4" fmla="*/ 8 w 8"/>
                <a:gd name="T5" fmla="*/ 1 h 5"/>
                <a:gd name="T6" fmla="*/ 2 w 8"/>
                <a:gd name="T7" fmla="*/ 0 h 5"/>
                <a:gd name="T8" fmla="*/ 0 w 8"/>
                <a:gd name="T9" fmla="*/ 3 h 5"/>
              </a:gdLst>
              <a:ahLst/>
              <a:cxnLst>
                <a:cxn ang="0">
                  <a:pos x="T0" y="T1"/>
                </a:cxn>
                <a:cxn ang="0">
                  <a:pos x="T2" y="T3"/>
                </a:cxn>
                <a:cxn ang="0">
                  <a:pos x="T4" y="T5"/>
                </a:cxn>
                <a:cxn ang="0">
                  <a:pos x="T6" y="T7"/>
                </a:cxn>
                <a:cxn ang="0">
                  <a:pos x="T8" y="T9"/>
                </a:cxn>
              </a:cxnLst>
              <a:rect l="0" t="0" r="r" b="b"/>
              <a:pathLst>
                <a:path w="8" h="5">
                  <a:moveTo>
                    <a:pt x="0" y="3"/>
                  </a:moveTo>
                  <a:cubicBezTo>
                    <a:pt x="2" y="5"/>
                    <a:pt x="4" y="3"/>
                    <a:pt x="7" y="3"/>
                  </a:cubicBezTo>
                  <a:cubicBezTo>
                    <a:pt x="7" y="3"/>
                    <a:pt x="8" y="2"/>
                    <a:pt x="8" y="1"/>
                  </a:cubicBezTo>
                  <a:cubicBezTo>
                    <a:pt x="6" y="1"/>
                    <a:pt x="4" y="1"/>
                    <a:pt x="2" y="0"/>
                  </a:cubicBezTo>
                  <a:cubicBezTo>
                    <a:pt x="1"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6" name="Freeform 256"/>
            <p:cNvSpPr/>
            <p:nvPr/>
          </p:nvSpPr>
          <p:spPr bwMode="auto">
            <a:xfrm>
              <a:off x="8791575" y="8947150"/>
              <a:ext cx="46038" cy="49213"/>
            </a:xfrm>
            <a:custGeom>
              <a:avLst/>
              <a:gdLst>
                <a:gd name="T0" fmla="*/ 3 w 12"/>
                <a:gd name="T1" fmla="*/ 3 h 13"/>
                <a:gd name="T2" fmla="*/ 1 w 12"/>
                <a:gd name="T3" fmla="*/ 4 h 13"/>
                <a:gd name="T4" fmla="*/ 0 w 12"/>
                <a:gd name="T5" fmla="*/ 8 h 13"/>
                <a:gd name="T6" fmla="*/ 1 w 12"/>
                <a:gd name="T7" fmla="*/ 13 h 13"/>
                <a:gd name="T8" fmla="*/ 4 w 12"/>
                <a:gd name="T9" fmla="*/ 10 h 13"/>
                <a:gd name="T10" fmla="*/ 12 w 12"/>
                <a:gd name="T11" fmla="*/ 5 h 13"/>
                <a:gd name="T12" fmla="*/ 3 w 12"/>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12" h="13">
                  <a:moveTo>
                    <a:pt x="3" y="3"/>
                  </a:moveTo>
                  <a:cubicBezTo>
                    <a:pt x="2" y="4"/>
                    <a:pt x="2" y="4"/>
                    <a:pt x="1" y="4"/>
                  </a:cubicBezTo>
                  <a:cubicBezTo>
                    <a:pt x="0" y="5"/>
                    <a:pt x="0" y="6"/>
                    <a:pt x="0" y="8"/>
                  </a:cubicBezTo>
                  <a:cubicBezTo>
                    <a:pt x="1" y="9"/>
                    <a:pt x="1" y="11"/>
                    <a:pt x="1" y="13"/>
                  </a:cubicBezTo>
                  <a:cubicBezTo>
                    <a:pt x="2" y="12"/>
                    <a:pt x="3" y="11"/>
                    <a:pt x="4" y="10"/>
                  </a:cubicBezTo>
                  <a:cubicBezTo>
                    <a:pt x="8" y="10"/>
                    <a:pt x="10" y="8"/>
                    <a:pt x="12" y="5"/>
                  </a:cubicBezTo>
                  <a:cubicBezTo>
                    <a:pt x="10" y="0"/>
                    <a:pt x="6" y="3"/>
                    <a:pt x="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57"/>
            <p:cNvSpPr>
              <a:spLocks noEditPoints="1"/>
            </p:cNvSpPr>
            <p:nvPr/>
          </p:nvSpPr>
          <p:spPr bwMode="auto">
            <a:xfrm>
              <a:off x="5664200" y="5362839"/>
              <a:ext cx="4631130" cy="4092574"/>
            </a:xfrm>
            <a:custGeom>
              <a:avLst/>
              <a:gdLst>
                <a:gd name="T0" fmla="*/ 906 w 1212"/>
                <a:gd name="T1" fmla="*/ 791 h 1095"/>
                <a:gd name="T2" fmla="*/ 1012 w 1212"/>
                <a:gd name="T3" fmla="*/ 748 h 1095"/>
                <a:gd name="T4" fmla="*/ 1097 w 1212"/>
                <a:gd name="T5" fmla="*/ 659 h 1095"/>
                <a:gd name="T6" fmla="*/ 1112 w 1212"/>
                <a:gd name="T7" fmla="*/ 506 h 1095"/>
                <a:gd name="T8" fmla="*/ 1199 w 1212"/>
                <a:gd name="T9" fmla="*/ 308 h 1095"/>
                <a:gd name="T10" fmla="*/ 1130 w 1212"/>
                <a:gd name="T11" fmla="*/ 264 h 1095"/>
                <a:gd name="T12" fmla="*/ 1020 w 1212"/>
                <a:gd name="T13" fmla="*/ 339 h 1095"/>
                <a:gd name="T14" fmla="*/ 1060 w 1212"/>
                <a:gd name="T15" fmla="*/ 280 h 1095"/>
                <a:gd name="T16" fmla="*/ 896 w 1212"/>
                <a:gd name="T17" fmla="*/ 324 h 1095"/>
                <a:gd name="T18" fmla="*/ 968 w 1212"/>
                <a:gd name="T19" fmla="*/ 199 h 1095"/>
                <a:gd name="T20" fmla="*/ 846 w 1212"/>
                <a:gd name="T21" fmla="*/ 219 h 1095"/>
                <a:gd name="T22" fmla="*/ 1036 w 1212"/>
                <a:gd name="T23" fmla="*/ 52 h 1095"/>
                <a:gd name="T24" fmla="*/ 897 w 1212"/>
                <a:gd name="T25" fmla="*/ 138 h 1095"/>
                <a:gd name="T26" fmla="*/ 689 w 1212"/>
                <a:gd name="T27" fmla="*/ 53 h 1095"/>
                <a:gd name="T28" fmla="*/ 635 w 1212"/>
                <a:gd name="T29" fmla="*/ 87 h 1095"/>
                <a:gd name="T30" fmla="*/ 631 w 1212"/>
                <a:gd name="T31" fmla="*/ 15 h 1095"/>
                <a:gd name="T32" fmla="*/ 200 w 1212"/>
                <a:gd name="T33" fmla="*/ 388 h 1095"/>
                <a:gd name="T34" fmla="*/ 117 w 1212"/>
                <a:gd name="T35" fmla="*/ 613 h 1095"/>
                <a:gd name="T36" fmla="*/ 297 w 1212"/>
                <a:gd name="T37" fmla="*/ 533 h 1095"/>
                <a:gd name="T38" fmla="*/ 333 w 1212"/>
                <a:gd name="T39" fmla="*/ 545 h 1095"/>
                <a:gd name="T40" fmla="*/ 141 w 1212"/>
                <a:gd name="T41" fmla="*/ 755 h 1095"/>
                <a:gd name="T42" fmla="*/ 54 w 1212"/>
                <a:gd name="T43" fmla="*/ 941 h 1095"/>
                <a:gd name="T44" fmla="*/ 260 w 1212"/>
                <a:gd name="T45" fmla="*/ 771 h 1095"/>
                <a:gd name="T46" fmla="*/ 250 w 1212"/>
                <a:gd name="T47" fmla="*/ 892 h 1095"/>
                <a:gd name="T48" fmla="*/ 373 w 1212"/>
                <a:gd name="T49" fmla="*/ 859 h 1095"/>
                <a:gd name="T50" fmla="*/ 196 w 1212"/>
                <a:gd name="T51" fmla="*/ 1024 h 1095"/>
                <a:gd name="T52" fmla="*/ 332 w 1212"/>
                <a:gd name="T53" fmla="*/ 958 h 1095"/>
                <a:gd name="T54" fmla="*/ 494 w 1212"/>
                <a:gd name="T55" fmla="*/ 972 h 1095"/>
                <a:gd name="T56" fmla="*/ 1125 w 1212"/>
                <a:gd name="T57" fmla="*/ 608 h 1095"/>
                <a:gd name="T58" fmla="*/ 984 w 1212"/>
                <a:gd name="T59" fmla="*/ 94 h 1095"/>
                <a:gd name="T60" fmla="*/ 903 w 1212"/>
                <a:gd name="T61" fmla="*/ 159 h 1095"/>
                <a:gd name="T62" fmla="*/ 558 w 1212"/>
                <a:gd name="T63" fmla="*/ 106 h 1095"/>
                <a:gd name="T64" fmla="*/ 130 w 1212"/>
                <a:gd name="T65" fmla="*/ 531 h 1095"/>
                <a:gd name="T66" fmla="*/ 157 w 1212"/>
                <a:gd name="T67" fmla="*/ 546 h 1095"/>
                <a:gd name="T68" fmla="*/ 212 w 1212"/>
                <a:gd name="T69" fmla="*/ 569 h 1095"/>
                <a:gd name="T70" fmla="*/ 222 w 1212"/>
                <a:gd name="T71" fmla="*/ 428 h 1095"/>
                <a:gd name="T72" fmla="*/ 68 w 1212"/>
                <a:gd name="T73" fmla="*/ 898 h 1095"/>
                <a:gd name="T74" fmla="*/ 197 w 1212"/>
                <a:gd name="T75" fmla="*/ 732 h 1095"/>
                <a:gd name="T76" fmla="*/ 231 w 1212"/>
                <a:gd name="T77" fmla="*/ 1013 h 1095"/>
                <a:gd name="T78" fmla="*/ 529 w 1212"/>
                <a:gd name="T79" fmla="*/ 938 h 1095"/>
                <a:gd name="T80" fmla="*/ 514 w 1212"/>
                <a:gd name="T81" fmla="*/ 538 h 1095"/>
                <a:gd name="T82" fmla="*/ 571 w 1212"/>
                <a:gd name="T83" fmla="*/ 453 h 1095"/>
                <a:gd name="T84" fmla="*/ 1068 w 1212"/>
                <a:gd name="T85" fmla="*/ 402 h 1095"/>
                <a:gd name="T86" fmla="*/ 708 w 1212"/>
                <a:gd name="T87" fmla="*/ 367 h 1095"/>
                <a:gd name="T88" fmla="*/ 1015 w 1212"/>
                <a:gd name="T89" fmla="*/ 720 h 1095"/>
                <a:gd name="T90" fmla="*/ 1093 w 1212"/>
                <a:gd name="T91" fmla="*/ 301 h 1095"/>
                <a:gd name="T92" fmla="*/ 889 w 1212"/>
                <a:gd name="T93" fmla="*/ 361 h 1095"/>
                <a:gd name="T94" fmla="*/ 864 w 1212"/>
                <a:gd name="T95" fmla="*/ 322 h 1095"/>
                <a:gd name="T96" fmla="*/ 727 w 1212"/>
                <a:gd name="T97" fmla="*/ 150 h 1095"/>
                <a:gd name="T98" fmla="*/ 678 w 1212"/>
                <a:gd name="T99" fmla="*/ 358 h 1095"/>
                <a:gd name="T100" fmla="*/ 649 w 1212"/>
                <a:gd name="T101" fmla="*/ 356 h 1095"/>
                <a:gd name="T102" fmla="*/ 605 w 1212"/>
                <a:gd name="T103" fmla="*/ 158 h 1095"/>
                <a:gd name="T104" fmla="*/ 574 w 1212"/>
                <a:gd name="T105" fmla="*/ 243 h 1095"/>
                <a:gd name="T106" fmla="*/ 513 w 1212"/>
                <a:gd name="T107" fmla="*/ 491 h 1095"/>
                <a:gd name="T108" fmla="*/ 446 w 1212"/>
                <a:gd name="T109" fmla="*/ 201 h 1095"/>
                <a:gd name="T110" fmla="*/ 418 w 1212"/>
                <a:gd name="T111" fmla="*/ 279 h 1095"/>
                <a:gd name="T112" fmla="*/ 307 w 1212"/>
                <a:gd name="T113" fmla="*/ 374 h 1095"/>
                <a:gd name="T114" fmla="*/ 329 w 1212"/>
                <a:gd name="T115" fmla="*/ 397 h 1095"/>
                <a:gd name="T116" fmla="*/ 421 w 1212"/>
                <a:gd name="T117" fmla="*/ 328 h 1095"/>
                <a:gd name="T118" fmla="*/ 470 w 1212"/>
                <a:gd name="T119" fmla="*/ 398 h 1095"/>
                <a:gd name="T120" fmla="*/ 383 w 1212"/>
                <a:gd name="T121" fmla="*/ 801 h 1095"/>
                <a:gd name="T122" fmla="*/ 427 w 1212"/>
                <a:gd name="T123" fmla="*/ 901 h 1095"/>
                <a:gd name="T124" fmla="*/ 619 w 1212"/>
                <a:gd name="T125" fmla="*/ 946 h 1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2" h="1095">
                  <a:moveTo>
                    <a:pt x="753" y="907"/>
                  </a:moveTo>
                  <a:cubicBezTo>
                    <a:pt x="753" y="907"/>
                    <a:pt x="752" y="907"/>
                    <a:pt x="752" y="907"/>
                  </a:cubicBezTo>
                  <a:cubicBezTo>
                    <a:pt x="753" y="906"/>
                    <a:pt x="754" y="906"/>
                    <a:pt x="754" y="905"/>
                  </a:cubicBezTo>
                  <a:cubicBezTo>
                    <a:pt x="756" y="904"/>
                    <a:pt x="758" y="903"/>
                    <a:pt x="759" y="902"/>
                  </a:cubicBezTo>
                  <a:cubicBezTo>
                    <a:pt x="760" y="901"/>
                    <a:pt x="762" y="900"/>
                    <a:pt x="763" y="898"/>
                  </a:cubicBezTo>
                  <a:cubicBezTo>
                    <a:pt x="765" y="898"/>
                    <a:pt x="767" y="897"/>
                    <a:pt x="769" y="896"/>
                  </a:cubicBezTo>
                  <a:cubicBezTo>
                    <a:pt x="770" y="895"/>
                    <a:pt x="770" y="894"/>
                    <a:pt x="771" y="893"/>
                  </a:cubicBezTo>
                  <a:cubicBezTo>
                    <a:pt x="771" y="893"/>
                    <a:pt x="771" y="893"/>
                    <a:pt x="771" y="893"/>
                  </a:cubicBezTo>
                  <a:cubicBezTo>
                    <a:pt x="772" y="893"/>
                    <a:pt x="772" y="893"/>
                    <a:pt x="772" y="892"/>
                  </a:cubicBezTo>
                  <a:cubicBezTo>
                    <a:pt x="774" y="891"/>
                    <a:pt x="776" y="889"/>
                    <a:pt x="777" y="888"/>
                  </a:cubicBezTo>
                  <a:cubicBezTo>
                    <a:pt x="783" y="883"/>
                    <a:pt x="789" y="878"/>
                    <a:pt x="795" y="873"/>
                  </a:cubicBezTo>
                  <a:cubicBezTo>
                    <a:pt x="796" y="873"/>
                    <a:pt x="797" y="873"/>
                    <a:pt x="798" y="872"/>
                  </a:cubicBezTo>
                  <a:cubicBezTo>
                    <a:pt x="800" y="872"/>
                    <a:pt x="801" y="871"/>
                    <a:pt x="803" y="871"/>
                  </a:cubicBezTo>
                  <a:cubicBezTo>
                    <a:pt x="803" y="870"/>
                    <a:pt x="802" y="869"/>
                    <a:pt x="802" y="868"/>
                  </a:cubicBezTo>
                  <a:cubicBezTo>
                    <a:pt x="805" y="866"/>
                    <a:pt x="809" y="865"/>
                    <a:pt x="812" y="864"/>
                  </a:cubicBezTo>
                  <a:cubicBezTo>
                    <a:pt x="812" y="863"/>
                    <a:pt x="812" y="862"/>
                    <a:pt x="812" y="862"/>
                  </a:cubicBezTo>
                  <a:cubicBezTo>
                    <a:pt x="812" y="862"/>
                    <a:pt x="812" y="861"/>
                    <a:pt x="812" y="861"/>
                  </a:cubicBezTo>
                  <a:cubicBezTo>
                    <a:pt x="812" y="860"/>
                    <a:pt x="812" y="860"/>
                    <a:pt x="812" y="860"/>
                  </a:cubicBezTo>
                  <a:cubicBezTo>
                    <a:pt x="812" y="859"/>
                    <a:pt x="812" y="859"/>
                    <a:pt x="813" y="859"/>
                  </a:cubicBezTo>
                  <a:cubicBezTo>
                    <a:pt x="813" y="858"/>
                    <a:pt x="814" y="859"/>
                    <a:pt x="815" y="859"/>
                  </a:cubicBezTo>
                  <a:cubicBezTo>
                    <a:pt x="815" y="859"/>
                    <a:pt x="816" y="858"/>
                    <a:pt x="816" y="857"/>
                  </a:cubicBezTo>
                  <a:cubicBezTo>
                    <a:pt x="816" y="857"/>
                    <a:pt x="817" y="857"/>
                    <a:pt x="818" y="857"/>
                  </a:cubicBezTo>
                  <a:cubicBezTo>
                    <a:pt x="818" y="856"/>
                    <a:pt x="819" y="854"/>
                    <a:pt x="820" y="853"/>
                  </a:cubicBezTo>
                  <a:cubicBezTo>
                    <a:pt x="824" y="853"/>
                    <a:pt x="826" y="851"/>
                    <a:pt x="828" y="848"/>
                  </a:cubicBezTo>
                  <a:cubicBezTo>
                    <a:pt x="831" y="843"/>
                    <a:pt x="836" y="846"/>
                    <a:pt x="840" y="845"/>
                  </a:cubicBezTo>
                  <a:cubicBezTo>
                    <a:pt x="840" y="845"/>
                    <a:pt x="840" y="845"/>
                    <a:pt x="840" y="845"/>
                  </a:cubicBezTo>
                  <a:cubicBezTo>
                    <a:pt x="845" y="843"/>
                    <a:pt x="850" y="839"/>
                    <a:pt x="854" y="835"/>
                  </a:cubicBezTo>
                  <a:cubicBezTo>
                    <a:pt x="854" y="834"/>
                    <a:pt x="854" y="833"/>
                    <a:pt x="853" y="831"/>
                  </a:cubicBezTo>
                  <a:cubicBezTo>
                    <a:pt x="853" y="831"/>
                    <a:pt x="853" y="831"/>
                    <a:pt x="853" y="831"/>
                  </a:cubicBezTo>
                  <a:cubicBezTo>
                    <a:pt x="853" y="831"/>
                    <a:pt x="853" y="831"/>
                    <a:pt x="853" y="831"/>
                  </a:cubicBezTo>
                  <a:cubicBezTo>
                    <a:pt x="853" y="831"/>
                    <a:pt x="853" y="831"/>
                    <a:pt x="854" y="830"/>
                  </a:cubicBezTo>
                  <a:cubicBezTo>
                    <a:pt x="854" y="830"/>
                    <a:pt x="854" y="830"/>
                    <a:pt x="854" y="829"/>
                  </a:cubicBezTo>
                  <a:cubicBezTo>
                    <a:pt x="854" y="829"/>
                    <a:pt x="854" y="829"/>
                    <a:pt x="854" y="829"/>
                  </a:cubicBezTo>
                  <a:cubicBezTo>
                    <a:pt x="856" y="828"/>
                    <a:pt x="857" y="826"/>
                    <a:pt x="858" y="825"/>
                  </a:cubicBezTo>
                  <a:cubicBezTo>
                    <a:pt x="860" y="825"/>
                    <a:pt x="861" y="825"/>
                    <a:pt x="862" y="825"/>
                  </a:cubicBezTo>
                  <a:cubicBezTo>
                    <a:pt x="863" y="825"/>
                    <a:pt x="864" y="825"/>
                    <a:pt x="865" y="824"/>
                  </a:cubicBezTo>
                  <a:cubicBezTo>
                    <a:pt x="866" y="824"/>
                    <a:pt x="867" y="823"/>
                    <a:pt x="867" y="822"/>
                  </a:cubicBezTo>
                  <a:cubicBezTo>
                    <a:pt x="868" y="821"/>
                    <a:pt x="867" y="820"/>
                    <a:pt x="867" y="819"/>
                  </a:cubicBezTo>
                  <a:cubicBezTo>
                    <a:pt x="868" y="820"/>
                    <a:pt x="870" y="820"/>
                    <a:pt x="871" y="819"/>
                  </a:cubicBezTo>
                  <a:cubicBezTo>
                    <a:pt x="872" y="819"/>
                    <a:pt x="872" y="819"/>
                    <a:pt x="873" y="818"/>
                  </a:cubicBezTo>
                  <a:cubicBezTo>
                    <a:pt x="873" y="818"/>
                    <a:pt x="874" y="819"/>
                    <a:pt x="875" y="819"/>
                  </a:cubicBezTo>
                  <a:cubicBezTo>
                    <a:pt x="879" y="817"/>
                    <a:pt x="882" y="813"/>
                    <a:pt x="886" y="811"/>
                  </a:cubicBezTo>
                  <a:cubicBezTo>
                    <a:pt x="887" y="810"/>
                    <a:pt x="887" y="810"/>
                    <a:pt x="888" y="809"/>
                  </a:cubicBezTo>
                  <a:cubicBezTo>
                    <a:pt x="888" y="808"/>
                    <a:pt x="888" y="808"/>
                    <a:pt x="888" y="807"/>
                  </a:cubicBezTo>
                  <a:cubicBezTo>
                    <a:pt x="888" y="807"/>
                    <a:pt x="888" y="806"/>
                    <a:pt x="888" y="806"/>
                  </a:cubicBezTo>
                  <a:cubicBezTo>
                    <a:pt x="889" y="806"/>
                    <a:pt x="890" y="806"/>
                    <a:pt x="891" y="806"/>
                  </a:cubicBezTo>
                  <a:cubicBezTo>
                    <a:pt x="892" y="805"/>
                    <a:pt x="892" y="804"/>
                    <a:pt x="892" y="803"/>
                  </a:cubicBezTo>
                  <a:cubicBezTo>
                    <a:pt x="893" y="803"/>
                    <a:pt x="893" y="803"/>
                    <a:pt x="893" y="803"/>
                  </a:cubicBezTo>
                  <a:cubicBezTo>
                    <a:pt x="895" y="803"/>
                    <a:pt x="896" y="803"/>
                    <a:pt x="898" y="801"/>
                  </a:cubicBezTo>
                  <a:cubicBezTo>
                    <a:pt x="899" y="800"/>
                    <a:pt x="899" y="799"/>
                    <a:pt x="900" y="798"/>
                  </a:cubicBezTo>
                  <a:cubicBezTo>
                    <a:pt x="900" y="798"/>
                    <a:pt x="900" y="797"/>
                    <a:pt x="901" y="797"/>
                  </a:cubicBezTo>
                  <a:cubicBezTo>
                    <a:pt x="903" y="796"/>
                    <a:pt x="905" y="796"/>
                    <a:pt x="905" y="793"/>
                  </a:cubicBezTo>
                  <a:cubicBezTo>
                    <a:pt x="905" y="792"/>
                    <a:pt x="904" y="791"/>
                    <a:pt x="904" y="791"/>
                  </a:cubicBezTo>
                  <a:cubicBezTo>
                    <a:pt x="904" y="791"/>
                    <a:pt x="904" y="791"/>
                    <a:pt x="904" y="791"/>
                  </a:cubicBezTo>
                  <a:cubicBezTo>
                    <a:pt x="905" y="791"/>
                    <a:pt x="905" y="791"/>
                    <a:pt x="906" y="790"/>
                  </a:cubicBezTo>
                  <a:cubicBezTo>
                    <a:pt x="906" y="791"/>
                    <a:pt x="906" y="791"/>
                    <a:pt x="906" y="791"/>
                  </a:cubicBezTo>
                  <a:cubicBezTo>
                    <a:pt x="909" y="792"/>
                    <a:pt x="911" y="791"/>
                    <a:pt x="913" y="788"/>
                  </a:cubicBezTo>
                  <a:cubicBezTo>
                    <a:pt x="913" y="787"/>
                    <a:pt x="913" y="787"/>
                    <a:pt x="913" y="786"/>
                  </a:cubicBezTo>
                  <a:cubicBezTo>
                    <a:pt x="913" y="786"/>
                    <a:pt x="913" y="786"/>
                    <a:pt x="913" y="785"/>
                  </a:cubicBezTo>
                  <a:cubicBezTo>
                    <a:pt x="913" y="785"/>
                    <a:pt x="913" y="785"/>
                    <a:pt x="914" y="785"/>
                  </a:cubicBezTo>
                  <a:cubicBezTo>
                    <a:pt x="914" y="785"/>
                    <a:pt x="914" y="785"/>
                    <a:pt x="914" y="785"/>
                  </a:cubicBezTo>
                  <a:cubicBezTo>
                    <a:pt x="914" y="785"/>
                    <a:pt x="914" y="785"/>
                    <a:pt x="914" y="785"/>
                  </a:cubicBezTo>
                  <a:cubicBezTo>
                    <a:pt x="915" y="785"/>
                    <a:pt x="915" y="785"/>
                    <a:pt x="915" y="784"/>
                  </a:cubicBezTo>
                  <a:cubicBezTo>
                    <a:pt x="916" y="785"/>
                    <a:pt x="917" y="786"/>
                    <a:pt x="918" y="787"/>
                  </a:cubicBezTo>
                  <a:cubicBezTo>
                    <a:pt x="920" y="786"/>
                    <a:pt x="921" y="787"/>
                    <a:pt x="923" y="788"/>
                  </a:cubicBezTo>
                  <a:cubicBezTo>
                    <a:pt x="925" y="789"/>
                    <a:pt x="926" y="793"/>
                    <a:pt x="929" y="791"/>
                  </a:cubicBezTo>
                  <a:cubicBezTo>
                    <a:pt x="932" y="789"/>
                    <a:pt x="933" y="785"/>
                    <a:pt x="932" y="782"/>
                  </a:cubicBezTo>
                  <a:cubicBezTo>
                    <a:pt x="932" y="780"/>
                    <a:pt x="933" y="778"/>
                    <a:pt x="934" y="777"/>
                  </a:cubicBezTo>
                  <a:cubicBezTo>
                    <a:pt x="936" y="774"/>
                    <a:pt x="935" y="770"/>
                    <a:pt x="936" y="767"/>
                  </a:cubicBezTo>
                  <a:cubicBezTo>
                    <a:pt x="936" y="766"/>
                    <a:pt x="936" y="766"/>
                    <a:pt x="936" y="765"/>
                  </a:cubicBezTo>
                  <a:cubicBezTo>
                    <a:pt x="942" y="769"/>
                    <a:pt x="943" y="768"/>
                    <a:pt x="944" y="760"/>
                  </a:cubicBezTo>
                  <a:cubicBezTo>
                    <a:pt x="944" y="760"/>
                    <a:pt x="944" y="759"/>
                    <a:pt x="944" y="759"/>
                  </a:cubicBezTo>
                  <a:cubicBezTo>
                    <a:pt x="945" y="759"/>
                    <a:pt x="945" y="758"/>
                    <a:pt x="946" y="758"/>
                  </a:cubicBezTo>
                  <a:cubicBezTo>
                    <a:pt x="946" y="759"/>
                    <a:pt x="947" y="759"/>
                    <a:pt x="947" y="760"/>
                  </a:cubicBezTo>
                  <a:cubicBezTo>
                    <a:pt x="947" y="760"/>
                    <a:pt x="947" y="760"/>
                    <a:pt x="947" y="760"/>
                  </a:cubicBezTo>
                  <a:cubicBezTo>
                    <a:pt x="947" y="765"/>
                    <a:pt x="951" y="765"/>
                    <a:pt x="954" y="767"/>
                  </a:cubicBezTo>
                  <a:cubicBezTo>
                    <a:pt x="954" y="767"/>
                    <a:pt x="955" y="767"/>
                    <a:pt x="956" y="767"/>
                  </a:cubicBezTo>
                  <a:cubicBezTo>
                    <a:pt x="957" y="762"/>
                    <a:pt x="960" y="764"/>
                    <a:pt x="963" y="764"/>
                  </a:cubicBezTo>
                  <a:cubicBezTo>
                    <a:pt x="964" y="763"/>
                    <a:pt x="965" y="763"/>
                    <a:pt x="965" y="762"/>
                  </a:cubicBezTo>
                  <a:cubicBezTo>
                    <a:pt x="965" y="761"/>
                    <a:pt x="966" y="760"/>
                    <a:pt x="966" y="759"/>
                  </a:cubicBezTo>
                  <a:cubicBezTo>
                    <a:pt x="966" y="757"/>
                    <a:pt x="965" y="757"/>
                    <a:pt x="964" y="756"/>
                  </a:cubicBezTo>
                  <a:cubicBezTo>
                    <a:pt x="965" y="755"/>
                    <a:pt x="965" y="754"/>
                    <a:pt x="966" y="754"/>
                  </a:cubicBezTo>
                  <a:cubicBezTo>
                    <a:pt x="966" y="754"/>
                    <a:pt x="966" y="754"/>
                    <a:pt x="966" y="754"/>
                  </a:cubicBezTo>
                  <a:cubicBezTo>
                    <a:pt x="969" y="754"/>
                    <a:pt x="971" y="752"/>
                    <a:pt x="974" y="752"/>
                  </a:cubicBezTo>
                  <a:cubicBezTo>
                    <a:pt x="975" y="751"/>
                    <a:pt x="976" y="751"/>
                    <a:pt x="977" y="749"/>
                  </a:cubicBezTo>
                  <a:cubicBezTo>
                    <a:pt x="977" y="747"/>
                    <a:pt x="977" y="745"/>
                    <a:pt x="977" y="742"/>
                  </a:cubicBezTo>
                  <a:cubicBezTo>
                    <a:pt x="977" y="742"/>
                    <a:pt x="977" y="741"/>
                    <a:pt x="978" y="741"/>
                  </a:cubicBezTo>
                  <a:cubicBezTo>
                    <a:pt x="978" y="740"/>
                    <a:pt x="978" y="739"/>
                    <a:pt x="979" y="739"/>
                  </a:cubicBezTo>
                  <a:cubicBezTo>
                    <a:pt x="979" y="739"/>
                    <a:pt x="979" y="738"/>
                    <a:pt x="979" y="738"/>
                  </a:cubicBezTo>
                  <a:cubicBezTo>
                    <a:pt x="979" y="738"/>
                    <a:pt x="979" y="738"/>
                    <a:pt x="980" y="738"/>
                  </a:cubicBezTo>
                  <a:cubicBezTo>
                    <a:pt x="980" y="738"/>
                    <a:pt x="980" y="738"/>
                    <a:pt x="980" y="738"/>
                  </a:cubicBezTo>
                  <a:cubicBezTo>
                    <a:pt x="981" y="738"/>
                    <a:pt x="981" y="738"/>
                    <a:pt x="981" y="738"/>
                  </a:cubicBezTo>
                  <a:cubicBezTo>
                    <a:pt x="982" y="739"/>
                    <a:pt x="983" y="739"/>
                    <a:pt x="985" y="739"/>
                  </a:cubicBezTo>
                  <a:cubicBezTo>
                    <a:pt x="985" y="739"/>
                    <a:pt x="985" y="739"/>
                    <a:pt x="985" y="739"/>
                  </a:cubicBezTo>
                  <a:cubicBezTo>
                    <a:pt x="984" y="741"/>
                    <a:pt x="985" y="742"/>
                    <a:pt x="987" y="743"/>
                  </a:cubicBezTo>
                  <a:cubicBezTo>
                    <a:pt x="985" y="744"/>
                    <a:pt x="986" y="746"/>
                    <a:pt x="987" y="747"/>
                  </a:cubicBezTo>
                  <a:cubicBezTo>
                    <a:pt x="986" y="748"/>
                    <a:pt x="986" y="748"/>
                    <a:pt x="986" y="749"/>
                  </a:cubicBezTo>
                  <a:cubicBezTo>
                    <a:pt x="983" y="749"/>
                    <a:pt x="983" y="743"/>
                    <a:pt x="980" y="747"/>
                  </a:cubicBezTo>
                  <a:cubicBezTo>
                    <a:pt x="980" y="747"/>
                    <a:pt x="980" y="748"/>
                    <a:pt x="980" y="748"/>
                  </a:cubicBezTo>
                  <a:cubicBezTo>
                    <a:pt x="980" y="750"/>
                    <a:pt x="981" y="752"/>
                    <a:pt x="981" y="754"/>
                  </a:cubicBezTo>
                  <a:cubicBezTo>
                    <a:pt x="982" y="754"/>
                    <a:pt x="982" y="755"/>
                    <a:pt x="982" y="755"/>
                  </a:cubicBezTo>
                  <a:cubicBezTo>
                    <a:pt x="982" y="755"/>
                    <a:pt x="983" y="755"/>
                    <a:pt x="983" y="755"/>
                  </a:cubicBezTo>
                  <a:cubicBezTo>
                    <a:pt x="984" y="756"/>
                    <a:pt x="984" y="757"/>
                    <a:pt x="984" y="758"/>
                  </a:cubicBezTo>
                  <a:cubicBezTo>
                    <a:pt x="986" y="760"/>
                    <a:pt x="988" y="760"/>
                    <a:pt x="990" y="759"/>
                  </a:cubicBezTo>
                  <a:cubicBezTo>
                    <a:pt x="991" y="759"/>
                    <a:pt x="989" y="755"/>
                    <a:pt x="992" y="755"/>
                  </a:cubicBezTo>
                  <a:cubicBezTo>
                    <a:pt x="993" y="755"/>
                    <a:pt x="994" y="755"/>
                    <a:pt x="994" y="754"/>
                  </a:cubicBezTo>
                  <a:cubicBezTo>
                    <a:pt x="995" y="755"/>
                    <a:pt x="996" y="756"/>
                    <a:pt x="997" y="756"/>
                  </a:cubicBezTo>
                  <a:cubicBezTo>
                    <a:pt x="999" y="756"/>
                    <a:pt x="1001" y="754"/>
                    <a:pt x="1003" y="753"/>
                  </a:cubicBezTo>
                  <a:cubicBezTo>
                    <a:pt x="1004" y="753"/>
                    <a:pt x="1005" y="752"/>
                    <a:pt x="1006" y="752"/>
                  </a:cubicBezTo>
                  <a:cubicBezTo>
                    <a:pt x="1008" y="752"/>
                    <a:pt x="1010" y="752"/>
                    <a:pt x="1012" y="750"/>
                  </a:cubicBezTo>
                  <a:cubicBezTo>
                    <a:pt x="1012" y="750"/>
                    <a:pt x="1012" y="749"/>
                    <a:pt x="1012" y="749"/>
                  </a:cubicBezTo>
                  <a:cubicBezTo>
                    <a:pt x="1012" y="749"/>
                    <a:pt x="1012" y="748"/>
                    <a:pt x="1012" y="748"/>
                  </a:cubicBezTo>
                  <a:cubicBezTo>
                    <a:pt x="1012" y="745"/>
                    <a:pt x="1012" y="742"/>
                    <a:pt x="1014" y="740"/>
                  </a:cubicBezTo>
                  <a:cubicBezTo>
                    <a:pt x="1014" y="740"/>
                    <a:pt x="1014" y="740"/>
                    <a:pt x="1014" y="740"/>
                  </a:cubicBezTo>
                  <a:cubicBezTo>
                    <a:pt x="1018" y="744"/>
                    <a:pt x="1021" y="744"/>
                    <a:pt x="1023" y="739"/>
                  </a:cubicBezTo>
                  <a:cubicBezTo>
                    <a:pt x="1023" y="738"/>
                    <a:pt x="1023" y="737"/>
                    <a:pt x="1023" y="736"/>
                  </a:cubicBezTo>
                  <a:cubicBezTo>
                    <a:pt x="1027" y="738"/>
                    <a:pt x="1031" y="737"/>
                    <a:pt x="1035" y="736"/>
                  </a:cubicBezTo>
                  <a:cubicBezTo>
                    <a:pt x="1035" y="736"/>
                    <a:pt x="1036" y="736"/>
                    <a:pt x="1036" y="736"/>
                  </a:cubicBezTo>
                  <a:cubicBezTo>
                    <a:pt x="1036" y="735"/>
                    <a:pt x="1036" y="734"/>
                    <a:pt x="1036" y="733"/>
                  </a:cubicBezTo>
                  <a:cubicBezTo>
                    <a:pt x="1039" y="733"/>
                    <a:pt x="1041" y="730"/>
                    <a:pt x="1044" y="730"/>
                  </a:cubicBezTo>
                  <a:cubicBezTo>
                    <a:pt x="1044" y="731"/>
                    <a:pt x="1045" y="733"/>
                    <a:pt x="1048" y="731"/>
                  </a:cubicBezTo>
                  <a:cubicBezTo>
                    <a:pt x="1048" y="729"/>
                    <a:pt x="1051" y="728"/>
                    <a:pt x="1050" y="726"/>
                  </a:cubicBezTo>
                  <a:cubicBezTo>
                    <a:pt x="1047" y="721"/>
                    <a:pt x="1051" y="721"/>
                    <a:pt x="1053" y="719"/>
                  </a:cubicBezTo>
                  <a:cubicBezTo>
                    <a:pt x="1054" y="719"/>
                    <a:pt x="1054" y="719"/>
                    <a:pt x="1054" y="719"/>
                  </a:cubicBezTo>
                  <a:cubicBezTo>
                    <a:pt x="1052" y="722"/>
                    <a:pt x="1051" y="724"/>
                    <a:pt x="1055" y="725"/>
                  </a:cubicBezTo>
                  <a:cubicBezTo>
                    <a:pt x="1058" y="725"/>
                    <a:pt x="1059" y="724"/>
                    <a:pt x="1060" y="721"/>
                  </a:cubicBezTo>
                  <a:cubicBezTo>
                    <a:pt x="1059" y="721"/>
                    <a:pt x="1059" y="720"/>
                    <a:pt x="1059" y="720"/>
                  </a:cubicBezTo>
                  <a:cubicBezTo>
                    <a:pt x="1059" y="719"/>
                    <a:pt x="1059" y="719"/>
                    <a:pt x="1059" y="718"/>
                  </a:cubicBezTo>
                  <a:cubicBezTo>
                    <a:pt x="1058" y="718"/>
                    <a:pt x="1057" y="717"/>
                    <a:pt x="1057" y="717"/>
                  </a:cubicBezTo>
                  <a:cubicBezTo>
                    <a:pt x="1056" y="714"/>
                    <a:pt x="1054" y="711"/>
                    <a:pt x="1059" y="711"/>
                  </a:cubicBezTo>
                  <a:cubicBezTo>
                    <a:pt x="1061" y="710"/>
                    <a:pt x="1063" y="709"/>
                    <a:pt x="1060" y="707"/>
                  </a:cubicBezTo>
                  <a:cubicBezTo>
                    <a:pt x="1060" y="706"/>
                    <a:pt x="1060" y="706"/>
                    <a:pt x="1060" y="706"/>
                  </a:cubicBezTo>
                  <a:cubicBezTo>
                    <a:pt x="1060" y="706"/>
                    <a:pt x="1060" y="706"/>
                    <a:pt x="1060" y="706"/>
                  </a:cubicBezTo>
                  <a:cubicBezTo>
                    <a:pt x="1060" y="706"/>
                    <a:pt x="1061" y="706"/>
                    <a:pt x="1061" y="706"/>
                  </a:cubicBezTo>
                  <a:cubicBezTo>
                    <a:pt x="1061" y="706"/>
                    <a:pt x="1061" y="705"/>
                    <a:pt x="1061" y="705"/>
                  </a:cubicBezTo>
                  <a:cubicBezTo>
                    <a:pt x="1061" y="705"/>
                    <a:pt x="1062" y="705"/>
                    <a:pt x="1062" y="705"/>
                  </a:cubicBezTo>
                  <a:cubicBezTo>
                    <a:pt x="1062" y="705"/>
                    <a:pt x="1062" y="705"/>
                    <a:pt x="1062" y="705"/>
                  </a:cubicBezTo>
                  <a:cubicBezTo>
                    <a:pt x="1063" y="706"/>
                    <a:pt x="1063" y="707"/>
                    <a:pt x="1064" y="708"/>
                  </a:cubicBezTo>
                  <a:cubicBezTo>
                    <a:pt x="1065" y="708"/>
                    <a:pt x="1065" y="708"/>
                    <a:pt x="1065" y="708"/>
                  </a:cubicBezTo>
                  <a:cubicBezTo>
                    <a:pt x="1064" y="709"/>
                    <a:pt x="1063" y="710"/>
                    <a:pt x="1063" y="711"/>
                  </a:cubicBezTo>
                  <a:cubicBezTo>
                    <a:pt x="1061" y="714"/>
                    <a:pt x="1058" y="716"/>
                    <a:pt x="1060" y="719"/>
                  </a:cubicBezTo>
                  <a:cubicBezTo>
                    <a:pt x="1062" y="721"/>
                    <a:pt x="1063" y="721"/>
                    <a:pt x="1065" y="720"/>
                  </a:cubicBezTo>
                  <a:cubicBezTo>
                    <a:pt x="1068" y="720"/>
                    <a:pt x="1067" y="716"/>
                    <a:pt x="1068" y="714"/>
                  </a:cubicBezTo>
                  <a:cubicBezTo>
                    <a:pt x="1068" y="714"/>
                    <a:pt x="1068" y="714"/>
                    <a:pt x="1068" y="715"/>
                  </a:cubicBezTo>
                  <a:cubicBezTo>
                    <a:pt x="1070" y="716"/>
                    <a:pt x="1072" y="716"/>
                    <a:pt x="1074" y="714"/>
                  </a:cubicBezTo>
                  <a:cubicBezTo>
                    <a:pt x="1077" y="712"/>
                    <a:pt x="1081" y="711"/>
                    <a:pt x="1083" y="706"/>
                  </a:cubicBezTo>
                  <a:cubicBezTo>
                    <a:pt x="1084" y="706"/>
                    <a:pt x="1085" y="705"/>
                    <a:pt x="1086" y="705"/>
                  </a:cubicBezTo>
                  <a:cubicBezTo>
                    <a:pt x="1087" y="709"/>
                    <a:pt x="1090" y="707"/>
                    <a:pt x="1093" y="706"/>
                  </a:cubicBezTo>
                  <a:cubicBezTo>
                    <a:pt x="1093" y="705"/>
                    <a:pt x="1094" y="705"/>
                    <a:pt x="1093" y="704"/>
                  </a:cubicBezTo>
                  <a:cubicBezTo>
                    <a:pt x="1095" y="705"/>
                    <a:pt x="1096" y="706"/>
                    <a:pt x="1098" y="706"/>
                  </a:cubicBezTo>
                  <a:cubicBezTo>
                    <a:pt x="1099" y="706"/>
                    <a:pt x="1100" y="706"/>
                    <a:pt x="1100" y="705"/>
                  </a:cubicBezTo>
                  <a:cubicBezTo>
                    <a:pt x="1106" y="700"/>
                    <a:pt x="1114" y="698"/>
                    <a:pt x="1113" y="688"/>
                  </a:cubicBezTo>
                  <a:cubicBezTo>
                    <a:pt x="1113" y="687"/>
                    <a:pt x="1113" y="687"/>
                    <a:pt x="1113" y="686"/>
                  </a:cubicBezTo>
                  <a:cubicBezTo>
                    <a:pt x="1111" y="685"/>
                    <a:pt x="1109" y="683"/>
                    <a:pt x="1108" y="682"/>
                  </a:cubicBezTo>
                  <a:cubicBezTo>
                    <a:pt x="1105" y="682"/>
                    <a:pt x="1104" y="683"/>
                    <a:pt x="1102" y="684"/>
                  </a:cubicBezTo>
                  <a:cubicBezTo>
                    <a:pt x="1102" y="684"/>
                    <a:pt x="1102" y="684"/>
                    <a:pt x="1102" y="684"/>
                  </a:cubicBezTo>
                  <a:cubicBezTo>
                    <a:pt x="1101" y="684"/>
                    <a:pt x="1100" y="684"/>
                    <a:pt x="1099" y="684"/>
                  </a:cubicBezTo>
                  <a:cubicBezTo>
                    <a:pt x="1094" y="683"/>
                    <a:pt x="1091" y="688"/>
                    <a:pt x="1086" y="687"/>
                  </a:cubicBezTo>
                  <a:cubicBezTo>
                    <a:pt x="1082" y="689"/>
                    <a:pt x="1079" y="693"/>
                    <a:pt x="1075" y="695"/>
                  </a:cubicBezTo>
                  <a:cubicBezTo>
                    <a:pt x="1076" y="691"/>
                    <a:pt x="1080" y="690"/>
                    <a:pt x="1082" y="687"/>
                  </a:cubicBezTo>
                  <a:cubicBezTo>
                    <a:pt x="1083" y="687"/>
                    <a:pt x="1085" y="685"/>
                    <a:pt x="1082" y="684"/>
                  </a:cubicBezTo>
                  <a:cubicBezTo>
                    <a:pt x="1083" y="684"/>
                    <a:pt x="1083" y="683"/>
                    <a:pt x="1084" y="683"/>
                  </a:cubicBezTo>
                  <a:cubicBezTo>
                    <a:pt x="1085" y="684"/>
                    <a:pt x="1086" y="684"/>
                    <a:pt x="1087" y="684"/>
                  </a:cubicBezTo>
                  <a:cubicBezTo>
                    <a:pt x="1090" y="683"/>
                    <a:pt x="1091" y="680"/>
                    <a:pt x="1095" y="680"/>
                  </a:cubicBezTo>
                  <a:cubicBezTo>
                    <a:pt x="1098" y="679"/>
                    <a:pt x="1097" y="677"/>
                    <a:pt x="1097" y="675"/>
                  </a:cubicBezTo>
                  <a:cubicBezTo>
                    <a:pt x="1097" y="675"/>
                    <a:pt x="1098" y="674"/>
                    <a:pt x="1099" y="674"/>
                  </a:cubicBezTo>
                  <a:cubicBezTo>
                    <a:pt x="1104" y="670"/>
                    <a:pt x="1102" y="665"/>
                    <a:pt x="1099" y="661"/>
                  </a:cubicBezTo>
                  <a:cubicBezTo>
                    <a:pt x="1099" y="660"/>
                    <a:pt x="1098" y="660"/>
                    <a:pt x="1097" y="659"/>
                  </a:cubicBezTo>
                  <a:cubicBezTo>
                    <a:pt x="1097" y="660"/>
                    <a:pt x="1096" y="660"/>
                    <a:pt x="1096" y="660"/>
                  </a:cubicBezTo>
                  <a:cubicBezTo>
                    <a:pt x="1095" y="657"/>
                    <a:pt x="1094" y="654"/>
                    <a:pt x="1093" y="651"/>
                  </a:cubicBezTo>
                  <a:cubicBezTo>
                    <a:pt x="1093" y="651"/>
                    <a:pt x="1093" y="650"/>
                    <a:pt x="1093" y="650"/>
                  </a:cubicBezTo>
                  <a:cubicBezTo>
                    <a:pt x="1093" y="646"/>
                    <a:pt x="1090" y="644"/>
                    <a:pt x="1091" y="640"/>
                  </a:cubicBezTo>
                  <a:cubicBezTo>
                    <a:pt x="1091" y="640"/>
                    <a:pt x="1091" y="640"/>
                    <a:pt x="1092" y="640"/>
                  </a:cubicBezTo>
                  <a:cubicBezTo>
                    <a:pt x="1092" y="639"/>
                    <a:pt x="1093" y="638"/>
                    <a:pt x="1093" y="637"/>
                  </a:cubicBezTo>
                  <a:cubicBezTo>
                    <a:pt x="1105" y="628"/>
                    <a:pt x="1117" y="619"/>
                    <a:pt x="1128" y="609"/>
                  </a:cubicBezTo>
                  <a:cubicBezTo>
                    <a:pt x="1128" y="604"/>
                    <a:pt x="1136" y="603"/>
                    <a:pt x="1134" y="596"/>
                  </a:cubicBezTo>
                  <a:cubicBezTo>
                    <a:pt x="1129" y="601"/>
                    <a:pt x="1124" y="604"/>
                    <a:pt x="1124" y="593"/>
                  </a:cubicBezTo>
                  <a:cubicBezTo>
                    <a:pt x="1124" y="592"/>
                    <a:pt x="1124" y="592"/>
                    <a:pt x="1124" y="591"/>
                  </a:cubicBezTo>
                  <a:cubicBezTo>
                    <a:pt x="1127" y="588"/>
                    <a:pt x="1131" y="585"/>
                    <a:pt x="1135" y="583"/>
                  </a:cubicBezTo>
                  <a:cubicBezTo>
                    <a:pt x="1138" y="582"/>
                    <a:pt x="1141" y="580"/>
                    <a:pt x="1142" y="576"/>
                  </a:cubicBezTo>
                  <a:cubicBezTo>
                    <a:pt x="1144" y="575"/>
                    <a:pt x="1147" y="573"/>
                    <a:pt x="1148" y="571"/>
                  </a:cubicBezTo>
                  <a:cubicBezTo>
                    <a:pt x="1149" y="571"/>
                    <a:pt x="1149" y="571"/>
                    <a:pt x="1150" y="571"/>
                  </a:cubicBezTo>
                  <a:cubicBezTo>
                    <a:pt x="1156" y="566"/>
                    <a:pt x="1160" y="559"/>
                    <a:pt x="1167" y="556"/>
                  </a:cubicBezTo>
                  <a:cubicBezTo>
                    <a:pt x="1168" y="555"/>
                    <a:pt x="1169" y="554"/>
                    <a:pt x="1170" y="553"/>
                  </a:cubicBezTo>
                  <a:cubicBezTo>
                    <a:pt x="1173" y="552"/>
                    <a:pt x="1174" y="549"/>
                    <a:pt x="1176" y="547"/>
                  </a:cubicBezTo>
                  <a:cubicBezTo>
                    <a:pt x="1177" y="546"/>
                    <a:pt x="1178" y="544"/>
                    <a:pt x="1179" y="542"/>
                  </a:cubicBezTo>
                  <a:cubicBezTo>
                    <a:pt x="1190" y="531"/>
                    <a:pt x="1201" y="521"/>
                    <a:pt x="1212" y="510"/>
                  </a:cubicBezTo>
                  <a:cubicBezTo>
                    <a:pt x="1212" y="510"/>
                    <a:pt x="1211" y="509"/>
                    <a:pt x="1211" y="508"/>
                  </a:cubicBezTo>
                  <a:cubicBezTo>
                    <a:pt x="1209" y="510"/>
                    <a:pt x="1207" y="511"/>
                    <a:pt x="1204" y="512"/>
                  </a:cubicBezTo>
                  <a:cubicBezTo>
                    <a:pt x="1203" y="509"/>
                    <a:pt x="1209" y="507"/>
                    <a:pt x="1205" y="505"/>
                  </a:cubicBezTo>
                  <a:cubicBezTo>
                    <a:pt x="1202" y="506"/>
                    <a:pt x="1198" y="507"/>
                    <a:pt x="1196" y="511"/>
                  </a:cubicBezTo>
                  <a:cubicBezTo>
                    <a:pt x="1196" y="511"/>
                    <a:pt x="1195" y="512"/>
                    <a:pt x="1195" y="512"/>
                  </a:cubicBezTo>
                  <a:cubicBezTo>
                    <a:pt x="1191" y="514"/>
                    <a:pt x="1187" y="518"/>
                    <a:pt x="1184" y="522"/>
                  </a:cubicBezTo>
                  <a:cubicBezTo>
                    <a:pt x="1184" y="522"/>
                    <a:pt x="1183" y="522"/>
                    <a:pt x="1183" y="522"/>
                  </a:cubicBezTo>
                  <a:cubicBezTo>
                    <a:pt x="1181" y="521"/>
                    <a:pt x="1179" y="522"/>
                    <a:pt x="1177" y="523"/>
                  </a:cubicBezTo>
                  <a:cubicBezTo>
                    <a:pt x="1178" y="519"/>
                    <a:pt x="1184" y="518"/>
                    <a:pt x="1187" y="515"/>
                  </a:cubicBezTo>
                  <a:cubicBezTo>
                    <a:pt x="1188" y="512"/>
                    <a:pt x="1193" y="511"/>
                    <a:pt x="1187" y="508"/>
                  </a:cubicBezTo>
                  <a:cubicBezTo>
                    <a:pt x="1178" y="516"/>
                    <a:pt x="1168" y="524"/>
                    <a:pt x="1159" y="532"/>
                  </a:cubicBezTo>
                  <a:cubicBezTo>
                    <a:pt x="1158" y="532"/>
                    <a:pt x="1158" y="532"/>
                    <a:pt x="1157" y="532"/>
                  </a:cubicBezTo>
                  <a:cubicBezTo>
                    <a:pt x="1157" y="531"/>
                    <a:pt x="1158" y="531"/>
                    <a:pt x="1158" y="531"/>
                  </a:cubicBezTo>
                  <a:cubicBezTo>
                    <a:pt x="1159" y="530"/>
                    <a:pt x="1160" y="529"/>
                    <a:pt x="1160" y="527"/>
                  </a:cubicBezTo>
                  <a:cubicBezTo>
                    <a:pt x="1160" y="527"/>
                    <a:pt x="1161" y="527"/>
                    <a:pt x="1161" y="527"/>
                  </a:cubicBezTo>
                  <a:cubicBezTo>
                    <a:pt x="1170" y="522"/>
                    <a:pt x="1179" y="517"/>
                    <a:pt x="1184" y="508"/>
                  </a:cubicBezTo>
                  <a:cubicBezTo>
                    <a:pt x="1184" y="506"/>
                    <a:pt x="1184" y="505"/>
                    <a:pt x="1182" y="505"/>
                  </a:cubicBezTo>
                  <a:cubicBezTo>
                    <a:pt x="1180" y="506"/>
                    <a:pt x="1179" y="506"/>
                    <a:pt x="1178" y="507"/>
                  </a:cubicBezTo>
                  <a:cubicBezTo>
                    <a:pt x="1172" y="512"/>
                    <a:pt x="1166" y="517"/>
                    <a:pt x="1159" y="521"/>
                  </a:cubicBezTo>
                  <a:cubicBezTo>
                    <a:pt x="1160" y="516"/>
                    <a:pt x="1165" y="516"/>
                    <a:pt x="1166" y="512"/>
                  </a:cubicBezTo>
                  <a:cubicBezTo>
                    <a:pt x="1160" y="513"/>
                    <a:pt x="1158" y="518"/>
                    <a:pt x="1153" y="519"/>
                  </a:cubicBezTo>
                  <a:cubicBezTo>
                    <a:pt x="1148" y="523"/>
                    <a:pt x="1144" y="527"/>
                    <a:pt x="1140" y="531"/>
                  </a:cubicBezTo>
                  <a:cubicBezTo>
                    <a:pt x="1139" y="530"/>
                    <a:pt x="1138" y="530"/>
                    <a:pt x="1137" y="529"/>
                  </a:cubicBezTo>
                  <a:cubicBezTo>
                    <a:pt x="1142" y="524"/>
                    <a:pt x="1140" y="516"/>
                    <a:pt x="1147" y="512"/>
                  </a:cubicBezTo>
                  <a:cubicBezTo>
                    <a:pt x="1154" y="508"/>
                    <a:pt x="1153" y="499"/>
                    <a:pt x="1158" y="494"/>
                  </a:cubicBezTo>
                  <a:cubicBezTo>
                    <a:pt x="1158" y="493"/>
                    <a:pt x="1157" y="493"/>
                    <a:pt x="1156" y="493"/>
                  </a:cubicBezTo>
                  <a:cubicBezTo>
                    <a:pt x="1151" y="496"/>
                    <a:pt x="1146" y="499"/>
                    <a:pt x="1141" y="502"/>
                  </a:cubicBezTo>
                  <a:cubicBezTo>
                    <a:pt x="1140" y="503"/>
                    <a:pt x="1139" y="503"/>
                    <a:pt x="1138" y="504"/>
                  </a:cubicBezTo>
                  <a:cubicBezTo>
                    <a:pt x="1136" y="505"/>
                    <a:pt x="1134" y="507"/>
                    <a:pt x="1135" y="509"/>
                  </a:cubicBezTo>
                  <a:cubicBezTo>
                    <a:pt x="1135" y="509"/>
                    <a:pt x="1135" y="509"/>
                    <a:pt x="1135" y="509"/>
                  </a:cubicBezTo>
                  <a:cubicBezTo>
                    <a:pt x="1134" y="509"/>
                    <a:pt x="1134" y="509"/>
                    <a:pt x="1133" y="509"/>
                  </a:cubicBezTo>
                  <a:cubicBezTo>
                    <a:pt x="1127" y="515"/>
                    <a:pt x="1117" y="517"/>
                    <a:pt x="1113" y="526"/>
                  </a:cubicBezTo>
                  <a:cubicBezTo>
                    <a:pt x="1113" y="526"/>
                    <a:pt x="1113" y="526"/>
                    <a:pt x="1113" y="526"/>
                  </a:cubicBezTo>
                  <a:cubicBezTo>
                    <a:pt x="1113" y="526"/>
                    <a:pt x="1113" y="526"/>
                    <a:pt x="1113" y="526"/>
                  </a:cubicBezTo>
                  <a:cubicBezTo>
                    <a:pt x="1110" y="526"/>
                    <a:pt x="1109" y="521"/>
                    <a:pt x="1106" y="523"/>
                  </a:cubicBezTo>
                  <a:cubicBezTo>
                    <a:pt x="1102" y="522"/>
                    <a:pt x="1104" y="520"/>
                    <a:pt x="1104" y="518"/>
                  </a:cubicBezTo>
                  <a:cubicBezTo>
                    <a:pt x="1106" y="513"/>
                    <a:pt x="1114" y="513"/>
                    <a:pt x="1112" y="506"/>
                  </a:cubicBezTo>
                  <a:cubicBezTo>
                    <a:pt x="1111" y="506"/>
                    <a:pt x="1110" y="506"/>
                    <a:pt x="1110" y="506"/>
                  </a:cubicBezTo>
                  <a:cubicBezTo>
                    <a:pt x="1108" y="504"/>
                    <a:pt x="1107" y="501"/>
                    <a:pt x="1103" y="503"/>
                  </a:cubicBezTo>
                  <a:cubicBezTo>
                    <a:pt x="1103" y="503"/>
                    <a:pt x="1102" y="502"/>
                    <a:pt x="1103" y="502"/>
                  </a:cubicBezTo>
                  <a:cubicBezTo>
                    <a:pt x="1111" y="496"/>
                    <a:pt x="1119" y="490"/>
                    <a:pt x="1124" y="483"/>
                  </a:cubicBezTo>
                  <a:cubicBezTo>
                    <a:pt x="1124" y="481"/>
                    <a:pt x="1124" y="479"/>
                    <a:pt x="1121" y="480"/>
                  </a:cubicBezTo>
                  <a:cubicBezTo>
                    <a:pt x="1108" y="484"/>
                    <a:pt x="1095" y="489"/>
                    <a:pt x="1085" y="499"/>
                  </a:cubicBezTo>
                  <a:cubicBezTo>
                    <a:pt x="1082" y="501"/>
                    <a:pt x="1079" y="505"/>
                    <a:pt x="1074" y="504"/>
                  </a:cubicBezTo>
                  <a:cubicBezTo>
                    <a:pt x="1075" y="500"/>
                    <a:pt x="1079" y="498"/>
                    <a:pt x="1081" y="497"/>
                  </a:cubicBezTo>
                  <a:cubicBezTo>
                    <a:pt x="1085" y="494"/>
                    <a:pt x="1083" y="491"/>
                    <a:pt x="1081" y="489"/>
                  </a:cubicBezTo>
                  <a:cubicBezTo>
                    <a:pt x="1082" y="488"/>
                    <a:pt x="1083" y="486"/>
                    <a:pt x="1084" y="485"/>
                  </a:cubicBezTo>
                  <a:cubicBezTo>
                    <a:pt x="1085" y="485"/>
                    <a:pt x="1085" y="485"/>
                    <a:pt x="1086" y="485"/>
                  </a:cubicBezTo>
                  <a:cubicBezTo>
                    <a:pt x="1090" y="484"/>
                    <a:pt x="1092" y="482"/>
                    <a:pt x="1095" y="480"/>
                  </a:cubicBezTo>
                  <a:cubicBezTo>
                    <a:pt x="1100" y="475"/>
                    <a:pt x="1107" y="472"/>
                    <a:pt x="1110" y="465"/>
                  </a:cubicBezTo>
                  <a:cubicBezTo>
                    <a:pt x="1110" y="464"/>
                    <a:pt x="1109" y="463"/>
                    <a:pt x="1108" y="463"/>
                  </a:cubicBezTo>
                  <a:cubicBezTo>
                    <a:pt x="1106" y="464"/>
                    <a:pt x="1105" y="464"/>
                    <a:pt x="1104" y="465"/>
                  </a:cubicBezTo>
                  <a:cubicBezTo>
                    <a:pt x="1101" y="465"/>
                    <a:pt x="1100" y="466"/>
                    <a:pt x="1098" y="467"/>
                  </a:cubicBezTo>
                  <a:cubicBezTo>
                    <a:pt x="1099" y="466"/>
                    <a:pt x="1101" y="464"/>
                    <a:pt x="1102" y="462"/>
                  </a:cubicBezTo>
                  <a:cubicBezTo>
                    <a:pt x="1102" y="462"/>
                    <a:pt x="1102" y="461"/>
                    <a:pt x="1102" y="460"/>
                  </a:cubicBezTo>
                  <a:cubicBezTo>
                    <a:pt x="1103" y="459"/>
                    <a:pt x="1102" y="458"/>
                    <a:pt x="1101" y="457"/>
                  </a:cubicBezTo>
                  <a:cubicBezTo>
                    <a:pt x="1096" y="452"/>
                    <a:pt x="1090" y="454"/>
                    <a:pt x="1084" y="455"/>
                  </a:cubicBezTo>
                  <a:cubicBezTo>
                    <a:pt x="1086" y="454"/>
                    <a:pt x="1087" y="453"/>
                    <a:pt x="1089" y="452"/>
                  </a:cubicBezTo>
                  <a:cubicBezTo>
                    <a:pt x="1093" y="450"/>
                    <a:pt x="1094" y="445"/>
                    <a:pt x="1097" y="442"/>
                  </a:cubicBezTo>
                  <a:cubicBezTo>
                    <a:pt x="1099" y="440"/>
                    <a:pt x="1101" y="438"/>
                    <a:pt x="1103" y="436"/>
                  </a:cubicBezTo>
                  <a:cubicBezTo>
                    <a:pt x="1103" y="436"/>
                    <a:pt x="1103" y="436"/>
                    <a:pt x="1104" y="436"/>
                  </a:cubicBezTo>
                  <a:cubicBezTo>
                    <a:pt x="1106" y="436"/>
                    <a:pt x="1108" y="435"/>
                    <a:pt x="1111" y="433"/>
                  </a:cubicBezTo>
                  <a:cubicBezTo>
                    <a:pt x="1115" y="430"/>
                    <a:pt x="1120" y="427"/>
                    <a:pt x="1122" y="422"/>
                  </a:cubicBezTo>
                  <a:cubicBezTo>
                    <a:pt x="1125" y="420"/>
                    <a:pt x="1127" y="419"/>
                    <a:pt x="1129" y="417"/>
                  </a:cubicBezTo>
                  <a:cubicBezTo>
                    <a:pt x="1130" y="415"/>
                    <a:pt x="1132" y="414"/>
                    <a:pt x="1134" y="412"/>
                  </a:cubicBezTo>
                  <a:cubicBezTo>
                    <a:pt x="1134" y="410"/>
                    <a:pt x="1133" y="409"/>
                    <a:pt x="1132" y="408"/>
                  </a:cubicBezTo>
                  <a:cubicBezTo>
                    <a:pt x="1128" y="410"/>
                    <a:pt x="1125" y="412"/>
                    <a:pt x="1122" y="414"/>
                  </a:cubicBezTo>
                  <a:cubicBezTo>
                    <a:pt x="1114" y="417"/>
                    <a:pt x="1108" y="423"/>
                    <a:pt x="1102" y="428"/>
                  </a:cubicBezTo>
                  <a:cubicBezTo>
                    <a:pt x="1100" y="429"/>
                    <a:pt x="1099" y="431"/>
                    <a:pt x="1100" y="433"/>
                  </a:cubicBezTo>
                  <a:cubicBezTo>
                    <a:pt x="1100" y="433"/>
                    <a:pt x="1100" y="433"/>
                    <a:pt x="1100" y="433"/>
                  </a:cubicBezTo>
                  <a:cubicBezTo>
                    <a:pt x="1093" y="437"/>
                    <a:pt x="1086" y="442"/>
                    <a:pt x="1080" y="447"/>
                  </a:cubicBezTo>
                  <a:cubicBezTo>
                    <a:pt x="1078" y="443"/>
                    <a:pt x="1076" y="439"/>
                    <a:pt x="1072" y="437"/>
                  </a:cubicBezTo>
                  <a:cubicBezTo>
                    <a:pt x="1070" y="439"/>
                    <a:pt x="1067" y="440"/>
                    <a:pt x="1064" y="442"/>
                  </a:cubicBezTo>
                  <a:cubicBezTo>
                    <a:pt x="1064" y="441"/>
                    <a:pt x="1064" y="441"/>
                    <a:pt x="1064" y="441"/>
                  </a:cubicBezTo>
                  <a:cubicBezTo>
                    <a:pt x="1063" y="439"/>
                    <a:pt x="1061" y="438"/>
                    <a:pt x="1059" y="437"/>
                  </a:cubicBezTo>
                  <a:cubicBezTo>
                    <a:pt x="1059" y="437"/>
                    <a:pt x="1059" y="437"/>
                    <a:pt x="1059" y="437"/>
                  </a:cubicBezTo>
                  <a:cubicBezTo>
                    <a:pt x="1057" y="436"/>
                    <a:pt x="1055" y="434"/>
                    <a:pt x="1052" y="433"/>
                  </a:cubicBezTo>
                  <a:cubicBezTo>
                    <a:pt x="1053" y="432"/>
                    <a:pt x="1054" y="430"/>
                    <a:pt x="1055" y="429"/>
                  </a:cubicBezTo>
                  <a:cubicBezTo>
                    <a:pt x="1060" y="427"/>
                    <a:pt x="1065" y="425"/>
                    <a:pt x="1069" y="421"/>
                  </a:cubicBezTo>
                  <a:cubicBezTo>
                    <a:pt x="1069" y="421"/>
                    <a:pt x="1069" y="421"/>
                    <a:pt x="1069" y="421"/>
                  </a:cubicBezTo>
                  <a:cubicBezTo>
                    <a:pt x="1069" y="421"/>
                    <a:pt x="1070" y="420"/>
                    <a:pt x="1070" y="419"/>
                  </a:cubicBezTo>
                  <a:cubicBezTo>
                    <a:pt x="1071" y="419"/>
                    <a:pt x="1071" y="419"/>
                    <a:pt x="1071" y="419"/>
                  </a:cubicBezTo>
                  <a:cubicBezTo>
                    <a:pt x="1078" y="416"/>
                    <a:pt x="1083" y="411"/>
                    <a:pt x="1089" y="406"/>
                  </a:cubicBezTo>
                  <a:cubicBezTo>
                    <a:pt x="1089" y="406"/>
                    <a:pt x="1089" y="406"/>
                    <a:pt x="1089" y="406"/>
                  </a:cubicBezTo>
                  <a:cubicBezTo>
                    <a:pt x="1097" y="406"/>
                    <a:pt x="1098" y="397"/>
                    <a:pt x="1105" y="395"/>
                  </a:cubicBezTo>
                  <a:cubicBezTo>
                    <a:pt x="1113" y="392"/>
                    <a:pt x="1119" y="387"/>
                    <a:pt x="1123" y="379"/>
                  </a:cubicBezTo>
                  <a:cubicBezTo>
                    <a:pt x="1123" y="379"/>
                    <a:pt x="1123" y="379"/>
                    <a:pt x="1123" y="379"/>
                  </a:cubicBezTo>
                  <a:cubicBezTo>
                    <a:pt x="1130" y="382"/>
                    <a:pt x="1135" y="378"/>
                    <a:pt x="1138" y="372"/>
                  </a:cubicBezTo>
                  <a:cubicBezTo>
                    <a:pt x="1147" y="365"/>
                    <a:pt x="1156" y="359"/>
                    <a:pt x="1164" y="352"/>
                  </a:cubicBezTo>
                  <a:cubicBezTo>
                    <a:pt x="1167" y="349"/>
                    <a:pt x="1174" y="347"/>
                    <a:pt x="1169" y="341"/>
                  </a:cubicBezTo>
                  <a:cubicBezTo>
                    <a:pt x="1169" y="338"/>
                    <a:pt x="1169" y="336"/>
                    <a:pt x="1169" y="334"/>
                  </a:cubicBezTo>
                  <a:cubicBezTo>
                    <a:pt x="1172" y="331"/>
                    <a:pt x="1175" y="328"/>
                    <a:pt x="1178" y="325"/>
                  </a:cubicBezTo>
                  <a:cubicBezTo>
                    <a:pt x="1186" y="320"/>
                    <a:pt x="1192" y="314"/>
                    <a:pt x="1199" y="308"/>
                  </a:cubicBezTo>
                  <a:cubicBezTo>
                    <a:pt x="1199" y="304"/>
                    <a:pt x="1198" y="305"/>
                    <a:pt x="1195" y="305"/>
                  </a:cubicBezTo>
                  <a:cubicBezTo>
                    <a:pt x="1186" y="313"/>
                    <a:pt x="1174" y="319"/>
                    <a:pt x="1165" y="327"/>
                  </a:cubicBezTo>
                  <a:cubicBezTo>
                    <a:pt x="1164" y="327"/>
                    <a:pt x="1163" y="326"/>
                    <a:pt x="1162" y="326"/>
                  </a:cubicBezTo>
                  <a:cubicBezTo>
                    <a:pt x="1159" y="324"/>
                    <a:pt x="1157" y="326"/>
                    <a:pt x="1154" y="327"/>
                  </a:cubicBezTo>
                  <a:cubicBezTo>
                    <a:pt x="1152" y="328"/>
                    <a:pt x="1151" y="329"/>
                    <a:pt x="1149" y="330"/>
                  </a:cubicBezTo>
                  <a:cubicBezTo>
                    <a:pt x="1148" y="331"/>
                    <a:pt x="1146" y="332"/>
                    <a:pt x="1145" y="333"/>
                  </a:cubicBezTo>
                  <a:cubicBezTo>
                    <a:pt x="1144" y="334"/>
                    <a:pt x="1144" y="334"/>
                    <a:pt x="1144" y="334"/>
                  </a:cubicBezTo>
                  <a:cubicBezTo>
                    <a:pt x="1143" y="335"/>
                    <a:pt x="1142" y="335"/>
                    <a:pt x="1142" y="336"/>
                  </a:cubicBezTo>
                  <a:cubicBezTo>
                    <a:pt x="1140" y="337"/>
                    <a:pt x="1137" y="338"/>
                    <a:pt x="1135" y="336"/>
                  </a:cubicBezTo>
                  <a:cubicBezTo>
                    <a:pt x="1126" y="341"/>
                    <a:pt x="1116" y="346"/>
                    <a:pt x="1108" y="353"/>
                  </a:cubicBezTo>
                  <a:cubicBezTo>
                    <a:pt x="1108" y="353"/>
                    <a:pt x="1108" y="353"/>
                    <a:pt x="1108" y="353"/>
                  </a:cubicBezTo>
                  <a:cubicBezTo>
                    <a:pt x="1110" y="351"/>
                    <a:pt x="1112" y="349"/>
                    <a:pt x="1115" y="348"/>
                  </a:cubicBezTo>
                  <a:cubicBezTo>
                    <a:pt x="1115" y="347"/>
                    <a:pt x="1115" y="346"/>
                    <a:pt x="1115" y="346"/>
                  </a:cubicBezTo>
                  <a:cubicBezTo>
                    <a:pt x="1108" y="350"/>
                    <a:pt x="1102" y="354"/>
                    <a:pt x="1096" y="359"/>
                  </a:cubicBezTo>
                  <a:cubicBezTo>
                    <a:pt x="1096" y="359"/>
                    <a:pt x="1096" y="359"/>
                    <a:pt x="1096" y="359"/>
                  </a:cubicBezTo>
                  <a:cubicBezTo>
                    <a:pt x="1095" y="360"/>
                    <a:pt x="1095" y="360"/>
                    <a:pt x="1095" y="360"/>
                  </a:cubicBezTo>
                  <a:cubicBezTo>
                    <a:pt x="1093" y="362"/>
                    <a:pt x="1091" y="364"/>
                    <a:pt x="1089" y="365"/>
                  </a:cubicBezTo>
                  <a:cubicBezTo>
                    <a:pt x="1089" y="366"/>
                    <a:pt x="1089" y="366"/>
                    <a:pt x="1089" y="366"/>
                  </a:cubicBezTo>
                  <a:cubicBezTo>
                    <a:pt x="1080" y="363"/>
                    <a:pt x="1076" y="370"/>
                    <a:pt x="1071" y="374"/>
                  </a:cubicBezTo>
                  <a:cubicBezTo>
                    <a:pt x="1071" y="374"/>
                    <a:pt x="1070" y="375"/>
                    <a:pt x="1070" y="375"/>
                  </a:cubicBezTo>
                  <a:cubicBezTo>
                    <a:pt x="1068" y="366"/>
                    <a:pt x="1080" y="366"/>
                    <a:pt x="1079" y="358"/>
                  </a:cubicBezTo>
                  <a:cubicBezTo>
                    <a:pt x="1076" y="357"/>
                    <a:pt x="1073" y="366"/>
                    <a:pt x="1069" y="360"/>
                  </a:cubicBezTo>
                  <a:cubicBezTo>
                    <a:pt x="1069" y="360"/>
                    <a:pt x="1069" y="360"/>
                    <a:pt x="1069" y="359"/>
                  </a:cubicBezTo>
                  <a:cubicBezTo>
                    <a:pt x="1069" y="360"/>
                    <a:pt x="1069" y="360"/>
                    <a:pt x="1069" y="360"/>
                  </a:cubicBezTo>
                  <a:cubicBezTo>
                    <a:pt x="1077" y="359"/>
                    <a:pt x="1080" y="352"/>
                    <a:pt x="1083" y="347"/>
                  </a:cubicBezTo>
                  <a:cubicBezTo>
                    <a:pt x="1084" y="344"/>
                    <a:pt x="1084" y="341"/>
                    <a:pt x="1084" y="338"/>
                  </a:cubicBezTo>
                  <a:cubicBezTo>
                    <a:pt x="1084" y="336"/>
                    <a:pt x="1084" y="334"/>
                    <a:pt x="1083" y="333"/>
                  </a:cubicBezTo>
                  <a:cubicBezTo>
                    <a:pt x="1083" y="333"/>
                    <a:pt x="1083" y="333"/>
                    <a:pt x="1083" y="333"/>
                  </a:cubicBezTo>
                  <a:cubicBezTo>
                    <a:pt x="1083" y="332"/>
                    <a:pt x="1084" y="331"/>
                    <a:pt x="1084" y="331"/>
                  </a:cubicBezTo>
                  <a:cubicBezTo>
                    <a:pt x="1085" y="331"/>
                    <a:pt x="1085" y="331"/>
                    <a:pt x="1085" y="332"/>
                  </a:cubicBezTo>
                  <a:cubicBezTo>
                    <a:pt x="1091" y="336"/>
                    <a:pt x="1093" y="334"/>
                    <a:pt x="1094" y="328"/>
                  </a:cubicBezTo>
                  <a:cubicBezTo>
                    <a:pt x="1097" y="325"/>
                    <a:pt x="1101" y="324"/>
                    <a:pt x="1105" y="325"/>
                  </a:cubicBezTo>
                  <a:cubicBezTo>
                    <a:pt x="1106" y="326"/>
                    <a:pt x="1108" y="328"/>
                    <a:pt x="1109" y="330"/>
                  </a:cubicBezTo>
                  <a:cubicBezTo>
                    <a:pt x="1114" y="327"/>
                    <a:pt x="1102" y="319"/>
                    <a:pt x="1112" y="317"/>
                  </a:cubicBezTo>
                  <a:cubicBezTo>
                    <a:pt x="1112" y="318"/>
                    <a:pt x="1112" y="319"/>
                    <a:pt x="1112" y="319"/>
                  </a:cubicBezTo>
                  <a:cubicBezTo>
                    <a:pt x="1113" y="324"/>
                    <a:pt x="1117" y="322"/>
                    <a:pt x="1119" y="323"/>
                  </a:cubicBezTo>
                  <a:cubicBezTo>
                    <a:pt x="1124" y="322"/>
                    <a:pt x="1124" y="315"/>
                    <a:pt x="1130" y="315"/>
                  </a:cubicBezTo>
                  <a:cubicBezTo>
                    <a:pt x="1130" y="310"/>
                    <a:pt x="1131" y="305"/>
                    <a:pt x="1138" y="310"/>
                  </a:cubicBezTo>
                  <a:cubicBezTo>
                    <a:pt x="1139" y="308"/>
                    <a:pt x="1140" y="307"/>
                    <a:pt x="1142" y="305"/>
                  </a:cubicBezTo>
                  <a:cubicBezTo>
                    <a:pt x="1144" y="303"/>
                    <a:pt x="1148" y="304"/>
                    <a:pt x="1149" y="300"/>
                  </a:cubicBezTo>
                  <a:cubicBezTo>
                    <a:pt x="1150" y="300"/>
                    <a:pt x="1150" y="300"/>
                    <a:pt x="1150" y="300"/>
                  </a:cubicBezTo>
                  <a:cubicBezTo>
                    <a:pt x="1151" y="295"/>
                    <a:pt x="1157" y="297"/>
                    <a:pt x="1158" y="292"/>
                  </a:cubicBezTo>
                  <a:cubicBezTo>
                    <a:pt x="1159" y="291"/>
                    <a:pt x="1160" y="290"/>
                    <a:pt x="1161" y="289"/>
                  </a:cubicBezTo>
                  <a:cubicBezTo>
                    <a:pt x="1163" y="286"/>
                    <a:pt x="1166" y="286"/>
                    <a:pt x="1168" y="285"/>
                  </a:cubicBezTo>
                  <a:cubicBezTo>
                    <a:pt x="1181" y="278"/>
                    <a:pt x="1183" y="278"/>
                    <a:pt x="1177" y="265"/>
                  </a:cubicBezTo>
                  <a:cubicBezTo>
                    <a:pt x="1174" y="264"/>
                    <a:pt x="1172" y="263"/>
                    <a:pt x="1169" y="264"/>
                  </a:cubicBezTo>
                  <a:cubicBezTo>
                    <a:pt x="1161" y="264"/>
                    <a:pt x="1154" y="268"/>
                    <a:pt x="1147" y="271"/>
                  </a:cubicBezTo>
                  <a:cubicBezTo>
                    <a:pt x="1146" y="271"/>
                    <a:pt x="1146" y="271"/>
                    <a:pt x="1145" y="270"/>
                  </a:cubicBezTo>
                  <a:cubicBezTo>
                    <a:pt x="1145" y="271"/>
                    <a:pt x="1145" y="271"/>
                    <a:pt x="1145" y="271"/>
                  </a:cubicBezTo>
                  <a:cubicBezTo>
                    <a:pt x="1145" y="271"/>
                    <a:pt x="1144" y="271"/>
                    <a:pt x="1144" y="271"/>
                  </a:cubicBezTo>
                  <a:cubicBezTo>
                    <a:pt x="1144" y="267"/>
                    <a:pt x="1139" y="266"/>
                    <a:pt x="1137" y="264"/>
                  </a:cubicBezTo>
                  <a:cubicBezTo>
                    <a:pt x="1136" y="263"/>
                    <a:pt x="1135" y="263"/>
                    <a:pt x="1134" y="262"/>
                  </a:cubicBezTo>
                  <a:cubicBezTo>
                    <a:pt x="1134" y="262"/>
                    <a:pt x="1133" y="263"/>
                    <a:pt x="1132" y="263"/>
                  </a:cubicBezTo>
                  <a:cubicBezTo>
                    <a:pt x="1132" y="263"/>
                    <a:pt x="1132" y="263"/>
                    <a:pt x="1132" y="263"/>
                  </a:cubicBezTo>
                  <a:cubicBezTo>
                    <a:pt x="1132" y="263"/>
                    <a:pt x="1132" y="263"/>
                    <a:pt x="1132" y="263"/>
                  </a:cubicBezTo>
                  <a:cubicBezTo>
                    <a:pt x="1131" y="263"/>
                    <a:pt x="1131" y="263"/>
                    <a:pt x="1130" y="264"/>
                  </a:cubicBezTo>
                  <a:cubicBezTo>
                    <a:pt x="1125" y="265"/>
                    <a:pt x="1124" y="268"/>
                    <a:pt x="1125" y="272"/>
                  </a:cubicBezTo>
                  <a:cubicBezTo>
                    <a:pt x="1124" y="273"/>
                    <a:pt x="1124" y="274"/>
                    <a:pt x="1123" y="275"/>
                  </a:cubicBezTo>
                  <a:cubicBezTo>
                    <a:pt x="1122" y="275"/>
                    <a:pt x="1120" y="274"/>
                    <a:pt x="1119" y="274"/>
                  </a:cubicBezTo>
                  <a:cubicBezTo>
                    <a:pt x="1119" y="274"/>
                    <a:pt x="1119" y="274"/>
                    <a:pt x="1119" y="274"/>
                  </a:cubicBezTo>
                  <a:cubicBezTo>
                    <a:pt x="1119" y="271"/>
                    <a:pt x="1119" y="269"/>
                    <a:pt x="1116" y="267"/>
                  </a:cubicBezTo>
                  <a:cubicBezTo>
                    <a:pt x="1115" y="267"/>
                    <a:pt x="1114" y="267"/>
                    <a:pt x="1113" y="267"/>
                  </a:cubicBezTo>
                  <a:cubicBezTo>
                    <a:pt x="1103" y="271"/>
                    <a:pt x="1093" y="277"/>
                    <a:pt x="1083" y="282"/>
                  </a:cubicBezTo>
                  <a:cubicBezTo>
                    <a:pt x="1083" y="282"/>
                    <a:pt x="1082" y="283"/>
                    <a:pt x="1081" y="284"/>
                  </a:cubicBezTo>
                  <a:cubicBezTo>
                    <a:pt x="1079" y="285"/>
                    <a:pt x="1077" y="286"/>
                    <a:pt x="1075" y="286"/>
                  </a:cubicBezTo>
                  <a:cubicBezTo>
                    <a:pt x="1075" y="287"/>
                    <a:pt x="1075" y="288"/>
                    <a:pt x="1075" y="289"/>
                  </a:cubicBezTo>
                  <a:cubicBezTo>
                    <a:pt x="1075" y="289"/>
                    <a:pt x="1075" y="289"/>
                    <a:pt x="1075" y="289"/>
                  </a:cubicBezTo>
                  <a:cubicBezTo>
                    <a:pt x="1075" y="289"/>
                    <a:pt x="1075" y="289"/>
                    <a:pt x="1075" y="289"/>
                  </a:cubicBezTo>
                  <a:cubicBezTo>
                    <a:pt x="1071" y="290"/>
                    <a:pt x="1068" y="291"/>
                    <a:pt x="1064" y="292"/>
                  </a:cubicBezTo>
                  <a:cubicBezTo>
                    <a:pt x="1062" y="294"/>
                    <a:pt x="1060" y="296"/>
                    <a:pt x="1057" y="296"/>
                  </a:cubicBezTo>
                  <a:cubicBezTo>
                    <a:pt x="1052" y="294"/>
                    <a:pt x="1047" y="291"/>
                    <a:pt x="1045" y="299"/>
                  </a:cubicBezTo>
                  <a:cubicBezTo>
                    <a:pt x="1046" y="300"/>
                    <a:pt x="1046" y="301"/>
                    <a:pt x="1047" y="301"/>
                  </a:cubicBezTo>
                  <a:cubicBezTo>
                    <a:pt x="1047" y="301"/>
                    <a:pt x="1047" y="302"/>
                    <a:pt x="1047" y="302"/>
                  </a:cubicBezTo>
                  <a:cubicBezTo>
                    <a:pt x="1047" y="302"/>
                    <a:pt x="1047" y="302"/>
                    <a:pt x="1047" y="302"/>
                  </a:cubicBezTo>
                  <a:cubicBezTo>
                    <a:pt x="1046" y="302"/>
                    <a:pt x="1045" y="302"/>
                    <a:pt x="1045" y="302"/>
                  </a:cubicBezTo>
                  <a:cubicBezTo>
                    <a:pt x="1047" y="307"/>
                    <a:pt x="1040" y="307"/>
                    <a:pt x="1039" y="311"/>
                  </a:cubicBezTo>
                  <a:cubicBezTo>
                    <a:pt x="1039" y="313"/>
                    <a:pt x="1039" y="314"/>
                    <a:pt x="1038" y="316"/>
                  </a:cubicBezTo>
                  <a:cubicBezTo>
                    <a:pt x="1039" y="318"/>
                    <a:pt x="1037" y="321"/>
                    <a:pt x="1041" y="322"/>
                  </a:cubicBezTo>
                  <a:cubicBezTo>
                    <a:pt x="1044" y="322"/>
                    <a:pt x="1044" y="320"/>
                    <a:pt x="1044" y="318"/>
                  </a:cubicBezTo>
                  <a:cubicBezTo>
                    <a:pt x="1044" y="316"/>
                    <a:pt x="1045" y="315"/>
                    <a:pt x="1046" y="314"/>
                  </a:cubicBezTo>
                  <a:cubicBezTo>
                    <a:pt x="1047" y="314"/>
                    <a:pt x="1047" y="315"/>
                    <a:pt x="1048" y="315"/>
                  </a:cubicBezTo>
                  <a:cubicBezTo>
                    <a:pt x="1048" y="315"/>
                    <a:pt x="1048" y="314"/>
                    <a:pt x="1049" y="314"/>
                  </a:cubicBezTo>
                  <a:cubicBezTo>
                    <a:pt x="1049" y="314"/>
                    <a:pt x="1049" y="314"/>
                    <a:pt x="1049" y="315"/>
                  </a:cubicBezTo>
                  <a:cubicBezTo>
                    <a:pt x="1049" y="318"/>
                    <a:pt x="1051" y="321"/>
                    <a:pt x="1054" y="322"/>
                  </a:cubicBezTo>
                  <a:cubicBezTo>
                    <a:pt x="1055" y="323"/>
                    <a:pt x="1056" y="324"/>
                    <a:pt x="1058" y="324"/>
                  </a:cubicBezTo>
                  <a:cubicBezTo>
                    <a:pt x="1061" y="323"/>
                    <a:pt x="1062" y="321"/>
                    <a:pt x="1063" y="318"/>
                  </a:cubicBezTo>
                  <a:cubicBezTo>
                    <a:pt x="1063" y="316"/>
                    <a:pt x="1063" y="314"/>
                    <a:pt x="1062" y="312"/>
                  </a:cubicBezTo>
                  <a:cubicBezTo>
                    <a:pt x="1062" y="312"/>
                    <a:pt x="1062" y="313"/>
                    <a:pt x="1062" y="313"/>
                  </a:cubicBezTo>
                  <a:cubicBezTo>
                    <a:pt x="1064" y="312"/>
                    <a:pt x="1065" y="311"/>
                    <a:pt x="1065" y="310"/>
                  </a:cubicBezTo>
                  <a:cubicBezTo>
                    <a:pt x="1065" y="311"/>
                    <a:pt x="1065" y="312"/>
                    <a:pt x="1065" y="313"/>
                  </a:cubicBezTo>
                  <a:cubicBezTo>
                    <a:pt x="1065" y="315"/>
                    <a:pt x="1065" y="317"/>
                    <a:pt x="1066" y="319"/>
                  </a:cubicBezTo>
                  <a:cubicBezTo>
                    <a:pt x="1065" y="319"/>
                    <a:pt x="1064" y="319"/>
                    <a:pt x="1064" y="320"/>
                  </a:cubicBezTo>
                  <a:cubicBezTo>
                    <a:pt x="1059" y="325"/>
                    <a:pt x="1053" y="329"/>
                    <a:pt x="1047" y="333"/>
                  </a:cubicBezTo>
                  <a:cubicBezTo>
                    <a:pt x="1046" y="334"/>
                    <a:pt x="1046" y="335"/>
                    <a:pt x="1046" y="336"/>
                  </a:cubicBezTo>
                  <a:cubicBezTo>
                    <a:pt x="1045" y="337"/>
                    <a:pt x="1045" y="337"/>
                    <a:pt x="1044" y="338"/>
                  </a:cubicBezTo>
                  <a:cubicBezTo>
                    <a:pt x="1044" y="338"/>
                    <a:pt x="1043" y="338"/>
                    <a:pt x="1043" y="338"/>
                  </a:cubicBezTo>
                  <a:cubicBezTo>
                    <a:pt x="1041" y="338"/>
                    <a:pt x="1040" y="339"/>
                    <a:pt x="1039" y="340"/>
                  </a:cubicBezTo>
                  <a:cubicBezTo>
                    <a:pt x="1039" y="341"/>
                    <a:pt x="1039" y="341"/>
                    <a:pt x="1039" y="342"/>
                  </a:cubicBezTo>
                  <a:cubicBezTo>
                    <a:pt x="1034" y="345"/>
                    <a:pt x="1030" y="348"/>
                    <a:pt x="1025" y="352"/>
                  </a:cubicBezTo>
                  <a:cubicBezTo>
                    <a:pt x="1024" y="353"/>
                    <a:pt x="1023" y="354"/>
                    <a:pt x="1021" y="356"/>
                  </a:cubicBezTo>
                  <a:cubicBezTo>
                    <a:pt x="1020" y="356"/>
                    <a:pt x="1019" y="356"/>
                    <a:pt x="1018" y="356"/>
                  </a:cubicBezTo>
                  <a:cubicBezTo>
                    <a:pt x="1016" y="358"/>
                    <a:pt x="1013" y="360"/>
                    <a:pt x="1011" y="362"/>
                  </a:cubicBezTo>
                  <a:cubicBezTo>
                    <a:pt x="1009" y="365"/>
                    <a:pt x="1006" y="367"/>
                    <a:pt x="1003" y="369"/>
                  </a:cubicBezTo>
                  <a:cubicBezTo>
                    <a:pt x="1003" y="369"/>
                    <a:pt x="1003" y="368"/>
                    <a:pt x="1003" y="367"/>
                  </a:cubicBezTo>
                  <a:cubicBezTo>
                    <a:pt x="1002" y="365"/>
                    <a:pt x="999" y="366"/>
                    <a:pt x="997" y="366"/>
                  </a:cubicBezTo>
                  <a:cubicBezTo>
                    <a:pt x="999" y="365"/>
                    <a:pt x="1001" y="363"/>
                    <a:pt x="1002" y="361"/>
                  </a:cubicBezTo>
                  <a:cubicBezTo>
                    <a:pt x="1003" y="358"/>
                    <a:pt x="1001" y="354"/>
                    <a:pt x="1002" y="350"/>
                  </a:cubicBezTo>
                  <a:cubicBezTo>
                    <a:pt x="1003" y="348"/>
                    <a:pt x="1003" y="345"/>
                    <a:pt x="1002" y="344"/>
                  </a:cubicBezTo>
                  <a:cubicBezTo>
                    <a:pt x="1003" y="344"/>
                    <a:pt x="1004" y="343"/>
                    <a:pt x="1006" y="341"/>
                  </a:cubicBezTo>
                  <a:cubicBezTo>
                    <a:pt x="1006" y="341"/>
                    <a:pt x="1006" y="341"/>
                    <a:pt x="1006" y="342"/>
                  </a:cubicBezTo>
                  <a:cubicBezTo>
                    <a:pt x="1010" y="344"/>
                    <a:pt x="1013" y="344"/>
                    <a:pt x="1016" y="342"/>
                  </a:cubicBezTo>
                  <a:cubicBezTo>
                    <a:pt x="1018" y="342"/>
                    <a:pt x="1019" y="340"/>
                    <a:pt x="1020" y="339"/>
                  </a:cubicBezTo>
                  <a:cubicBezTo>
                    <a:pt x="1021" y="337"/>
                    <a:pt x="1023" y="335"/>
                    <a:pt x="1022" y="333"/>
                  </a:cubicBezTo>
                  <a:cubicBezTo>
                    <a:pt x="1024" y="333"/>
                    <a:pt x="1026" y="333"/>
                    <a:pt x="1028" y="332"/>
                  </a:cubicBezTo>
                  <a:cubicBezTo>
                    <a:pt x="1028" y="332"/>
                    <a:pt x="1028" y="332"/>
                    <a:pt x="1028" y="332"/>
                  </a:cubicBezTo>
                  <a:cubicBezTo>
                    <a:pt x="1028" y="328"/>
                    <a:pt x="1033" y="323"/>
                    <a:pt x="1025" y="322"/>
                  </a:cubicBezTo>
                  <a:cubicBezTo>
                    <a:pt x="1023" y="320"/>
                    <a:pt x="1021" y="319"/>
                    <a:pt x="1019" y="317"/>
                  </a:cubicBezTo>
                  <a:cubicBezTo>
                    <a:pt x="1016" y="317"/>
                    <a:pt x="1014" y="316"/>
                    <a:pt x="1011" y="316"/>
                  </a:cubicBezTo>
                  <a:cubicBezTo>
                    <a:pt x="1010" y="316"/>
                    <a:pt x="1009" y="317"/>
                    <a:pt x="1009" y="317"/>
                  </a:cubicBezTo>
                  <a:cubicBezTo>
                    <a:pt x="1008" y="319"/>
                    <a:pt x="1008" y="321"/>
                    <a:pt x="1009" y="323"/>
                  </a:cubicBezTo>
                  <a:cubicBezTo>
                    <a:pt x="1009" y="324"/>
                    <a:pt x="1010" y="325"/>
                    <a:pt x="1010" y="326"/>
                  </a:cubicBezTo>
                  <a:cubicBezTo>
                    <a:pt x="1011" y="326"/>
                    <a:pt x="1011" y="327"/>
                    <a:pt x="1012" y="327"/>
                  </a:cubicBezTo>
                  <a:cubicBezTo>
                    <a:pt x="1011" y="329"/>
                    <a:pt x="1010" y="326"/>
                    <a:pt x="1009" y="326"/>
                  </a:cubicBezTo>
                  <a:cubicBezTo>
                    <a:pt x="1007" y="325"/>
                    <a:pt x="1004" y="325"/>
                    <a:pt x="1002" y="327"/>
                  </a:cubicBezTo>
                  <a:cubicBezTo>
                    <a:pt x="1002" y="327"/>
                    <a:pt x="1002" y="327"/>
                    <a:pt x="1002" y="327"/>
                  </a:cubicBezTo>
                  <a:cubicBezTo>
                    <a:pt x="1001" y="328"/>
                    <a:pt x="1001" y="330"/>
                    <a:pt x="1002" y="331"/>
                  </a:cubicBezTo>
                  <a:cubicBezTo>
                    <a:pt x="1002" y="332"/>
                    <a:pt x="1003" y="333"/>
                    <a:pt x="1003" y="333"/>
                  </a:cubicBezTo>
                  <a:cubicBezTo>
                    <a:pt x="1001" y="336"/>
                    <a:pt x="999" y="338"/>
                    <a:pt x="996" y="338"/>
                  </a:cubicBezTo>
                  <a:cubicBezTo>
                    <a:pt x="997" y="339"/>
                    <a:pt x="997" y="340"/>
                    <a:pt x="998" y="341"/>
                  </a:cubicBezTo>
                  <a:cubicBezTo>
                    <a:pt x="997" y="340"/>
                    <a:pt x="997" y="340"/>
                    <a:pt x="996" y="340"/>
                  </a:cubicBezTo>
                  <a:cubicBezTo>
                    <a:pt x="989" y="340"/>
                    <a:pt x="983" y="336"/>
                    <a:pt x="976" y="338"/>
                  </a:cubicBezTo>
                  <a:cubicBezTo>
                    <a:pt x="973" y="340"/>
                    <a:pt x="972" y="342"/>
                    <a:pt x="972" y="345"/>
                  </a:cubicBezTo>
                  <a:cubicBezTo>
                    <a:pt x="972" y="345"/>
                    <a:pt x="972" y="345"/>
                    <a:pt x="972" y="345"/>
                  </a:cubicBezTo>
                  <a:cubicBezTo>
                    <a:pt x="971" y="346"/>
                    <a:pt x="969" y="346"/>
                    <a:pt x="968" y="346"/>
                  </a:cubicBezTo>
                  <a:cubicBezTo>
                    <a:pt x="968" y="341"/>
                    <a:pt x="964" y="337"/>
                    <a:pt x="962" y="333"/>
                  </a:cubicBezTo>
                  <a:cubicBezTo>
                    <a:pt x="962" y="333"/>
                    <a:pt x="962" y="333"/>
                    <a:pt x="962" y="333"/>
                  </a:cubicBezTo>
                  <a:cubicBezTo>
                    <a:pt x="962" y="333"/>
                    <a:pt x="962" y="333"/>
                    <a:pt x="962" y="333"/>
                  </a:cubicBezTo>
                  <a:cubicBezTo>
                    <a:pt x="962" y="333"/>
                    <a:pt x="962" y="333"/>
                    <a:pt x="962" y="333"/>
                  </a:cubicBezTo>
                  <a:cubicBezTo>
                    <a:pt x="963" y="333"/>
                    <a:pt x="964" y="332"/>
                    <a:pt x="965" y="332"/>
                  </a:cubicBezTo>
                  <a:cubicBezTo>
                    <a:pt x="965" y="333"/>
                    <a:pt x="965" y="333"/>
                    <a:pt x="966" y="333"/>
                  </a:cubicBezTo>
                  <a:cubicBezTo>
                    <a:pt x="969" y="337"/>
                    <a:pt x="972" y="338"/>
                    <a:pt x="976" y="334"/>
                  </a:cubicBezTo>
                  <a:cubicBezTo>
                    <a:pt x="976" y="334"/>
                    <a:pt x="977" y="333"/>
                    <a:pt x="977" y="332"/>
                  </a:cubicBezTo>
                  <a:cubicBezTo>
                    <a:pt x="978" y="332"/>
                    <a:pt x="979" y="334"/>
                    <a:pt x="980" y="335"/>
                  </a:cubicBezTo>
                  <a:cubicBezTo>
                    <a:pt x="982" y="335"/>
                    <a:pt x="983" y="334"/>
                    <a:pt x="984" y="332"/>
                  </a:cubicBezTo>
                  <a:cubicBezTo>
                    <a:pt x="984" y="332"/>
                    <a:pt x="984" y="332"/>
                    <a:pt x="984" y="333"/>
                  </a:cubicBezTo>
                  <a:cubicBezTo>
                    <a:pt x="985" y="333"/>
                    <a:pt x="986" y="333"/>
                    <a:pt x="988" y="333"/>
                  </a:cubicBezTo>
                  <a:cubicBezTo>
                    <a:pt x="990" y="332"/>
                    <a:pt x="992" y="332"/>
                    <a:pt x="993" y="329"/>
                  </a:cubicBezTo>
                  <a:cubicBezTo>
                    <a:pt x="995" y="325"/>
                    <a:pt x="1001" y="321"/>
                    <a:pt x="999" y="315"/>
                  </a:cubicBezTo>
                  <a:cubicBezTo>
                    <a:pt x="999" y="314"/>
                    <a:pt x="999" y="314"/>
                    <a:pt x="998" y="313"/>
                  </a:cubicBezTo>
                  <a:cubicBezTo>
                    <a:pt x="998" y="313"/>
                    <a:pt x="999" y="313"/>
                    <a:pt x="999" y="312"/>
                  </a:cubicBezTo>
                  <a:cubicBezTo>
                    <a:pt x="1000" y="311"/>
                    <a:pt x="1000" y="310"/>
                    <a:pt x="1000" y="308"/>
                  </a:cubicBezTo>
                  <a:cubicBezTo>
                    <a:pt x="1001" y="308"/>
                    <a:pt x="1003" y="307"/>
                    <a:pt x="1004" y="306"/>
                  </a:cubicBezTo>
                  <a:cubicBezTo>
                    <a:pt x="1004" y="307"/>
                    <a:pt x="1005" y="308"/>
                    <a:pt x="1006" y="308"/>
                  </a:cubicBezTo>
                  <a:cubicBezTo>
                    <a:pt x="1007" y="308"/>
                    <a:pt x="1008" y="308"/>
                    <a:pt x="1008" y="308"/>
                  </a:cubicBezTo>
                  <a:cubicBezTo>
                    <a:pt x="1009" y="309"/>
                    <a:pt x="1010" y="310"/>
                    <a:pt x="1010" y="311"/>
                  </a:cubicBezTo>
                  <a:cubicBezTo>
                    <a:pt x="1013" y="313"/>
                    <a:pt x="1014" y="317"/>
                    <a:pt x="1018" y="315"/>
                  </a:cubicBezTo>
                  <a:cubicBezTo>
                    <a:pt x="1019" y="313"/>
                    <a:pt x="1019" y="312"/>
                    <a:pt x="1019" y="310"/>
                  </a:cubicBezTo>
                  <a:cubicBezTo>
                    <a:pt x="1027" y="310"/>
                    <a:pt x="1026" y="304"/>
                    <a:pt x="1027" y="300"/>
                  </a:cubicBezTo>
                  <a:cubicBezTo>
                    <a:pt x="1027" y="300"/>
                    <a:pt x="1027" y="300"/>
                    <a:pt x="1027" y="300"/>
                  </a:cubicBezTo>
                  <a:cubicBezTo>
                    <a:pt x="1027" y="301"/>
                    <a:pt x="1027" y="301"/>
                    <a:pt x="1027" y="302"/>
                  </a:cubicBezTo>
                  <a:cubicBezTo>
                    <a:pt x="1033" y="305"/>
                    <a:pt x="1036" y="303"/>
                    <a:pt x="1038" y="297"/>
                  </a:cubicBezTo>
                  <a:cubicBezTo>
                    <a:pt x="1039" y="295"/>
                    <a:pt x="1040" y="294"/>
                    <a:pt x="1041" y="292"/>
                  </a:cubicBezTo>
                  <a:cubicBezTo>
                    <a:pt x="1041" y="292"/>
                    <a:pt x="1041" y="292"/>
                    <a:pt x="1041" y="292"/>
                  </a:cubicBezTo>
                  <a:cubicBezTo>
                    <a:pt x="1042" y="292"/>
                    <a:pt x="1043" y="292"/>
                    <a:pt x="1044" y="291"/>
                  </a:cubicBezTo>
                  <a:cubicBezTo>
                    <a:pt x="1044" y="290"/>
                    <a:pt x="1044" y="290"/>
                    <a:pt x="1045" y="289"/>
                  </a:cubicBezTo>
                  <a:cubicBezTo>
                    <a:pt x="1048" y="288"/>
                    <a:pt x="1051" y="286"/>
                    <a:pt x="1054" y="284"/>
                  </a:cubicBezTo>
                  <a:cubicBezTo>
                    <a:pt x="1055" y="282"/>
                    <a:pt x="1059" y="282"/>
                    <a:pt x="1060" y="280"/>
                  </a:cubicBezTo>
                  <a:cubicBezTo>
                    <a:pt x="1060" y="280"/>
                    <a:pt x="1060" y="280"/>
                    <a:pt x="1060" y="280"/>
                  </a:cubicBezTo>
                  <a:cubicBezTo>
                    <a:pt x="1061" y="279"/>
                    <a:pt x="1062" y="278"/>
                    <a:pt x="1062" y="278"/>
                  </a:cubicBezTo>
                  <a:cubicBezTo>
                    <a:pt x="1063" y="277"/>
                    <a:pt x="1063" y="277"/>
                    <a:pt x="1064" y="276"/>
                  </a:cubicBezTo>
                  <a:cubicBezTo>
                    <a:pt x="1065" y="275"/>
                    <a:pt x="1065" y="273"/>
                    <a:pt x="1063" y="272"/>
                  </a:cubicBezTo>
                  <a:cubicBezTo>
                    <a:pt x="1067" y="273"/>
                    <a:pt x="1068" y="268"/>
                    <a:pt x="1070" y="267"/>
                  </a:cubicBezTo>
                  <a:cubicBezTo>
                    <a:pt x="1070" y="268"/>
                    <a:pt x="1070" y="269"/>
                    <a:pt x="1070" y="270"/>
                  </a:cubicBezTo>
                  <a:cubicBezTo>
                    <a:pt x="1071" y="271"/>
                    <a:pt x="1072" y="271"/>
                    <a:pt x="1073" y="272"/>
                  </a:cubicBezTo>
                  <a:cubicBezTo>
                    <a:pt x="1077" y="271"/>
                    <a:pt x="1079" y="269"/>
                    <a:pt x="1081" y="265"/>
                  </a:cubicBezTo>
                  <a:cubicBezTo>
                    <a:pt x="1083" y="264"/>
                    <a:pt x="1085" y="264"/>
                    <a:pt x="1088" y="263"/>
                  </a:cubicBezTo>
                  <a:cubicBezTo>
                    <a:pt x="1094" y="261"/>
                    <a:pt x="1092" y="255"/>
                    <a:pt x="1094" y="251"/>
                  </a:cubicBezTo>
                  <a:cubicBezTo>
                    <a:pt x="1094" y="251"/>
                    <a:pt x="1094" y="250"/>
                    <a:pt x="1094" y="249"/>
                  </a:cubicBezTo>
                  <a:cubicBezTo>
                    <a:pt x="1094" y="249"/>
                    <a:pt x="1094" y="249"/>
                    <a:pt x="1094" y="249"/>
                  </a:cubicBezTo>
                  <a:cubicBezTo>
                    <a:pt x="1094" y="248"/>
                    <a:pt x="1095" y="247"/>
                    <a:pt x="1096" y="246"/>
                  </a:cubicBezTo>
                  <a:cubicBezTo>
                    <a:pt x="1107" y="242"/>
                    <a:pt x="1103" y="237"/>
                    <a:pt x="1097" y="231"/>
                  </a:cubicBezTo>
                  <a:cubicBezTo>
                    <a:pt x="1097" y="231"/>
                    <a:pt x="1098" y="231"/>
                    <a:pt x="1098" y="230"/>
                  </a:cubicBezTo>
                  <a:cubicBezTo>
                    <a:pt x="1100" y="230"/>
                    <a:pt x="1101" y="230"/>
                    <a:pt x="1103" y="229"/>
                  </a:cubicBezTo>
                  <a:cubicBezTo>
                    <a:pt x="1106" y="226"/>
                    <a:pt x="1103" y="223"/>
                    <a:pt x="1102" y="219"/>
                  </a:cubicBezTo>
                  <a:cubicBezTo>
                    <a:pt x="1082" y="220"/>
                    <a:pt x="1066" y="232"/>
                    <a:pt x="1049" y="239"/>
                  </a:cubicBezTo>
                  <a:cubicBezTo>
                    <a:pt x="1046" y="240"/>
                    <a:pt x="1045" y="242"/>
                    <a:pt x="1045" y="245"/>
                  </a:cubicBezTo>
                  <a:cubicBezTo>
                    <a:pt x="1041" y="246"/>
                    <a:pt x="1038" y="247"/>
                    <a:pt x="1034" y="249"/>
                  </a:cubicBezTo>
                  <a:cubicBezTo>
                    <a:pt x="1034" y="249"/>
                    <a:pt x="1033" y="250"/>
                    <a:pt x="1032" y="251"/>
                  </a:cubicBezTo>
                  <a:cubicBezTo>
                    <a:pt x="1029" y="252"/>
                    <a:pt x="1025" y="254"/>
                    <a:pt x="1021" y="255"/>
                  </a:cubicBezTo>
                  <a:cubicBezTo>
                    <a:pt x="1019" y="254"/>
                    <a:pt x="1018" y="256"/>
                    <a:pt x="1017" y="257"/>
                  </a:cubicBezTo>
                  <a:cubicBezTo>
                    <a:pt x="1017" y="257"/>
                    <a:pt x="1017" y="257"/>
                    <a:pt x="1017" y="257"/>
                  </a:cubicBezTo>
                  <a:cubicBezTo>
                    <a:pt x="1016" y="258"/>
                    <a:pt x="1015" y="258"/>
                    <a:pt x="1014" y="259"/>
                  </a:cubicBezTo>
                  <a:cubicBezTo>
                    <a:pt x="1013" y="259"/>
                    <a:pt x="1013" y="260"/>
                    <a:pt x="1012" y="261"/>
                  </a:cubicBezTo>
                  <a:cubicBezTo>
                    <a:pt x="1009" y="263"/>
                    <a:pt x="1006" y="265"/>
                    <a:pt x="1003" y="267"/>
                  </a:cubicBezTo>
                  <a:cubicBezTo>
                    <a:pt x="1001" y="269"/>
                    <a:pt x="998" y="270"/>
                    <a:pt x="996" y="269"/>
                  </a:cubicBezTo>
                  <a:cubicBezTo>
                    <a:pt x="995" y="269"/>
                    <a:pt x="994" y="269"/>
                    <a:pt x="993" y="269"/>
                  </a:cubicBezTo>
                  <a:cubicBezTo>
                    <a:pt x="989" y="271"/>
                    <a:pt x="985" y="271"/>
                    <a:pt x="981" y="273"/>
                  </a:cubicBezTo>
                  <a:cubicBezTo>
                    <a:pt x="979" y="274"/>
                    <a:pt x="979" y="276"/>
                    <a:pt x="980" y="278"/>
                  </a:cubicBezTo>
                  <a:cubicBezTo>
                    <a:pt x="981" y="279"/>
                    <a:pt x="981" y="279"/>
                    <a:pt x="982" y="279"/>
                  </a:cubicBezTo>
                  <a:cubicBezTo>
                    <a:pt x="982" y="279"/>
                    <a:pt x="982" y="280"/>
                    <a:pt x="982" y="281"/>
                  </a:cubicBezTo>
                  <a:cubicBezTo>
                    <a:pt x="981" y="281"/>
                    <a:pt x="980" y="281"/>
                    <a:pt x="980" y="281"/>
                  </a:cubicBezTo>
                  <a:cubicBezTo>
                    <a:pt x="977" y="284"/>
                    <a:pt x="972" y="283"/>
                    <a:pt x="971" y="288"/>
                  </a:cubicBezTo>
                  <a:cubicBezTo>
                    <a:pt x="966" y="293"/>
                    <a:pt x="968" y="296"/>
                    <a:pt x="974" y="297"/>
                  </a:cubicBezTo>
                  <a:cubicBezTo>
                    <a:pt x="978" y="296"/>
                    <a:pt x="982" y="292"/>
                    <a:pt x="986" y="295"/>
                  </a:cubicBezTo>
                  <a:cubicBezTo>
                    <a:pt x="986" y="294"/>
                    <a:pt x="986" y="293"/>
                    <a:pt x="986" y="293"/>
                  </a:cubicBezTo>
                  <a:cubicBezTo>
                    <a:pt x="987" y="294"/>
                    <a:pt x="987" y="294"/>
                    <a:pt x="988" y="295"/>
                  </a:cubicBezTo>
                  <a:cubicBezTo>
                    <a:pt x="988" y="296"/>
                    <a:pt x="988" y="296"/>
                    <a:pt x="989" y="296"/>
                  </a:cubicBezTo>
                  <a:cubicBezTo>
                    <a:pt x="989" y="296"/>
                    <a:pt x="989" y="296"/>
                    <a:pt x="989" y="296"/>
                  </a:cubicBezTo>
                  <a:cubicBezTo>
                    <a:pt x="988" y="296"/>
                    <a:pt x="988" y="296"/>
                    <a:pt x="988" y="296"/>
                  </a:cubicBezTo>
                  <a:cubicBezTo>
                    <a:pt x="988" y="297"/>
                    <a:pt x="987" y="299"/>
                    <a:pt x="987" y="300"/>
                  </a:cubicBezTo>
                  <a:cubicBezTo>
                    <a:pt x="987" y="300"/>
                    <a:pt x="987" y="301"/>
                    <a:pt x="987" y="301"/>
                  </a:cubicBezTo>
                  <a:cubicBezTo>
                    <a:pt x="979" y="302"/>
                    <a:pt x="974" y="307"/>
                    <a:pt x="969" y="312"/>
                  </a:cubicBezTo>
                  <a:cubicBezTo>
                    <a:pt x="968" y="312"/>
                    <a:pt x="967" y="312"/>
                    <a:pt x="967" y="313"/>
                  </a:cubicBezTo>
                  <a:cubicBezTo>
                    <a:pt x="966" y="311"/>
                    <a:pt x="963" y="310"/>
                    <a:pt x="962" y="308"/>
                  </a:cubicBezTo>
                  <a:cubicBezTo>
                    <a:pt x="959" y="306"/>
                    <a:pt x="961" y="302"/>
                    <a:pt x="960" y="299"/>
                  </a:cubicBezTo>
                  <a:cubicBezTo>
                    <a:pt x="957" y="300"/>
                    <a:pt x="955" y="300"/>
                    <a:pt x="954" y="303"/>
                  </a:cubicBezTo>
                  <a:cubicBezTo>
                    <a:pt x="952" y="304"/>
                    <a:pt x="951" y="305"/>
                    <a:pt x="950" y="306"/>
                  </a:cubicBezTo>
                  <a:cubicBezTo>
                    <a:pt x="941" y="302"/>
                    <a:pt x="931" y="299"/>
                    <a:pt x="921" y="304"/>
                  </a:cubicBezTo>
                  <a:cubicBezTo>
                    <a:pt x="917" y="307"/>
                    <a:pt x="913" y="310"/>
                    <a:pt x="908" y="311"/>
                  </a:cubicBezTo>
                  <a:cubicBezTo>
                    <a:pt x="907" y="312"/>
                    <a:pt x="906" y="313"/>
                    <a:pt x="906" y="314"/>
                  </a:cubicBezTo>
                  <a:cubicBezTo>
                    <a:pt x="906" y="316"/>
                    <a:pt x="906" y="317"/>
                    <a:pt x="906" y="318"/>
                  </a:cubicBezTo>
                  <a:cubicBezTo>
                    <a:pt x="906" y="320"/>
                    <a:pt x="907" y="321"/>
                    <a:pt x="906" y="323"/>
                  </a:cubicBezTo>
                  <a:cubicBezTo>
                    <a:pt x="906" y="322"/>
                    <a:pt x="905" y="322"/>
                    <a:pt x="904" y="322"/>
                  </a:cubicBezTo>
                  <a:cubicBezTo>
                    <a:pt x="901" y="321"/>
                    <a:pt x="898" y="321"/>
                    <a:pt x="896" y="324"/>
                  </a:cubicBezTo>
                  <a:cubicBezTo>
                    <a:pt x="891" y="321"/>
                    <a:pt x="881" y="324"/>
                    <a:pt x="885" y="313"/>
                  </a:cubicBezTo>
                  <a:cubicBezTo>
                    <a:pt x="885" y="313"/>
                    <a:pt x="885" y="313"/>
                    <a:pt x="885" y="313"/>
                  </a:cubicBezTo>
                  <a:cubicBezTo>
                    <a:pt x="886" y="314"/>
                    <a:pt x="887" y="314"/>
                    <a:pt x="888" y="315"/>
                  </a:cubicBezTo>
                  <a:cubicBezTo>
                    <a:pt x="889" y="315"/>
                    <a:pt x="889" y="315"/>
                    <a:pt x="890" y="315"/>
                  </a:cubicBezTo>
                  <a:cubicBezTo>
                    <a:pt x="890" y="315"/>
                    <a:pt x="890" y="314"/>
                    <a:pt x="890" y="314"/>
                  </a:cubicBezTo>
                  <a:cubicBezTo>
                    <a:pt x="893" y="314"/>
                    <a:pt x="896" y="312"/>
                    <a:pt x="899" y="310"/>
                  </a:cubicBezTo>
                  <a:cubicBezTo>
                    <a:pt x="902" y="308"/>
                    <a:pt x="905" y="306"/>
                    <a:pt x="908" y="304"/>
                  </a:cubicBezTo>
                  <a:cubicBezTo>
                    <a:pt x="907" y="304"/>
                    <a:pt x="907" y="303"/>
                    <a:pt x="906" y="302"/>
                  </a:cubicBezTo>
                  <a:cubicBezTo>
                    <a:pt x="907" y="302"/>
                    <a:pt x="908" y="301"/>
                    <a:pt x="909" y="300"/>
                  </a:cubicBezTo>
                  <a:cubicBezTo>
                    <a:pt x="910" y="299"/>
                    <a:pt x="911" y="297"/>
                    <a:pt x="909" y="295"/>
                  </a:cubicBezTo>
                  <a:cubicBezTo>
                    <a:pt x="909" y="294"/>
                    <a:pt x="909" y="294"/>
                    <a:pt x="909" y="293"/>
                  </a:cubicBezTo>
                  <a:cubicBezTo>
                    <a:pt x="909" y="293"/>
                    <a:pt x="909" y="293"/>
                    <a:pt x="909" y="293"/>
                  </a:cubicBezTo>
                  <a:cubicBezTo>
                    <a:pt x="910" y="291"/>
                    <a:pt x="910" y="289"/>
                    <a:pt x="910" y="287"/>
                  </a:cubicBezTo>
                  <a:cubicBezTo>
                    <a:pt x="915" y="286"/>
                    <a:pt x="921" y="290"/>
                    <a:pt x="925" y="288"/>
                  </a:cubicBezTo>
                  <a:cubicBezTo>
                    <a:pt x="927" y="288"/>
                    <a:pt x="929" y="288"/>
                    <a:pt x="931" y="288"/>
                  </a:cubicBezTo>
                  <a:cubicBezTo>
                    <a:pt x="932" y="284"/>
                    <a:pt x="933" y="280"/>
                    <a:pt x="934" y="276"/>
                  </a:cubicBezTo>
                  <a:cubicBezTo>
                    <a:pt x="930" y="275"/>
                    <a:pt x="922" y="281"/>
                    <a:pt x="920" y="271"/>
                  </a:cubicBezTo>
                  <a:cubicBezTo>
                    <a:pt x="925" y="268"/>
                    <a:pt x="927" y="264"/>
                    <a:pt x="926" y="259"/>
                  </a:cubicBezTo>
                  <a:cubicBezTo>
                    <a:pt x="926" y="259"/>
                    <a:pt x="926" y="259"/>
                    <a:pt x="926" y="259"/>
                  </a:cubicBezTo>
                  <a:cubicBezTo>
                    <a:pt x="926" y="259"/>
                    <a:pt x="926" y="259"/>
                    <a:pt x="927" y="259"/>
                  </a:cubicBezTo>
                  <a:cubicBezTo>
                    <a:pt x="927" y="259"/>
                    <a:pt x="927" y="259"/>
                    <a:pt x="927" y="259"/>
                  </a:cubicBezTo>
                  <a:cubicBezTo>
                    <a:pt x="928" y="261"/>
                    <a:pt x="929" y="262"/>
                    <a:pt x="931" y="262"/>
                  </a:cubicBezTo>
                  <a:cubicBezTo>
                    <a:pt x="930" y="265"/>
                    <a:pt x="929" y="267"/>
                    <a:pt x="931" y="269"/>
                  </a:cubicBezTo>
                  <a:cubicBezTo>
                    <a:pt x="936" y="267"/>
                    <a:pt x="937" y="265"/>
                    <a:pt x="938" y="262"/>
                  </a:cubicBezTo>
                  <a:cubicBezTo>
                    <a:pt x="940" y="262"/>
                    <a:pt x="941" y="262"/>
                    <a:pt x="943" y="263"/>
                  </a:cubicBezTo>
                  <a:cubicBezTo>
                    <a:pt x="943" y="263"/>
                    <a:pt x="943" y="263"/>
                    <a:pt x="943" y="263"/>
                  </a:cubicBezTo>
                  <a:cubicBezTo>
                    <a:pt x="944" y="266"/>
                    <a:pt x="942" y="271"/>
                    <a:pt x="947" y="272"/>
                  </a:cubicBezTo>
                  <a:cubicBezTo>
                    <a:pt x="952" y="273"/>
                    <a:pt x="951" y="267"/>
                    <a:pt x="955" y="266"/>
                  </a:cubicBezTo>
                  <a:cubicBezTo>
                    <a:pt x="955" y="265"/>
                    <a:pt x="955" y="264"/>
                    <a:pt x="955" y="263"/>
                  </a:cubicBezTo>
                  <a:cubicBezTo>
                    <a:pt x="958" y="261"/>
                    <a:pt x="958" y="259"/>
                    <a:pt x="956" y="257"/>
                  </a:cubicBezTo>
                  <a:cubicBezTo>
                    <a:pt x="956" y="238"/>
                    <a:pt x="968" y="262"/>
                    <a:pt x="970" y="251"/>
                  </a:cubicBezTo>
                  <a:cubicBezTo>
                    <a:pt x="970" y="247"/>
                    <a:pt x="964" y="245"/>
                    <a:pt x="962" y="241"/>
                  </a:cubicBezTo>
                  <a:cubicBezTo>
                    <a:pt x="961" y="240"/>
                    <a:pt x="961" y="240"/>
                    <a:pt x="961" y="239"/>
                  </a:cubicBezTo>
                  <a:cubicBezTo>
                    <a:pt x="961" y="239"/>
                    <a:pt x="961" y="239"/>
                    <a:pt x="961" y="239"/>
                  </a:cubicBezTo>
                  <a:cubicBezTo>
                    <a:pt x="961" y="240"/>
                    <a:pt x="961" y="240"/>
                    <a:pt x="962" y="241"/>
                  </a:cubicBezTo>
                  <a:cubicBezTo>
                    <a:pt x="965" y="241"/>
                    <a:pt x="969" y="243"/>
                    <a:pt x="973" y="240"/>
                  </a:cubicBezTo>
                  <a:cubicBezTo>
                    <a:pt x="974" y="238"/>
                    <a:pt x="976" y="236"/>
                    <a:pt x="979" y="237"/>
                  </a:cubicBezTo>
                  <a:cubicBezTo>
                    <a:pt x="992" y="241"/>
                    <a:pt x="993" y="232"/>
                    <a:pt x="994" y="224"/>
                  </a:cubicBezTo>
                  <a:cubicBezTo>
                    <a:pt x="992" y="221"/>
                    <a:pt x="989" y="220"/>
                    <a:pt x="986" y="219"/>
                  </a:cubicBezTo>
                  <a:cubicBezTo>
                    <a:pt x="986" y="219"/>
                    <a:pt x="986" y="219"/>
                    <a:pt x="986" y="219"/>
                  </a:cubicBezTo>
                  <a:cubicBezTo>
                    <a:pt x="986" y="218"/>
                    <a:pt x="986" y="218"/>
                    <a:pt x="986" y="217"/>
                  </a:cubicBezTo>
                  <a:cubicBezTo>
                    <a:pt x="987" y="217"/>
                    <a:pt x="988" y="217"/>
                    <a:pt x="989" y="217"/>
                  </a:cubicBezTo>
                  <a:cubicBezTo>
                    <a:pt x="997" y="213"/>
                    <a:pt x="995" y="209"/>
                    <a:pt x="988" y="206"/>
                  </a:cubicBezTo>
                  <a:cubicBezTo>
                    <a:pt x="987" y="205"/>
                    <a:pt x="986" y="205"/>
                    <a:pt x="985" y="204"/>
                  </a:cubicBezTo>
                  <a:cubicBezTo>
                    <a:pt x="985" y="203"/>
                    <a:pt x="984" y="203"/>
                    <a:pt x="984" y="202"/>
                  </a:cubicBezTo>
                  <a:cubicBezTo>
                    <a:pt x="984" y="200"/>
                    <a:pt x="984" y="199"/>
                    <a:pt x="985" y="197"/>
                  </a:cubicBezTo>
                  <a:cubicBezTo>
                    <a:pt x="985" y="197"/>
                    <a:pt x="985" y="197"/>
                    <a:pt x="985" y="197"/>
                  </a:cubicBezTo>
                  <a:cubicBezTo>
                    <a:pt x="985" y="196"/>
                    <a:pt x="986" y="195"/>
                    <a:pt x="987" y="194"/>
                  </a:cubicBezTo>
                  <a:cubicBezTo>
                    <a:pt x="985" y="188"/>
                    <a:pt x="990" y="187"/>
                    <a:pt x="993" y="184"/>
                  </a:cubicBezTo>
                  <a:cubicBezTo>
                    <a:pt x="992" y="184"/>
                    <a:pt x="990" y="184"/>
                    <a:pt x="988" y="183"/>
                  </a:cubicBezTo>
                  <a:cubicBezTo>
                    <a:pt x="981" y="183"/>
                    <a:pt x="977" y="188"/>
                    <a:pt x="976" y="194"/>
                  </a:cubicBezTo>
                  <a:cubicBezTo>
                    <a:pt x="974" y="194"/>
                    <a:pt x="973" y="196"/>
                    <a:pt x="972" y="198"/>
                  </a:cubicBezTo>
                  <a:cubicBezTo>
                    <a:pt x="970" y="201"/>
                    <a:pt x="969" y="203"/>
                    <a:pt x="973" y="205"/>
                  </a:cubicBezTo>
                  <a:cubicBezTo>
                    <a:pt x="972" y="205"/>
                    <a:pt x="971" y="206"/>
                    <a:pt x="970" y="206"/>
                  </a:cubicBezTo>
                  <a:cubicBezTo>
                    <a:pt x="970" y="205"/>
                    <a:pt x="970" y="204"/>
                    <a:pt x="969" y="203"/>
                  </a:cubicBezTo>
                  <a:cubicBezTo>
                    <a:pt x="969" y="202"/>
                    <a:pt x="969" y="200"/>
                    <a:pt x="968" y="199"/>
                  </a:cubicBezTo>
                  <a:cubicBezTo>
                    <a:pt x="965" y="198"/>
                    <a:pt x="965" y="204"/>
                    <a:pt x="962" y="203"/>
                  </a:cubicBezTo>
                  <a:cubicBezTo>
                    <a:pt x="961" y="203"/>
                    <a:pt x="961" y="204"/>
                    <a:pt x="960" y="204"/>
                  </a:cubicBezTo>
                  <a:cubicBezTo>
                    <a:pt x="960" y="205"/>
                    <a:pt x="960" y="206"/>
                    <a:pt x="961" y="206"/>
                  </a:cubicBezTo>
                  <a:cubicBezTo>
                    <a:pt x="960" y="207"/>
                    <a:pt x="960" y="207"/>
                    <a:pt x="959" y="208"/>
                  </a:cubicBezTo>
                  <a:cubicBezTo>
                    <a:pt x="958" y="208"/>
                    <a:pt x="957" y="208"/>
                    <a:pt x="956" y="209"/>
                  </a:cubicBezTo>
                  <a:cubicBezTo>
                    <a:pt x="955" y="210"/>
                    <a:pt x="954" y="211"/>
                    <a:pt x="954" y="213"/>
                  </a:cubicBezTo>
                  <a:cubicBezTo>
                    <a:pt x="954" y="215"/>
                    <a:pt x="956" y="216"/>
                    <a:pt x="958" y="217"/>
                  </a:cubicBezTo>
                  <a:cubicBezTo>
                    <a:pt x="958" y="217"/>
                    <a:pt x="959" y="218"/>
                    <a:pt x="959" y="218"/>
                  </a:cubicBezTo>
                  <a:cubicBezTo>
                    <a:pt x="959" y="219"/>
                    <a:pt x="959" y="219"/>
                    <a:pt x="959" y="220"/>
                  </a:cubicBezTo>
                  <a:cubicBezTo>
                    <a:pt x="957" y="220"/>
                    <a:pt x="955" y="220"/>
                    <a:pt x="954" y="221"/>
                  </a:cubicBezTo>
                  <a:cubicBezTo>
                    <a:pt x="953" y="219"/>
                    <a:pt x="952" y="218"/>
                    <a:pt x="950" y="218"/>
                  </a:cubicBezTo>
                  <a:cubicBezTo>
                    <a:pt x="949" y="219"/>
                    <a:pt x="949" y="219"/>
                    <a:pt x="949" y="219"/>
                  </a:cubicBezTo>
                  <a:cubicBezTo>
                    <a:pt x="946" y="219"/>
                    <a:pt x="943" y="219"/>
                    <a:pt x="940" y="220"/>
                  </a:cubicBezTo>
                  <a:cubicBezTo>
                    <a:pt x="939" y="221"/>
                    <a:pt x="939" y="223"/>
                    <a:pt x="939" y="225"/>
                  </a:cubicBezTo>
                  <a:cubicBezTo>
                    <a:pt x="939" y="225"/>
                    <a:pt x="939" y="225"/>
                    <a:pt x="939" y="225"/>
                  </a:cubicBezTo>
                  <a:cubicBezTo>
                    <a:pt x="939" y="225"/>
                    <a:pt x="939" y="225"/>
                    <a:pt x="939" y="225"/>
                  </a:cubicBezTo>
                  <a:cubicBezTo>
                    <a:pt x="938" y="224"/>
                    <a:pt x="938" y="224"/>
                    <a:pt x="938" y="224"/>
                  </a:cubicBezTo>
                  <a:cubicBezTo>
                    <a:pt x="938" y="224"/>
                    <a:pt x="938" y="224"/>
                    <a:pt x="937" y="224"/>
                  </a:cubicBezTo>
                  <a:cubicBezTo>
                    <a:pt x="937" y="224"/>
                    <a:pt x="936" y="224"/>
                    <a:pt x="936" y="225"/>
                  </a:cubicBezTo>
                  <a:cubicBezTo>
                    <a:pt x="936" y="228"/>
                    <a:pt x="932" y="231"/>
                    <a:pt x="935" y="234"/>
                  </a:cubicBezTo>
                  <a:cubicBezTo>
                    <a:pt x="937" y="236"/>
                    <a:pt x="939" y="232"/>
                    <a:pt x="940" y="231"/>
                  </a:cubicBezTo>
                  <a:cubicBezTo>
                    <a:pt x="941" y="231"/>
                    <a:pt x="941" y="231"/>
                    <a:pt x="942" y="230"/>
                  </a:cubicBezTo>
                  <a:cubicBezTo>
                    <a:pt x="941" y="231"/>
                    <a:pt x="941" y="231"/>
                    <a:pt x="941" y="232"/>
                  </a:cubicBezTo>
                  <a:cubicBezTo>
                    <a:pt x="938" y="240"/>
                    <a:pt x="931" y="245"/>
                    <a:pt x="921" y="244"/>
                  </a:cubicBezTo>
                  <a:cubicBezTo>
                    <a:pt x="922" y="240"/>
                    <a:pt x="920" y="236"/>
                    <a:pt x="918" y="233"/>
                  </a:cubicBezTo>
                  <a:cubicBezTo>
                    <a:pt x="918" y="233"/>
                    <a:pt x="918" y="233"/>
                    <a:pt x="918" y="233"/>
                  </a:cubicBezTo>
                  <a:cubicBezTo>
                    <a:pt x="918" y="232"/>
                    <a:pt x="918" y="231"/>
                    <a:pt x="918" y="230"/>
                  </a:cubicBezTo>
                  <a:cubicBezTo>
                    <a:pt x="923" y="228"/>
                    <a:pt x="921" y="220"/>
                    <a:pt x="927" y="219"/>
                  </a:cubicBezTo>
                  <a:cubicBezTo>
                    <a:pt x="927" y="217"/>
                    <a:pt x="928" y="216"/>
                    <a:pt x="928" y="215"/>
                  </a:cubicBezTo>
                  <a:cubicBezTo>
                    <a:pt x="928" y="215"/>
                    <a:pt x="928" y="215"/>
                    <a:pt x="928" y="215"/>
                  </a:cubicBezTo>
                  <a:cubicBezTo>
                    <a:pt x="930" y="217"/>
                    <a:pt x="932" y="218"/>
                    <a:pt x="934" y="218"/>
                  </a:cubicBezTo>
                  <a:cubicBezTo>
                    <a:pt x="938" y="215"/>
                    <a:pt x="943" y="213"/>
                    <a:pt x="948" y="211"/>
                  </a:cubicBezTo>
                  <a:cubicBezTo>
                    <a:pt x="951" y="208"/>
                    <a:pt x="951" y="205"/>
                    <a:pt x="949" y="202"/>
                  </a:cubicBezTo>
                  <a:cubicBezTo>
                    <a:pt x="947" y="200"/>
                    <a:pt x="944" y="201"/>
                    <a:pt x="942" y="202"/>
                  </a:cubicBezTo>
                  <a:cubicBezTo>
                    <a:pt x="940" y="202"/>
                    <a:pt x="939" y="203"/>
                    <a:pt x="938" y="205"/>
                  </a:cubicBezTo>
                  <a:cubicBezTo>
                    <a:pt x="937" y="205"/>
                    <a:pt x="936" y="205"/>
                    <a:pt x="936" y="206"/>
                  </a:cubicBezTo>
                  <a:cubicBezTo>
                    <a:pt x="933" y="207"/>
                    <a:pt x="930" y="208"/>
                    <a:pt x="928" y="210"/>
                  </a:cubicBezTo>
                  <a:cubicBezTo>
                    <a:pt x="920" y="194"/>
                    <a:pt x="903" y="187"/>
                    <a:pt x="893" y="203"/>
                  </a:cubicBezTo>
                  <a:cubicBezTo>
                    <a:pt x="887" y="207"/>
                    <a:pt x="878" y="207"/>
                    <a:pt x="878" y="217"/>
                  </a:cubicBezTo>
                  <a:cubicBezTo>
                    <a:pt x="866" y="222"/>
                    <a:pt x="855" y="230"/>
                    <a:pt x="844" y="237"/>
                  </a:cubicBezTo>
                  <a:cubicBezTo>
                    <a:pt x="841" y="243"/>
                    <a:pt x="834" y="246"/>
                    <a:pt x="834" y="254"/>
                  </a:cubicBezTo>
                  <a:cubicBezTo>
                    <a:pt x="832" y="253"/>
                    <a:pt x="830" y="253"/>
                    <a:pt x="829" y="253"/>
                  </a:cubicBezTo>
                  <a:cubicBezTo>
                    <a:pt x="828" y="254"/>
                    <a:pt x="827" y="255"/>
                    <a:pt x="826" y="256"/>
                  </a:cubicBezTo>
                  <a:cubicBezTo>
                    <a:pt x="825" y="257"/>
                    <a:pt x="824" y="258"/>
                    <a:pt x="823" y="259"/>
                  </a:cubicBezTo>
                  <a:cubicBezTo>
                    <a:pt x="825" y="261"/>
                    <a:pt x="827" y="263"/>
                    <a:pt x="829" y="265"/>
                  </a:cubicBezTo>
                  <a:cubicBezTo>
                    <a:pt x="823" y="264"/>
                    <a:pt x="820" y="267"/>
                    <a:pt x="817" y="271"/>
                  </a:cubicBezTo>
                  <a:cubicBezTo>
                    <a:pt x="810" y="271"/>
                    <a:pt x="804" y="271"/>
                    <a:pt x="797" y="272"/>
                  </a:cubicBezTo>
                  <a:cubicBezTo>
                    <a:pt x="798" y="271"/>
                    <a:pt x="800" y="271"/>
                    <a:pt x="801" y="269"/>
                  </a:cubicBezTo>
                  <a:cubicBezTo>
                    <a:pt x="804" y="259"/>
                    <a:pt x="811" y="253"/>
                    <a:pt x="820" y="248"/>
                  </a:cubicBezTo>
                  <a:cubicBezTo>
                    <a:pt x="823" y="246"/>
                    <a:pt x="824" y="243"/>
                    <a:pt x="823" y="239"/>
                  </a:cubicBezTo>
                  <a:cubicBezTo>
                    <a:pt x="823" y="239"/>
                    <a:pt x="823" y="238"/>
                    <a:pt x="822" y="238"/>
                  </a:cubicBezTo>
                  <a:cubicBezTo>
                    <a:pt x="824" y="237"/>
                    <a:pt x="826" y="237"/>
                    <a:pt x="828" y="236"/>
                  </a:cubicBezTo>
                  <a:cubicBezTo>
                    <a:pt x="833" y="237"/>
                    <a:pt x="831" y="245"/>
                    <a:pt x="837" y="243"/>
                  </a:cubicBezTo>
                  <a:cubicBezTo>
                    <a:pt x="837" y="234"/>
                    <a:pt x="846" y="229"/>
                    <a:pt x="847" y="220"/>
                  </a:cubicBezTo>
                  <a:cubicBezTo>
                    <a:pt x="846" y="219"/>
                    <a:pt x="846" y="219"/>
                    <a:pt x="846" y="219"/>
                  </a:cubicBezTo>
                  <a:cubicBezTo>
                    <a:pt x="846" y="219"/>
                    <a:pt x="846" y="219"/>
                    <a:pt x="846" y="219"/>
                  </a:cubicBezTo>
                  <a:cubicBezTo>
                    <a:pt x="846" y="219"/>
                    <a:pt x="846" y="219"/>
                    <a:pt x="846" y="219"/>
                  </a:cubicBezTo>
                  <a:cubicBezTo>
                    <a:pt x="850" y="219"/>
                    <a:pt x="848" y="215"/>
                    <a:pt x="849" y="213"/>
                  </a:cubicBezTo>
                  <a:cubicBezTo>
                    <a:pt x="848" y="212"/>
                    <a:pt x="848" y="211"/>
                    <a:pt x="848" y="211"/>
                  </a:cubicBezTo>
                  <a:cubicBezTo>
                    <a:pt x="848" y="210"/>
                    <a:pt x="849" y="210"/>
                    <a:pt x="849" y="210"/>
                  </a:cubicBezTo>
                  <a:cubicBezTo>
                    <a:pt x="849" y="209"/>
                    <a:pt x="849" y="209"/>
                    <a:pt x="849" y="209"/>
                  </a:cubicBezTo>
                  <a:cubicBezTo>
                    <a:pt x="851" y="211"/>
                    <a:pt x="852" y="213"/>
                    <a:pt x="855" y="214"/>
                  </a:cubicBezTo>
                  <a:cubicBezTo>
                    <a:pt x="856" y="215"/>
                    <a:pt x="858" y="215"/>
                    <a:pt x="859" y="215"/>
                  </a:cubicBezTo>
                  <a:cubicBezTo>
                    <a:pt x="860" y="210"/>
                    <a:pt x="865" y="207"/>
                    <a:pt x="865" y="201"/>
                  </a:cubicBezTo>
                  <a:cubicBezTo>
                    <a:pt x="865" y="202"/>
                    <a:pt x="865" y="202"/>
                    <a:pt x="866" y="202"/>
                  </a:cubicBezTo>
                  <a:cubicBezTo>
                    <a:pt x="873" y="204"/>
                    <a:pt x="880" y="208"/>
                    <a:pt x="887" y="202"/>
                  </a:cubicBezTo>
                  <a:cubicBezTo>
                    <a:pt x="889" y="201"/>
                    <a:pt x="889" y="200"/>
                    <a:pt x="890" y="198"/>
                  </a:cubicBezTo>
                  <a:cubicBezTo>
                    <a:pt x="890" y="197"/>
                    <a:pt x="890" y="197"/>
                    <a:pt x="889" y="197"/>
                  </a:cubicBezTo>
                  <a:cubicBezTo>
                    <a:pt x="891" y="196"/>
                    <a:pt x="893" y="195"/>
                    <a:pt x="895" y="195"/>
                  </a:cubicBezTo>
                  <a:cubicBezTo>
                    <a:pt x="896" y="194"/>
                    <a:pt x="896" y="193"/>
                    <a:pt x="897" y="192"/>
                  </a:cubicBezTo>
                  <a:cubicBezTo>
                    <a:pt x="897" y="192"/>
                    <a:pt x="897" y="192"/>
                    <a:pt x="897" y="192"/>
                  </a:cubicBezTo>
                  <a:cubicBezTo>
                    <a:pt x="901" y="190"/>
                    <a:pt x="904" y="187"/>
                    <a:pt x="907" y="184"/>
                  </a:cubicBezTo>
                  <a:cubicBezTo>
                    <a:pt x="911" y="184"/>
                    <a:pt x="914" y="182"/>
                    <a:pt x="913" y="178"/>
                  </a:cubicBezTo>
                  <a:cubicBezTo>
                    <a:pt x="914" y="177"/>
                    <a:pt x="914" y="177"/>
                    <a:pt x="915" y="177"/>
                  </a:cubicBezTo>
                  <a:cubicBezTo>
                    <a:pt x="916" y="178"/>
                    <a:pt x="917" y="178"/>
                    <a:pt x="918" y="177"/>
                  </a:cubicBezTo>
                  <a:cubicBezTo>
                    <a:pt x="918" y="177"/>
                    <a:pt x="918" y="176"/>
                    <a:pt x="918" y="176"/>
                  </a:cubicBezTo>
                  <a:cubicBezTo>
                    <a:pt x="919" y="176"/>
                    <a:pt x="921" y="175"/>
                    <a:pt x="922" y="175"/>
                  </a:cubicBezTo>
                  <a:cubicBezTo>
                    <a:pt x="924" y="175"/>
                    <a:pt x="926" y="174"/>
                    <a:pt x="927" y="172"/>
                  </a:cubicBezTo>
                  <a:cubicBezTo>
                    <a:pt x="928" y="172"/>
                    <a:pt x="928" y="172"/>
                    <a:pt x="928" y="171"/>
                  </a:cubicBezTo>
                  <a:cubicBezTo>
                    <a:pt x="930" y="171"/>
                    <a:pt x="931" y="170"/>
                    <a:pt x="932" y="168"/>
                  </a:cubicBezTo>
                  <a:cubicBezTo>
                    <a:pt x="934" y="166"/>
                    <a:pt x="934" y="164"/>
                    <a:pt x="933" y="162"/>
                  </a:cubicBezTo>
                  <a:cubicBezTo>
                    <a:pt x="933" y="162"/>
                    <a:pt x="933" y="161"/>
                    <a:pt x="933" y="161"/>
                  </a:cubicBezTo>
                  <a:cubicBezTo>
                    <a:pt x="933" y="162"/>
                    <a:pt x="933" y="162"/>
                    <a:pt x="934" y="163"/>
                  </a:cubicBezTo>
                  <a:cubicBezTo>
                    <a:pt x="940" y="161"/>
                    <a:pt x="944" y="157"/>
                    <a:pt x="950" y="154"/>
                  </a:cubicBezTo>
                  <a:cubicBezTo>
                    <a:pt x="950" y="153"/>
                    <a:pt x="951" y="152"/>
                    <a:pt x="951" y="151"/>
                  </a:cubicBezTo>
                  <a:cubicBezTo>
                    <a:pt x="951" y="150"/>
                    <a:pt x="951" y="149"/>
                    <a:pt x="951" y="148"/>
                  </a:cubicBezTo>
                  <a:cubicBezTo>
                    <a:pt x="951" y="148"/>
                    <a:pt x="951" y="148"/>
                    <a:pt x="950" y="148"/>
                  </a:cubicBezTo>
                  <a:cubicBezTo>
                    <a:pt x="957" y="146"/>
                    <a:pt x="961" y="143"/>
                    <a:pt x="962" y="137"/>
                  </a:cubicBezTo>
                  <a:cubicBezTo>
                    <a:pt x="962" y="136"/>
                    <a:pt x="963" y="135"/>
                    <a:pt x="964" y="135"/>
                  </a:cubicBezTo>
                  <a:cubicBezTo>
                    <a:pt x="964" y="134"/>
                    <a:pt x="964" y="134"/>
                    <a:pt x="964" y="134"/>
                  </a:cubicBezTo>
                  <a:cubicBezTo>
                    <a:pt x="966" y="133"/>
                    <a:pt x="968" y="133"/>
                    <a:pt x="969" y="132"/>
                  </a:cubicBezTo>
                  <a:cubicBezTo>
                    <a:pt x="969" y="131"/>
                    <a:pt x="970" y="129"/>
                    <a:pt x="970" y="127"/>
                  </a:cubicBezTo>
                  <a:cubicBezTo>
                    <a:pt x="970" y="127"/>
                    <a:pt x="970" y="127"/>
                    <a:pt x="970" y="127"/>
                  </a:cubicBezTo>
                  <a:cubicBezTo>
                    <a:pt x="976" y="129"/>
                    <a:pt x="979" y="126"/>
                    <a:pt x="981" y="121"/>
                  </a:cubicBezTo>
                  <a:cubicBezTo>
                    <a:pt x="981" y="121"/>
                    <a:pt x="981" y="121"/>
                    <a:pt x="981" y="121"/>
                  </a:cubicBezTo>
                  <a:cubicBezTo>
                    <a:pt x="983" y="120"/>
                    <a:pt x="985" y="119"/>
                    <a:pt x="984" y="117"/>
                  </a:cubicBezTo>
                  <a:cubicBezTo>
                    <a:pt x="986" y="117"/>
                    <a:pt x="988" y="116"/>
                    <a:pt x="989" y="115"/>
                  </a:cubicBezTo>
                  <a:cubicBezTo>
                    <a:pt x="990" y="113"/>
                    <a:pt x="991" y="112"/>
                    <a:pt x="992" y="110"/>
                  </a:cubicBezTo>
                  <a:cubicBezTo>
                    <a:pt x="992" y="110"/>
                    <a:pt x="992" y="110"/>
                    <a:pt x="993" y="110"/>
                  </a:cubicBezTo>
                  <a:cubicBezTo>
                    <a:pt x="993" y="111"/>
                    <a:pt x="993" y="111"/>
                    <a:pt x="993" y="111"/>
                  </a:cubicBezTo>
                  <a:cubicBezTo>
                    <a:pt x="997" y="112"/>
                    <a:pt x="1000" y="110"/>
                    <a:pt x="1001" y="106"/>
                  </a:cubicBezTo>
                  <a:cubicBezTo>
                    <a:pt x="1002" y="105"/>
                    <a:pt x="1003" y="104"/>
                    <a:pt x="1005" y="102"/>
                  </a:cubicBezTo>
                  <a:cubicBezTo>
                    <a:pt x="1008" y="99"/>
                    <a:pt x="1013" y="97"/>
                    <a:pt x="1014" y="92"/>
                  </a:cubicBezTo>
                  <a:cubicBezTo>
                    <a:pt x="1014" y="92"/>
                    <a:pt x="1014" y="92"/>
                    <a:pt x="1014" y="92"/>
                  </a:cubicBezTo>
                  <a:cubicBezTo>
                    <a:pt x="1016" y="90"/>
                    <a:pt x="1018" y="88"/>
                    <a:pt x="1020" y="86"/>
                  </a:cubicBezTo>
                  <a:cubicBezTo>
                    <a:pt x="1020" y="86"/>
                    <a:pt x="1021" y="86"/>
                    <a:pt x="1021" y="87"/>
                  </a:cubicBezTo>
                  <a:cubicBezTo>
                    <a:pt x="1023" y="86"/>
                    <a:pt x="1025" y="86"/>
                    <a:pt x="1027" y="84"/>
                  </a:cubicBezTo>
                  <a:cubicBezTo>
                    <a:pt x="1029" y="82"/>
                    <a:pt x="1030" y="79"/>
                    <a:pt x="1032" y="77"/>
                  </a:cubicBezTo>
                  <a:cubicBezTo>
                    <a:pt x="1033" y="75"/>
                    <a:pt x="1036" y="73"/>
                    <a:pt x="1038" y="71"/>
                  </a:cubicBezTo>
                  <a:cubicBezTo>
                    <a:pt x="1038" y="71"/>
                    <a:pt x="1038" y="71"/>
                    <a:pt x="1038" y="71"/>
                  </a:cubicBezTo>
                  <a:cubicBezTo>
                    <a:pt x="1038" y="65"/>
                    <a:pt x="1032" y="63"/>
                    <a:pt x="1030" y="59"/>
                  </a:cubicBezTo>
                  <a:cubicBezTo>
                    <a:pt x="1036" y="59"/>
                    <a:pt x="1036" y="55"/>
                    <a:pt x="1036" y="52"/>
                  </a:cubicBezTo>
                  <a:cubicBezTo>
                    <a:pt x="1036" y="51"/>
                    <a:pt x="1036" y="51"/>
                    <a:pt x="1037" y="51"/>
                  </a:cubicBezTo>
                  <a:cubicBezTo>
                    <a:pt x="1038" y="51"/>
                    <a:pt x="1038" y="50"/>
                    <a:pt x="1039" y="49"/>
                  </a:cubicBezTo>
                  <a:cubicBezTo>
                    <a:pt x="1039" y="49"/>
                    <a:pt x="1039" y="49"/>
                    <a:pt x="1039" y="48"/>
                  </a:cubicBezTo>
                  <a:cubicBezTo>
                    <a:pt x="1040" y="49"/>
                    <a:pt x="1041" y="49"/>
                    <a:pt x="1042" y="50"/>
                  </a:cubicBezTo>
                  <a:cubicBezTo>
                    <a:pt x="1052" y="52"/>
                    <a:pt x="1053" y="45"/>
                    <a:pt x="1056" y="39"/>
                  </a:cubicBezTo>
                  <a:cubicBezTo>
                    <a:pt x="1056" y="39"/>
                    <a:pt x="1056" y="39"/>
                    <a:pt x="1056" y="39"/>
                  </a:cubicBezTo>
                  <a:cubicBezTo>
                    <a:pt x="1057" y="36"/>
                    <a:pt x="1061" y="37"/>
                    <a:pt x="1062" y="34"/>
                  </a:cubicBezTo>
                  <a:cubicBezTo>
                    <a:pt x="1063" y="32"/>
                    <a:pt x="1062" y="29"/>
                    <a:pt x="1060" y="28"/>
                  </a:cubicBezTo>
                  <a:cubicBezTo>
                    <a:pt x="1060" y="26"/>
                    <a:pt x="1062" y="24"/>
                    <a:pt x="1059" y="23"/>
                  </a:cubicBezTo>
                  <a:cubicBezTo>
                    <a:pt x="1057" y="13"/>
                    <a:pt x="1052" y="22"/>
                    <a:pt x="1048" y="21"/>
                  </a:cubicBezTo>
                  <a:cubicBezTo>
                    <a:pt x="1047" y="22"/>
                    <a:pt x="1046" y="23"/>
                    <a:pt x="1045" y="25"/>
                  </a:cubicBezTo>
                  <a:cubicBezTo>
                    <a:pt x="1042" y="30"/>
                    <a:pt x="1050" y="31"/>
                    <a:pt x="1050" y="35"/>
                  </a:cubicBezTo>
                  <a:cubicBezTo>
                    <a:pt x="1047" y="37"/>
                    <a:pt x="1046" y="45"/>
                    <a:pt x="1039" y="41"/>
                  </a:cubicBezTo>
                  <a:cubicBezTo>
                    <a:pt x="1041" y="39"/>
                    <a:pt x="1044" y="37"/>
                    <a:pt x="1043" y="34"/>
                  </a:cubicBezTo>
                  <a:cubicBezTo>
                    <a:pt x="1041" y="31"/>
                    <a:pt x="1038" y="35"/>
                    <a:pt x="1035" y="35"/>
                  </a:cubicBezTo>
                  <a:cubicBezTo>
                    <a:pt x="1035" y="35"/>
                    <a:pt x="1035" y="35"/>
                    <a:pt x="1035" y="35"/>
                  </a:cubicBezTo>
                  <a:cubicBezTo>
                    <a:pt x="1031" y="35"/>
                    <a:pt x="1029" y="38"/>
                    <a:pt x="1028" y="41"/>
                  </a:cubicBezTo>
                  <a:cubicBezTo>
                    <a:pt x="1028" y="41"/>
                    <a:pt x="1027" y="41"/>
                    <a:pt x="1027" y="41"/>
                  </a:cubicBezTo>
                  <a:cubicBezTo>
                    <a:pt x="1026" y="41"/>
                    <a:pt x="1025" y="41"/>
                    <a:pt x="1025" y="42"/>
                  </a:cubicBezTo>
                  <a:cubicBezTo>
                    <a:pt x="1023" y="43"/>
                    <a:pt x="1023" y="46"/>
                    <a:pt x="1020" y="44"/>
                  </a:cubicBezTo>
                  <a:cubicBezTo>
                    <a:pt x="1014" y="42"/>
                    <a:pt x="1009" y="45"/>
                    <a:pt x="1004" y="48"/>
                  </a:cubicBezTo>
                  <a:cubicBezTo>
                    <a:pt x="1003" y="49"/>
                    <a:pt x="1004" y="51"/>
                    <a:pt x="1004" y="53"/>
                  </a:cubicBezTo>
                  <a:cubicBezTo>
                    <a:pt x="1005" y="53"/>
                    <a:pt x="1005" y="53"/>
                    <a:pt x="1005" y="53"/>
                  </a:cubicBezTo>
                  <a:cubicBezTo>
                    <a:pt x="1003" y="54"/>
                    <a:pt x="1000" y="54"/>
                    <a:pt x="999" y="56"/>
                  </a:cubicBezTo>
                  <a:cubicBezTo>
                    <a:pt x="998" y="56"/>
                    <a:pt x="997" y="57"/>
                    <a:pt x="997" y="58"/>
                  </a:cubicBezTo>
                  <a:cubicBezTo>
                    <a:pt x="996" y="60"/>
                    <a:pt x="992" y="59"/>
                    <a:pt x="991" y="62"/>
                  </a:cubicBezTo>
                  <a:cubicBezTo>
                    <a:pt x="987" y="63"/>
                    <a:pt x="984" y="64"/>
                    <a:pt x="985" y="68"/>
                  </a:cubicBezTo>
                  <a:cubicBezTo>
                    <a:pt x="985" y="69"/>
                    <a:pt x="986" y="70"/>
                    <a:pt x="986" y="70"/>
                  </a:cubicBezTo>
                  <a:cubicBezTo>
                    <a:pt x="986" y="74"/>
                    <a:pt x="985" y="77"/>
                    <a:pt x="980" y="75"/>
                  </a:cubicBezTo>
                  <a:cubicBezTo>
                    <a:pt x="979" y="78"/>
                    <a:pt x="977" y="80"/>
                    <a:pt x="974" y="81"/>
                  </a:cubicBezTo>
                  <a:cubicBezTo>
                    <a:pt x="974" y="81"/>
                    <a:pt x="973" y="81"/>
                    <a:pt x="973" y="82"/>
                  </a:cubicBezTo>
                  <a:cubicBezTo>
                    <a:pt x="972" y="82"/>
                    <a:pt x="971" y="82"/>
                    <a:pt x="970" y="83"/>
                  </a:cubicBezTo>
                  <a:cubicBezTo>
                    <a:pt x="970" y="85"/>
                    <a:pt x="970" y="87"/>
                    <a:pt x="969" y="88"/>
                  </a:cubicBezTo>
                  <a:cubicBezTo>
                    <a:pt x="959" y="88"/>
                    <a:pt x="955" y="100"/>
                    <a:pt x="945" y="97"/>
                  </a:cubicBezTo>
                  <a:cubicBezTo>
                    <a:pt x="945" y="100"/>
                    <a:pt x="944" y="102"/>
                    <a:pt x="941" y="103"/>
                  </a:cubicBezTo>
                  <a:cubicBezTo>
                    <a:pt x="941" y="104"/>
                    <a:pt x="940" y="105"/>
                    <a:pt x="940" y="106"/>
                  </a:cubicBezTo>
                  <a:cubicBezTo>
                    <a:pt x="941" y="109"/>
                    <a:pt x="943" y="111"/>
                    <a:pt x="945" y="112"/>
                  </a:cubicBezTo>
                  <a:cubicBezTo>
                    <a:pt x="944" y="113"/>
                    <a:pt x="944" y="114"/>
                    <a:pt x="943" y="115"/>
                  </a:cubicBezTo>
                  <a:cubicBezTo>
                    <a:pt x="943" y="115"/>
                    <a:pt x="942" y="115"/>
                    <a:pt x="942" y="115"/>
                  </a:cubicBezTo>
                  <a:cubicBezTo>
                    <a:pt x="940" y="115"/>
                    <a:pt x="939" y="115"/>
                    <a:pt x="937" y="114"/>
                  </a:cubicBezTo>
                  <a:cubicBezTo>
                    <a:pt x="936" y="114"/>
                    <a:pt x="935" y="113"/>
                    <a:pt x="935" y="113"/>
                  </a:cubicBezTo>
                  <a:cubicBezTo>
                    <a:pt x="938" y="110"/>
                    <a:pt x="940" y="106"/>
                    <a:pt x="936" y="102"/>
                  </a:cubicBezTo>
                  <a:cubicBezTo>
                    <a:pt x="936" y="101"/>
                    <a:pt x="936" y="101"/>
                    <a:pt x="935" y="100"/>
                  </a:cubicBezTo>
                  <a:cubicBezTo>
                    <a:pt x="931" y="100"/>
                    <a:pt x="930" y="103"/>
                    <a:pt x="930" y="106"/>
                  </a:cubicBezTo>
                  <a:cubicBezTo>
                    <a:pt x="929" y="106"/>
                    <a:pt x="928" y="107"/>
                    <a:pt x="928" y="107"/>
                  </a:cubicBezTo>
                  <a:cubicBezTo>
                    <a:pt x="928" y="112"/>
                    <a:pt x="926" y="115"/>
                    <a:pt x="921" y="116"/>
                  </a:cubicBezTo>
                  <a:cubicBezTo>
                    <a:pt x="921" y="115"/>
                    <a:pt x="920" y="115"/>
                    <a:pt x="920" y="114"/>
                  </a:cubicBezTo>
                  <a:cubicBezTo>
                    <a:pt x="917" y="113"/>
                    <a:pt x="914" y="113"/>
                    <a:pt x="913" y="116"/>
                  </a:cubicBezTo>
                  <a:cubicBezTo>
                    <a:pt x="913" y="119"/>
                    <a:pt x="915" y="122"/>
                    <a:pt x="910" y="122"/>
                  </a:cubicBezTo>
                  <a:cubicBezTo>
                    <a:pt x="906" y="123"/>
                    <a:pt x="901" y="123"/>
                    <a:pt x="898" y="127"/>
                  </a:cubicBezTo>
                  <a:cubicBezTo>
                    <a:pt x="899" y="128"/>
                    <a:pt x="899" y="128"/>
                    <a:pt x="899" y="129"/>
                  </a:cubicBezTo>
                  <a:cubicBezTo>
                    <a:pt x="899" y="129"/>
                    <a:pt x="899" y="129"/>
                    <a:pt x="900" y="129"/>
                  </a:cubicBezTo>
                  <a:cubicBezTo>
                    <a:pt x="900" y="132"/>
                    <a:pt x="900" y="134"/>
                    <a:pt x="901" y="136"/>
                  </a:cubicBezTo>
                  <a:cubicBezTo>
                    <a:pt x="901" y="136"/>
                    <a:pt x="901" y="136"/>
                    <a:pt x="901" y="136"/>
                  </a:cubicBezTo>
                  <a:cubicBezTo>
                    <a:pt x="900" y="137"/>
                    <a:pt x="898" y="137"/>
                    <a:pt x="897" y="138"/>
                  </a:cubicBezTo>
                  <a:cubicBezTo>
                    <a:pt x="897" y="138"/>
                    <a:pt x="897" y="138"/>
                    <a:pt x="897" y="138"/>
                  </a:cubicBezTo>
                  <a:cubicBezTo>
                    <a:pt x="893" y="135"/>
                    <a:pt x="890" y="133"/>
                    <a:pt x="890" y="140"/>
                  </a:cubicBezTo>
                  <a:cubicBezTo>
                    <a:pt x="890" y="140"/>
                    <a:pt x="890" y="140"/>
                    <a:pt x="890" y="140"/>
                  </a:cubicBezTo>
                  <a:cubicBezTo>
                    <a:pt x="889" y="140"/>
                    <a:pt x="888" y="140"/>
                    <a:pt x="888" y="141"/>
                  </a:cubicBezTo>
                  <a:cubicBezTo>
                    <a:pt x="886" y="142"/>
                    <a:pt x="883" y="143"/>
                    <a:pt x="881" y="142"/>
                  </a:cubicBezTo>
                  <a:cubicBezTo>
                    <a:pt x="880" y="143"/>
                    <a:pt x="879" y="143"/>
                    <a:pt x="878" y="143"/>
                  </a:cubicBezTo>
                  <a:cubicBezTo>
                    <a:pt x="877" y="147"/>
                    <a:pt x="878" y="150"/>
                    <a:pt x="881" y="152"/>
                  </a:cubicBezTo>
                  <a:cubicBezTo>
                    <a:pt x="881" y="152"/>
                    <a:pt x="881" y="152"/>
                    <a:pt x="881" y="152"/>
                  </a:cubicBezTo>
                  <a:cubicBezTo>
                    <a:pt x="881" y="152"/>
                    <a:pt x="881" y="152"/>
                    <a:pt x="881" y="152"/>
                  </a:cubicBezTo>
                  <a:cubicBezTo>
                    <a:pt x="878" y="152"/>
                    <a:pt x="874" y="151"/>
                    <a:pt x="870" y="150"/>
                  </a:cubicBezTo>
                  <a:cubicBezTo>
                    <a:pt x="869" y="151"/>
                    <a:pt x="868" y="151"/>
                    <a:pt x="866" y="152"/>
                  </a:cubicBezTo>
                  <a:cubicBezTo>
                    <a:pt x="866" y="152"/>
                    <a:pt x="866" y="153"/>
                    <a:pt x="867" y="154"/>
                  </a:cubicBezTo>
                  <a:cubicBezTo>
                    <a:pt x="864" y="154"/>
                    <a:pt x="862" y="155"/>
                    <a:pt x="860" y="156"/>
                  </a:cubicBezTo>
                  <a:cubicBezTo>
                    <a:pt x="857" y="156"/>
                    <a:pt x="854" y="157"/>
                    <a:pt x="853" y="160"/>
                  </a:cubicBezTo>
                  <a:cubicBezTo>
                    <a:pt x="850" y="165"/>
                    <a:pt x="843" y="164"/>
                    <a:pt x="839" y="169"/>
                  </a:cubicBezTo>
                  <a:cubicBezTo>
                    <a:pt x="838" y="169"/>
                    <a:pt x="837" y="170"/>
                    <a:pt x="837" y="170"/>
                  </a:cubicBezTo>
                  <a:cubicBezTo>
                    <a:pt x="836" y="170"/>
                    <a:pt x="835" y="170"/>
                    <a:pt x="835" y="170"/>
                  </a:cubicBezTo>
                  <a:cubicBezTo>
                    <a:pt x="831" y="157"/>
                    <a:pt x="826" y="156"/>
                    <a:pt x="806" y="164"/>
                  </a:cubicBezTo>
                  <a:cubicBezTo>
                    <a:pt x="797" y="164"/>
                    <a:pt x="803" y="154"/>
                    <a:pt x="798" y="152"/>
                  </a:cubicBezTo>
                  <a:cubicBezTo>
                    <a:pt x="794" y="149"/>
                    <a:pt x="790" y="145"/>
                    <a:pt x="787" y="142"/>
                  </a:cubicBezTo>
                  <a:cubicBezTo>
                    <a:pt x="787" y="140"/>
                    <a:pt x="787" y="135"/>
                    <a:pt x="793" y="138"/>
                  </a:cubicBezTo>
                  <a:cubicBezTo>
                    <a:pt x="797" y="141"/>
                    <a:pt x="800" y="139"/>
                    <a:pt x="803" y="135"/>
                  </a:cubicBezTo>
                  <a:cubicBezTo>
                    <a:pt x="801" y="133"/>
                    <a:pt x="804" y="131"/>
                    <a:pt x="804" y="129"/>
                  </a:cubicBezTo>
                  <a:cubicBezTo>
                    <a:pt x="804" y="129"/>
                    <a:pt x="804" y="129"/>
                    <a:pt x="804" y="129"/>
                  </a:cubicBezTo>
                  <a:cubicBezTo>
                    <a:pt x="804" y="129"/>
                    <a:pt x="804" y="129"/>
                    <a:pt x="804" y="129"/>
                  </a:cubicBezTo>
                  <a:cubicBezTo>
                    <a:pt x="806" y="128"/>
                    <a:pt x="808" y="127"/>
                    <a:pt x="810" y="127"/>
                  </a:cubicBezTo>
                  <a:cubicBezTo>
                    <a:pt x="810" y="127"/>
                    <a:pt x="810" y="127"/>
                    <a:pt x="810" y="128"/>
                  </a:cubicBezTo>
                  <a:cubicBezTo>
                    <a:pt x="812" y="129"/>
                    <a:pt x="814" y="129"/>
                    <a:pt x="815" y="127"/>
                  </a:cubicBezTo>
                  <a:cubicBezTo>
                    <a:pt x="819" y="118"/>
                    <a:pt x="824" y="112"/>
                    <a:pt x="808" y="106"/>
                  </a:cubicBezTo>
                  <a:cubicBezTo>
                    <a:pt x="794" y="102"/>
                    <a:pt x="788" y="101"/>
                    <a:pt x="780" y="111"/>
                  </a:cubicBezTo>
                  <a:cubicBezTo>
                    <a:pt x="778" y="112"/>
                    <a:pt x="775" y="113"/>
                    <a:pt x="773" y="114"/>
                  </a:cubicBezTo>
                  <a:cubicBezTo>
                    <a:pt x="772" y="115"/>
                    <a:pt x="771" y="116"/>
                    <a:pt x="770" y="117"/>
                  </a:cubicBezTo>
                  <a:cubicBezTo>
                    <a:pt x="761" y="117"/>
                    <a:pt x="753" y="117"/>
                    <a:pt x="744" y="116"/>
                  </a:cubicBezTo>
                  <a:cubicBezTo>
                    <a:pt x="744" y="116"/>
                    <a:pt x="744" y="116"/>
                    <a:pt x="744" y="116"/>
                  </a:cubicBezTo>
                  <a:cubicBezTo>
                    <a:pt x="744" y="116"/>
                    <a:pt x="744" y="116"/>
                    <a:pt x="744" y="116"/>
                  </a:cubicBezTo>
                  <a:cubicBezTo>
                    <a:pt x="739" y="114"/>
                    <a:pt x="735" y="113"/>
                    <a:pt x="730" y="111"/>
                  </a:cubicBezTo>
                  <a:cubicBezTo>
                    <a:pt x="728" y="109"/>
                    <a:pt x="726" y="108"/>
                    <a:pt x="725" y="107"/>
                  </a:cubicBezTo>
                  <a:cubicBezTo>
                    <a:pt x="724" y="106"/>
                    <a:pt x="724" y="106"/>
                    <a:pt x="724" y="105"/>
                  </a:cubicBezTo>
                  <a:cubicBezTo>
                    <a:pt x="723" y="104"/>
                    <a:pt x="722" y="103"/>
                    <a:pt x="721" y="102"/>
                  </a:cubicBezTo>
                  <a:cubicBezTo>
                    <a:pt x="722" y="102"/>
                    <a:pt x="723" y="102"/>
                    <a:pt x="724" y="101"/>
                  </a:cubicBezTo>
                  <a:cubicBezTo>
                    <a:pt x="728" y="96"/>
                    <a:pt x="724" y="92"/>
                    <a:pt x="722" y="87"/>
                  </a:cubicBezTo>
                  <a:cubicBezTo>
                    <a:pt x="724" y="86"/>
                    <a:pt x="726" y="85"/>
                    <a:pt x="728" y="84"/>
                  </a:cubicBezTo>
                  <a:cubicBezTo>
                    <a:pt x="730" y="83"/>
                    <a:pt x="732" y="81"/>
                    <a:pt x="734" y="79"/>
                  </a:cubicBezTo>
                  <a:cubicBezTo>
                    <a:pt x="736" y="79"/>
                    <a:pt x="737" y="79"/>
                    <a:pt x="739" y="79"/>
                  </a:cubicBezTo>
                  <a:cubicBezTo>
                    <a:pt x="743" y="73"/>
                    <a:pt x="750" y="67"/>
                    <a:pt x="744" y="59"/>
                  </a:cubicBezTo>
                  <a:cubicBezTo>
                    <a:pt x="738" y="56"/>
                    <a:pt x="733" y="59"/>
                    <a:pt x="727" y="57"/>
                  </a:cubicBezTo>
                  <a:cubicBezTo>
                    <a:pt x="728" y="54"/>
                    <a:pt x="727" y="52"/>
                    <a:pt x="726" y="50"/>
                  </a:cubicBezTo>
                  <a:cubicBezTo>
                    <a:pt x="726" y="49"/>
                    <a:pt x="726" y="48"/>
                    <a:pt x="726" y="48"/>
                  </a:cubicBezTo>
                  <a:cubicBezTo>
                    <a:pt x="723" y="45"/>
                    <a:pt x="721" y="44"/>
                    <a:pt x="718" y="44"/>
                  </a:cubicBezTo>
                  <a:cubicBezTo>
                    <a:pt x="717" y="43"/>
                    <a:pt x="717" y="43"/>
                    <a:pt x="716" y="43"/>
                  </a:cubicBezTo>
                  <a:cubicBezTo>
                    <a:pt x="716" y="43"/>
                    <a:pt x="716" y="43"/>
                    <a:pt x="716" y="43"/>
                  </a:cubicBezTo>
                  <a:cubicBezTo>
                    <a:pt x="717" y="41"/>
                    <a:pt x="719" y="40"/>
                    <a:pt x="719" y="38"/>
                  </a:cubicBezTo>
                  <a:cubicBezTo>
                    <a:pt x="718" y="36"/>
                    <a:pt x="716" y="38"/>
                    <a:pt x="714" y="38"/>
                  </a:cubicBezTo>
                  <a:cubicBezTo>
                    <a:pt x="711" y="38"/>
                    <a:pt x="708" y="39"/>
                    <a:pt x="706" y="42"/>
                  </a:cubicBezTo>
                  <a:cubicBezTo>
                    <a:pt x="706" y="42"/>
                    <a:pt x="705" y="42"/>
                    <a:pt x="705" y="42"/>
                  </a:cubicBezTo>
                  <a:cubicBezTo>
                    <a:pt x="700" y="45"/>
                    <a:pt x="694" y="48"/>
                    <a:pt x="690" y="52"/>
                  </a:cubicBezTo>
                  <a:cubicBezTo>
                    <a:pt x="690" y="52"/>
                    <a:pt x="689" y="53"/>
                    <a:pt x="689" y="53"/>
                  </a:cubicBezTo>
                  <a:cubicBezTo>
                    <a:pt x="688" y="54"/>
                    <a:pt x="687" y="54"/>
                    <a:pt x="686" y="55"/>
                  </a:cubicBezTo>
                  <a:cubicBezTo>
                    <a:pt x="675" y="58"/>
                    <a:pt x="666" y="64"/>
                    <a:pt x="664" y="76"/>
                  </a:cubicBezTo>
                  <a:cubicBezTo>
                    <a:pt x="664" y="76"/>
                    <a:pt x="664" y="77"/>
                    <a:pt x="664" y="77"/>
                  </a:cubicBezTo>
                  <a:cubicBezTo>
                    <a:pt x="664" y="77"/>
                    <a:pt x="663" y="77"/>
                    <a:pt x="662" y="77"/>
                  </a:cubicBezTo>
                  <a:cubicBezTo>
                    <a:pt x="657" y="78"/>
                    <a:pt x="651" y="78"/>
                    <a:pt x="646" y="82"/>
                  </a:cubicBezTo>
                  <a:cubicBezTo>
                    <a:pt x="644" y="84"/>
                    <a:pt x="641" y="86"/>
                    <a:pt x="638" y="87"/>
                  </a:cubicBezTo>
                  <a:cubicBezTo>
                    <a:pt x="637" y="88"/>
                    <a:pt x="636" y="89"/>
                    <a:pt x="636" y="90"/>
                  </a:cubicBezTo>
                  <a:cubicBezTo>
                    <a:pt x="634" y="94"/>
                    <a:pt x="632" y="97"/>
                    <a:pt x="635" y="101"/>
                  </a:cubicBezTo>
                  <a:cubicBezTo>
                    <a:pt x="635" y="102"/>
                    <a:pt x="635" y="102"/>
                    <a:pt x="635" y="102"/>
                  </a:cubicBezTo>
                  <a:cubicBezTo>
                    <a:pt x="634" y="102"/>
                    <a:pt x="633" y="102"/>
                    <a:pt x="632" y="103"/>
                  </a:cubicBezTo>
                  <a:cubicBezTo>
                    <a:pt x="631" y="103"/>
                    <a:pt x="630" y="104"/>
                    <a:pt x="629" y="104"/>
                  </a:cubicBezTo>
                  <a:cubicBezTo>
                    <a:pt x="628" y="105"/>
                    <a:pt x="628" y="105"/>
                    <a:pt x="628" y="105"/>
                  </a:cubicBezTo>
                  <a:cubicBezTo>
                    <a:pt x="624" y="105"/>
                    <a:pt x="621" y="107"/>
                    <a:pt x="618" y="110"/>
                  </a:cubicBezTo>
                  <a:cubicBezTo>
                    <a:pt x="618" y="110"/>
                    <a:pt x="618" y="110"/>
                    <a:pt x="618" y="110"/>
                  </a:cubicBezTo>
                  <a:cubicBezTo>
                    <a:pt x="614" y="113"/>
                    <a:pt x="611" y="119"/>
                    <a:pt x="604" y="118"/>
                  </a:cubicBezTo>
                  <a:cubicBezTo>
                    <a:pt x="601" y="124"/>
                    <a:pt x="593" y="127"/>
                    <a:pt x="595" y="135"/>
                  </a:cubicBezTo>
                  <a:cubicBezTo>
                    <a:pt x="594" y="136"/>
                    <a:pt x="593" y="137"/>
                    <a:pt x="592" y="138"/>
                  </a:cubicBezTo>
                  <a:cubicBezTo>
                    <a:pt x="585" y="137"/>
                    <a:pt x="576" y="132"/>
                    <a:pt x="580" y="146"/>
                  </a:cubicBezTo>
                  <a:cubicBezTo>
                    <a:pt x="574" y="147"/>
                    <a:pt x="568" y="145"/>
                    <a:pt x="563" y="149"/>
                  </a:cubicBezTo>
                  <a:cubicBezTo>
                    <a:pt x="561" y="150"/>
                    <a:pt x="561" y="152"/>
                    <a:pt x="561" y="154"/>
                  </a:cubicBezTo>
                  <a:cubicBezTo>
                    <a:pt x="561" y="154"/>
                    <a:pt x="561" y="154"/>
                    <a:pt x="561" y="154"/>
                  </a:cubicBezTo>
                  <a:cubicBezTo>
                    <a:pt x="558" y="156"/>
                    <a:pt x="555" y="157"/>
                    <a:pt x="551" y="157"/>
                  </a:cubicBezTo>
                  <a:cubicBezTo>
                    <a:pt x="552" y="167"/>
                    <a:pt x="542" y="170"/>
                    <a:pt x="539" y="176"/>
                  </a:cubicBezTo>
                  <a:cubicBezTo>
                    <a:pt x="535" y="183"/>
                    <a:pt x="527" y="184"/>
                    <a:pt x="522" y="187"/>
                  </a:cubicBezTo>
                  <a:cubicBezTo>
                    <a:pt x="520" y="186"/>
                    <a:pt x="518" y="186"/>
                    <a:pt x="517" y="186"/>
                  </a:cubicBezTo>
                  <a:cubicBezTo>
                    <a:pt x="521" y="184"/>
                    <a:pt x="524" y="181"/>
                    <a:pt x="524" y="175"/>
                  </a:cubicBezTo>
                  <a:cubicBezTo>
                    <a:pt x="524" y="172"/>
                    <a:pt x="523" y="168"/>
                    <a:pt x="521" y="165"/>
                  </a:cubicBezTo>
                  <a:cubicBezTo>
                    <a:pt x="521" y="165"/>
                    <a:pt x="521" y="165"/>
                    <a:pt x="520" y="165"/>
                  </a:cubicBezTo>
                  <a:cubicBezTo>
                    <a:pt x="521" y="165"/>
                    <a:pt x="521" y="165"/>
                    <a:pt x="521" y="165"/>
                  </a:cubicBezTo>
                  <a:cubicBezTo>
                    <a:pt x="530" y="166"/>
                    <a:pt x="536" y="156"/>
                    <a:pt x="546" y="157"/>
                  </a:cubicBezTo>
                  <a:cubicBezTo>
                    <a:pt x="546" y="156"/>
                    <a:pt x="547" y="155"/>
                    <a:pt x="547" y="154"/>
                  </a:cubicBezTo>
                  <a:cubicBezTo>
                    <a:pt x="546" y="151"/>
                    <a:pt x="544" y="150"/>
                    <a:pt x="542" y="149"/>
                  </a:cubicBezTo>
                  <a:cubicBezTo>
                    <a:pt x="543" y="148"/>
                    <a:pt x="544" y="147"/>
                    <a:pt x="543" y="145"/>
                  </a:cubicBezTo>
                  <a:cubicBezTo>
                    <a:pt x="556" y="149"/>
                    <a:pt x="558" y="147"/>
                    <a:pt x="556" y="135"/>
                  </a:cubicBezTo>
                  <a:cubicBezTo>
                    <a:pt x="559" y="138"/>
                    <a:pt x="562" y="140"/>
                    <a:pt x="566" y="138"/>
                  </a:cubicBezTo>
                  <a:cubicBezTo>
                    <a:pt x="567" y="137"/>
                    <a:pt x="567" y="136"/>
                    <a:pt x="568" y="134"/>
                  </a:cubicBezTo>
                  <a:cubicBezTo>
                    <a:pt x="568" y="134"/>
                    <a:pt x="567" y="134"/>
                    <a:pt x="567" y="134"/>
                  </a:cubicBezTo>
                  <a:cubicBezTo>
                    <a:pt x="570" y="131"/>
                    <a:pt x="572" y="129"/>
                    <a:pt x="575" y="126"/>
                  </a:cubicBezTo>
                  <a:cubicBezTo>
                    <a:pt x="578" y="123"/>
                    <a:pt x="583" y="125"/>
                    <a:pt x="585" y="122"/>
                  </a:cubicBezTo>
                  <a:cubicBezTo>
                    <a:pt x="586" y="122"/>
                    <a:pt x="586" y="122"/>
                    <a:pt x="586" y="122"/>
                  </a:cubicBezTo>
                  <a:cubicBezTo>
                    <a:pt x="587" y="122"/>
                    <a:pt x="588" y="121"/>
                    <a:pt x="588" y="120"/>
                  </a:cubicBezTo>
                  <a:cubicBezTo>
                    <a:pt x="589" y="120"/>
                    <a:pt x="589" y="120"/>
                    <a:pt x="589" y="120"/>
                  </a:cubicBezTo>
                  <a:cubicBezTo>
                    <a:pt x="593" y="118"/>
                    <a:pt x="597" y="117"/>
                    <a:pt x="601" y="115"/>
                  </a:cubicBezTo>
                  <a:cubicBezTo>
                    <a:pt x="602" y="112"/>
                    <a:pt x="603" y="110"/>
                    <a:pt x="604" y="107"/>
                  </a:cubicBezTo>
                  <a:cubicBezTo>
                    <a:pt x="606" y="104"/>
                    <a:pt x="606" y="102"/>
                    <a:pt x="603" y="100"/>
                  </a:cubicBezTo>
                  <a:cubicBezTo>
                    <a:pt x="602" y="100"/>
                    <a:pt x="602" y="100"/>
                    <a:pt x="602" y="100"/>
                  </a:cubicBezTo>
                  <a:cubicBezTo>
                    <a:pt x="603" y="99"/>
                    <a:pt x="603" y="98"/>
                    <a:pt x="604" y="97"/>
                  </a:cubicBezTo>
                  <a:cubicBezTo>
                    <a:pt x="605" y="97"/>
                    <a:pt x="606" y="96"/>
                    <a:pt x="607" y="95"/>
                  </a:cubicBezTo>
                  <a:cubicBezTo>
                    <a:pt x="608" y="94"/>
                    <a:pt x="609" y="93"/>
                    <a:pt x="610" y="92"/>
                  </a:cubicBezTo>
                  <a:cubicBezTo>
                    <a:pt x="611" y="89"/>
                    <a:pt x="616" y="89"/>
                    <a:pt x="616" y="84"/>
                  </a:cubicBezTo>
                  <a:cubicBezTo>
                    <a:pt x="616" y="84"/>
                    <a:pt x="616" y="84"/>
                    <a:pt x="616" y="84"/>
                  </a:cubicBezTo>
                  <a:cubicBezTo>
                    <a:pt x="618" y="84"/>
                    <a:pt x="620" y="85"/>
                    <a:pt x="622" y="85"/>
                  </a:cubicBezTo>
                  <a:cubicBezTo>
                    <a:pt x="622" y="85"/>
                    <a:pt x="622" y="85"/>
                    <a:pt x="622" y="85"/>
                  </a:cubicBezTo>
                  <a:cubicBezTo>
                    <a:pt x="623" y="85"/>
                    <a:pt x="625" y="85"/>
                    <a:pt x="627" y="85"/>
                  </a:cubicBezTo>
                  <a:cubicBezTo>
                    <a:pt x="627" y="85"/>
                    <a:pt x="627" y="85"/>
                    <a:pt x="627" y="85"/>
                  </a:cubicBezTo>
                  <a:cubicBezTo>
                    <a:pt x="630" y="87"/>
                    <a:pt x="632" y="87"/>
                    <a:pt x="635" y="87"/>
                  </a:cubicBezTo>
                  <a:cubicBezTo>
                    <a:pt x="636" y="86"/>
                    <a:pt x="637" y="86"/>
                    <a:pt x="638" y="84"/>
                  </a:cubicBezTo>
                  <a:cubicBezTo>
                    <a:pt x="639" y="81"/>
                    <a:pt x="639" y="77"/>
                    <a:pt x="639" y="73"/>
                  </a:cubicBezTo>
                  <a:cubicBezTo>
                    <a:pt x="644" y="71"/>
                    <a:pt x="641" y="69"/>
                    <a:pt x="640" y="67"/>
                  </a:cubicBezTo>
                  <a:cubicBezTo>
                    <a:pt x="640" y="66"/>
                    <a:pt x="640" y="66"/>
                    <a:pt x="641" y="66"/>
                  </a:cubicBezTo>
                  <a:cubicBezTo>
                    <a:pt x="642" y="65"/>
                    <a:pt x="643" y="64"/>
                    <a:pt x="643" y="62"/>
                  </a:cubicBezTo>
                  <a:cubicBezTo>
                    <a:pt x="647" y="64"/>
                    <a:pt x="650" y="66"/>
                    <a:pt x="653" y="65"/>
                  </a:cubicBezTo>
                  <a:cubicBezTo>
                    <a:pt x="654" y="65"/>
                    <a:pt x="654" y="64"/>
                    <a:pt x="654" y="64"/>
                  </a:cubicBezTo>
                  <a:cubicBezTo>
                    <a:pt x="657" y="65"/>
                    <a:pt x="660" y="65"/>
                    <a:pt x="662" y="62"/>
                  </a:cubicBezTo>
                  <a:cubicBezTo>
                    <a:pt x="661" y="59"/>
                    <a:pt x="657" y="58"/>
                    <a:pt x="658" y="54"/>
                  </a:cubicBezTo>
                  <a:cubicBezTo>
                    <a:pt x="661" y="53"/>
                    <a:pt x="664" y="51"/>
                    <a:pt x="666" y="50"/>
                  </a:cubicBezTo>
                  <a:cubicBezTo>
                    <a:pt x="667" y="50"/>
                    <a:pt x="668" y="50"/>
                    <a:pt x="669" y="50"/>
                  </a:cubicBezTo>
                  <a:cubicBezTo>
                    <a:pt x="671" y="48"/>
                    <a:pt x="674" y="47"/>
                    <a:pt x="676" y="45"/>
                  </a:cubicBezTo>
                  <a:cubicBezTo>
                    <a:pt x="677" y="45"/>
                    <a:pt x="677" y="46"/>
                    <a:pt x="677" y="46"/>
                  </a:cubicBezTo>
                  <a:cubicBezTo>
                    <a:pt x="679" y="43"/>
                    <a:pt x="681" y="40"/>
                    <a:pt x="683" y="37"/>
                  </a:cubicBezTo>
                  <a:cubicBezTo>
                    <a:pt x="681" y="37"/>
                    <a:pt x="679" y="38"/>
                    <a:pt x="678" y="40"/>
                  </a:cubicBezTo>
                  <a:cubicBezTo>
                    <a:pt x="678" y="40"/>
                    <a:pt x="678" y="39"/>
                    <a:pt x="678" y="39"/>
                  </a:cubicBezTo>
                  <a:cubicBezTo>
                    <a:pt x="676" y="38"/>
                    <a:pt x="675" y="37"/>
                    <a:pt x="673" y="37"/>
                  </a:cubicBezTo>
                  <a:cubicBezTo>
                    <a:pt x="673" y="37"/>
                    <a:pt x="673" y="37"/>
                    <a:pt x="673" y="37"/>
                  </a:cubicBezTo>
                  <a:cubicBezTo>
                    <a:pt x="673" y="36"/>
                    <a:pt x="674" y="35"/>
                    <a:pt x="675" y="34"/>
                  </a:cubicBezTo>
                  <a:cubicBezTo>
                    <a:pt x="676" y="34"/>
                    <a:pt x="677" y="34"/>
                    <a:pt x="678" y="34"/>
                  </a:cubicBezTo>
                  <a:cubicBezTo>
                    <a:pt x="683" y="30"/>
                    <a:pt x="689" y="30"/>
                    <a:pt x="695" y="28"/>
                  </a:cubicBezTo>
                  <a:cubicBezTo>
                    <a:pt x="696" y="28"/>
                    <a:pt x="696" y="28"/>
                    <a:pt x="696" y="28"/>
                  </a:cubicBezTo>
                  <a:cubicBezTo>
                    <a:pt x="698" y="29"/>
                    <a:pt x="701" y="29"/>
                    <a:pt x="703" y="29"/>
                  </a:cubicBezTo>
                  <a:cubicBezTo>
                    <a:pt x="707" y="26"/>
                    <a:pt x="703" y="21"/>
                    <a:pt x="707" y="18"/>
                  </a:cubicBezTo>
                  <a:cubicBezTo>
                    <a:pt x="708" y="17"/>
                    <a:pt x="709" y="16"/>
                    <a:pt x="710" y="15"/>
                  </a:cubicBezTo>
                  <a:cubicBezTo>
                    <a:pt x="714" y="13"/>
                    <a:pt x="717" y="10"/>
                    <a:pt x="714" y="5"/>
                  </a:cubicBezTo>
                  <a:cubicBezTo>
                    <a:pt x="710" y="0"/>
                    <a:pt x="704" y="3"/>
                    <a:pt x="699" y="4"/>
                  </a:cubicBezTo>
                  <a:cubicBezTo>
                    <a:pt x="697" y="5"/>
                    <a:pt x="697" y="6"/>
                    <a:pt x="697" y="8"/>
                  </a:cubicBezTo>
                  <a:cubicBezTo>
                    <a:pt x="697" y="8"/>
                    <a:pt x="696" y="8"/>
                    <a:pt x="696" y="9"/>
                  </a:cubicBezTo>
                  <a:cubicBezTo>
                    <a:pt x="692" y="9"/>
                    <a:pt x="688" y="6"/>
                    <a:pt x="684" y="9"/>
                  </a:cubicBezTo>
                  <a:cubicBezTo>
                    <a:pt x="680" y="15"/>
                    <a:pt x="672" y="17"/>
                    <a:pt x="669" y="25"/>
                  </a:cubicBezTo>
                  <a:cubicBezTo>
                    <a:pt x="663" y="27"/>
                    <a:pt x="657" y="29"/>
                    <a:pt x="654" y="37"/>
                  </a:cubicBezTo>
                  <a:cubicBezTo>
                    <a:pt x="647" y="43"/>
                    <a:pt x="637" y="42"/>
                    <a:pt x="631" y="50"/>
                  </a:cubicBezTo>
                  <a:cubicBezTo>
                    <a:pt x="616" y="56"/>
                    <a:pt x="616" y="59"/>
                    <a:pt x="626" y="71"/>
                  </a:cubicBezTo>
                  <a:cubicBezTo>
                    <a:pt x="626" y="71"/>
                    <a:pt x="627" y="72"/>
                    <a:pt x="627" y="72"/>
                  </a:cubicBezTo>
                  <a:cubicBezTo>
                    <a:pt x="626" y="72"/>
                    <a:pt x="626" y="72"/>
                    <a:pt x="625" y="72"/>
                  </a:cubicBezTo>
                  <a:cubicBezTo>
                    <a:pt x="622" y="71"/>
                    <a:pt x="619" y="69"/>
                    <a:pt x="616" y="67"/>
                  </a:cubicBezTo>
                  <a:cubicBezTo>
                    <a:pt x="606" y="70"/>
                    <a:pt x="618" y="73"/>
                    <a:pt x="617" y="76"/>
                  </a:cubicBezTo>
                  <a:cubicBezTo>
                    <a:pt x="617" y="76"/>
                    <a:pt x="617" y="76"/>
                    <a:pt x="617" y="76"/>
                  </a:cubicBezTo>
                  <a:cubicBezTo>
                    <a:pt x="616" y="76"/>
                    <a:pt x="614" y="77"/>
                    <a:pt x="613" y="78"/>
                  </a:cubicBezTo>
                  <a:cubicBezTo>
                    <a:pt x="613" y="78"/>
                    <a:pt x="613" y="78"/>
                    <a:pt x="613" y="78"/>
                  </a:cubicBezTo>
                  <a:cubicBezTo>
                    <a:pt x="607" y="74"/>
                    <a:pt x="597" y="76"/>
                    <a:pt x="594" y="68"/>
                  </a:cubicBezTo>
                  <a:cubicBezTo>
                    <a:pt x="595" y="67"/>
                    <a:pt x="596" y="66"/>
                    <a:pt x="598" y="65"/>
                  </a:cubicBezTo>
                  <a:cubicBezTo>
                    <a:pt x="598" y="65"/>
                    <a:pt x="599" y="65"/>
                    <a:pt x="599" y="65"/>
                  </a:cubicBezTo>
                  <a:cubicBezTo>
                    <a:pt x="602" y="66"/>
                    <a:pt x="604" y="67"/>
                    <a:pt x="605" y="62"/>
                  </a:cubicBezTo>
                  <a:cubicBezTo>
                    <a:pt x="605" y="62"/>
                    <a:pt x="605" y="62"/>
                    <a:pt x="605" y="62"/>
                  </a:cubicBezTo>
                  <a:cubicBezTo>
                    <a:pt x="606" y="61"/>
                    <a:pt x="607" y="59"/>
                    <a:pt x="608" y="58"/>
                  </a:cubicBezTo>
                  <a:cubicBezTo>
                    <a:pt x="608" y="58"/>
                    <a:pt x="609" y="57"/>
                    <a:pt x="609" y="56"/>
                  </a:cubicBezTo>
                  <a:cubicBezTo>
                    <a:pt x="610" y="56"/>
                    <a:pt x="610" y="56"/>
                    <a:pt x="611" y="55"/>
                  </a:cubicBezTo>
                  <a:cubicBezTo>
                    <a:pt x="616" y="55"/>
                    <a:pt x="619" y="50"/>
                    <a:pt x="622" y="47"/>
                  </a:cubicBezTo>
                  <a:cubicBezTo>
                    <a:pt x="622" y="47"/>
                    <a:pt x="622" y="47"/>
                    <a:pt x="622" y="47"/>
                  </a:cubicBezTo>
                  <a:cubicBezTo>
                    <a:pt x="623" y="46"/>
                    <a:pt x="623" y="45"/>
                    <a:pt x="624" y="44"/>
                  </a:cubicBezTo>
                  <a:cubicBezTo>
                    <a:pt x="625" y="43"/>
                    <a:pt x="625" y="42"/>
                    <a:pt x="626" y="41"/>
                  </a:cubicBezTo>
                  <a:cubicBezTo>
                    <a:pt x="630" y="36"/>
                    <a:pt x="633" y="31"/>
                    <a:pt x="638" y="26"/>
                  </a:cubicBezTo>
                  <a:cubicBezTo>
                    <a:pt x="640" y="25"/>
                    <a:pt x="642" y="21"/>
                    <a:pt x="640" y="17"/>
                  </a:cubicBezTo>
                  <a:cubicBezTo>
                    <a:pt x="637" y="15"/>
                    <a:pt x="634" y="15"/>
                    <a:pt x="631" y="15"/>
                  </a:cubicBezTo>
                  <a:cubicBezTo>
                    <a:pt x="625" y="15"/>
                    <a:pt x="623" y="20"/>
                    <a:pt x="621" y="24"/>
                  </a:cubicBezTo>
                  <a:cubicBezTo>
                    <a:pt x="610" y="28"/>
                    <a:pt x="602" y="36"/>
                    <a:pt x="594" y="43"/>
                  </a:cubicBezTo>
                  <a:cubicBezTo>
                    <a:pt x="574" y="52"/>
                    <a:pt x="560" y="68"/>
                    <a:pt x="544" y="82"/>
                  </a:cubicBezTo>
                  <a:cubicBezTo>
                    <a:pt x="544" y="82"/>
                    <a:pt x="544" y="82"/>
                    <a:pt x="544" y="82"/>
                  </a:cubicBezTo>
                  <a:cubicBezTo>
                    <a:pt x="542" y="83"/>
                    <a:pt x="540" y="84"/>
                    <a:pt x="538" y="85"/>
                  </a:cubicBezTo>
                  <a:cubicBezTo>
                    <a:pt x="539" y="85"/>
                    <a:pt x="538" y="88"/>
                    <a:pt x="539" y="88"/>
                  </a:cubicBezTo>
                  <a:cubicBezTo>
                    <a:pt x="536" y="92"/>
                    <a:pt x="531" y="94"/>
                    <a:pt x="527" y="96"/>
                  </a:cubicBezTo>
                  <a:cubicBezTo>
                    <a:pt x="523" y="100"/>
                    <a:pt x="519" y="103"/>
                    <a:pt x="515" y="107"/>
                  </a:cubicBezTo>
                  <a:cubicBezTo>
                    <a:pt x="507" y="111"/>
                    <a:pt x="500" y="117"/>
                    <a:pt x="495" y="124"/>
                  </a:cubicBezTo>
                  <a:cubicBezTo>
                    <a:pt x="479" y="133"/>
                    <a:pt x="463" y="141"/>
                    <a:pt x="453" y="157"/>
                  </a:cubicBezTo>
                  <a:cubicBezTo>
                    <a:pt x="445" y="163"/>
                    <a:pt x="433" y="165"/>
                    <a:pt x="432" y="179"/>
                  </a:cubicBezTo>
                  <a:cubicBezTo>
                    <a:pt x="421" y="186"/>
                    <a:pt x="406" y="189"/>
                    <a:pt x="398" y="201"/>
                  </a:cubicBezTo>
                  <a:cubicBezTo>
                    <a:pt x="394" y="205"/>
                    <a:pt x="390" y="208"/>
                    <a:pt x="387" y="213"/>
                  </a:cubicBezTo>
                  <a:cubicBezTo>
                    <a:pt x="387" y="213"/>
                    <a:pt x="387" y="213"/>
                    <a:pt x="387" y="213"/>
                  </a:cubicBezTo>
                  <a:cubicBezTo>
                    <a:pt x="385" y="213"/>
                    <a:pt x="383" y="213"/>
                    <a:pt x="381" y="213"/>
                  </a:cubicBezTo>
                  <a:cubicBezTo>
                    <a:pt x="379" y="217"/>
                    <a:pt x="381" y="220"/>
                    <a:pt x="383" y="224"/>
                  </a:cubicBezTo>
                  <a:cubicBezTo>
                    <a:pt x="383" y="224"/>
                    <a:pt x="383" y="224"/>
                    <a:pt x="383" y="224"/>
                  </a:cubicBezTo>
                  <a:cubicBezTo>
                    <a:pt x="383" y="224"/>
                    <a:pt x="383" y="224"/>
                    <a:pt x="383" y="224"/>
                  </a:cubicBezTo>
                  <a:cubicBezTo>
                    <a:pt x="380" y="230"/>
                    <a:pt x="375" y="228"/>
                    <a:pt x="370" y="227"/>
                  </a:cubicBezTo>
                  <a:cubicBezTo>
                    <a:pt x="369" y="226"/>
                    <a:pt x="369" y="226"/>
                    <a:pt x="368" y="225"/>
                  </a:cubicBezTo>
                  <a:cubicBezTo>
                    <a:pt x="356" y="236"/>
                    <a:pt x="341" y="245"/>
                    <a:pt x="333" y="259"/>
                  </a:cubicBezTo>
                  <a:cubicBezTo>
                    <a:pt x="332" y="259"/>
                    <a:pt x="331" y="259"/>
                    <a:pt x="330" y="260"/>
                  </a:cubicBezTo>
                  <a:cubicBezTo>
                    <a:pt x="327" y="265"/>
                    <a:pt x="318" y="268"/>
                    <a:pt x="321" y="276"/>
                  </a:cubicBezTo>
                  <a:cubicBezTo>
                    <a:pt x="321" y="276"/>
                    <a:pt x="321" y="276"/>
                    <a:pt x="321" y="276"/>
                  </a:cubicBezTo>
                  <a:cubicBezTo>
                    <a:pt x="321" y="276"/>
                    <a:pt x="321" y="276"/>
                    <a:pt x="321" y="276"/>
                  </a:cubicBezTo>
                  <a:cubicBezTo>
                    <a:pt x="319" y="276"/>
                    <a:pt x="316" y="277"/>
                    <a:pt x="314" y="277"/>
                  </a:cubicBezTo>
                  <a:cubicBezTo>
                    <a:pt x="314" y="276"/>
                    <a:pt x="313" y="276"/>
                    <a:pt x="313" y="276"/>
                  </a:cubicBezTo>
                  <a:cubicBezTo>
                    <a:pt x="312" y="275"/>
                    <a:pt x="311" y="275"/>
                    <a:pt x="310" y="276"/>
                  </a:cubicBezTo>
                  <a:cubicBezTo>
                    <a:pt x="303" y="279"/>
                    <a:pt x="301" y="289"/>
                    <a:pt x="292" y="290"/>
                  </a:cubicBezTo>
                  <a:cubicBezTo>
                    <a:pt x="283" y="293"/>
                    <a:pt x="277" y="299"/>
                    <a:pt x="280" y="309"/>
                  </a:cubicBezTo>
                  <a:cubicBezTo>
                    <a:pt x="267" y="306"/>
                    <a:pt x="261" y="314"/>
                    <a:pt x="256" y="323"/>
                  </a:cubicBezTo>
                  <a:cubicBezTo>
                    <a:pt x="255" y="323"/>
                    <a:pt x="255" y="323"/>
                    <a:pt x="254" y="323"/>
                  </a:cubicBezTo>
                  <a:cubicBezTo>
                    <a:pt x="252" y="325"/>
                    <a:pt x="250" y="326"/>
                    <a:pt x="250" y="328"/>
                  </a:cubicBezTo>
                  <a:cubicBezTo>
                    <a:pt x="250" y="328"/>
                    <a:pt x="250" y="329"/>
                    <a:pt x="250" y="329"/>
                  </a:cubicBezTo>
                  <a:cubicBezTo>
                    <a:pt x="248" y="329"/>
                    <a:pt x="246" y="330"/>
                    <a:pt x="245" y="332"/>
                  </a:cubicBezTo>
                  <a:cubicBezTo>
                    <a:pt x="241" y="335"/>
                    <a:pt x="234" y="336"/>
                    <a:pt x="233" y="342"/>
                  </a:cubicBezTo>
                  <a:cubicBezTo>
                    <a:pt x="233" y="342"/>
                    <a:pt x="233" y="342"/>
                    <a:pt x="233" y="342"/>
                  </a:cubicBezTo>
                  <a:cubicBezTo>
                    <a:pt x="227" y="346"/>
                    <a:pt x="222" y="350"/>
                    <a:pt x="216" y="354"/>
                  </a:cubicBezTo>
                  <a:cubicBezTo>
                    <a:pt x="216" y="357"/>
                    <a:pt x="216" y="359"/>
                    <a:pt x="216" y="362"/>
                  </a:cubicBezTo>
                  <a:cubicBezTo>
                    <a:pt x="218" y="364"/>
                    <a:pt x="220" y="365"/>
                    <a:pt x="223" y="365"/>
                  </a:cubicBezTo>
                  <a:cubicBezTo>
                    <a:pt x="227" y="364"/>
                    <a:pt x="230" y="363"/>
                    <a:pt x="232" y="361"/>
                  </a:cubicBezTo>
                  <a:cubicBezTo>
                    <a:pt x="233" y="360"/>
                    <a:pt x="233" y="360"/>
                    <a:pt x="233" y="360"/>
                  </a:cubicBezTo>
                  <a:cubicBezTo>
                    <a:pt x="233" y="360"/>
                    <a:pt x="233" y="360"/>
                    <a:pt x="233" y="360"/>
                  </a:cubicBezTo>
                  <a:cubicBezTo>
                    <a:pt x="233" y="360"/>
                    <a:pt x="233" y="360"/>
                    <a:pt x="233" y="360"/>
                  </a:cubicBezTo>
                  <a:cubicBezTo>
                    <a:pt x="233" y="364"/>
                    <a:pt x="231" y="366"/>
                    <a:pt x="227" y="366"/>
                  </a:cubicBezTo>
                  <a:cubicBezTo>
                    <a:pt x="226" y="367"/>
                    <a:pt x="225" y="369"/>
                    <a:pt x="224" y="371"/>
                  </a:cubicBezTo>
                  <a:cubicBezTo>
                    <a:pt x="224" y="371"/>
                    <a:pt x="223" y="371"/>
                    <a:pt x="223" y="372"/>
                  </a:cubicBezTo>
                  <a:cubicBezTo>
                    <a:pt x="223" y="372"/>
                    <a:pt x="223" y="372"/>
                    <a:pt x="223" y="372"/>
                  </a:cubicBezTo>
                  <a:cubicBezTo>
                    <a:pt x="222" y="373"/>
                    <a:pt x="221" y="374"/>
                    <a:pt x="220" y="374"/>
                  </a:cubicBezTo>
                  <a:cubicBezTo>
                    <a:pt x="220" y="373"/>
                    <a:pt x="220" y="373"/>
                    <a:pt x="220" y="372"/>
                  </a:cubicBezTo>
                  <a:cubicBezTo>
                    <a:pt x="219" y="372"/>
                    <a:pt x="219" y="371"/>
                    <a:pt x="218" y="371"/>
                  </a:cubicBezTo>
                  <a:cubicBezTo>
                    <a:pt x="211" y="374"/>
                    <a:pt x="200" y="369"/>
                    <a:pt x="195" y="379"/>
                  </a:cubicBezTo>
                  <a:cubicBezTo>
                    <a:pt x="192" y="381"/>
                    <a:pt x="195" y="383"/>
                    <a:pt x="195" y="384"/>
                  </a:cubicBezTo>
                  <a:cubicBezTo>
                    <a:pt x="191" y="385"/>
                    <a:pt x="187" y="384"/>
                    <a:pt x="186" y="390"/>
                  </a:cubicBezTo>
                  <a:cubicBezTo>
                    <a:pt x="189" y="390"/>
                    <a:pt x="193" y="391"/>
                    <a:pt x="195" y="388"/>
                  </a:cubicBezTo>
                  <a:cubicBezTo>
                    <a:pt x="197" y="388"/>
                    <a:pt x="199" y="388"/>
                    <a:pt x="200" y="388"/>
                  </a:cubicBezTo>
                  <a:cubicBezTo>
                    <a:pt x="202" y="389"/>
                    <a:pt x="203" y="389"/>
                    <a:pt x="204" y="389"/>
                  </a:cubicBezTo>
                  <a:cubicBezTo>
                    <a:pt x="203" y="391"/>
                    <a:pt x="202" y="392"/>
                    <a:pt x="201" y="394"/>
                  </a:cubicBezTo>
                  <a:cubicBezTo>
                    <a:pt x="201" y="394"/>
                    <a:pt x="201" y="394"/>
                    <a:pt x="201" y="394"/>
                  </a:cubicBezTo>
                  <a:cubicBezTo>
                    <a:pt x="201" y="395"/>
                    <a:pt x="201" y="395"/>
                    <a:pt x="200" y="396"/>
                  </a:cubicBezTo>
                  <a:cubicBezTo>
                    <a:pt x="197" y="396"/>
                    <a:pt x="194" y="396"/>
                    <a:pt x="192" y="399"/>
                  </a:cubicBezTo>
                  <a:cubicBezTo>
                    <a:pt x="190" y="400"/>
                    <a:pt x="187" y="401"/>
                    <a:pt x="189" y="404"/>
                  </a:cubicBezTo>
                  <a:cubicBezTo>
                    <a:pt x="186" y="409"/>
                    <a:pt x="179" y="405"/>
                    <a:pt x="177" y="410"/>
                  </a:cubicBezTo>
                  <a:cubicBezTo>
                    <a:pt x="176" y="411"/>
                    <a:pt x="175" y="412"/>
                    <a:pt x="174" y="412"/>
                  </a:cubicBezTo>
                  <a:cubicBezTo>
                    <a:pt x="174" y="412"/>
                    <a:pt x="174" y="412"/>
                    <a:pt x="174" y="412"/>
                  </a:cubicBezTo>
                  <a:cubicBezTo>
                    <a:pt x="169" y="415"/>
                    <a:pt x="166" y="420"/>
                    <a:pt x="163" y="424"/>
                  </a:cubicBezTo>
                  <a:cubicBezTo>
                    <a:pt x="162" y="426"/>
                    <a:pt x="162" y="428"/>
                    <a:pt x="162" y="429"/>
                  </a:cubicBezTo>
                  <a:cubicBezTo>
                    <a:pt x="157" y="433"/>
                    <a:pt x="153" y="437"/>
                    <a:pt x="148" y="441"/>
                  </a:cubicBezTo>
                  <a:cubicBezTo>
                    <a:pt x="148" y="442"/>
                    <a:pt x="148" y="443"/>
                    <a:pt x="147" y="444"/>
                  </a:cubicBezTo>
                  <a:cubicBezTo>
                    <a:pt x="140" y="442"/>
                    <a:pt x="134" y="445"/>
                    <a:pt x="127" y="449"/>
                  </a:cubicBezTo>
                  <a:cubicBezTo>
                    <a:pt x="124" y="447"/>
                    <a:pt x="125" y="443"/>
                    <a:pt x="125" y="440"/>
                  </a:cubicBezTo>
                  <a:cubicBezTo>
                    <a:pt x="123" y="440"/>
                    <a:pt x="121" y="440"/>
                    <a:pt x="119" y="440"/>
                  </a:cubicBezTo>
                  <a:cubicBezTo>
                    <a:pt x="123" y="447"/>
                    <a:pt x="114" y="453"/>
                    <a:pt x="119" y="460"/>
                  </a:cubicBezTo>
                  <a:cubicBezTo>
                    <a:pt x="118" y="462"/>
                    <a:pt x="117" y="464"/>
                    <a:pt x="117" y="466"/>
                  </a:cubicBezTo>
                  <a:cubicBezTo>
                    <a:pt x="117" y="466"/>
                    <a:pt x="116" y="466"/>
                    <a:pt x="116" y="466"/>
                  </a:cubicBezTo>
                  <a:cubicBezTo>
                    <a:pt x="115" y="468"/>
                    <a:pt x="116" y="473"/>
                    <a:pt x="112" y="473"/>
                  </a:cubicBezTo>
                  <a:cubicBezTo>
                    <a:pt x="95" y="470"/>
                    <a:pt x="110" y="479"/>
                    <a:pt x="109" y="482"/>
                  </a:cubicBezTo>
                  <a:cubicBezTo>
                    <a:pt x="107" y="483"/>
                    <a:pt x="105" y="484"/>
                    <a:pt x="103" y="485"/>
                  </a:cubicBezTo>
                  <a:cubicBezTo>
                    <a:pt x="103" y="485"/>
                    <a:pt x="103" y="485"/>
                    <a:pt x="103" y="485"/>
                  </a:cubicBezTo>
                  <a:cubicBezTo>
                    <a:pt x="100" y="485"/>
                    <a:pt x="96" y="488"/>
                    <a:pt x="92" y="485"/>
                  </a:cubicBezTo>
                  <a:cubicBezTo>
                    <a:pt x="92" y="483"/>
                    <a:pt x="92" y="481"/>
                    <a:pt x="92" y="480"/>
                  </a:cubicBezTo>
                  <a:cubicBezTo>
                    <a:pt x="90" y="479"/>
                    <a:pt x="88" y="479"/>
                    <a:pt x="86" y="479"/>
                  </a:cubicBezTo>
                  <a:cubicBezTo>
                    <a:pt x="85" y="481"/>
                    <a:pt x="84" y="483"/>
                    <a:pt x="83" y="484"/>
                  </a:cubicBezTo>
                  <a:cubicBezTo>
                    <a:pt x="83" y="484"/>
                    <a:pt x="83" y="484"/>
                    <a:pt x="83" y="484"/>
                  </a:cubicBezTo>
                  <a:cubicBezTo>
                    <a:pt x="78" y="484"/>
                    <a:pt x="74" y="487"/>
                    <a:pt x="69" y="485"/>
                  </a:cubicBezTo>
                  <a:cubicBezTo>
                    <a:pt x="69" y="490"/>
                    <a:pt x="67" y="496"/>
                    <a:pt x="74" y="499"/>
                  </a:cubicBezTo>
                  <a:cubicBezTo>
                    <a:pt x="72" y="501"/>
                    <a:pt x="70" y="502"/>
                    <a:pt x="68" y="504"/>
                  </a:cubicBezTo>
                  <a:cubicBezTo>
                    <a:pt x="67" y="504"/>
                    <a:pt x="67" y="504"/>
                    <a:pt x="66" y="505"/>
                  </a:cubicBezTo>
                  <a:cubicBezTo>
                    <a:pt x="66" y="505"/>
                    <a:pt x="66" y="505"/>
                    <a:pt x="66" y="505"/>
                  </a:cubicBezTo>
                  <a:cubicBezTo>
                    <a:pt x="63" y="505"/>
                    <a:pt x="60" y="506"/>
                    <a:pt x="57" y="506"/>
                  </a:cubicBezTo>
                  <a:cubicBezTo>
                    <a:pt x="55" y="509"/>
                    <a:pt x="53" y="511"/>
                    <a:pt x="51" y="513"/>
                  </a:cubicBezTo>
                  <a:cubicBezTo>
                    <a:pt x="46" y="520"/>
                    <a:pt x="55" y="520"/>
                    <a:pt x="56" y="524"/>
                  </a:cubicBezTo>
                  <a:cubicBezTo>
                    <a:pt x="56" y="525"/>
                    <a:pt x="56" y="525"/>
                    <a:pt x="56" y="526"/>
                  </a:cubicBezTo>
                  <a:cubicBezTo>
                    <a:pt x="54" y="526"/>
                    <a:pt x="53" y="526"/>
                    <a:pt x="52" y="526"/>
                  </a:cubicBezTo>
                  <a:cubicBezTo>
                    <a:pt x="51" y="526"/>
                    <a:pt x="51" y="525"/>
                    <a:pt x="51" y="525"/>
                  </a:cubicBezTo>
                  <a:cubicBezTo>
                    <a:pt x="40" y="518"/>
                    <a:pt x="45" y="530"/>
                    <a:pt x="42" y="532"/>
                  </a:cubicBezTo>
                  <a:cubicBezTo>
                    <a:pt x="36" y="543"/>
                    <a:pt x="36" y="551"/>
                    <a:pt x="50" y="555"/>
                  </a:cubicBezTo>
                  <a:cubicBezTo>
                    <a:pt x="53" y="556"/>
                    <a:pt x="56" y="557"/>
                    <a:pt x="58" y="555"/>
                  </a:cubicBezTo>
                  <a:cubicBezTo>
                    <a:pt x="58" y="555"/>
                    <a:pt x="58" y="555"/>
                    <a:pt x="58" y="556"/>
                  </a:cubicBezTo>
                  <a:cubicBezTo>
                    <a:pt x="58" y="556"/>
                    <a:pt x="58" y="556"/>
                    <a:pt x="58" y="556"/>
                  </a:cubicBezTo>
                  <a:cubicBezTo>
                    <a:pt x="59" y="557"/>
                    <a:pt x="55" y="564"/>
                    <a:pt x="62" y="560"/>
                  </a:cubicBezTo>
                  <a:cubicBezTo>
                    <a:pt x="66" y="558"/>
                    <a:pt x="69" y="559"/>
                    <a:pt x="72" y="559"/>
                  </a:cubicBezTo>
                  <a:cubicBezTo>
                    <a:pt x="78" y="564"/>
                    <a:pt x="86" y="566"/>
                    <a:pt x="81" y="576"/>
                  </a:cubicBezTo>
                  <a:cubicBezTo>
                    <a:pt x="79" y="577"/>
                    <a:pt x="77" y="578"/>
                    <a:pt x="75" y="579"/>
                  </a:cubicBezTo>
                  <a:cubicBezTo>
                    <a:pt x="71" y="592"/>
                    <a:pt x="84" y="595"/>
                    <a:pt x="89" y="603"/>
                  </a:cubicBezTo>
                  <a:cubicBezTo>
                    <a:pt x="89" y="602"/>
                    <a:pt x="90" y="602"/>
                    <a:pt x="90" y="601"/>
                  </a:cubicBezTo>
                  <a:cubicBezTo>
                    <a:pt x="91" y="602"/>
                    <a:pt x="93" y="604"/>
                    <a:pt x="94" y="605"/>
                  </a:cubicBezTo>
                  <a:cubicBezTo>
                    <a:pt x="94" y="605"/>
                    <a:pt x="94" y="605"/>
                    <a:pt x="94" y="605"/>
                  </a:cubicBezTo>
                  <a:cubicBezTo>
                    <a:pt x="91" y="609"/>
                    <a:pt x="87" y="613"/>
                    <a:pt x="94" y="617"/>
                  </a:cubicBezTo>
                  <a:cubicBezTo>
                    <a:pt x="97" y="618"/>
                    <a:pt x="100" y="622"/>
                    <a:pt x="103" y="617"/>
                  </a:cubicBezTo>
                  <a:cubicBezTo>
                    <a:pt x="107" y="616"/>
                    <a:pt x="112" y="617"/>
                    <a:pt x="117" y="615"/>
                  </a:cubicBezTo>
                  <a:cubicBezTo>
                    <a:pt x="117" y="614"/>
                    <a:pt x="117" y="613"/>
                    <a:pt x="117" y="613"/>
                  </a:cubicBezTo>
                  <a:cubicBezTo>
                    <a:pt x="117" y="613"/>
                    <a:pt x="117" y="613"/>
                    <a:pt x="117" y="613"/>
                  </a:cubicBezTo>
                  <a:cubicBezTo>
                    <a:pt x="117" y="612"/>
                    <a:pt x="117" y="612"/>
                    <a:pt x="118" y="612"/>
                  </a:cubicBezTo>
                  <a:cubicBezTo>
                    <a:pt x="120" y="613"/>
                    <a:pt x="123" y="616"/>
                    <a:pt x="126" y="614"/>
                  </a:cubicBezTo>
                  <a:cubicBezTo>
                    <a:pt x="127" y="614"/>
                    <a:pt x="128" y="614"/>
                    <a:pt x="128" y="614"/>
                  </a:cubicBezTo>
                  <a:cubicBezTo>
                    <a:pt x="131" y="612"/>
                    <a:pt x="134" y="611"/>
                    <a:pt x="137" y="609"/>
                  </a:cubicBezTo>
                  <a:cubicBezTo>
                    <a:pt x="137" y="609"/>
                    <a:pt x="138" y="608"/>
                    <a:pt x="138" y="608"/>
                  </a:cubicBezTo>
                  <a:cubicBezTo>
                    <a:pt x="142" y="607"/>
                    <a:pt x="147" y="604"/>
                    <a:pt x="152" y="606"/>
                  </a:cubicBezTo>
                  <a:cubicBezTo>
                    <a:pt x="153" y="607"/>
                    <a:pt x="155" y="607"/>
                    <a:pt x="157" y="608"/>
                  </a:cubicBezTo>
                  <a:cubicBezTo>
                    <a:pt x="156" y="615"/>
                    <a:pt x="156" y="623"/>
                    <a:pt x="151" y="630"/>
                  </a:cubicBezTo>
                  <a:cubicBezTo>
                    <a:pt x="150" y="631"/>
                    <a:pt x="149" y="632"/>
                    <a:pt x="148" y="632"/>
                  </a:cubicBezTo>
                  <a:cubicBezTo>
                    <a:pt x="147" y="632"/>
                    <a:pt x="146" y="632"/>
                    <a:pt x="145" y="632"/>
                  </a:cubicBezTo>
                  <a:cubicBezTo>
                    <a:pt x="145" y="636"/>
                    <a:pt x="144" y="639"/>
                    <a:pt x="143" y="642"/>
                  </a:cubicBezTo>
                  <a:cubicBezTo>
                    <a:pt x="142" y="642"/>
                    <a:pt x="142" y="643"/>
                    <a:pt x="141" y="643"/>
                  </a:cubicBezTo>
                  <a:cubicBezTo>
                    <a:pt x="141" y="643"/>
                    <a:pt x="141" y="644"/>
                    <a:pt x="141" y="644"/>
                  </a:cubicBezTo>
                  <a:cubicBezTo>
                    <a:pt x="136" y="645"/>
                    <a:pt x="137" y="649"/>
                    <a:pt x="138" y="653"/>
                  </a:cubicBezTo>
                  <a:cubicBezTo>
                    <a:pt x="135" y="657"/>
                    <a:pt x="131" y="662"/>
                    <a:pt x="127" y="667"/>
                  </a:cubicBezTo>
                  <a:cubicBezTo>
                    <a:pt x="123" y="673"/>
                    <a:pt x="128" y="674"/>
                    <a:pt x="133" y="674"/>
                  </a:cubicBezTo>
                  <a:cubicBezTo>
                    <a:pt x="133" y="674"/>
                    <a:pt x="134" y="674"/>
                    <a:pt x="135" y="674"/>
                  </a:cubicBezTo>
                  <a:cubicBezTo>
                    <a:pt x="136" y="675"/>
                    <a:pt x="137" y="677"/>
                    <a:pt x="138" y="678"/>
                  </a:cubicBezTo>
                  <a:cubicBezTo>
                    <a:pt x="142" y="680"/>
                    <a:pt x="146" y="675"/>
                    <a:pt x="150" y="678"/>
                  </a:cubicBezTo>
                  <a:cubicBezTo>
                    <a:pt x="152" y="678"/>
                    <a:pt x="154" y="678"/>
                    <a:pt x="155" y="678"/>
                  </a:cubicBezTo>
                  <a:cubicBezTo>
                    <a:pt x="158" y="681"/>
                    <a:pt x="162" y="682"/>
                    <a:pt x="166" y="681"/>
                  </a:cubicBezTo>
                  <a:cubicBezTo>
                    <a:pt x="167" y="680"/>
                    <a:pt x="168" y="680"/>
                    <a:pt x="168" y="679"/>
                  </a:cubicBezTo>
                  <a:cubicBezTo>
                    <a:pt x="170" y="679"/>
                    <a:pt x="171" y="680"/>
                    <a:pt x="172" y="682"/>
                  </a:cubicBezTo>
                  <a:cubicBezTo>
                    <a:pt x="176" y="681"/>
                    <a:pt x="179" y="679"/>
                    <a:pt x="182" y="678"/>
                  </a:cubicBezTo>
                  <a:cubicBezTo>
                    <a:pt x="181" y="672"/>
                    <a:pt x="172" y="675"/>
                    <a:pt x="173" y="668"/>
                  </a:cubicBezTo>
                  <a:cubicBezTo>
                    <a:pt x="179" y="665"/>
                    <a:pt x="171" y="660"/>
                    <a:pt x="174" y="656"/>
                  </a:cubicBezTo>
                  <a:cubicBezTo>
                    <a:pt x="174" y="656"/>
                    <a:pt x="174" y="656"/>
                    <a:pt x="174" y="656"/>
                  </a:cubicBezTo>
                  <a:cubicBezTo>
                    <a:pt x="181" y="657"/>
                    <a:pt x="184" y="663"/>
                    <a:pt x="190" y="665"/>
                  </a:cubicBezTo>
                  <a:cubicBezTo>
                    <a:pt x="189" y="657"/>
                    <a:pt x="201" y="652"/>
                    <a:pt x="196" y="642"/>
                  </a:cubicBezTo>
                  <a:cubicBezTo>
                    <a:pt x="200" y="638"/>
                    <a:pt x="206" y="639"/>
                    <a:pt x="210" y="637"/>
                  </a:cubicBezTo>
                  <a:cubicBezTo>
                    <a:pt x="222" y="633"/>
                    <a:pt x="219" y="625"/>
                    <a:pt x="217" y="617"/>
                  </a:cubicBezTo>
                  <a:cubicBezTo>
                    <a:pt x="217" y="617"/>
                    <a:pt x="217" y="617"/>
                    <a:pt x="217" y="617"/>
                  </a:cubicBezTo>
                  <a:cubicBezTo>
                    <a:pt x="219" y="617"/>
                    <a:pt x="221" y="616"/>
                    <a:pt x="223" y="615"/>
                  </a:cubicBezTo>
                  <a:cubicBezTo>
                    <a:pt x="226" y="615"/>
                    <a:pt x="229" y="615"/>
                    <a:pt x="231" y="615"/>
                  </a:cubicBezTo>
                  <a:cubicBezTo>
                    <a:pt x="234" y="610"/>
                    <a:pt x="232" y="602"/>
                    <a:pt x="240" y="600"/>
                  </a:cubicBezTo>
                  <a:cubicBezTo>
                    <a:pt x="243" y="597"/>
                    <a:pt x="247" y="599"/>
                    <a:pt x="251" y="598"/>
                  </a:cubicBezTo>
                  <a:cubicBezTo>
                    <a:pt x="251" y="598"/>
                    <a:pt x="251" y="598"/>
                    <a:pt x="251" y="599"/>
                  </a:cubicBezTo>
                  <a:cubicBezTo>
                    <a:pt x="253" y="599"/>
                    <a:pt x="254" y="599"/>
                    <a:pt x="255" y="598"/>
                  </a:cubicBezTo>
                  <a:cubicBezTo>
                    <a:pt x="256" y="591"/>
                    <a:pt x="256" y="584"/>
                    <a:pt x="261" y="578"/>
                  </a:cubicBezTo>
                  <a:cubicBezTo>
                    <a:pt x="265" y="575"/>
                    <a:pt x="272" y="575"/>
                    <a:pt x="270" y="567"/>
                  </a:cubicBezTo>
                  <a:cubicBezTo>
                    <a:pt x="270" y="567"/>
                    <a:pt x="270" y="567"/>
                    <a:pt x="270" y="567"/>
                  </a:cubicBezTo>
                  <a:cubicBezTo>
                    <a:pt x="270" y="567"/>
                    <a:pt x="270" y="567"/>
                    <a:pt x="270" y="567"/>
                  </a:cubicBezTo>
                  <a:cubicBezTo>
                    <a:pt x="274" y="568"/>
                    <a:pt x="276" y="566"/>
                    <a:pt x="279" y="564"/>
                  </a:cubicBezTo>
                  <a:cubicBezTo>
                    <a:pt x="280" y="565"/>
                    <a:pt x="280" y="565"/>
                    <a:pt x="281" y="565"/>
                  </a:cubicBezTo>
                  <a:cubicBezTo>
                    <a:pt x="283" y="568"/>
                    <a:pt x="285" y="568"/>
                    <a:pt x="287" y="568"/>
                  </a:cubicBezTo>
                  <a:cubicBezTo>
                    <a:pt x="290" y="565"/>
                    <a:pt x="287" y="562"/>
                    <a:pt x="287" y="559"/>
                  </a:cubicBezTo>
                  <a:cubicBezTo>
                    <a:pt x="289" y="556"/>
                    <a:pt x="291" y="553"/>
                    <a:pt x="293" y="550"/>
                  </a:cubicBezTo>
                  <a:cubicBezTo>
                    <a:pt x="299" y="548"/>
                    <a:pt x="304" y="547"/>
                    <a:pt x="308" y="543"/>
                  </a:cubicBezTo>
                  <a:cubicBezTo>
                    <a:pt x="308" y="543"/>
                    <a:pt x="308" y="543"/>
                    <a:pt x="308" y="543"/>
                  </a:cubicBezTo>
                  <a:cubicBezTo>
                    <a:pt x="310" y="542"/>
                    <a:pt x="312" y="541"/>
                    <a:pt x="314" y="541"/>
                  </a:cubicBezTo>
                  <a:cubicBezTo>
                    <a:pt x="315" y="541"/>
                    <a:pt x="316" y="540"/>
                    <a:pt x="317" y="540"/>
                  </a:cubicBezTo>
                  <a:cubicBezTo>
                    <a:pt x="318" y="540"/>
                    <a:pt x="319" y="540"/>
                    <a:pt x="320" y="540"/>
                  </a:cubicBezTo>
                  <a:cubicBezTo>
                    <a:pt x="320" y="537"/>
                    <a:pt x="319" y="535"/>
                    <a:pt x="317" y="534"/>
                  </a:cubicBezTo>
                  <a:cubicBezTo>
                    <a:pt x="312" y="531"/>
                    <a:pt x="308" y="529"/>
                    <a:pt x="304" y="533"/>
                  </a:cubicBezTo>
                  <a:cubicBezTo>
                    <a:pt x="302" y="533"/>
                    <a:pt x="300" y="532"/>
                    <a:pt x="297" y="533"/>
                  </a:cubicBezTo>
                  <a:cubicBezTo>
                    <a:pt x="300" y="527"/>
                    <a:pt x="306" y="528"/>
                    <a:pt x="311" y="527"/>
                  </a:cubicBezTo>
                  <a:cubicBezTo>
                    <a:pt x="311" y="525"/>
                    <a:pt x="312" y="523"/>
                    <a:pt x="314" y="522"/>
                  </a:cubicBezTo>
                  <a:cubicBezTo>
                    <a:pt x="314" y="522"/>
                    <a:pt x="314" y="523"/>
                    <a:pt x="314" y="523"/>
                  </a:cubicBezTo>
                  <a:cubicBezTo>
                    <a:pt x="322" y="520"/>
                    <a:pt x="330" y="520"/>
                    <a:pt x="339" y="520"/>
                  </a:cubicBezTo>
                  <a:cubicBezTo>
                    <a:pt x="339" y="521"/>
                    <a:pt x="340" y="521"/>
                    <a:pt x="341" y="522"/>
                  </a:cubicBezTo>
                  <a:cubicBezTo>
                    <a:pt x="342" y="522"/>
                    <a:pt x="343" y="521"/>
                    <a:pt x="344" y="520"/>
                  </a:cubicBezTo>
                  <a:cubicBezTo>
                    <a:pt x="350" y="515"/>
                    <a:pt x="353" y="507"/>
                    <a:pt x="358" y="500"/>
                  </a:cubicBezTo>
                  <a:cubicBezTo>
                    <a:pt x="359" y="500"/>
                    <a:pt x="359" y="499"/>
                    <a:pt x="360" y="498"/>
                  </a:cubicBezTo>
                  <a:cubicBezTo>
                    <a:pt x="363" y="495"/>
                    <a:pt x="367" y="492"/>
                    <a:pt x="364" y="487"/>
                  </a:cubicBezTo>
                  <a:cubicBezTo>
                    <a:pt x="366" y="486"/>
                    <a:pt x="368" y="485"/>
                    <a:pt x="370" y="484"/>
                  </a:cubicBezTo>
                  <a:cubicBezTo>
                    <a:pt x="373" y="483"/>
                    <a:pt x="377" y="482"/>
                    <a:pt x="381" y="481"/>
                  </a:cubicBezTo>
                  <a:cubicBezTo>
                    <a:pt x="380" y="478"/>
                    <a:pt x="380" y="476"/>
                    <a:pt x="384" y="476"/>
                  </a:cubicBezTo>
                  <a:cubicBezTo>
                    <a:pt x="384" y="473"/>
                    <a:pt x="384" y="471"/>
                    <a:pt x="384" y="468"/>
                  </a:cubicBezTo>
                  <a:cubicBezTo>
                    <a:pt x="385" y="468"/>
                    <a:pt x="386" y="467"/>
                    <a:pt x="387" y="466"/>
                  </a:cubicBezTo>
                  <a:cubicBezTo>
                    <a:pt x="388" y="464"/>
                    <a:pt x="390" y="461"/>
                    <a:pt x="391" y="459"/>
                  </a:cubicBezTo>
                  <a:cubicBezTo>
                    <a:pt x="392" y="463"/>
                    <a:pt x="393" y="467"/>
                    <a:pt x="399" y="468"/>
                  </a:cubicBezTo>
                  <a:cubicBezTo>
                    <a:pt x="399" y="467"/>
                    <a:pt x="400" y="466"/>
                    <a:pt x="400" y="465"/>
                  </a:cubicBezTo>
                  <a:cubicBezTo>
                    <a:pt x="402" y="464"/>
                    <a:pt x="403" y="463"/>
                    <a:pt x="404" y="461"/>
                  </a:cubicBezTo>
                  <a:cubicBezTo>
                    <a:pt x="406" y="457"/>
                    <a:pt x="406" y="452"/>
                    <a:pt x="407" y="447"/>
                  </a:cubicBezTo>
                  <a:cubicBezTo>
                    <a:pt x="415" y="447"/>
                    <a:pt x="421" y="443"/>
                    <a:pt x="423" y="434"/>
                  </a:cubicBezTo>
                  <a:cubicBezTo>
                    <a:pt x="423" y="434"/>
                    <a:pt x="423" y="434"/>
                    <a:pt x="423" y="434"/>
                  </a:cubicBezTo>
                  <a:cubicBezTo>
                    <a:pt x="426" y="431"/>
                    <a:pt x="429" y="428"/>
                    <a:pt x="432" y="426"/>
                  </a:cubicBezTo>
                  <a:cubicBezTo>
                    <a:pt x="431" y="423"/>
                    <a:pt x="428" y="423"/>
                    <a:pt x="426" y="422"/>
                  </a:cubicBezTo>
                  <a:cubicBezTo>
                    <a:pt x="427" y="421"/>
                    <a:pt x="428" y="419"/>
                    <a:pt x="429" y="417"/>
                  </a:cubicBezTo>
                  <a:cubicBezTo>
                    <a:pt x="433" y="417"/>
                    <a:pt x="435" y="415"/>
                    <a:pt x="435" y="411"/>
                  </a:cubicBezTo>
                  <a:cubicBezTo>
                    <a:pt x="435" y="412"/>
                    <a:pt x="435" y="412"/>
                    <a:pt x="434" y="412"/>
                  </a:cubicBezTo>
                  <a:cubicBezTo>
                    <a:pt x="435" y="412"/>
                    <a:pt x="435" y="412"/>
                    <a:pt x="435" y="411"/>
                  </a:cubicBezTo>
                  <a:cubicBezTo>
                    <a:pt x="435" y="412"/>
                    <a:pt x="435" y="412"/>
                    <a:pt x="435" y="412"/>
                  </a:cubicBezTo>
                  <a:cubicBezTo>
                    <a:pt x="441" y="413"/>
                    <a:pt x="447" y="417"/>
                    <a:pt x="452" y="409"/>
                  </a:cubicBezTo>
                  <a:cubicBezTo>
                    <a:pt x="455" y="413"/>
                    <a:pt x="459" y="412"/>
                    <a:pt x="463" y="412"/>
                  </a:cubicBezTo>
                  <a:cubicBezTo>
                    <a:pt x="464" y="417"/>
                    <a:pt x="459" y="420"/>
                    <a:pt x="457" y="424"/>
                  </a:cubicBezTo>
                  <a:cubicBezTo>
                    <a:pt x="457" y="425"/>
                    <a:pt x="457" y="425"/>
                    <a:pt x="457" y="426"/>
                  </a:cubicBezTo>
                  <a:cubicBezTo>
                    <a:pt x="455" y="430"/>
                    <a:pt x="448" y="425"/>
                    <a:pt x="446" y="430"/>
                  </a:cubicBezTo>
                  <a:cubicBezTo>
                    <a:pt x="445" y="430"/>
                    <a:pt x="444" y="431"/>
                    <a:pt x="443" y="432"/>
                  </a:cubicBezTo>
                  <a:cubicBezTo>
                    <a:pt x="439" y="435"/>
                    <a:pt x="437" y="439"/>
                    <a:pt x="434" y="443"/>
                  </a:cubicBezTo>
                  <a:cubicBezTo>
                    <a:pt x="434" y="444"/>
                    <a:pt x="434" y="445"/>
                    <a:pt x="434" y="446"/>
                  </a:cubicBezTo>
                  <a:cubicBezTo>
                    <a:pt x="433" y="451"/>
                    <a:pt x="433" y="458"/>
                    <a:pt x="425" y="452"/>
                  </a:cubicBezTo>
                  <a:cubicBezTo>
                    <a:pt x="424" y="450"/>
                    <a:pt x="423" y="450"/>
                    <a:pt x="422" y="451"/>
                  </a:cubicBezTo>
                  <a:cubicBezTo>
                    <a:pt x="421" y="457"/>
                    <a:pt x="421" y="462"/>
                    <a:pt x="420" y="468"/>
                  </a:cubicBezTo>
                  <a:cubicBezTo>
                    <a:pt x="419" y="468"/>
                    <a:pt x="419" y="469"/>
                    <a:pt x="419" y="469"/>
                  </a:cubicBezTo>
                  <a:cubicBezTo>
                    <a:pt x="418" y="471"/>
                    <a:pt x="417" y="472"/>
                    <a:pt x="416" y="474"/>
                  </a:cubicBezTo>
                  <a:cubicBezTo>
                    <a:pt x="416" y="474"/>
                    <a:pt x="416" y="473"/>
                    <a:pt x="416" y="473"/>
                  </a:cubicBezTo>
                  <a:cubicBezTo>
                    <a:pt x="415" y="472"/>
                    <a:pt x="413" y="472"/>
                    <a:pt x="412" y="471"/>
                  </a:cubicBezTo>
                  <a:cubicBezTo>
                    <a:pt x="406" y="470"/>
                    <a:pt x="404" y="475"/>
                    <a:pt x="401" y="479"/>
                  </a:cubicBezTo>
                  <a:cubicBezTo>
                    <a:pt x="397" y="481"/>
                    <a:pt x="392" y="483"/>
                    <a:pt x="389" y="487"/>
                  </a:cubicBezTo>
                  <a:cubicBezTo>
                    <a:pt x="388" y="492"/>
                    <a:pt x="391" y="493"/>
                    <a:pt x="394" y="493"/>
                  </a:cubicBezTo>
                  <a:cubicBezTo>
                    <a:pt x="391" y="494"/>
                    <a:pt x="390" y="496"/>
                    <a:pt x="388" y="497"/>
                  </a:cubicBezTo>
                  <a:cubicBezTo>
                    <a:pt x="386" y="498"/>
                    <a:pt x="385" y="499"/>
                    <a:pt x="383" y="500"/>
                  </a:cubicBezTo>
                  <a:cubicBezTo>
                    <a:pt x="383" y="500"/>
                    <a:pt x="383" y="499"/>
                    <a:pt x="383" y="499"/>
                  </a:cubicBezTo>
                  <a:cubicBezTo>
                    <a:pt x="383" y="499"/>
                    <a:pt x="383" y="500"/>
                    <a:pt x="383" y="500"/>
                  </a:cubicBezTo>
                  <a:cubicBezTo>
                    <a:pt x="380" y="501"/>
                    <a:pt x="378" y="503"/>
                    <a:pt x="375" y="504"/>
                  </a:cubicBezTo>
                  <a:cubicBezTo>
                    <a:pt x="371" y="507"/>
                    <a:pt x="367" y="510"/>
                    <a:pt x="363" y="513"/>
                  </a:cubicBezTo>
                  <a:cubicBezTo>
                    <a:pt x="362" y="516"/>
                    <a:pt x="359" y="520"/>
                    <a:pt x="360" y="524"/>
                  </a:cubicBezTo>
                  <a:cubicBezTo>
                    <a:pt x="355" y="523"/>
                    <a:pt x="352" y="526"/>
                    <a:pt x="348" y="529"/>
                  </a:cubicBezTo>
                  <a:cubicBezTo>
                    <a:pt x="346" y="531"/>
                    <a:pt x="343" y="534"/>
                    <a:pt x="343" y="538"/>
                  </a:cubicBezTo>
                  <a:cubicBezTo>
                    <a:pt x="339" y="540"/>
                    <a:pt x="336" y="543"/>
                    <a:pt x="333" y="545"/>
                  </a:cubicBezTo>
                  <a:cubicBezTo>
                    <a:pt x="329" y="551"/>
                    <a:pt x="325" y="556"/>
                    <a:pt x="319" y="560"/>
                  </a:cubicBezTo>
                  <a:cubicBezTo>
                    <a:pt x="315" y="564"/>
                    <a:pt x="311" y="567"/>
                    <a:pt x="307" y="571"/>
                  </a:cubicBezTo>
                  <a:cubicBezTo>
                    <a:pt x="304" y="573"/>
                    <a:pt x="301" y="575"/>
                    <a:pt x="299" y="577"/>
                  </a:cubicBezTo>
                  <a:cubicBezTo>
                    <a:pt x="299" y="577"/>
                    <a:pt x="299" y="577"/>
                    <a:pt x="299" y="577"/>
                  </a:cubicBezTo>
                  <a:cubicBezTo>
                    <a:pt x="294" y="588"/>
                    <a:pt x="283" y="594"/>
                    <a:pt x="275" y="602"/>
                  </a:cubicBezTo>
                  <a:cubicBezTo>
                    <a:pt x="272" y="605"/>
                    <a:pt x="268" y="609"/>
                    <a:pt x="265" y="613"/>
                  </a:cubicBezTo>
                  <a:cubicBezTo>
                    <a:pt x="258" y="613"/>
                    <a:pt x="257" y="619"/>
                    <a:pt x="254" y="624"/>
                  </a:cubicBezTo>
                  <a:cubicBezTo>
                    <a:pt x="250" y="627"/>
                    <a:pt x="247" y="631"/>
                    <a:pt x="245" y="635"/>
                  </a:cubicBezTo>
                  <a:cubicBezTo>
                    <a:pt x="244" y="636"/>
                    <a:pt x="243" y="637"/>
                    <a:pt x="242" y="638"/>
                  </a:cubicBezTo>
                  <a:cubicBezTo>
                    <a:pt x="239" y="641"/>
                    <a:pt x="233" y="642"/>
                    <a:pt x="236" y="647"/>
                  </a:cubicBezTo>
                  <a:cubicBezTo>
                    <a:pt x="241" y="653"/>
                    <a:pt x="239" y="657"/>
                    <a:pt x="236" y="660"/>
                  </a:cubicBezTo>
                  <a:cubicBezTo>
                    <a:pt x="234" y="661"/>
                    <a:pt x="233" y="662"/>
                    <a:pt x="232" y="664"/>
                  </a:cubicBezTo>
                  <a:cubicBezTo>
                    <a:pt x="232" y="664"/>
                    <a:pt x="232" y="664"/>
                    <a:pt x="232" y="664"/>
                  </a:cubicBezTo>
                  <a:cubicBezTo>
                    <a:pt x="231" y="665"/>
                    <a:pt x="231" y="665"/>
                    <a:pt x="231" y="665"/>
                  </a:cubicBezTo>
                  <a:cubicBezTo>
                    <a:pt x="229" y="667"/>
                    <a:pt x="228" y="668"/>
                    <a:pt x="226" y="670"/>
                  </a:cubicBezTo>
                  <a:cubicBezTo>
                    <a:pt x="225" y="671"/>
                    <a:pt x="223" y="671"/>
                    <a:pt x="222" y="673"/>
                  </a:cubicBezTo>
                  <a:cubicBezTo>
                    <a:pt x="222" y="673"/>
                    <a:pt x="222" y="673"/>
                    <a:pt x="222" y="674"/>
                  </a:cubicBezTo>
                  <a:cubicBezTo>
                    <a:pt x="219" y="676"/>
                    <a:pt x="217" y="678"/>
                    <a:pt x="214" y="681"/>
                  </a:cubicBezTo>
                  <a:cubicBezTo>
                    <a:pt x="213" y="681"/>
                    <a:pt x="213" y="682"/>
                    <a:pt x="213" y="683"/>
                  </a:cubicBezTo>
                  <a:cubicBezTo>
                    <a:pt x="208" y="685"/>
                    <a:pt x="205" y="688"/>
                    <a:pt x="203" y="692"/>
                  </a:cubicBezTo>
                  <a:cubicBezTo>
                    <a:pt x="202" y="692"/>
                    <a:pt x="202" y="693"/>
                    <a:pt x="201" y="694"/>
                  </a:cubicBezTo>
                  <a:cubicBezTo>
                    <a:pt x="201" y="694"/>
                    <a:pt x="201" y="694"/>
                    <a:pt x="201" y="694"/>
                  </a:cubicBezTo>
                  <a:cubicBezTo>
                    <a:pt x="200" y="695"/>
                    <a:pt x="199" y="696"/>
                    <a:pt x="198" y="697"/>
                  </a:cubicBezTo>
                  <a:cubicBezTo>
                    <a:pt x="196" y="697"/>
                    <a:pt x="195" y="698"/>
                    <a:pt x="195" y="699"/>
                  </a:cubicBezTo>
                  <a:cubicBezTo>
                    <a:pt x="194" y="700"/>
                    <a:pt x="193" y="702"/>
                    <a:pt x="192" y="703"/>
                  </a:cubicBezTo>
                  <a:cubicBezTo>
                    <a:pt x="191" y="704"/>
                    <a:pt x="190" y="705"/>
                    <a:pt x="191" y="706"/>
                  </a:cubicBezTo>
                  <a:cubicBezTo>
                    <a:pt x="188" y="706"/>
                    <a:pt x="186" y="707"/>
                    <a:pt x="186" y="711"/>
                  </a:cubicBezTo>
                  <a:cubicBezTo>
                    <a:pt x="186" y="712"/>
                    <a:pt x="187" y="714"/>
                    <a:pt x="187" y="715"/>
                  </a:cubicBezTo>
                  <a:cubicBezTo>
                    <a:pt x="189" y="717"/>
                    <a:pt x="191" y="718"/>
                    <a:pt x="192" y="718"/>
                  </a:cubicBezTo>
                  <a:cubicBezTo>
                    <a:pt x="190" y="719"/>
                    <a:pt x="187" y="718"/>
                    <a:pt x="185" y="716"/>
                  </a:cubicBezTo>
                  <a:cubicBezTo>
                    <a:pt x="181" y="713"/>
                    <a:pt x="179" y="718"/>
                    <a:pt x="176" y="719"/>
                  </a:cubicBezTo>
                  <a:cubicBezTo>
                    <a:pt x="174" y="722"/>
                    <a:pt x="176" y="724"/>
                    <a:pt x="177" y="726"/>
                  </a:cubicBezTo>
                  <a:cubicBezTo>
                    <a:pt x="180" y="727"/>
                    <a:pt x="180" y="729"/>
                    <a:pt x="179" y="731"/>
                  </a:cubicBezTo>
                  <a:cubicBezTo>
                    <a:pt x="179" y="731"/>
                    <a:pt x="179" y="732"/>
                    <a:pt x="180" y="732"/>
                  </a:cubicBezTo>
                  <a:cubicBezTo>
                    <a:pt x="180" y="732"/>
                    <a:pt x="179" y="732"/>
                    <a:pt x="179" y="732"/>
                  </a:cubicBezTo>
                  <a:cubicBezTo>
                    <a:pt x="178" y="734"/>
                    <a:pt x="177" y="735"/>
                    <a:pt x="178" y="737"/>
                  </a:cubicBezTo>
                  <a:cubicBezTo>
                    <a:pt x="176" y="737"/>
                    <a:pt x="175" y="737"/>
                    <a:pt x="175" y="738"/>
                  </a:cubicBezTo>
                  <a:cubicBezTo>
                    <a:pt x="174" y="736"/>
                    <a:pt x="173" y="735"/>
                    <a:pt x="172" y="733"/>
                  </a:cubicBezTo>
                  <a:cubicBezTo>
                    <a:pt x="170" y="731"/>
                    <a:pt x="168" y="729"/>
                    <a:pt x="165" y="728"/>
                  </a:cubicBezTo>
                  <a:cubicBezTo>
                    <a:pt x="158" y="730"/>
                    <a:pt x="158" y="734"/>
                    <a:pt x="161" y="739"/>
                  </a:cubicBezTo>
                  <a:cubicBezTo>
                    <a:pt x="163" y="741"/>
                    <a:pt x="163" y="742"/>
                    <a:pt x="163" y="744"/>
                  </a:cubicBezTo>
                  <a:cubicBezTo>
                    <a:pt x="161" y="742"/>
                    <a:pt x="159" y="741"/>
                    <a:pt x="157" y="739"/>
                  </a:cubicBezTo>
                  <a:cubicBezTo>
                    <a:pt x="154" y="743"/>
                    <a:pt x="156" y="745"/>
                    <a:pt x="160" y="745"/>
                  </a:cubicBezTo>
                  <a:cubicBezTo>
                    <a:pt x="160" y="746"/>
                    <a:pt x="161" y="747"/>
                    <a:pt x="161" y="747"/>
                  </a:cubicBezTo>
                  <a:cubicBezTo>
                    <a:pt x="161" y="748"/>
                    <a:pt x="161" y="749"/>
                    <a:pt x="161" y="750"/>
                  </a:cubicBezTo>
                  <a:cubicBezTo>
                    <a:pt x="161" y="750"/>
                    <a:pt x="162" y="750"/>
                    <a:pt x="162" y="750"/>
                  </a:cubicBezTo>
                  <a:cubicBezTo>
                    <a:pt x="159" y="753"/>
                    <a:pt x="155" y="756"/>
                    <a:pt x="156" y="761"/>
                  </a:cubicBezTo>
                  <a:cubicBezTo>
                    <a:pt x="154" y="762"/>
                    <a:pt x="153" y="762"/>
                    <a:pt x="152" y="763"/>
                  </a:cubicBezTo>
                  <a:cubicBezTo>
                    <a:pt x="151" y="763"/>
                    <a:pt x="151" y="763"/>
                    <a:pt x="151" y="763"/>
                  </a:cubicBezTo>
                  <a:cubicBezTo>
                    <a:pt x="151" y="763"/>
                    <a:pt x="151" y="763"/>
                    <a:pt x="151" y="763"/>
                  </a:cubicBezTo>
                  <a:cubicBezTo>
                    <a:pt x="150" y="763"/>
                    <a:pt x="150" y="763"/>
                    <a:pt x="149" y="763"/>
                  </a:cubicBezTo>
                  <a:cubicBezTo>
                    <a:pt x="147" y="765"/>
                    <a:pt x="144" y="766"/>
                    <a:pt x="144" y="769"/>
                  </a:cubicBezTo>
                  <a:cubicBezTo>
                    <a:pt x="143" y="769"/>
                    <a:pt x="143" y="769"/>
                    <a:pt x="143" y="769"/>
                  </a:cubicBezTo>
                  <a:cubicBezTo>
                    <a:pt x="143" y="770"/>
                    <a:pt x="143" y="770"/>
                    <a:pt x="143" y="770"/>
                  </a:cubicBezTo>
                  <a:cubicBezTo>
                    <a:pt x="141" y="767"/>
                    <a:pt x="142" y="762"/>
                    <a:pt x="142" y="759"/>
                  </a:cubicBezTo>
                  <a:cubicBezTo>
                    <a:pt x="142" y="757"/>
                    <a:pt x="142" y="756"/>
                    <a:pt x="141" y="755"/>
                  </a:cubicBezTo>
                  <a:cubicBezTo>
                    <a:pt x="139" y="752"/>
                    <a:pt x="140" y="749"/>
                    <a:pt x="142" y="745"/>
                  </a:cubicBezTo>
                  <a:cubicBezTo>
                    <a:pt x="143" y="744"/>
                    <a:pt x="143" y="743"/>
                    <a:pt x="142" y="742"/>
                  </a:cubicBezTo>
                  <a:cubicBezTo>
                    <a:pt x="141" y="738"/>
                    <a:pt x="138" y="737"/>
                    <a:pt x="135" y="736"/>
                  </a:cubicBezTo>
                  <a:cubicBezTo>
                    <a:pt x="132" y="736"/>
                    <a:pt x="129" y="735"/>
                    <a:pt x="127" y="737"/>
                  </a:cubicBezTo>
                  <a:cubicBezTo>
                    <a:pt x="126" y="738"/>
                    <a:pt x="125" y="739"/>
                    <a:pt x="125" y="740"/>
                  </a:cubicBezTo>
                  <a:cubicBezTo>
                    <a:pt x="122" y="745"/>
                    <a:pt x="121" y="751"/>
                    <a:pt x="126" y="755"/>
                  </a:cubicBezTo>
                  <a:cubicBezTo>
                    <a:pt x="135" y="764"/>
                    <a:pt x="133" y="773"/>
                    <a:pt x="130" y="783"/>
                  </a:cubicBezTo>
                  <a:cubicBezTo>
                    <a:pt x="129" y="785"/>
                    <a:pt x="130" y="786"/>
                    <a:pt x="131" y="787"/>
                  </a:cubicBezTo>
                  <a:cubicBezTo>
                    <a:pt x="129" y="786"/>
                    <a:pt x="127" y="786"/>
                    <a:pt x="124" y="787"/>
                  </a:cubicBezTo>
                  <a:cubicBezTo>
                    <a:pt x="118" y="790"/>
                    <a:pt x="113" y="795"/>
                    <a:pt x="109" y="801"/>
                  </a:cubicBezTo>
                  <a:cubicBezTo>
                    <a:pt x="108" y="805"/>
                    <a:pt x="110" y="808"/>
                    <a:pt x="111" y="812"/>
                  </a:cubicBezTo>
                  <a:cubicBezTo>
                    <a:pt x="112" y="813"/>
                    <a:pt x="112" y="813"/>
                    <a:pt x="113" y="814"/>
                  </a:cubicBezTo>
                  <a:cubicBezTo>
                    <a:pt x="113" y="814"/>
                    <a:pt x="113" y="814"/>
                    <a:pt x="113" y="814"/>
                  </a:cubicBezTo>
                  <a:cubicBezTo>
                    <a:pt x="109" y="813"/>
                    <a:pt x="105" y="812"/>
                    <a:pt x="101" y="813"/>
                  </a:cubicBezTo>
                  <a:cubicBezTo>
                    <a:pt x="96" y="815"/>
                    <a:pt x="90" y="817"/>
                    <a:pt x="88" y="823"/>
                  </a:cubicBezTo>
                  <a:cubicBezTo>
                    <a:pt x="89" y="824"/>
                    <a:pt x="89" y="824"/>
                    <a:pt x="89" y="824"/>
                  </a:cubicBezTo>
                  <a:cubicBezTo>
                    <a:pt x="88" y="824"/>
                    <a:pt x="87" y="824"/>
                    <a:pt x="86" y="824"/>
                  </a:cubicBezTo>
                  <a:cubicBezTo>
                    <a:pt x="84" y="827"/>
                    <a:pt x="82" y="829"/>
                    <a:pt x="83" y="831"/>
                  </a:cubicBezTo>
                  <a:cubicBezTo>
                    <a:pt x="80" y="831"/>
                    <a:pt x="78" y="832"/>
                    <a:pt x="75" y="834"/>
                  </a:cubicBezTo>
                  <a:cubicBezTo>
                    <a:pt x="73" y="836"/>
                    <a:pt x="70" y="838"/>
                    <a:pt x="72" y="841"/>
                  </a:cubicBezTo>
                  <a:cubicBezTo>
                    <a:pt x="72" y="841"/>
                    <a:pt x="72" y="842"/>
                    <a:pt x="72" y="842"/>
                  </a:cubicBezTo>
                  <a:cubicBezTo>
                    <a:pt x="72" y="842"/>
                    <a:pt x="72" y="842"/>
                    <a:pt x="72" y="842"/>
                  </a:cubicBezTo>
                  <a:cubicBezTo>
                    <a:pt x="72" y="842"/>
                    <a:pt x="72" y="841"/>
                    <a:pt x="71" y="841"/>
                  </a:cubicBezTo>
                  <a:cubicBezTo>
                    <a:pt x="70" y="842"/>
                    <a:pt x="70" y="843"/>
                    <a:pt x="69" y="843"/>
                  </a:cubicBezTo>
                  <a:cubicBezTo>
                    <a:pt x="69" y="841"/>
                    <a:pt x="70" y="839"/>
                    <a:pt x="70" y="837"/>
                  </a:cubicBezTo>
                  <a:cubicBezTo>
                    <a:pt x="71" y="831"/>
                    <a:pt x="68" y="831"/>
                    <a:pt x="64" y="832"/>
                  </a:cubicBezTo>
                  <a:cubicBezTo>
                    <a:pt x="63" y="833"/>
                    <a:pt x="62" y="834"/>
                    <a:pt x="62" y="835"/>
                  </a:cubicBezTo>
                  <a:cubicBezTo>
                    <a:pt x="61" y="840"/>
                    <a:pt x="56" y="845"/>
                    <a:pt x="62" y="849"/>
                  </a:cubicBezTo>
                  <a:cubicBezTo>
                    <a:pt x="62" y="850"/>
                    <a:pt x="61" y="851"/>
                    <a:pt x="61" y="852"/>
                  </a:cubicBezTo>
                  <a:cubicBezTo>
                    <a:pt x="61" y="852"/>
                    <a:pt x="60" y="852"/>
                    <a:pt x="60" y="852"/>
                  </a:cubicBezTo>
                  <a:cubicBezTo>
                    <a:pt x="55" y="856"/>
                    <a:pt x="49" y="856"/>
                    <a:pt x="48" y="863"/>
                  </a:cubicBezTo>
                  <a:cubicBezTo>
                    <a:pt x="48" y="863"/>
                    <a:pt x="48" y="864"/>
                    <a:pt x="48" y="864"/>
                  </a:cubicBezTo>
                  <a:cubicBezTo>
                    <a:pt x="47" y="865"/>
                    <a:pt x="46" y="866"/>
                    <a:pt x="45" y="866"/>
                  </a:cubicBezTo>
                  <a:cubicBezTo>
                    <a:pt x="44" y="868"/>
                    <a:pt x="43" y="870"/>
                    <a:pt x="42" y="872"/>
                  </a:cubicBezTo>
                  <a:cubicBezTo>
                    <a:pt x="38" y="874"/>
                    <a:pt x="34" y="876"/>
                    <a:pt x="31" y="878"/>
                  </a:cubicBezTo>
                  <a:cubicBezTo>
                    <a:pt x="30" y="879"/>
                    <a:pt x="29" y="880"/>
                    <a:pt x="29" y="881"/>
                  </a:cubicBezTo>
                  <a:cubicBezTo>
                    <a:pt x="29" y="881"/>
                    <a:pt x="30" y="882"/>
                    <a:pt x="30" y="883"/>
                  </a:cubicBezTo>
                  <a:cubicBezTo>
                    <a:pt x="29" y="883"/>
                    <a:pt x="28" y="883"/>
                    <a:pt x="28" y="884"/>
                  </a:cubicBezTo>
                  <a:cubicBezTo>
                    <a:pt x="27" y="884"/>
                    <a:pt x="27" y="884"/>
                    <a:pt x="27" y="884"/>
                  </a:cubicBezTo>
                  <a:cubicBezTo>
                    <a:pt x="27" y="884"/>
                    <a:pt x="26" y="884"/>
                    <a:pt x="26" y="883"/>
                  </a:cubicBezTo>
                  <a:cubicBezTo>
                    <a:pt x="24" y="885"/>
                    <a:pt x="18" y="882"/>
                    <a:pt x="19" y="889"/>
                  </a:cubicBezTo>
                  <a:cubicBezTo>
                    <a:pt x="20" y="890"/>
                    <a:pt x="20" y="892"/>
                    <a:pt x="20" y="893"/>
                  </a:cubicBezTo>
                  <a:cubicBezTo>
                    <a:pt x="22" y="894"/>
                    <a:pt x="24" y="895"/>
                    <a:pt x="25" y="896"/>
                  </a:cubicBezTo>
                  <a:cubicBezTo>
                    <a:pt x="24" y="897"/>
                    <a:pt x="24" y="898"/>
                    <a:pt x="24" y="899"/>
                  </a:cubicBezTo>
                  <a:cubicBezTo>
                    <a:pt x="24" y="900"/>
                    <a:pt x="24" y="901"/>
                    <a:pt x="23" y="902"/>
                  </a:cubicBezTo>
                  <a:cubicBezTo>
                    <a:pt x="20" y="903"/>
                    <a:pt x="17" y="904"/>
                    <a:pt x="16" y="907"/>
                  </a:cubicBezTo>
                  <a:cubicBezTo>
                    <a:pt x="16" y="910"/>
                    <a:pt x="18" y="910"/>
                    <a:pt x="20" y="911"/>
                  </a:cubicBezTo>
                  <a:cubicBezTo>
                    <a:pt x="19" y="913"/>
                    <a:pt x="17" y="916"/>
                    <a:pt x="15" y="917"/>
                  </a:cubicBezTo>
                  <a:cubicBezTo>
                    <a:pt x="0" y="920"/>
                    <a:pt x="6" y="930"/>
                    <a:pt x="9" y="938"/>
                  </a:cubicBezTo>
                  <a:cubicBezTo>
                    <a:pt x="9" y="938"/>
                    <a:pt x="10" y="938"/>
                    <a:pt x="11" y="937"/>
                  </a:cubicBezTo>
                  <a:cubicBezTo>
                    <a:pt x="19" y="936"/>
                    <a:pt x="26" y="938"/>
                    <a:pt x="27" y="947"/>
                  </a:cubicBezTo>
                  <a:cubicBezTo>
                    <a:pt x="28" y="950"/>
                    <a:pt x="27" y="954"/>
                    <a:pt x="29" y="957"/>
                  </a:cubicBezTo>
                  <a:cubicBezTo>
                    <a:pt x="31" y="957"/>
                    <a:pt x="33" y="956"/>
                    <a:pt x="33" y="954"/>
                  </a:cubicBezTo>
                  <a:cubicBezTo>
                    <a:pt x="35" y="953"/>
                    <a:pt x="38" y="952"/>
                    <a:pt x="39" y="949"/>
                  </a:cubicBezTo>
                  <a:cubicBezTo>
                    <a:pt x="41" y="947"/>
                    <a:pt x="44" y="945"/>
                    <a:pt x="47" y="943"/>
                  </a:cubicBezTo>
                  <a:cubicBezTo>
                    <a:pt x="49" y="942"/>
                    <a:pt x="51" y="941"/>
                    <a:pt x="54" y="941"/>
                  </a:cubicBezTo>
                  <a:cubicBezTo>
                    <a:pt x="57" y="937"/>
                    <a:pt x="63" y="936"/>
                    <a:pt x="66" y="931"/>
                  </a:cubicBezTo>
                  <a:cubicBezTo>
                    <a:pt x="66" y="931"/>
                    <a:pt x="65" y="931"/>
                    <a:pt x="65" y="930"/>
                  </a:cubicBezTo>
                  <a:cubicBezTo>
                    <a:pt x="65" y="930"/>
                    <a:pt x="66" y="930"/>
                    <a:pt x="66" y="930"/>
                  </a:cubicBezTo>
                  <a:cubicBezTo>
                    <a:pt x="66" y="930"/>
                    <a:pt x="66" y="930"/>
                    <a:pt x="66" y="930"/>
                  </a:cubicBezTo>
                  <a:cubicBezTo>
                    <a:pt x="70" y="929"/>
                    <a:pt x="73" y="926"/>
                    <a:pt x="75" y="922"/>
                  </a:cubicBezTo>
                  <a:cubicBezTo>
                    <a:pt x="75" y="922"/>
                    <a:pt x="75" y="922"/>
                    <a:pt x="76" y="922"/>
                  </a:cubicBezTo>
                  <a:cubicBezTo>
                    <a:pt x="76" y="922"/>
                    <a:pt x="76" y="922"/>
                    <a:pt x="76" y="922"/>
                  </a:cubicBezTo>
                  <a:cubicBezTo>
                    <a:pt x="79" y="918"/>
                    <a:pt x="84" y="918"/>
                    <a:pt x="88" y="915"/>
                  </a:cubicBezTo>
                  <a:cubicBezTo>
                    <a:pt x="89" y="914"/>
                    <a:pt x="90" y="912"/>
                    <a:pt x="90" y="911"/>
                  </a:cubicBezTo>
                  <a:cubicBezTo>
                    <a:pt x="90" y="911"/>
                    <a:pt x="90" y="911"/>
                    <a:pt x="90" y="911"/>
                  </a:cubicBezTo>
                  <a:cubicBezTo>
                    <a:pt x="91" y="911"/>
                    <a:pt x="91" y="911"/>
                    <a:pt x="92" y="910"/>
                  </a:cubicBezTo>
                  <a:cubicBezTo>
                    <a:pt x="96" y="905"/>
                    <a:pt x="101" y="902"/>
                    <a:pt x="103" y="895"/>
                  </a:cubicBezTo>
                  <a:cubicBezTo>
                    <a:pt x="105" y="894"/>
                    <a:pt x="107" y="893"/>
                    <a:pt x="109" y="893"/>
                  </a:cubicBezTo>
                  <a:cubicBezTo>
                    <a:pt x="109" y="892"/>
                    <a:pt x="109" y="891"/>
                    <a:pt x="109" y="891"/>
                  </a:cubicBezTo>
                  <a:cubicBezTo>
                    <a:pt x="109" y="890"/>
                    <a:pt x="110" y="889"/>
                    <a:pt x="110" y="888"/>
                  </a:cubicBezTo>
                  <a:cubicBezTo>
                    <a:pt x="113" y="886"/>
                    <a:pt x="118" y="889"/>
                    <a:pt x="119" y="883"/>
                  </a:cubicBezTo>
                  <a:cubicBezTo>
                    <a:pt x="121" y="882"/>
                    <a:pt x="123" y="882"/>
                    <a:pt x="126" y="881"/>
                  </a:cubicBezTo>
                  <a:cubicBezTo>
                    <a:pt x="128" y="880"/>
                    <a:pt x="130" y="879"/>
                    <a:pt x="132" y="879"/>
                  </a:cubicBezTo>
                  <a:cubicBezTo>
                    <a:pt x="131" y="877"/>
                    <a:pt x="131" y="876"/>
                    <a:pt x="131" y="874"/>
                  </a:cubicBezTo>
                  <a:cubicBezTo>
                    <a:pt x="135" y="872"/>
                    <a:pt x="139" y="870"/>
                    <a:pt x="144" y="868"/>
                  </a:cubicBezTo>
                  <a:cubicBezTo>
                    <a:pt x="144" y="867"/>
                    <a:pt x="144" y="867"/>
                    <a:pt x="144" y="866"/>
                  </a:cubicBezTo>
                  <a:cubicBezTo>
                    <a:pt x="144" y="866"/>
                    <a:pt x="144" y="865"/>
                    <a:pt x="144" y="865"/>
                  </a:cubicBezTo>
                  <a:cubicBezTo>
                    <a:pt x="144" y="864"/>
                    <a:pt x="143" y="863"/>
                    <a:pt x="143" y="863"/>
                  </a:cubicBezTo>
                  <a:cubicBezTo>
                    <a:pt x="144" y="861"/>
                    <a:pt x="145" y="860"/>
                    <a:pt x="147" y="862"/>
                  </a:cubicBezTo>
                  <a:cubicBezTo>
                    <a:pt x="148" y="861"/>
                    <a:pt x="148" y="860"/>
                    <a:pt x="149" y="859"/>
                  </a:cubicBezTo>
                  <a:cubicBezTo>
                    <a:pt x="149" y="859"/>
                    <a:pt x="149" y="859"/>
                    <a:pt x="149" y="859"/>
                  </a:cubicBezTo>
                  <a:cubicBezTo>
                    <a:pt x="150" y="859"/>
                    <a:pt x="150" y="859"/>
                    <a:pt x="151" y="859"/>
                  </a:cubicBezTo>
                  <a:cubicBezTo>
                    <a:pt x="152" y="857"/>
                    <a:pt x="153" y="855"/>
                    <a:pt x="155" y="853"/>
                  </a:cubicBezTo>
                  <a:cubicBezTo>
                    <a:pt x="159" y="852"/>
                    <a:pt x="163" y="850"/>
                    <a:pt x="165" y="845"/>
                  </a:cubicBezTo>
                  <a:cubicBezTo>
                    <a:pt x="169" y="839"/>
                    <a:pt x="176" y="843"/>
                    <a:pt x="181" y="840"/>
                  </a:cubicBezTo>
                  <a:cubicBezTo>
                    <a:pt x="180" y="840"/>
                    <a:pt x="180" y="840"/>
                    <a:pt x="180" y="840"/>
                  </a:cubicBezTo>
                  <a:cubicBezTo>
                    <a:pt x="188" y="838"/>
                    <a:pt x="194" y="833"/>
                    <a:pt x="199" y="826"/>
                  </a:cubicBezTo>
                  <a:cubicBezTo>
                    <a:pt x="199" y="824"/>
                    <a:pt x="199" y="823"/>
                    <a:pt x="198" y="821"/>
                  </a:cubicBezTo>
                  <a:cubicBezTo>
                    <a:pt x="198" y="821"/>
                    <a:pt x="197" y="821"/>
                    <a:pt x="197" y="821"/>
                  </a:cubicBezTo>
                  <a:cubicBezTo>
                    <a:pt x="197" y="821"/>
                    <a:pt x="197" y="821"/>
                    <a:pt x="197" y="821"/>
                  </a:cubicBezTo>
                  <a:cubicBezTo>
                    <a:pt x="198" y="821"/>
                    <a:pt x="198" y="820"/>
                    <a:pt x="198" y="820"/>
                  </a:cubicBezTo>
                  <a:cubicBezTo>
                    <a:pt x="199" y="819"/>
                    <a:pt x="199" y="819"/>
                    <a:pt x="199" y="819"/>
                  </a:cubicBezTo>
                  <a:cubicBezTo>
                    <a:pt x="199" y="818"/>
                    <a:pt x="199" y="818"/>
                    <a:pt x="199" y="818"/>
                  </a:cubicBezTo>
                  <a:cubicBezTo>
                    <a:pt x="201" y="817"/>
                    <a:pt x="203" y="814"/>
                    <a:pt x="205" y="812"/>
                  </a:cubicBezTo>
                  <a:cubicBezTo>
                    <a:pt x="206" y="812"/>
                    <a:pt x="208" y="812"/>
                    <a:pt x="209" y="812"/>
                  </a:cubicBezTo>
                  <a:cubicBezTo>
                    <a:pt x="211" y="812"/>
                    <a:pt x="213" y="811"/>
                    <a:pt x="214" y="811"/>
                  </a:cubicBezTo>
                  <a:cubicBezTo>
                    <a:pt x="215" y="810"/>
                    <a:pt x="216" y="809"/>
                    <a:pt x="216" y="808"/>
                  </a:cubicBezTo>
                  <a:cubicBezTo>
                    <a:pt x="217" y="807"/>
                    <a:pt x="216" y="805"/>
                    <a:pt x="216" y="804"/>
                  </a:cubicBezTo>
                  <a:cubicBezTo>
                    <a:pt x="218" y="805"/>
                    <a:pt x="220" y="805"/>
                    <a:pt x="222" y="803"/>
                  </a:cubicBezTo>
                  <a:cubicBezTo>
                    <a:pt x="222" y="803"/>
                    <a:pt x="223" y="803"/>
                    <a:pt x="223" y="802"/>
                  </a:cubicBezTo>
                  <a:cubicBezTo>
                    <a:pt x="224" y="802"/>
                    <a:pt x="225" y="803"/>
                    <a:pt x="226" y="803"/>
                  </a:cubicBezTo>
                  <a:cubicBezTo>
                    <a:pt x="232" y="799"/>
                    <a:pt x="236" y="795"/>
                    <a:pt x="241" y="791"/>
                  </a:cubicBezTo>
                  <a:cubicBezTo>
                    <a:pt x="242" y="790"/>
                    <a:pt x="243" y="790"/>
                    <a:pt x="243" y="789"/>
                  </a:cubicBezTo>
                  <a:cubicBezTo>
                    <a:pt x="243" y="788"/>
                    <a:pt x="244" y="787"/>
                    <a:pt x="244" y="786"/>
                  </a:cubicBezTo>
                  <a:cubicBezTo>
                    <a:pt x="244" y="785"/>
                    <a:pt x="244" y="785"/>
                    <a:pt x="244" y="785"/>
                  </a:cubicBezTo>
                  <a:cubicBezTo>
                    <a:pt x="245" y="785"/>
                    <a:pt x="246" y="784"/>
                    <a:pt x="248" y="784"/>
                  </a:cubicBezTo>
                  <a:cubicBezTo>
                    <a:pt x="249" y="783"/>
                    <a:pt x="249" y="781"/>
                    <a:pt x="249" y="780"/>
                  </a:cubicBezTo>
                  <a:cubicBezTo>
                    <a:pt x="249" y="780"/>
                    <a:pt x="250" y="780"/>
                    <a:pt x="250" y="780"/>
                  </a:cubicBezTo>
                  <a:cubicBezTo>
                    <a:pt x="252" y="780"/>
                    <a:pt x="255" y="779"/>
                    <a:pt x="257" y="777"/>
                  </a:cubicBezTo>
                  <a:cubicBezTo>
                    <a:pt x="258" y="776"/>
                    <a:pt x="259" y="775"/>
                    <a:pt x="259" y="773"/>
                  </a:cubicBezTo>
                  <a:cubicBezTo>
                    <a:pt x="259" y="772"/>
                    <a:pt x="260" y="772"/>
                    <a:pt x="260" y="771"/>
                  </a:cubicBezTo>
                  <a:cubicBezTo>
                    <a:pt x="263" y="770"/>
                    <a:pt x="266" y="769"/>
                    <a:pt x="265" y="765"/>
                  </a:cubicBezTo>
                  <a:cubicBezTo>
                    <a:pt x="265" y="764"/>
                    <a:pt x="265" y="763"/>
                    <a:pt x="265" y="763"/>
                  </a:cubicBezTo>
                  <a:cubicBezTo>
                    <a:pt x="265" y="763"/>
                    <a:pt x="265" y="763"/>
                    <a:pt x="265" y="763"/>
                  </a:cubicBezTo>
                  <a:cubicBezTo>
                    <a:pt x="265" y="762"/>
                    <a:pt x="266" y="762"/>
                    <a:pt x="267" y="762"/>
                  </a:cubicBezTo>
                  <a:cubicBezTo>
                    <a:pt x="267" y="762"/>
                    <a:pt x="267" y="762"/>
                    <a:pt x="267" y="763"/>
                  </a:cubicBezTo>
                  <a:cubicBezTo>
                    <a:pt x="271" y="763"/>
                    <a:pt x="274" y="762"/>
                    <a:pt x="276" y="758"/>
                  </a:cubicBezTo>
                  <a:cubicBezTo>
                    <a:pt x="276" y="757"/>
                    <a:pt x="276" y="756"/>
                    <a:pt x="276" y="755"/>
                  </a:cubicBezTo>
                  <a:cubicBezTo>
                    <a:pt x="276" y="755"/>
                    <a:pt x="276" y="755"/>
                    <a:pt x="276" y="755"/>
                  </a:cubicBezTo>
                  <a:cubicBezTo>
                    <a:pt x="276" y="755"/>
                    <a:pt x="276" y="755"/>
                    <a:pt x="276" y="754"/>
                  </a:cubicBezTo>
                  <a:cubicBezTo>
                    <a:pt x="276" y="754"/>
                    <a:pt x="276" y="754"/>
                    <a:pt x="277" y="754"/>
                  </a:cubicBezTo>
                  <a:cubicBezTo>
                    <a:pt x="277" y="754"/>
                    <a:pt x="277" y="754"/>
                    <a:pt x="277" y="754"/>
                  </a:cubicBezTo>
                  <a:cubicBezTo>
                    <a:pt x="277" y="754"/>
                    <a:pt x="277" y="754"/>
                    <a:pt x="277" y="754"/>
                  </a:cubicBezTo>
                  <a:cubicBezTo>
                    <a:pt x="278" y="754"/>
                    <a:pt x="279" y="754"/>
                    <a:pt x="279" y="753"/>
                  </a:cubicBezTo>
                  <a:cubicBezTo>
                    <a:pt x="280" y="754"/>
                    <a:pt x="282" y="755"/>
                    <a:pt x="284" y="756"/>
                  </a:cubicBezTo>
                  <a:cubicBezTo>
                    <a:pt x="286" y="755"/>
                    <a:pt x="287" y="757"/>
                    <a:pt x="289" y="758"/>
                  </a:cubicBezTo>
                  <a:cubicBezTo>
                    <a:pt x="290" y="758"/>
                    <a:pt x="291" y="758"/>
                    <a:pt x="291" y="759"/>
                  </a:cubicBezTo>
                  <a:cubicBezTo>
                    <a:pt x="284" y="767"/>
                    <a:pt x="276" y="775"/>
                    <a:pt x="269" y="783"/>
                  </a:cubicBezTo>
                  <a:cubicBezTo>
                    <a:pt x="269" y="782"/>
                    <a:pt x="269" y="781"/>
                    <a:pt x="269" y="781"/>
                  </a:cubicBezTo>
                  <a:cubicBezTo>
                    <a:pt x="264" y="781"/>
                    <a:pt x="267" y="786"/>
                    <a:pt x="264" y="787"/>
                  </a:cubicBezTo>
                  <a:cubicBezTo>
                    <a:pt x="264" y="787"/>
                    <a:pt x="264" y="787"/>
                    <a:pt x="264" y="787"/>
                  </a:cubicBezTo>
                  <a:cubicBezTo>
                    <a:pt x="264" y="788"/>
                    <a:pt x="264" y="788"/>
                    <a:pt x="264" y="788"/>
                  </a:cubicBezTo>
                  <a:cubicBezTo>
                    <a:pt x="263" y="789"/>
                    <a:pt x="262" y="790"/>
                    <a:pt x="261" y="791"/>
                  </a:cubicBezTo>
                  <a:cubicBezTo>
                    <a:pt x="256" y="794"/>
                    <a:pt x="250" y="797"/>
                    <a:pt x="249" y="804"/>
                  </a:cubicBezTo>
                  <a:cubicBezTo>
                    <a:pt x="247" y="805"/>
                    <a:pt x="245" y="806"/>
                    <a:pt x="244" y="808"/>
                  </a:cubicBezTo>
                  <a:cubicBezTo>
                    <a:pt x="244" y="809"/>
                    <a:pt x="245" y="810"/>
                    <a:pt x="245" y="810"/>
                  </a:cubicBezTo>
                  <a:cubicBezTo>
                    <a:pt x="245" y="811"/>
                    <a:pt x="245" y="812"/>
                    <a:pt x="244" y="813"/>
                  </a:cubicBezTo>
                  <a:cubicBezTo>
                    <a:pt x="244" y="813"/>
                    <a:pt x="244" y="813"/>
                    <a:pt x="244" y="813"/>
                  </a:cubicBezTo>
                  <a:cubicBezTo>
                    <a:pt x="245" y="815"/>
                    <a:pt x="246" y="817"/>
                    <a:pt x="246" y="819"/>
                  </a:cubicBezTo>
                  <a:cubicBezTo>
                    <a:pt x="246" y="820"/>
                    <a:pt x="245" y="821"/>
                    <a:pt x="245" y="822"/>
                  </a:cubicBezTo>
                  <a:cubicBezTo>
                    <a:pt x="245" y="824"/>
                    <a:pt x="245" y="825"/>
                    <a:pt x="246" y="826"/>
                  </a:cubicBezTo>
                  <a:cubicBezTo>
                    <a:pt x="245" y="827"/>
                    <a:pt x="244" y="829"/>
                    <a:pt x="242" y="830"/>
                  </a:cubicBezTo>
                  <a:cubicBezTo>
                    <a:pt x="241" y="830"/>
                    <a:pt x="239" y="830"/>
                    <a:pt x="237" y="830"/>
                  </a:cubicBezTo>
                  <a:cubicBezTo>
                    <a:pt x="233" y="833"/>
                    <a:pt x="232" y="837"/>
                    <a:pt x="231" y="841"/>
                  </a:cubicBezTo>
                  <a:cubicBezTo>
                    <a:pt x="231" y="841"/>
                    <a:pt x="231" y="841"/>
                    <a:pt x="231" y="842"/>
                  </a:cubicBezTo>
                  <a:cubicBezTo>
                    <a:pt x="231" y="842"/>
                    <a:pt x="231" y="842"/>
                    <a:pt x="231" y="842"/>
                  </a:cubicBezTo>
                  <a:cubicBezTo>
                    <a:pt x="231" y="841"/>
                    <a:pt x="231" y="841"/>
                    <a:pt x="231" y="841"/>
                  </a:cubicBezTo>
                  <a:cubicBezTo>
                    <a:pt x="225" y="841"/>
                    <a:pt x="222" y="845"/>
                    <a:pt x="219" y="850"/>
                  </a:cubicBezTo>
                  <a:cubicBezTo>
                    <a:pt x="221" y="851"/>
                    <a:pt x="222" y="852"/>
                    <a:pt x="224" y="853"/>
                  </a:cubicBezTo>
                  <a:cubicBezTo>
                    <a:pt x="224" y="853"/>
                    <a:pt x="223" y="853"/>
                    <a:pt x="223" y="853"/>
                  </a:cubicBezTo>
                  <a:cubicBezTo>
                    <a:pt x="220" y="857"/>
                    <a:pt x="219" y="861"/>
                    <a:pt x="225" y="864"/>
                  </a:cubicBezTo>
                  <a:cubicBezTo>
                    <a:pt x="225" y="864"/>
                    <a:pt x="225" y="864"/>
                    <a:pt x="225" y="864"/>
                  </a:cubicBezTo>
                  <a:cubicBezTo>
                    <a:pt x="231" y="869"/>
                    <a:pt x="237" y="868"/>
                    <a:pt x="244" y="865"/>
                  </a:cubicBezTo>
                  <a:cubicBezTo>
                    <a:pt x="245" y="866"/>
                    <a:pt x="246" y="867"/>
                    <a:pt x="247" y="868"/>
                  </a:cubicBezTo>
                  <a:cubicBezTo>
                    <a:pt x="251" y="870"/>
                    <a:pt x="256" y="872"/>
                    <a:pt x="261" y="870"/>
                  </a:cubicBezTo>
                  <a:cubicBezTo>
                    <a:pt x="263" y="869"/>
                    <a:pt x="265" y="868"/>
                    <a:pt x="267" y="866"/>
                  </a:cubicBezTo>
                  <a:cubicBezTo>
                    <a:pt x="267" y="867"/>
                    <a:pt x="267" y="868"/>
                    <a:pt x="267" y="868"/>
                  </a:cubicBezTo>
                  <a:cubicBezTo>
                    <a:pt x="265" y="871"/>
                    <a:pt x="268" y="873"/>
                    <a:pt x="269" y="875"/>
                  </a:cubicBezTo>
                  <a:cubicBezTo>
                    <a:pt x="268" y="876"/>
                    <a:pt x="267" y="877"/>
                    <a:pt x="266" y="878"/>
                  </a:cubicBezTo>
                  <a:cubicBezTo>
                    <a:pt x="265" y="878"/>
                    <a:pt x="265" y="878"/>
                    <a:pt x="264" y="878"/>
                  </a:cubicBezTo>
                  <a:cubicBezTo>
                    <a:pt x="264" y="879"/>
                    <a:pt x="264" y="879"/>
                    <a:pt x="263" y="879"/>
                  </a:cubicBezTo>
                  <a:cubicBezTo>
                    <a:pt x="262" y="878"/>
                    <a:pt x="261" y="878"/>
                    <a:pt x="260" y="879"/>
                  </a:cubicBezTo>
                  <a:cubicBezTo>
                    <a:pt x="260" y="878"/>
                    <a:pt x="260" y="878"/>
                    <a:pt x="260" y="877"/>
                  </a:cubicBezTo>
                  <a:cubicBezTo>
                    <a:pt x="257" y="875"/>
                    <a:pt x="255" y="871"/>
                    <a:pt x="251" y="872"/>
                  </a:cubicBezTo>
                  <a:cubicBezTo>
                    <a:pt x="250" y="873"/>
                    <a:pt x="250" y="873"/>
                    <a:pt x="249" y="873"/>
                  </a:cubicBezTo>
                  <a:cubicBezTo>
                    <a:pt x="244" y="877"/>
                    <a:pt x="251" y="882"/>
                    <a:pt x="248" y="886"/>
                  </a:cubicBezTo>
                  <a:cubicBezTo>
                    <a:pt x="247" y="888"/>
                    <a:pt x="248" y="891"/>
                    <a:pt x="250" y="892"/>
                  </a:cubicBezTo>
                  <a:cubicBezTo>
                    <a:pt x="250" y="893"/>
                    <a:pt x="250" y="893"/>
                    <a:pt x="249" y="893"/>
                  </a:cubicBezTo>
                  <a:cubicBezTo>
                    <a:pt x="248" y="895"/>
                    <a:pt x="248" y="896"/>
                    <a:pt x="249" y="898"/>
                  </a:cubicBezTo>
                  <a:cubicBezTo>
                    <a:pt x="249" y="898"/>
                    <a:pt x="248" y="898"/>
                    <a:pt x="248" y="898"/>
                  </a:cubicBezTo>
                  <a:cubicBezTo>
                    <a:pt x="248" y="898"/>
                    <a:pt x="248" y="898"/>
                    <a:pt x="248" y="898"/>
                  </a:cubicBezTo>
                  <a:cubicBezTo>
                    <a:pt x="248" y="899"/>
                    <a:pt x="247" y="900"/>
                    <a:pt x="247" y="901"/>
                  </a:cubicBezTo>
                  <a:cubicBezTo>
                    <a:pt x="248" y="906"/>
                    <a:pt x="243" y="908"/>
                    <a:pt x="240" y="910"/>
                  </a:cubicBezTo>
                  <a:cubicBezTo>
                    <a:pt x="242" y="911"/>
                    <a:pt x="243" y="911"/>
                    <a:pt x="245" y="911"/>
                  </a:cubicBezTo>
                  <a:cubicBezTo>
                    <a:pt x="250" y="911"/>
                    <a:pt x="253" y="910"/>
                    <a:pt x="255" y="907"/>
                  </a:cubicBezTo>
                  <a:cubicBezTo>
                    <a:pt x="256" y="909"/>
                    <a:pt x="258" y="910"/>
                    <a:pt x="260" y="911"/>
                  </a:cubicBezTo>
                  <a:cubicBezTo>
                    <a:pt x="260" y="912"/>
                    <a:pt x="259" y="912"/>
                    <a:pt x="258" y="912"/>
                  </a:cubicBezTo>
                  <a:cubicBezTo>
                    <a:pt x="257" y="913"/>
                    <a:pt x="257" y="914"/>
                    <a:pt x="257" y="915"/>
                  </a:cubicBezTo>
                  <a:cubicBezTo>
                    <a:pt x="255" y="915"/>
                    <a:pt x="253" y="914"/>
                    <a:pt x="251" y="917"/>
                  </a:cubicBezTo>
                  <a:cubicBezTo>
                    <a:pt x="252" y="917"/>
                    <a:pt x="252" y="918"/>
                    <a:pt x="252" y="919"/>
                  </a:cubicBezTo>
                  <a:cubicBezTo>
                    <a:pt x="254" y="920"/>
                    <a:pt x="256" y="921"/>
                    <a:pt x="258" y="922"/>
                  </a:cubicBezTo>
                  <a:cubicBezTo>
                    <a:pt x="260" y="920"/>
                    <a:pt x="262" y="918"/>
                    <a:pt x="263" y="916"/>
                  </a:cubicBezTo>
                  <a:cubicBezTo>
                    <a:pt x="264" y="915"/>
                    <a:pt x="265" y="915"/>
                    <a:pt x="265" y="915"/>
                  </a:cubicBezTo>
                  <a:cubicBezTo>
                    <a:pt x="265" y="914"/>
                    <a:pt x="265" y="914"/>
                    <a:pt x="265" y="913"/>
                  </a:cubicBezTo>
                  <a:cubicBezTo>
                    <a:pt x="266" y="913"/>
                    <a:pt x="266" y="913"/>
                    <a:pt x="266" y="913"/>
                  </a:cubicBezTo>
                  <a:cubicBezTo>
                    <a:pt x="267" y="914"/>
                    <a:pt x="267" y="914"/>
                    <a:pt x="267" y="914"/>
                  </a:cubicBezTo>
                  <a:cubicBezTo>
                    <a:pt x="268" y="918"/>
                    <a:pt x="269" y="921"/>
                    <a:pt x="273" y="919"/>
                  </a:cubicBezTo>
                  <a:cubicBezTo>
                    <a:pt x="273" y="920"/>
                    <a:pt x="274" y="920"/>
                    <a:pt x="274" y="920"/>
                  </a:cubicBezTo>
                  <a:cubicBezTo>
                    <a:pt x="275" y="920"/>
                    <a:pt x="276" y="919"/>
                    <a:pt x="276" y="919"/>
                  </a:cubicBezTo>
                  <a:cubicBezTo>
                    <a:pt x="277" y="923"/>
                    <a:pt x="278" y="927"/>
                    <a:pt x="283" y="927"/>
                  </a:cubicBezTo>
                  <a:cubicBezTo>
                    <a:pt x="285" y="927"/>
                    <a:pt x="287" y="927"/>
                    <a:pt x="289" y="926"/>
                  </a:cubicBezTo>
                  <a:cubicBezTo>
                    <a:pt x="289" y="924"/>
                    <a:pt x="294" y="924"/>
                    <a:pt x="290" y="920"/>
                  </a:cubicBezTo>
                  <a:cubicBezTo>
                    <a:pt x="287" y="916"/>
                    <a:pt x="282" y="912"/>
                    <a:pt x="281" y="906"/>
                  </a:cubicBezTo>
                  <a:cubicBezTo>
                    <a:pt x="280" y="906"/>
                    <a:pt x="280" y="905"/>
                    <a:pt x="280" y="905"/>
                  </a:cubicBezTo>
                  <a:cubicBezTo>
                    <a:pt x="280" y="905"/>
                    <a:pt x="280" y="905"/>
                    <a:pt x="280" y="905"/>
                  </a:cubicBezTo>
                  <a:cubicBezTo>
                    <a:pt x="280" y="905"/>
                    <a:pt x="280" y="905"/>
                    <a:pt x="280" y="905"/>
                  </a:cubicBezTo>
                  <a:cubicBezTo>
                    <a:pt x="281" y="906"/>
                    <a:pt x="281" y="906"/>
                    <a:pt x="281" y="906"/>
                  </a:cubicBezTo>
                  <a:cubicBezTo>
                    <a:pt x="288" y="906"/>
                    <a:pt x="296" y="906"/>
                    <a:pt x="304" y="904"/>
                  </a:cubicBezTo>
                  <a:cubicBezTo>
                    <a:pt x="305" y="902"/>
                    <a:pt x="305" y="900"/>
                    <a:pt x="304" y="898"/>
                  </a:cubicBezTo>
                  <a:cubicBezTo>
                    <a:pt x="304" y="898"/>
                    <a:pt x="304" y="898"/>
                    <a:pt x="304" y="897"/>
                  </a:cubicBezTo>
                  <a:cubicBezTo>
                    <a:pt x="304" y="897"/>
                    <a:pt x="304" y="897"/>
                    <a:pt x="305" y="896"/>
                  </a:cubicBezTo>
                  <a:cubicBezTo>
                    <a:pt x="305" y="897"/>
                    <a:pt x="305" y="897"/>
                    <a:pt x="305" y="897"/>
                  </a:cubicBezTo>
                  <a:cubicBezTo>
                    <a:pt x="305" y="896"/>
                    <a:pt x="305" y="896"/>
                    <a:pt x="305" y="896"/>
                  </a:cubicBezTo>
                  <a:cubicBezTo>
                    <a:pt x="306" y="892"/>
                    <a:pt x="308" y="889"/>
                    <a:pt x="311" y="887"/>
                  </a:cubicBezTo>
                  <a:cubicBezTo>
                    <a:pt x="312" y="891"/>
                    <a:pt x="307" y="897"/>
                    <a:pt x="315" y="898"/>
                  </a:cubicBezTo>
                  <a:cubicBezTo>
                    <a:pt x="317" y="896"/>
                    <a:pt x="319" y="895"/>
                    <a:pt x="321" y="893"/>
                  </a:cubicBezTo>
                  <a:cubicBezTo>
                    <a:pt x="321" y="889"/>
                    <a:pt x="322" y="885"/>
                    <a:pt x="324" y="881"/>
                  </a:cubicBezTo>
                  <a:cubicBezTo>
                    <a:pt x="324" y="881"/>
                    <a:pt x="324" y="881"/>
                    <a:pt x="324" y="881"/>
                  </a:cubicBezTo>
                  <a:cubicBezTo>
                    <a:pt x="327" y="879"/>
                    <a:pt x="330" y="876"/>
                    <a:pt x="333" y="874"/>
                  </a:cubicBezTo>
                  <a:cubicBezTo>
                    <a:pt x="333" y="874"/>
                    <a:pt x="333" y="874"/>
                    <a:pt x="333" y="874"/>
                  </a:cubicBezTo>
                  <a:cubicBezTo>
                    <a:pt x="333" y="874"/>
                    <a:pt x="333" y="874"/>
                    <a:pt x="333" y="874"/>
                  </a:cubicBezTo>
                  <a:cubicBezTo>
                    <a:pt x="335" y="875"/>
                    <a:pt x="336" y="874"/>
                    <a:pt x="338" y="873"/>
                  </a:cubicBezTo>
                  <a:cubicBezTo>
                    <a:pt x="338" y="872"/>
                    <a:pt x="339" y="871"/>
                    <a:pt x="339" y="870"/>
                  </a:cubicBezTo>
                  <a:cubicBezTo>
                    <a:pt x="340" y="868"/>
                    <a:pt x="340" y="866"/>
                    <a:pt x="339" y="865"/>
                  </a:cubicBezTo>
                  <a:cubicBezTo>
                    <a:pt x="339" y="864"/>
                    <a:pt x="339" y="863"/>
                    <a:pt x="339" y="861"/>
                  </a:cubicBezTo>
                  <a:cubicBezTo>
                    <a:pt x="340" y="860"/>
                    <a:pt x="341" y="860"/>
                    <a:pt x="342" y="859"/>
                  </a:cubicBezTo>
                  <a:cubicBezTo>
                    <a:pt x="344" y="857"/>
                    <a:pt x="347" y="858"/>
                    <a:pt x="349" y="856"/>
                  </a:cubicBezTo>
                  <a:cubicBezTo>
                    <a:pt x="349" y="855"/>
                    <a:pt x="349" y="854"/>
                    <a:pt x="349" y="852"/>
                  </a:cubicBezTo>
                  <a:cubicBezTo>
                    <a:pt x="349" y="852"/>
                    <a:pt x="349" y="852"/>
                    <a:pt x="349" y="852"/>
                  </a:cubicBezTo>
                  <a:cubicBezTo>
                    <a:pt x="357" y="846"/>
                    <a:pt x="367" y="856"/>
                    <a:pt x="375" y="849"/>
                  </a:cubicBezTo>
                  <a:cubicBezTo>
                    <a:pt x="376" y="854"/>
                    <a:pt x="371" y="854"/>
                    <a:pt x="371" y="857"/>
                  </a:cubicBezTo>
                  <a:cubicBezTo>
                    <a:pt x="372" y="858"/>
                    <a:pt x="372" y="858"/>
                    <a:pt x="373" y="859"/>
                  </a:cubicBezTo>
                  <a:cubicBezTo>
                    <a:pt x="373" y="859"/>
                    <a:pt x="373" y="859"/>
                    <a:pt x="373" y="859"/>
                  </a:cubicBezTo>
                  <a:cubicBezTo>
                    <a:pt x="369" y="865"/>
                    <a:pt x="376" y="866"/>
                    <a:pt x="379" y="869"/>
                  </a:cubicBezTo>
                  <a:cubicBezTo>
                    <a:pt x="379" y="869"/>
                    <a:pt x="379" y="870"/>
                    <a:pt x="380" y="871"/>
                  </a:cubicBezTo>
                  <a:cubicBezTo>
                    <a:pt x="380" y="871"/>
                    <a:pt x="380" y="871"/>
                    <a:pt x="380" y="871"/>
                  </a:cubicBezTo>
                  <a:cubicBezTo>
                    <a:pt x="380" y="871"/>
                    <a:pt x="380" y="871"/>
                    <a:pt x="380" y="871"/>
                  </a:cubicBezTo>
                  <a:cubicBezTo>
                    <a:pt x="380" y="871"/>
                    <a:pt x="380" y="871"/>
                    <a:pt x="380" y="871"/>
                  </a:cubicBezTo>
                  <a:cubicBezTo>
                    <a:pt x="379" y="871"/>
                    <a:pt x="379" y="871"/>
                    <a:pt x="379" y="871"/>
                  </a:cubicBezTo>
                  <a:cubicBezTo>
                    <a:pt x="381" y="877"/>
                    <a:pt x="374" y="876"/>
                    <a:pt x="373" y="879"/>
                  </a:cubicBezTo>
                  <a:cubicBezTo>
                    <a:pt x="372" y="880"/>
                    <a:pt x="372" y="880"/>
                    <a:pt x="372" y="881"/>
                  </a:cubicBezTo>
                  <a:cubicBezTo>
                    <a:pt x="371" y="880"/>
                    <a:pt x="370" y="880"/>
                    <a:pt x="370" y="880"/>
                  </a:cubicBezTo>
                  <a:cubicBezTo>
                    <a:pt x="368" y="881"/>
                    <a:pt x="366" y="881"/>
                    <a:pt x="365" y="883"/>
                  </a:cubicBezTo>
                  <a:cubicBezTo>
                    <a:pt x="365" y="884"/>
                    <a:pt x="364" y="884"/>
                    <a:pt x="364" y="885"/>
                  </a:cubicBezTo>
                  <a:cubicBezTo>
                    <a:pt x="363" y="887"/>
                    <a:pt x="362" y="889"/>
                    <a:pt x="362" y="891"/>
                  </a:cubicBezTo>
                  <a:cubicBezTo>
                    <a:pt x="357" y="889"/>
                    <a:pt x="351" y="888"/>
                    <a:pt x="346" y="893"/>
                  </a:cubicBezTo>
                  <a:cubicBezTo>
                    <a:pt x="345" y="894"/>
                    <a:pt x="344" y="895"/>
                    <a:pt x="344" y="897"/>
                  </a:cubicBezTo>
                  <a:cubicBezTo>
                    <a:pt x="344" y="897"/>
                    <a:pt x="344" y="897"/>
                    <a:pt x="344" y="898"/>
                  </a:cubicBezTo>
                  <a:cubicBezTo>
                    <a:pt x="342" y="899"/>
                    <a:pt x="340" y="899"/>
                    <a:pt x="338" y="900"/>
                  </a:cubicBezTo>
                  <a:cubicBezTo>
                    <a:pt x="338" y="900"/>
                    <a:pt x="337" y="901"/>
                    <a:pt x="336" y="902"/>
                  </a:cubicBezTo>
                  <a:cubicBezTo>
                    <a:pt x="336" y="902"/>
                    <a:pt x="336" y="902"/>
                    <a:pt x="336" y="903"/>
                  </a:cubicBezTo>
                  <a:cubicBezTo>
                    <a:pt x="332" y="904"/>
                    <a:pt x="329" y="908"/>
                    <a:pt x="326" y="911"/>
                  </a:cubicBezTo>
                  <a:cubicBezTo>
                    <a:pt x="322" y="911"/>
                    <a:pt x="319" y="912"/>
                    <a:pt x="320" y="917"/>
                  </a:cubicBezTo>
                  <a:cubicBezTo>
                    <a:pt x="320" y="917"/>
                    <a:pt x="319" y="917"/>
                    <a:pt x="318" y="917"/>
                  </a:cubicBezTo>
                  <a:cubicBezTo>
                    <a:pt x="317" y="917"/>
                    <a:pt x="316" y="917"/>
                    <a:pt x="316" y="918"/>
                  </a:cubicBezTo>
                  <a:cubicBezTo>
                    <a:pt x="316" y="918"/>
                    <a:pt x="315" y="918"/>
                    <a:pt x="315" y="918"/>
                  </a:cubicBezTo>
                  <a:cubicBezTo>
                    <a:pt x="314" y="919"/>
                    <a:pt x="313" y="919"/>
                    <a:pt x="311" y="919"/>
                  </a:cubicBezTo>
                  <a:cubicBezTo>
                    <a:pt x="309" y="920"/>
                    <a:pt x="308" y="920"/>
                    <a:pt x="306" y="922"/>
                  </a:cubicBezTo>
                  <a:cubicBezTo>
                    <a:pt x="306" y="922"/>
                    <a:pt x="305" y="923"/>
                    <a:pt x="305" y="923"/>
                  </a:cubicBezTo>
                  <a:cubicBezTo>
                    <a:pt x="304" y="924"/>
                    <a:pt x="302" y="925"/>
                    <a:pt x="301" y="926"/>
                  </a:cubicBezTo>
                  <a:cubicBezTo>
                    <a:pt x="300" y="928"/>
                    <a:pt x="300" y="930"/>
                    <a:pt x="300" y="933"/>
                  </a:cubicBezTo>
                  <a:cubicBezTo>
                    <a:pt x="300" y="933"/>
                    <a:pt x="300" y="933"/>
                    <a:pt x="301" y="933"/>
                  </a:cubicBezTo>
                  <a:cubicBezTo>
                    <a:pt x="300" y="933"/>
                    <a:pt x="300" y="932"/>
                    <a:pt x="300" y="932"/>
                  </a:cubicBezTo>
                  <a:cubicBezTo>
                    <a:pt x="294" y="934"/>
                    <a:pt x="289" y="938"/>
                    <a:pt x="284" y="940"/>
                  </a:cubicBezTo>
                  <a:cubicBezTo>
                    <a:pt x="283" y="941"/>
                    <a:pt x="282" y="942"/>
                    <a:pt x="282" y="943"/>
                  </a:cubicBezTo>
                  <a:cubicBezTo>
                    <a:pt x="282" y="945"/>
                    <a:pt x="282" y="946"/>
                    <a:pt x="283" y="947"/>
                  </a:cubicBezTo>
                  <a:cubicBezTo>
                    <a:pt x="283" y="947"/>
                    <a:pt x="283" y="947"/>
                    <a:pt x="283" y="947"/>
                  </a:cubicBezTo>
                  <a:cubicBezTo>
                    <a:pt x="276" y="948"/>
                    <a:pt x="273" y="952"/>
                    <a:pt x="271" y="958"/>
                  </a:cubicBezTo>
                  <a:cubicBezTo>
                    <a:pt x="271" y="958"/>
                    <a:pt x="270" y="959"/>
                    <a:pt x="270" y="960"/>
                  </a:cubicBezTo>
                  <a:cubicBezTo>
                    <a:pt x="269" y="960"/>
                    <a:pt x="269" y="960"/>
                    <a:pt x="269" y="961"/>
                  </a:cubicBezTo>
                  <a:cubicBezTo>
                    <a:pt x="267" y="961"/>
                    <a:pt x="266" y="962"/>
                    <a:pt x="264" y="962"/>
                  </a:cubicBezTo>
                  <a:cubicBezTo>
                    <a:pt x="264" y="964"/>
                    <a:pt x="263" y="966"/>
                    <a:pt x="263" y="967"/>
                  </a:cubicBezTo>
                  <a:cubicBezTo>
                    <a:pt x="263" y="967"/>
                    <a:pt x="263" y="967"/>
                    <a:pt x="263" y="967"/>
                  </a:cubicBezTo>
                  <a:cubicBezTo>
                    <a:pt x="258" y="966"/>
                    <a:pt x="255" y="968"/>
                    <a:pt x="253" y="973"/>
                  </a:cubicBezTo>
                  <a:cubicBezTo>
                    <a:pt x="253" y="973"/>
                    <a:pt x="253" y="973"/>
                    <a:pt x="253" y="973"/>
                  </a:cubicBezTo>
                  <a:cubicBezTo>
                    <a:pt x="251" y="974"/>
                    <a:pt x="249" y="975"/>
                    <a:pt x="249" y="978"/>
                  </a:cubicBezTo>
                  <a:cubicBezTo>
                    <a:pt x="247" y="978"/>
                    <a:pt x="246" y="978"/>
                    <a:pt x="244" y="980"/>
                  </a:cubicBezTo>
                  <a:cubicBezTo>
                    <a:pt x="243" y="981"/>
                    <a:pt x="242" y="982"/>
                    <a:pt x="241" y="984"/>
                  </a:cubicBezTo>
                  <a:cubicBezTo>
                    <a:pt x="241" y="984"/>
                    <a:pt x="241" y="984"/>
                    <a:pt x="241" y="984"/>
                  </a:cubicBezTo>
                  <a:cubicBezTo>
                    <a:pt x="241" y="984"/>
                    <a:pt x="240" y="983"/>
                    <a:pt x="240" y="983"/>
                  </a:cubicBezTo>
                  <a:cubicBezTo>
                    <a:pt x="236" y="983"/>
                    <a:pt x="234" y="985"/>
                    <a:pt x="232" y="988"/>
                  </a:cubicBezTo>
                  <a:cubicBezTo>
                    <a:pt x="231" y="990"/>
                    <a:pt x="230" y="991"/>
                    <a:pt x="229" y="992"/>
                  </a:cubicBezTo>
                  <a:cubicBezTo>
                    <a:pt x="225" y="995"/>
                    <a:pt x="220" y="997"/>
                    <a:pt x="219" y="1002"/>
                  </a:cubicBezTo>
                  <a:cubicBezTo>
                    <a:pt x="219" y="1002"/>
                    <a:pt x="219" y="1002"/>
                    <a:pt x="219" y="1002"/>
                  </a:cubicBezTo>
                  <a:cubicBezTo>
                    <a:pt x="217" y="1004"/>
                    <a:pt x="215" y="1006"/>
                    <a:pt x="214" y="1009"/>
                  </a:cubicBezTo>
                  <a:cubicBezTo>
                    <a:pt x="213" y="1008"/>
                    <a:pt x="213" y="1008"/>
                    <a:pt x="212" y="1008"/>
                  </a:cubicBezTo>
                  <a:cubicBezTo>
                    <a:pt x="210" y="1008"/>
                    <a:pt x="208" y="1009"/>
                    <a:pt x="207" y="1011"/>
                  </a:cubicBezTo>
                  <a:cubicBezTo>
                    <a:pt x="205" y="1013"/>
                    <a:pt x="203" y="1015"/>
                    <a:pt x="201" y="1017"/>
                  </a:cubicBezTo>
                  <a:cubicBezTo>
                    <a:pt x="200" y="1020"/>
                    <a:pt x="197" y="1021"/>
                    <a:pt x="196" y="1024"/>
                  </a:cubicBezTo>
                  <a:cubicBezTo>
                    <a:pt x="196" y="1024"/>
                    <a:pt x="196" y="1024"/>
                    <a:pt x="196" y="1024"/>
                  </a:cubicBezTo>
                  <a:cubicBezTo>
                    <a:pt x="195" y="1030"/>
                    <a:pt x="201" y="1032"/>
                    <a:pt x="203" y="1036"/>
                  </a:cubicBezTo>
                  <a:cubicBezTo>
                    <a:pt x="197" y="1035"/>
                    <a:pt x="198" y="1039"/>
                    <a:pt x="197" y="1043"/>
                  </a:cubicBezTo>
                  <a:cubicBezTo>
                    <a:pt x="197" y="1043"/>
                    <a:pt x="197" y="1043"/>
                    <a:pt x="197" y="1043"/>
                  </a:cubicBezTo>
                  <a:cubicBezTo>
                    <a:pt x="196" y="1044"/>
                    <a:pt x="195" y="1045"/>
                    <a:pt x="194" y="1045"/>
                  </a:cubicBezTo>
                  <a:cubicBezTo>
                    <a:pt x="194" y="1046"/>
                    <a:pt x="194" y="1046"/>
                    <a:pt x="194" y="1046"/>
                  </a:cubicBezTo>
                  <a:cubicBezTo>
                    <a:pt x="193" y="1046"/>
                    <a:pt x="192" y="1045"/>
                    <a:pt x="191" y="1045"/>
                  </a:cubicBezTo>
                  <a:cubicBezTo>
                    <a:pt x="182" y="1042"/>
                    <a:pt x="180" y="1050"/>
                    <a:pt x="177" y="1056"/>
                  </a:cubicBezTo>
                  <a:cubicBezTo>
                    <a:pt x="177" y="1056"/>
                    <a:pt x="177" y="1056"/>
                    <a:pt x="177" y="1056"/>
                  </a:cubicBezTo>
                  <a:cubicBezTo>
                    <a:pt x="176" y="1059"/>
                    <a:pt x="172" y="1057"/>
                    <a:pt x="171" y="1060"/>
                  </a:cubicBezTo>
                  <a:cubicBezTo>
                    <a:pt x="170" y="1063"/>
                    <a:pt x="171" y="1065"/>
                    <a:pt x="173" y="1067"/>
                  </a:cubicBezTo>
                  <a:cubicBezTo>
                    <a:pt x="173" y="1069"/>
                    <a:pt x="171" y="1071"/>
                    <a:pt x="174" y="1072"/>
                  </a:cubicBezTo>
                  <a:cubicBezTo>
                    <a:pt x="176" y="1081"/>
                    <a:pt x="182" y="1073"/>
                    <a:pt x="185" y="1074"/>
                  </a:cubicBezTo>
                  <a:cubicBezTo>
                    <a:pt x="186" y="1072"/>
                    <a:pt x="188" y="1071"/>
                    <a:pt x="189" y="1070"/>
                  </a:cubicBezTo>
                  <a:cubicBezTo>
                    <a:pt x="191" y="1064"/>
                    <a:pt x="184" y="1063"/>
                    <a:pt x="183" y="1059"/>
                  </a:cubicBezTo>
                  <a:cubicBezTo>
                    <a:pt x="187" y="1057"/>
                    <a:pt x="187" y="1049"/>
                    <a:pt x="194" y="1054"/>
                  </a:cubicBezTo>
                  <a:cubicBezTo>
                    <a:pt x="192" y="1055"/>
                    <a:pt x="189" y="1058"/>
                    <a:pt x="191" y="1060"/>
                  </a:cubicBezTo>
                  <a:cubicBezTo>
                    <a:pt x="193" y="1063"/>
                    <a:pt x="196" y="1060"/>
                    <a:pt x="198" y="1060"/>
                  </a:cubicBezTo>
                  <a:cubicBezTo>
                    <a:pt x="202" y="1059"/>
                    <a:pt x="204" y="1056"/>
                    <a:pt x="206" y="1053"/>
                  </a:cubicBezTo>
                  <a:cubicBezTo>
                    <a:pt x="206" y="1053"/>
                    <a:pt x="206" y="1053"/>
                    <a:pt x="206" y="1053"/>
                  </a:cubicBezTo>
                  <a:cubicBezTo>
                    <a:pt x="207" y="1053"/>
                    <a:pt x="208" y="1053"/>
                    <a:pt x="208" y="1052"/>
                  </a:cubicBezTo>
                  <a:cubicBezTo>
                    <a:pt x="210" y="1051"/>
                    <a:pt x="211" y="1049"/>
                    <a:pt x="213" y="1051"/>
                  </a:cubicBezTo>
                  <a:cubicBezTo>
                    <a:pt x="219" y="1053"/>
                    <a:pt x="224" y="1049"/>
                    <a:pt x="229" y="1047"/>
                  </a:cubicBezTo>
                  <a:cubicBezTo>
                    <a:pt x="230" y="1045"/>
                    <a:pt x="230" y="1044"/>
                    <a:pt x="229" y="1042"/>
                  </a:cubicBezTo>
                  <a:cubicBezTo>
                    <a:pt x="229" y="1042"/>
                    <a:pt x="229" y="1041"/>
                    <a:pt x="228" y="1041"/>
                  </a:cubicBezTo>
                  <a:cubicBezTo>
                    <a:pt x="230" y="1040"/>
                    <a:pt x="233" y="1040"/>
                    <a:pt x="234" y="1039"/>
                  </a:cubicBezTo>
                  <a:cubicBezTo>
                    <a:pt x="235" y="1038"/>
                    <a:pt x="236" y="1038"/>
                    <a:pt x="237" y="1037"/>
                  </a:cubicBezTo>
                  <a:cubicBezTo>
                    <a:pt x="238" y="1034"/>
                    <a:pt x="241" y="1035"/>
                    <a:pt x="242" y="1033"/>
                  </a:cubicBezTo>
                  <a:cubicBezTo>
                    <a:pt x="246" y="1032"/>
                    <a:pt x="249" y="1030"/>
                    <a:pt x="248" y="1026"/>
                  </a:cubicBezTo>
                  <a:cubicBezTo>
                    <a:pt x="248" y="1025"/>
                    <a:pt x="248" y="1025"/>
                    <a:pt x="247" y="1024"/>
                  </a:cubicBezTo>
                  <a:cubicBezTo>
                    <a:pt x="247" y="1020"/>
                    <a:pt x="248" y="1018"/>
                    <a:pt x="253" y="1020"/>
                  </a:cubicBezTo>
                  <a:cubicBezTo>
                    <a:pt x="254" y="1016"/>
                    <a:pt x="257" y="1015"/>
                    <a:pt x="259" y="1014"/>
                  </a:cubicBezTo>
                  <a:cubicBezTo>
                    <a:pt x="260" y="1013"/>
                    <a:pt x="260" y="1013"/>
                    <a:pt x="260" y="1013"/>
                  </a:cubicBezTo>
                  <a:cubicBezTo>
                    <a:pt x="261" y="1012"/>
                    <a:pt x="262" y="1012"/>
                    <a:pt x="264" y="1012"/>
                  </a:cubicBezTo>
                  <a:cubicBezTo>
                    <a:pt x="263" y="1010"/>
                    <a:pt x="263" y="1008"/>
                    <a:pt x="265" y="1006"/>
                  </a:cubicBezTo>
                  <a:cubicBezTo>
                    <a:pt x="265" y="1006"/>
                    <a:pt x="265" y="1006"/>
                    <a:pt x="265" y="1006"/>
                  </a:cubicBezTo>
                  <a:cubicBezTo>
                    <a:pt x="274" y="1007"/>
                    <a:pt x="278" y="994"/>
                    <a:pt x="289" y="997"/>
                  </a:cubicBezTo>
                  <a:cubicBezTo>
                    <a:pt x="288" y="994"/>
                    <a:pt x="290" y="992"/>
                    <a:pt x="292" y="991"/>
                  </a:cubicBezTo>
                  <a:cubicBezTo>
                    <a:pt x="293" y="990"/>
                    <a:pt x="293" y="989"/>
                    <a:pt x="293" y="988"/>
                  </a:cubicBezTo>
                  <a:cubicBezTo>
                    <a:pt x="292" y="986"/>
                    <a:pt x="290" y="984"/>
                    <a:pt x="288" y="983"/>
                  </a:cubicBezTo>
                  <a:cubicBezTo>
                    <a:pt x="289" y="982"/>
                    <a:pt x="290" y="981"/>
                    <a:pt x="290" y="980"/>
                  </a:cubicBezTo>
                  <a:cubicBezTo>
                    <a:pt x="291" y="979"/>
                    <a:pt x="291" y="979"/>
                    <a:pt x="291" y="979"/>
                  </a:cubicBezTo>
                  <a:cubicBezTo>
                    <a:pt x="293" y="980"/>
                    <a:pt x="295" y="980"/>
                    <a:pt x="297" y="980"/>
                  </a:cubicBezTo>
                  <a:cubicBezTo>
                    <a:pt x="297" y="981"/>
                    <a:pt x="298" y="981"/>
                    <a:pt x="299" y="982"/>
                  </a:cubicBezTo>
                  <a:cubicBezTo>
                    <a:pt x="296" y="985"/>
                    <a:pt x="294" y="988"/>
                    <a:pt x="297" y="992"/>
                  </a:cubicBezTo>
                  <a:cubicBezTo>
                    <a:pt x="297" y="993"/>
                    <a:pt x="298" y="994"/>
                    <a:pt x="298" y="995"/>
                  </a:cubicBezTo>
                  <a:cubicBezTo>
                    <a:pt x="302" y="994"/>
                    <a:pt x="303" y="991"/>
                    <a:pt x="304" y="988"/>
                  </a:cubicBezTo>
                  <a:cubicBezTo>
                    <a:pt x="304" y="988"/>
                    <a:pt x="305" y="988"/>
                    <a:pt x="306" y="987"/>
                  </a:cubicBezTo>
                  <a:cubicBezTo>
                    <a:pt x="305" y="982"/>
                    <a:pt x="308" y="979"/>
                    <a:pt x="312" y="978"/>
                  </a:cubicBezTo>
                  <a:cubicBezTo>
                    <a:pt x="313" y="979"/>
                    <a:pt x="313" y="980"/>
                    <a:pt x="314" y="980"/>
                  </a:cubicBezTo>
                  <a:cubicBezTo>
                    <a:pt x="317" y="982"/>
                    <a:pt x="319" y="981"/>
                    <a:pt x="320" y="978"/>
                  </a:cubicBezTo>
                  <a:cubicBezTo>
                    <a:pt x="320" y="976"/>
                    <a:pt x="318" y="973"/>
                    <a:pt x="323" y="972"/>
                  </a:cubicBezTo>
                  <a:cubicBezTo>
                    <a:pt x="327" y="972"/>
                    <a:pt x="332" y="971"/>
                    <a:pt x="335" y="967"/>
                  </a:cubicBezTo>
                  <a:cubicBezTo>
                    <a:pt x="335" y="967"/>
                    <a:pt x="335" y="966"/>
                    <a:pt x="334" y="966"/>
                  </a:cubicBezTo>
                  <a:cubicBezTo>
                    <a:pt x="334" y="965"/>
                    <a:pt x="334" y="965"/>
                    <a:pt x="334" y="965"/>
                  </a:cubicBezTo>
                  <a:cubicBezTo>
                    <a:pt x="333" y="963"/>
                    <a:pt x="333" y="961"/>
                    <a:pt x="332" y="958"/>
                  </a:cubicBezTo>
                  <a:cubicBezTo>
                    <a:pt x="332" y="958"/>
                    <a:pt x="332" y="958"/>
                    <a:pt x="332" y="958"/>
                  </a:cubicBezTo>
                  <a:cubicBezTo>
                    <a:pt x="334" y="958"/>
                    <a:pt x="335" y="957"/>
                    <a:pt x="337" y="957"/>
                  </a:cubicBezTo>
                  <a:cubicBezTo>
                    <a:pt x="337" y="957"/>
                    <a:pt x="337" y="957"/>
                    <a:pt x="337" y="957"/>
                  </a:cubicBezTo>
                  <a:cubicBezTo>
                    <a:pt x="340" y="960"/>
                    <a:pt x="343" y="962"/>
                    <a:pt x="344" y="955"/>
                  </a:cubicBezTo>
                  <a:cubicBezTo>
                    <a:pt x="344" y="955"/>
                    <a:pt x="344" y="955"/>
                    <a:pt x="344" y="955"/>
                  </a:cubicBezTo>
                  <a:cubicBezTo>
                    <a:pt x="344" y="955"/>
                    <a:pt x="345" y="954"/>
                    <a:pt x="346" y="954"/>
                  </a:cubicBezTo>
                  <a:cubicBezTo>
                    <a:pt x="348" y="952"/>
                    <a:pt x="350" y="951"/>
                    <a:pt x="353" y="952"/>
                  </a:cubicBezTo>
                  <a:cubicBezTo>
                    <a:pt x="353" y="952"/>
                    <a:pt x="354" y="952"/>
                    <a:pt x="355" y="952"/>
                  </a:cubicBezTo>
                  <a:cubicBezTo>
                    <a:pt x="355" y="950"/>
                    <a:pt x="355" y="949"/>
                    <a:pt x="355" y="948"/>
                  </a:cubicBezTo>
                  <a:cubicBezTo>
                    <a:pt x="356" y="948"/>
                    <a:pt x="356" y="948"/>
                    <a:pt x="357" y="947"/>
                  </a:cubicBezTo>
                  <a:cubicBezTo>
                    <a:pt x="359" y="947"/>
                    <a:pt x="361" y="946"/>
                    <a:pt x="363" y="945"/>
                  </a:cubicBezTo>
                  <a:cubicBezTo>
                    <a:pt x="363" y="945"/>
                    <a:pt x="363" y="945"/>
                    <a:pt x="363" y="944"/>
                  </a:cubicBezTo>
                  <a:cubicBezTo>
                    <a:pt x="363" y="944"/>
                    <a:pt x="363" y="944"/>
                    <a:pt x="363" y="944"/>
                  </a:cubicBezTo>
                  <a:cubicBezTo>
                    <a:pt x="364" y="944"/>
                    <a:pt x="366" y="943"/>
                    <a:pt x="367" y="943"/>
                  </a:cubicBezTo>
                  <a:cubicBezTo>
                    <a:pt x="367" y="942"/>
                    <a:pt x="367" y="942"/>
                    <a:pt x="367" y="941"/>
                  </a:cubicBezTo>
                  <a:cubicBezTo>
                    <a:pt x="368" y="941"/>
                    <a:pt x="370" y="940"/>
                    <a:pt x="372" y="940"/>
                  </a:cubicBezTo>
                  <a:cubicBezTo>
                    <a:pt x="376" y="939"/>
                    <a:pt x="384" y="943"/>
                    <a:pt x="381" y="933"/>
                  </a:cubicBezTo>
                  <a:cubicBezTo>
                    <a:pt x="385" y="930"/>
                    <a:pt x="391" y="930"/>
                    <a:pt x="394" y="925"/>
                  </a:cubicBezTo>
                  <a:cubicBezTo>
                    <a:pt x="395" y="925"/>
                    <a:pt x="396" y="925"/>
                    <a:pt x="397" y="924"/>
                  </a:cubicBezTo>
                  <a:cubicBezTo>
                    <a:pt x="397" y="924"/>
                    <a:pt x="398" y="924"/>
                    <a:pt x="399" y="924"/>
                  </a:cubicBezTo>
                  <a:cubicBezTo>
                    <a:pt x="400" y="924"/>
                    <a:pt x="400" y="924"/>
                    <a:pt x="401" y="923"/>
                  </a:cubicBezTo>
                  <a:cubicBezTo>
                    <a:pt x="401" y="922"/>
                    <a:pt x="401" y="920"/>
                    <a:pt x="402" y="920"/>
                  </a:cubicBezTo>
                  <a:cubicBezTo>
                    <a:pt x="405" y="919"/>
                    <a:pt x="408" y="918"/>
                    <a:pt x="411" y="918"/>
                  </a:cubicBezTo>
                  <a:cubicBezTo>
                    <a:pt x="411" y="919"/>
                    <a:pt x="412" y="920"/>
                    <a:pt x="412" y="921"/>
                  </a:cubicBezTo>
                  <a:cubicBezTo>
                    <a:pt x="418" y="926"/>
                    <a:pt x="426" y="919"/>
                    <a:pt x="432" y="924"/>
                  </a:cubicBezTo>
                  <a:cubicBezTo>
                    <a:pt x="434" y="924"/>
                    <a:pt x="437" y="924"/>
                    <a:pt x="438" y="922"/>
                  </a:cubicBezTo>
                  <a:cubicBezTo>
                    <a:pt x="439" y="922"/>
                    <a:pt x="440" y="922"/>
                    <a:pt x="441" y="921"/>
                  </a:cubicBezTo>
                  <a:cubicBezTo>
                    <a:pt x="447" y="922"/>
                    <a:pt x="445" y="935"/>
                    <a:pt x="455" y="930"/>
                  </a:cubicBezTo>
                  <a:cubicBezTo>
                    <a:pt x="457" y="929"/>
                    <a:pt x="460" y="927"/>
                    <a:pt x="463" y="926"/>
                  </a:cubicBezTo>
                  <a:cubicBezTo>
                    <a:pt x="466" y="926"/>
                    <a:pt x="469" y="927"/>
                    <a:pt x="473" y="927"/>
                  </a:cubicBezTo>
                  <a:cubicBezTo>
                    <a:pt x="472" y="928"/>
                    <a:pt x="471" y="929"/>
                    <a:pt x="471" y="930"/>
                  </a:cubicBezTo>
                  <a:cubicBezTo>
                    <a:pt x="468" y="930"/>
                    <a:pt x="467" y="933"/>
                    <a:pt x="465" y="935"/>
                  </a:cubicBezTo>
                  <a:cubicBezTo>
                    <a:pt x="465" y="935"/>
                    <a:pt x="465" y="936"/>
                    <a:pt x="465" y="936"/>
                  </a:cubicBezTo>
                  <a:cubicBezTo>
                    <a:pt x="465" y="937"/>
                    <a:pt x="465" y="938"/>
                    <a:pt x="466" y="939"/>
                  </a:cubicBezTo>
                  <a:cubicBezTo>
                    <a:pt x="465" y="940"/>
                    <a:pt x="464" y="941"/>
                    <a:pt x="463" y="942"/>
                  </a:cubicBezTo>
                  <a:cubicBezTo>
                    <a:pt x="463" y="943"/>
                    <a:pt x="463" y="943"/>
                    <a:pt x="463" y="944"/>
                  </a:cubicBezTo>
                  <a:cubicBezTo>
                    <a:pt x="462" y="944"/>
                    <a:pt x="461" y="944"/>
                    <a:pt x="460" y="945"/>
                  </a:cubicBezTo>
                  <a:cubicBezTo>
                    <a:pt x="460" y="945"/>
                    <a:pt x="460" y="945"/>
                    <a:pt x="460" y="944"/>
                  </a:cubicBezTo>
                  <a:cubicBezTo>
                    <a:pt x="458" y="943"/>
                    <a:pt x="456" y="943"/>
                    <a:pt x="454" y="944"/>
                  </a:cubicBezTo>
                  <a:cubicBezTo>
                    <a:pt x="452" y="946"/>
                    <a:pt x="453" y="949"/>
                    <a:pt x="451" y="951"/>
                  </a:cubicBezTo>
                  <a:cubicBezTo>
                    <a:pt x="446" y="957"/>
                    <a:pt x="440" y="963"/>
                    <a:pt x="434" y="970"/>
                  </a:cubicBezTo>
                  <a:cubicBezTo>
                    <a:pt x="436" y="972"/>
                    <a:pt x="438" y="974"/>
                    <a:pt x="440" y="976"/>
                  </a:cubicBezTo>
                  <a:cubicBezTo>
                    <a:pt x="440" y="976"/>
                    <a:pt x="440" y="976"/>
                    <a:pt x="440" y="976"/>
                  </a:cubicBezTo>
                  <a:cubicBezTo>
                    <a:pt x="440" y="977"/>
                    <a:pt x="440" y="978"/>
                    <a:pt x="440" y="979"/>
                  </a:cubicBezTo>
                  <a:cubicBezTo>
                    <a:pt x="440" y="982"/>
                    <a:pt x="442" y="984"/>
                    <a:pt x="445" y="983"/>
                  </a:cubicBezTo>
                  <a:cubicBezTo>
                    <a:pt x="448" y="984"/>
                    <a:pt x="450" y="972"/>
                    <a:pt x="453" y="983"/>
                  </a:cubicBezTo>
                  <a:cubicBezTo>
                    <a:pt x="454" y="984"/>
                    <a:pt x="456" y="984"/>
                    <a:pt x="458" y="984"/>
                  </a:cubicBezTo>
                  <a:cubicBezTo>
                    <a:pt x="458" y="985"/>
                    <a:pt x="458" y="986"/>
                    <a:pt x="458" y="986"/>
                  </a:cubicBezTo>
                  <a:cubicBezTo>
                    <a:pt x="459" y="987"/>
                    <a:pt x="460" y="988"/>
                    <a:pt x="461" y="989"/>
                  </a:cubicBezTo>
                  <a:cubicBezTo>
                    <a:pt x="459" y="989"/>
                    <a:pt x="457" y="989"/>
                    <a:pt x="455" y="990"/>
                  </a:cubicBezTo>
                  <a:cubicBezTo>
                    <a:pt x="455" y="990"/>
                    <a:pt x="455" y="991"/>
                    <a:pt x="455" y="991"/>
                  </a:cubicBezTo>
                  <a:cubicBezTo>
                    <a:pt x="455" y="992"/>
                    <a:pt x="455" y="993"/>
                    <a:pt x="456" y="993"/>
                  </a:cubicBezTo>
                  <a:cubicBezTo>
                    <a:pt x="461" y="993"/>
                    <a:pt x="465" y="1000"/>
                    <a:pt x="470" y="994"/>
                  </a:cubicBezTo>
                  <a:cubicBezTo>
                    <a:pt x="479" y="989"/>
                    <a:pt x="479" y="989"/>
                    <a:pt x="473" y="985"/>
                  </a:cubicBezTo>
                  <a:cubicBezTo>
                    <a:pt x="473" y="985"/>
                    <a:pt x="473" y="985"/>
                    <a:pt x="473" y="985"/>
                  </a:cubicBezTo>
                  <a:cubicBezTo>
                    <a:pt x="477" y="976"/>
                    <a:pt x="489" y="979"/>
                    <a:pt x="494" y="972"/>
                  </a:cubicBezTo>
                  <a:cubicBezTo>
                    <a:pt x="496" y="974"/>
                    <a:pt x="498" y="975"/>
                    <a:pt x="500" y="977"/>
                  </a:cubicBezTo>
                  <a:cubicBezTo>
                    <a:pt x="498" y="978"/>
                    <a:pt x="496" y="980"/>
                    <a:pt x="494" y="982"/>
                  </a:cubicBezTo>
                  <a:cubicBezTo>
                    <a:pt x="494" y="982"/>
                    <a:pt x="494" y="982"/>
                    <a:pt x="493" y="982"/>
                  </a:cubicBezTo>
                  <a:cubicBezTo>
                    <a:pt x="492" y="983"/>
                    <a:pt x="491" y="984"/>
                    <a:pt x="491" y="986"/>
                  </a:cubicBezTo>
                  <a:cubicBezTo>
                    <a:pt x="489" y="988"/>
                    <a:pt x="487" y="991"/>
                    <a:pt x="485" y="993"/>
                  </a:cubicBezTo>
                  <a:cubicBezTo>
                    <a:pt x="482" y="995"/>
                    <a:pt x="480" y="998"/>
                    <a:pt x="477" y="1000"/>
                  </a:cubicBezTo>
                  <a:cubicBezTo>
                    <a:pt x="460" y="1014"/>
                    <a:pt x="443" y="1028"/>
                    <a:pt x="426" y="1042"/>
                  </a:cubicBezTo>
                  <a:cubicBezTo>
                    <a:pt x="414" y="1053"/>
                    <a:pt x="400" y="1062"/>
                    <a:pt x="387" y="1073"/>
                  </a:cubicBezTo>
                  <a:cubicBezTo>
                    <a:pt x="386" y="1075"/>
                    <a:pt x="384" y="1076"/>
                    <a:pt x="383" y="1077"/>
                  </a:cubicBezTo>
                  <a:cubicBezTo>
                    <a:pt x="382" y="1079"/>
                    <a:pt x="381" y="1081"/>
                    <a:pt x="380" y="1083"/>
                  </a:cubicBezTo>
                  <a:cubicBezTo>
                    <a:pt x="384" y="1084"/>
                    <a:pt x="385" y="1079"/>
                    <a:pt x="389" y="1081"/>
                  </a:cubicBezTo>
                  <a:cubicBezTo>
                    <a:pt x="386" y="1086"/>
                    <a:pt x="378" y="1088"/>
                    <a:pt x="375" y="1095"/>
                  </a:cubicBezTo>
                  <a:cubicBezTo>
                    <a:pt x="382" y="1094"/>
                    <a:pt x="386" y="1089"/>
                    <a:pt x="391" y="1089"/>
                  </a:cubicBezTo>
                  <a:cubicBezTo>
                    <a:pt x="397" y="1085"/>
                    <a:pt x="405" y="1083"/>
                    <a:pt x="410" y="1076"/>
                  </a:cubicBezTo>
                  <a:cubicBezTo>
                    <a:pt x="415" y="1073"/>
                    <a:pt x="421" y="1073"/>
                    <a:pt x="423" y="1067"/>
                  </a:cubicBezTo>
                  <a:cubicBezTo>
                    <a:pt x="425" y="1066"/>
                    <a:pt x="426" y="1065"/>
                    <a:pt x="427" y="1065"/>
                  </a:cubicBezTo>
                  <a:cubicBezTo>
                    <a:pt x="440" y="1057"/>
                    <a:pt x="453" y="1048"/>
                    <a:pt x="466" y="1040"/>
                  </a:cubicBezTo>
                  <a:cubicBezTo>
                    <a:pt x="480" y="1032"/>
                    <a:pt x="494" y="1026"/>
                    <a:pt x="505" y="1015"/>
                  </a:cubicBezTo>
                  <a:cubicBezTo>
                    <a:pt x="505" y="1015"/>
                    <a:pt x="505" y="1015"/>
                    <a:pt x="505" y="1015"/>
                  </a:cubicBezTo>
                  <a:cubicBezTo>
                    <a:pt x="506" y="1015"/>
                    <a:pt x="507" y="1015"/>
                    <a:pt x="507" y="1015"/>
                  </a:cubicBezTo>
                  <a:cubicBezTo>
                    <a:pt x="511" y="1009"/>
                    <a:pt x="519" y="1009"/>
                    <a:pt x="522" y="1004"/>
                  </a:cubicBezTo>
                  <a:cubicBezTo>
                    <a:pt x="535" y="1001"/>
                    <a:pt x="545" y="992"/>
                    <a:pt x="556" y="987"/>
                  </a:cubicBezTo>
                  <a:cubicBezTo>
                    <a:pt x="560" y="984"/>
                    <a:pt x="564" y="983"/>
                    <a:pt x="570" y="984"/>
                  </a:cubicBezTo>
                  <a:cubicBezTo>
                    <a:pt x="565" y="988"/>
                    <a:pt x="562" y="991"/>
                    <a:pt x="559" y="994"/>
                  </a:cubicBezTo>
                  <a:cubicBezTo>
                    <a:pt x="553" y="996"/>
                    <a:pt x="551" y="1001"/>
                    <a:pt x="548" y="1004"/>
                  </a:cubicBezTo>
                  <a:cubicBezTo>
                    <a:pt x="547" y="1004"/>
                    <a:pt x="547" y="1004"/>
                    <a:pt x="546" y="1004"/>
                  </a:cubicBezTo>
                  <a:cubicBezTo>
                    <a:pt x="544" y="1004"/>
                    <a:pt x="542" y="1006"/>
                    <a:pt x="541" y="1008"/>
                  </a:cubicBezTo>
                  <a:cubicBezTo>
                    <a:pt x="541" y="1008"/>
                    <a:pt x="540" y="1009"/>
                    <a:pt x="539" y="1009"/>
                  </a:cubicBezTo>
                  <a:cubicBezTo>
                    <a:pt x="541" y="1013"/>
                    <a:pt x="538" y="1016"/>
                    <a:pt x="537" y="1019"/>
                  </a:cubicBezTo>
                  <a:cubicBezTo>
                    <a:pt x="545" y="1020"/>
                    <a:pt x="552" y="1018"/>
                    <a:pt x="560" y="1016"/>
                  </a:cubicBezTo>
                  <a:cubicBezTo>
                    <a:pt x="563" y="1014"/>
                    <a:pt x="567" y="1013"/>
                    <a:pt x="569" y="1009"/>
                  </a:cubicBezTo>
                  <a:cubicBezTo>
                    <a:pt x="569" y="1008"/>
                    <a:pt x="569" y="1008"/>
                    <a:pt x="569" y="1007"/>
                  </a:cubicBezTo>
                  <a:cubicBezTo>
                    <a:pt x="576" y="1008"/>
                    <a:pt x="579" y="1002"/>
                    <a:pt x="584" y="999"/>
                  </a:cubicBezTo>
                  <a:cubicBezTo>
                    <a:pt x="584" y="998"/>
                    <a:pt x="585" y="998"/>
                    <a:pt x="585" y="998"/>
                  </a:cubicBezTo>
                  <a:cubicBezTo>
                    <a:pt x="588" y="998"/>
                    <a:pt x="591" y="997"/>
                    <a:pt x="593" y="995"/>
                  </a:cubicBezTo>
                  <a:cubicBezTo>
                    <a:pt x="594" y="994"/>
                    <a:pt x="595" y="994"/>
                    <a:pt x="596" y="993"/>
                  </a:cubicBezTo>
                  <a:cubicBezTo>
                    <a:pt x="598" y="996"/>
                    <a:pt x="597" y="999"/>
                    <a:pt x="596" y="1001"/>
                  </a:cubicBezTo>
                  <a:cubicBezTo>
                    <a:pt x="596" y="1002"/>
                    <a:pt x="595" y="1002"/>
                    <a:pt x="594" y="1003"/>
                  </a:cubicBezTo>
                  <a:cubicBezTo>
                    <a:pt x="591" y="1005"/>
                    <a:pt x="590" y="1009"/>
                    <a:pt x="586" y="1010"/>
                  </a:cubicBezTo>
                  <a:cubicBezTo>
                    <a:pt x="584" y="1011"/>
                    <a:pt x="583" y="1012"/>
                    <a:pt x="581" y="1013"/>
                  </a:cubicBezTo>
                  <a:cubicBezTo>
                    <a:pt x="578" y="1016"/>
                    <a:pt x="574" y="1020"/>
                    <a:pt x="570" y="1023"/>
                  </a:cubicBezTo>
                  <a:cubicBezTo>
                    <a:pt x="573" y="1025"/>
                    <a:pt x="576" y="1023"/>
                    <a:pt x="578" y="1022"/>
                  </a:cubicBezTo>
                  <a:cubicBezTo>
                    <a:pt x="580" y="1020"/>
                    <a:pt x="582" y="1019"/>
                    <a:pt x="584" y="1021"/>
                  </a:cubicBezTo>
                  <a:cubicBezTo>
                    <a:pt x="590" y="1018"/>
                    <a:pt x="595" y="1014"/>
                    <a:pt x="599" y="1009"/>
                  </a:cubicBezTo>
                  <a:cubicBezTo>
                    <a:pt x="600" y="1009"/>
                    <a:pt x="600" y="1010"/>
                    <a:pt x="601" y="1010"/>
                  </a:cubicBezTo>
                  <a:cubicBezTo>
                    <a:pt x="601" y="1010"/>
                    <a:pt x="601" y="1010"/>
                    <a:pt x="601" y="1010"/>
                  </a:cubicBezTo>
                  <a:cubicBezTo>
                    <a:pt x="603" y="1014"/>
                    <a:pt x="602" y="1018"/>
                    <a:pt x="597" y="1021"/>
                  </a:cubicBezTo>
                  <a:cubicBezTo>
                    <a:pt x="596" y="1023"/>
                    <a:pt x="591" y="1026"/>
                    <a:pt x="597" y="1028"/>
                  </a:cubicBezTo>
                  <a:cubicBezTo>
                    <a:pt x="603" y="1024"/>
                    <a:pt x="610" y="1020"/>
                    <a:pt x="616" y="1015"/>
                  </a:cubicBezTo>
                  <a:cubicBezTo>
                    <a:pt x="621" y="1011"/>
                    <a:pt x="626" y="1006"/>
                    <a:pt x="631" y="1002"/>
                  </a:cubicBezTo>
                  <a:cubicBezTo>
                    <a:pt x="631" y="1001"/>
                    <a:pt x="631" y="1001"/>
                    <a:pt x="632" y="1000"/>
                  </a:cubicBezTo>
                  <a:cubicBezTo>
                    <a:pt x="638" y="997"/>
                    <a:pt x="644" y="993"/>
                    <a:pt x="650" y="988"/>
                  </a:cubicBezTo>
                  <a:cubicBezTo>
                    <a:pt x="673" y="969"/>
                    <a:pt x="698" y="952"/>
                    <a:pt x="720" y="933"/>
                  </a:cubicBezTo>
                  <a:cubicBezTo>
                    <a:pt x="729" y="925"/>
                    <a:pt x="738" y="918"/>
                    <a:pt x="746" y="911"/>
                  </a:cubicBezTo>
                  <a:cubicBezTo>
                    <a:pt x="749" y="910"/>
                    <a:pt x="751" y="909"/>
                    <a:pt x="753" y="907"/>
                  </a:cubicBezTo>
                  <a:close/>
                  <a:moveTo>
                    <a:pt x="1125" y="608"/>
                  </a:moveTo>
                  <a:cubicBezTo>
                    <a:pt x="1125" y="609"/>
                    <a:pt x="1125" y="609"/>
                    <a:pt x="1125" y="609"/>
                  </a:cubicBezTo>
                  <a:cubicBezTo>
                    <a:pt x="1125" y="609"/>
                    <a:pt x="1125" y="608"/>
                    <a:pt x="1125" y="608"/>
                  </a:cubicBezTo>
                  <a:cubicBezTo>
                    <a:pt x="1125" y="608"/>
                    <a:pt x="1125" y="608"/>
                    <a:pt x="1125" y="608"/>
                  </a:cubicBezTo>
                  <a:close/>
                  <a:moveTo>
                    <a:pt x="1151" y="560"/>
                  </a:moveTo>
                  <a:cubicBezTo>
                    <a:pt x="1150" y="560"/>
                    <a:pt x="1150" y="560"/>
                    <a:pt x="1150" y="561"/>
                  </a:cubicBezTo>
                  <a:cubicBezTo>
                    <a:pt x="1150" y="561"/>
                    <a:pt x="1150" y="560"/>
                    <a:pt x="1150" y="560"/>
                  </a:cubicBezTo>
                  <a:cubicBezTo>
                    <a:pt x="1150" y="560"/>
                    <a:pt x="1150" y="560"/>
                    <a:pt x="1150" y="560"/>
                  </a:cubicBezTo>
                  <a:cubicBezTo>
                    <a:pt x="1150" y="560"/>
                    <a:pt x="1150" y="560"/>
                    <a:pt x="1151" y="560"/>
                  </a:cubicBezTo>
                  <a:close/>
                  <a:moveTo>
                    <a:pt x="1127" y="573"/>
                  </a:moveTo>
                  <a:cubicBezTo>
                    <a:pt x="1127" y="573"/>
                    <a:pt x="1127" y="573"/>
                    <a:pt x="1127" y="573"/>
                  </a:cubicBezTo>
                  <a:cubicBezTo>
                    <a:pt x="1127" y="573"/>
                    <a:pt x="1127" y="573"/>
                    <a:pt x="1127" y="573"/>
                  </a:cubicBezTo>
                  <a:cubicBezTo>
                    <a:pt x="1127" y="573"/>
                    <a:pt x="1127" y="573"/>
                    <a:pt x="1127" y="573"/>
                  </a:cubicBezTo>
                  <a:close/>
                  <a:moveTo>
                    <a:pt x="1105" y="590"/>
                  </a:moveTo>
                  <a:cubicBezTo>
                    <a:pt x="1104" y="591"/>
                    <a:pt x="1103" y="591"/>
                    <a:pt x="1103" y="590"/>
                  </a:cubicBezTo>
                  <a:cubicBezTo>
                    <a:pt x="1104" y="590"/>
                    <a:pt x="1104" y="590"/>
                    <a:pt x="1105" y="590"/>
                  </a:cubicBezTo>
                  <a:close/>
                  <a:moveTo>
                    <a:pt x="1121" y="279"/>
                  </a:moveTo>
                  <a:cubicBezTo>
                    <a:pt x="1121" y="280"/>
                    <a:pt x="1121" y="280"/>
                    <a:pt x="1120" y="281"/>
                  </a:cubicBezTo>
                  <a:cubicBezTo>
                    <a:pt x="1120" y="280"/>
                    <a:pt x="1120" y="280"/>
                    <a:pt x="1121" y="279"/>
                  </a:cubicBezTo>
                  <a:close/>
                  <a:moveTo>
                    <a:pt x="1116" y="311"/>
                  </a:moveTo>
                  <a:cubicBezTo>
                    <a:pt x="1116" y="310"/>
                    <a:pt x="1116" y="310"/>
                    <a:pt x="1116" y="310"/>
                  </a:cubicBezTo>
                  <a:cubicBezTo>
                    <a:pt x="1117" y="310"/>
                    <a:pt x="1117" y="310"/>
                    <a:pt x="1118" y="310"/>
                  </a:cubicBezTo>
                  <a:cubicBezTo>
                    <a:pt x="1117" y="311"/>
                    <a:pt x="1116" y="312"/>
                    <a:pt x="1116" y="312"/>
                  </a:cubicBezTo>
                  <a:cubicBezTo>
                    <a:pt x="1116" y="312"/>
                    <a:pt x="1116" y="311"/>
                    <a:pt x="1116" y="311"/>
                  </a:cubicBezTo>
                  <a:close/>
                  <a:moveTo>
                    <a:pt x="1115" y="314"/>
                  </a:moveTo>
                  <a:cubicBezTo>
                    <a:pt x="1114" y="314"/>
                    <a:pt x="1114" y="315"/>
                    <a:pt x="1113" y="315"/>
                  </a:cubicBezTo>
                  <a:cubicBezTo>
                    <a:pt x="1113" y="315"/>
                    <a:pt x="1113" y="315"/>
                    <a:pt x="1113" y="315"/>
                  </a:cubicBezTo>
                  <a:cubicBezTo>
                    <a:pt x="1114" y="315"/>
                    <a:pt x="1114" y="314"/>
                    <a:pt x="1115" y="314"/>
                  </a:cubicBezTo>
                  <a:close/>
                  <a:moveTo>
                    <a:pt x="1090" y="236"/>
                  </a:moveTo>
                  <a:cubicBezTo>
                    <a:pt x="1091" y="236"/>
                    <a:pt x="1091" y="235"/>
                    <a:pt x="1092" y="234"/>
                  </a:cubicBezTo>
                  <a:cubicBezTo>
                    <a:pt x="1092" y="236"/>
                    <a:pt x="1091" y="237"/>
                    <a:pt x="1091" y="238"/>
                  </a:cubicBezTo>
                  <a:cubicBezTo>
                    <a:pt x="1090" y="238"/>
                    <a:pt x="1090" y="238"/>
                    <a:pt x="1089" y="238"/>
                  </a:cubicBezTo>
                  <a:cubicBezTo>
                    <a:pt x="1089" y="237"/>
                    <a:pt x="1090" y="237"/>
                    <a:pt x="1090" y="236"/>
                  </a:cubicBezTo>
                  <a:close/>
                  <a:moveTo>
                    <a:pt x="1052" y="278"/>
                  </a:moveTo>
                  <a:cubicBezTo>
                    <a:pt x="1051" y="279"/>
                    <a:pt x="1050" y="279"/>
                    <a:pt x="1049" y="280"/>
                  </a:cubicBezTo>
                  <a:cubicBezTo>
                    <a:pt x="1049" y="279"/>
                    <a:pt x="1049" y="278"/>
                    <a:pt x="1049" y="278"/>
                  </a:cubicBezTo>
                  <a:cubicBezTo>
                    <a:pt x="1050" y="278"/>
                    <a:pt x="1051" y="279"/>
                    <a:pt x="1052" y="278"/>
                  </a:cubicBezTo>
                  <a:close/>
                  <a:moveTo>
                    <a:pt x="986" y="287"/>
                  </a:moveTo>
                  <a:cubicBezTo>
                    <a:pt x="986" y="287"/>
                    <a:pt x="986" y="287"/>
                    <a:pt x="986" y="286"/>
                  </a:cubicBezTo>
                  <a:cubicBezTo>
                    <a:pt x="986" y="286"/>
                    <a:pt x="986" y="286"/>
                    <a:pt x="987" y="286"/>
                  </a:cubicBezTo>
                  <a:cubicBezTo>
                    <a:pt x="986" y="287"/>
                    <a:pt x="986" y="287"/>
                    <a:pt x="986" y="287"/>
                  </a:cubicBezTo>
                  <a:close/>
                  <a:moveTo>
                    <a:pt x="980" y="202"/>
                  </a:moveTo>
                  <a:cubicBezTo>
                    <a:pt x="979" y="202"/>
                    <a:pt x="979" y="203"/>
                    <a:pt x="979" y="203"/>
                  </a:cubicBezTo>
                  <a:cubicBezTo>
                    <a:pt x="978" y="203"/>
                    <a:pt x="978" y="203"/>
                    <a:pt x="977" y="203"/>
                  </a:cubicBezTo>
                  <a:cubicBezTo>
                    <a:pt x="978" y="203"/>
                    <a:pt x="979" y="202"/>
                    <a:pt x="980" y="202"/>
                  </a:cubicBezTo>
                  <a:close/>
                  <a:moveTo>
                    <a:pt x="948" y="224"/>
                  </a:moveTo>
                  <a:cubicBezTo>
                    <a:pt x="948" y="224"/>
                    <a:pt x="948" y="224"/>
                    <a:pt x="948" y="224"/>
                  </a:cubicBezTo>
                  <a:cubicBezTo>
                    <a:pt x="948" y="224"/>
                    <a:pt x="948" y="225"/>
                    <a:pt x="949" y="225"/>
                  </a:cubicBezTo>
                  <a:cubicBezTo>
                    <a:pt x="948" y="225"/>
                    <a:pt x="948" y="225"/>
                    <a:pt x="948" y="225"/>
                  </a:cubicBezTo>
                  <a:cubicBezTo>
                    <a:pt x="948" y="225"/>
                    <a:pt x="948" y="225"/>
                    <a:pt x="948" y="224"/>
                  </a:cubicBezTo>
                  <a:close/>
                  <a:moveTo>
                    <a:pt x="944" y="227"/>
                  </a:moveTo>
                  <a:cubicBezTo>
                    <a:pt x="944" y="227"/>
                    <a:pt x="943" y="228"/>
                    <a:pt x="943" y="228"/>
                  </a:cubicBezTo>
                  <a:cubicBezTo>
                    <a:pt x="943" y="228"/>
                    <a:pt x="943" y="227"/>
                    <a:pt x="942" y="227"/>
                  </a:cubicBezTo>
                  <a:cubicBezTo>
                    <a:pt x="943" y="227"/>
                    <a:pt x="943" y="227"/>
                    <a:pt x="944" y="227"/>
                  </a:cubicBezTo>
                  <a:close/>
                  <a:moveTo>
                    <a:pt x="979" y="96"/>
                  </a:moveTo>
                  <a:cubicBezTo>
                    <a:pt x="981" y="96"/>
                    <a:pt x="982" y="96"/>
                    <a:pt x="984" y="95"/>
                  </a:cubicBezTo>
                  <a:cubicBezTo>
                    <a:pt x="984" y="95"/>
                    <a:pt x="984" y="94"/>
                    <a:pt x="984" y="94"/>
                  </a:cubicBezTo>
                  <a:cubicBezTo>
                    <a:pt x="987" y="95"/>
                    <a:pt x="989" y="95"/>
                    <a:pt x="992" y="93"/>
                  </a:cubicBezTo>
                  <a:cubicBezTo>
                    <a:pt x="996" y="90"/>
                    <a:pt x="999" y="87"/>
                    <a:pt x="1000" y="82"/>
                  </a:cubicBezTo>
                  <a:cubicBezTo>
                    <a:pt x="1001" y="82"/>
                    <a:pt x="1002" y="82"/>
                    <a:pt x="1003" y="82"/>
                  </a:cubicBezTo>
                  <a:cubicBezTo>
                    <a:pt x="1002" y="83"/>
                    <a:pt x="1002" y="83"/>
                    <a:pt x="1002" y="84"/>
                  </a:cubicBezTo>
                  <a:cubicBezTo>
                    <a:pt x="1001" y="86"/>
                    <a:pt x="1000" y="89"/>
                    <a:pt x="1001" y="91"/>
                  </a:cubicBezTo>
                  <a:cubicBezTo>
                    <a:pt x="999" y="93"/>
                    <a:pt x="1000" y="97"/>
                    <a:pt x="996" y="98"/>
                  </a:cubicBezTo>
                  <a:cubicBezTo>
                    <a:pt x="996" y="98"/>
                    <a:pt x="996" y="97"/>
                    <a:pt x="996" y="97"/>
                  </a:cubicBezTo>
                  <a:cubicBezTo>
                    <a:pt x="996" y="97"/>
                    <a:pt x="996" y="96"/>
                    <a:pt x="995" y="95"/>
                  </a:cubicBezTo>
                  <a:cubicBezTo>
                    <a:pt x="989" y="93"/>
                    <a:pt x="989" y="101"/>
                    <a:pt x="984" y="101"/>
                  </a:cubicBezTo>
                  <a:cubicBezTo>
                    <a:pt x="984" y="101"/>
                    <a:pt x="983" y="102"/>
                    <a:pt x="983" y="102"/>
                  </a:cubicBezTo>
                  <a:cubicBezTo>
                    <a:pt x="981" y="100"/>
                    <a:pt x="979" y="99"/>
                    <a:pt x="978" y="95"/>
                  </a:cubicBezTo>
                  <a:cubicBezTo>
                    <a:pt x="979" y="96"/>
                    <a:pt x="979" y="96"/>
                    <a:pt x="979" y="96"/>
                  </a:cubicBezTo>
                  <a:close/>
                  <a:moveTo>
                    <a:pt x="970" y="127"/>
                  </a:moveTo>
                  <a:cubicBezTo>
                    <a:pt x="970" y="127"/>
                    <a:pt x="970" y="127"/>
                    <a:pt x="970" y="127"/>
                  </a:cubicBezTo>
                  <a:cubicBezTo>
                    <a:pt x="970" y="127"/>
                    <a:pt x="970" y="127"/>
                    <a:pt x="970" y="127"/>
                  </a:cubicBezTo>
                  <a:cubicBezTo>
                    <a:pt x="970" y="127"/>
                    <a:pt x="970" y="127"/>
                    <a:pt x="970" y="127"/>
                  </a:cubicBezTo>
                  <a:close/>
                  <a:moveTo>
                    <a:pt x="977" y="89"/>
                  </a:moveTo>
                  <a:cubicBezTo>
                    <a:pt x="976" y="89"/>
                    <a:pt x="975" y="90"/>
                    <a:pt x="975" y="91"/>
                  </a:cubicBezTo>
                  <a:cubicBezTo>
                    <a:pt x="975" y="90"/>
                    <a:pt x="975" y="88"/>
                    <a:pt x="974" y="87"/>
                  </a:cubicBezTo>
                  <a:cubicBezTo>
                    <a:pt x="976" y="87"/>
                    <a:pt x="979" y="86"/>
                    <a:pt x="977" y="89"/>
                  </a:cubicBezTo>
                  <a:close/>
                  <a:moveTo>
                    <a:pt x="973" y="94"/>
                  </a:moveTo>
                  <a:cubicBezTo>
                    <a:pt x="974" y="93"/>
                    <a:pt x="974" y="93"/>
                    <a:pt x="974" y="92"/>
                  </a:cubicBezTo>
                  <a:cubicBezTo>
                    <a:pt x="974" y="93"/>
                    <a:pt x="974" y="94"/>
                    <a:pt x="974" y="95"/>
                  </a:cubicBezTo>
                  <a:cubicBezTo>
                    <a:pt x="974" y="95"/>
                    <a:pt x="974" y="96"/>
                    <a:pt x="973" y="96"/>
                  </a:cubicBezTo>
                  <a:cubicBezTo>
                    <a:pt x="973" y="96"/>
                    <a:pt x="972" y="96"/>
                    <a:pt x="971" y="95"/>
                  </a:cubicBezTo>
                  <a:cubicBezTo>
                    <a:pt x="972" y="95"/>
                    <a:pt x="973" y="95"/>
                    <a:pt x="973" y="94"/>
                  </a:cubicBezTo>
                  <a:close/>
                  <a:moveTo>
                    <a:pt x="970" y="94"/>
                  </a:moveTo>
                  <a:cubicBezTo>
                    <a:pt x="970" y="94"/>
                    <a:pt x="970" y="95"/>
                    <a:pt x="970" y="95"/>
                  </a:cubicBezTo>
                  <a:cubicBezTo>
                    <a:pt x="970" y="95"/>
                    <a:pt x="970" y="95"/>
                    <a:pt x="969" y="95"/>
                  </a:cubicBezTo>
                  <a:cubicBezTo>
                    <a:pt x="970" y="95"/>
                    <a:pt x="970" y="94"/>
                    <a:pt x="970" y="94"/>
                  </a:cubicBezTo>
                  <a:close/>
                  <a:moveTo>
                    <a:pt x="930" y="136"/>
                  </a:moveTo>
                  <a:cubicBezTo>
                    <a:pt x="929" y="137"/>
                    <a:pt x="929" y="137"/>
                    <a:pt x="929" y="138"/>
                  </a:cubicBezTo>
                  <a:cubicBezTo>
                    <a:pt x="928" y="137"/>
                    <a:pt x="927" y="136"/>
                    <a:pt x="927" y="135"/>
                  </a:cubicBezTo>
                  <a:cubicBezTo>
                    <a:pt x="928" y="135"/>
                    <a:pt x="929" y="136"/>
                    <a:pt x="930" y="136"/>
                  </a:cubicBezTo>
                  <a:close/>
                  <a:moveTo>
                    <a:pt x="901" y="137"/>
                  </a:moveTo>
                  <a:cubicBezTo>
                    <a:pt x="901" y="137"/>
                    <a:pt x="901" y="137"/>
                    <a:pt x="901" y="137"/>
                  </a:cubicBezTo>
                  <a:cubicBezTo>
                    <a:pt x="901" y="136"/>
                    <a:pt x="901" y="136"/>
                    <a:pt x="901" y="136"/>
                  </a:cubicBezTo>
                  <a:cubicBezTo>
                    <a:pt x="901" y="136"/>
                    <a:pt x="901" y="137"/>
                    <a:pt x="901" y="137"/>
                  </a:cubicBezTo>
                  <a:close/>
                  <a:moveTo>
                    <a:pt x="886" y="163"/>
                  </a:moveTo>
                  <a:cubicBezTo>
                    <a:pt x="887" y="163"/>
                    <a:pt x="887" y="163"/>
                    <a:pt x="887" y="163"/>
                  </a:cubicBezTo>
                  <a:cubicBezTo>
                    <a:pt x="888" y="161"/>
                    <a:pt x="889" y="158"/>
                    <a:pt x="888" y="156"/>
                  </a:cubicBezTo>
                  <a:cubicBezTo>
                    <a:pt x="890" y="156"/>
                    <a:pt x="892" y="156"/>
                    <a:pt x="893" y="155"/>
                  </a:cubicBezTo>
                  <a:cubicBezTo>
                    <a:pt x="893" y="154"/>
                    <a:pt x="894" y="154"/>
                    <a:pt x="894" y="153"/>
                  </a:cubicBezTo>
                  <a:cubicBezTo>
                    <a:pt x="894" y="153"/>
                    <a:pt x="894" y="153"/>
                    <a:pt x="894" y="153"/>
                  </a:cubicBezTo>
                  <a:cubicBezTo>
                    <a:pt x="895" y="155"/>
                    <a:pt x="896" y="156"/>
                    <a:pt x="898" y="156"/>
                  </a:cubicBezTo>
                  <a:cubicBezTo>
                    <a:pt x="899" y="155"/>
                    <a:pt x="899" y="155"/>
                    <a:pt x="899" y="155"/>
                  </a:cubicBezTo>
                  <a:cubicBezTo>
                    <a:pt x="900" y="155"/>
                    <a:pt x="901" y="155"/>
                    <a:pt x="902" y="154"/>
                  </a:cubicBezTo>
                  <a:cubicBezTo>
                    <a:pt x="905" y="151"/>
                    <a:pt x="908" y="148"/>
                    <a:pt x="906" y="144"/>
                  </a:cubicBezTo>
                  <a:cubicBezTo>
                    <a:pt x="907" y="144"/>
                    <a:pt x="907" y="144"/>
                    <a:pt x="908" y="144"/>
                  </a:cubicBezTo>
                  <a:cubicBezTo>
                    <a:pt x="910" y="145"/>
                    <a:pt x="911" y="146"/>
                    <a:pt x="912" y="147"/>
                  </a:cubicBezTo>
                  <a:cubicBezTo>
                    <a:pt x="913" y="149"/>
                    <a:pt x="914" y="150"/>
                    <a:pt x="916" y="151"/>
                  </a:cubicBezTo>
                  <a:cubicBezTo>
                    <a:pt x="913" y="150"/>
                    <a:pt x="911" y="151"/>
                    <a:pt x="909" y="153"/>
                  </a:cubicBezTo>
                  <a:cubicBezTo>
                    <a:pt x="908" y="153"/>
                    <a:pt x="907" y="154"/>
                    <a:pt x="907" y="155"/>
                  </a:cubicBezTo>
                  <a:cubicBezTo>
                    <a:pt x="906" y="155"/>
                    <a:pt x="905" y="155"/>
                    <a:pt x="904" y="155"/>
                  </a:cubicBezTo>
                  <a:cubicBezTo>
                    <a:pt x="904" y="157"/>
                    <a:pt x="903" y="158"/>
                    <a:pt x="903" y="159"/>
                  </a:cubicBezTo>
                  <a:cubicBezTo>
                    <a:pt x="903" y="159"/>
                    <a:pt x="903" y="159"/>
                    <a:pt x="903" y="159"/>
                  </a:cubicBezTo>
                  <a:cubicBezTo>
                    <a:pt x="901" y="160"/>
                    <a:pt x="899" y="160"/>
                    <a:pt x="899" y="162"/>
                  </a:cubicBezTo>
                  <a:cubicBezTo>
                    <a:pt x="896" y="167"/>
                    <a:pt x="892" y="166"/>
                    <a:pt x="888" y="168"/>
                  </a:cubicBezTo>
                  <a:cubicBezTo>
                    <a:pt x="885" y="167"/>
                    <a:pt x="886" y="165"/>
                    <a:pt x="886" y="163"/>
                  </a:cubicBezTo>
                  <a:close/>
                  <a:moveTo>
                    <a:pt x="851" y="173"/>
                  </a:moveTo>
                  <a:cubicBezTo>
                    <a:pt x="851" y="173"/>
                    <a:pt x="851" y="173"/>
                    <a:pt x="851" y="173"/>
                  </a:cubicBezTo>
                  <a:cubicBezTo>
                    <a:pt x="852" y="173"/>
                    <a:pt x="853" y="172"/>
                    <a:pt x="854" y="172"/>
                  </a:cubicBezTo>
                  <a:cubicBezTo>
                    <a:pt x="854" y="174"/>
                    <a:pt x="854" y="175"/>
                    <a:pt x="855" y="176"/>
                  </a:cubicBezTo>
                  <a:cubicBezTo>
                    <a:pt x="854" y="177"/>
                    <a:pt x="854" y="179"/>
                    <a:pt x="853" y="180"/>
                  </a:cubicBezTo>
                  <a:cubicBezTo>
                    <a:pt x="853" y="178"/>
                    <a:pt x="851" y="176"/>
                    <a:pt x="849" y="175"/>
                  </a:cubicBezTo>
                  <a:cubicBezTo>
                    <a:pt x="850" y="175"/>
                    <a:pt x="850" y="174"/>
                    <a:pt x="851" y="173"/>
                  </a:cubicBezTo>
                  <a:close/>
                  <a:moveTo>
                    <a:pt x="847" y="185"/>
                  </a:moveTo>
                  <a:cubicBezTo>
                    <a:pt x="847" y="185"/>
                    <a:pt x="847" y="185"/>
                    <a:pt x="847" y="185"/>
                  </a:cubicBezTo>
                  <a:cubicBezTo>
                    <a:pt x="847" y="185"/>
                    <a:pt x="847" y="185"/>
                    <a:pt x="847" y="185"/>
                  </a:cubicBezTo>
                  <a:cubicBezTo>
                    <a:pt x="847" y="187"/>
                    <a:pt x="847" y="188"/>
                    <a:pt x="848" y="190"/>
                  </a:cubicBezTo>
                  <a:cubicBezTo>
                    <a:pt x="848" y="190"/>
                    <a:pt x="848" y="190"/>
                    <a:pt x="848" y="190"/>
                  </a:cubicBezTo>
                  <a:cubicBezTo>
                    <a:pt x="848" y="190"/>
                    <a:pt x="848" y="190"/>
                    <a:pt x="847" y="190"/>
                  </a:cubicBezTo>
                  <a:cubicBezTo>
                    <a:pt x="847" y="189"/>
                    <a:pt x="846" y="188"/>
                    <a:pt x="845" y="187"/>
                  </a:cubicBezTo>
                  <a:cubicBezTo>
                    <a:pt x="846" y="187"/>
                    <a:pt x="847" y="186"/>
                    <a:pt x="847" y="185"/>
                  </a:cubicBezTo>
                  <a:close/>
                  <a:moveTo>
                    <a:pt x="800" y="196"/>
                  </a:moveTo>
                  <a:cubicBezTo>
                    <a:pt x="800" y="196"/>
                    <a:pt x="800" y="196"/>
                    <a:pt x="800" y="196"/>
                  </a:cubicBezTo>
                  <a:cubicBezTo>
                    <a:pt x="800" y="196"/>
                    <a:pt x="799" y="196"/>
                    <a:pt x="799" y="196"/>
                  </a:cubicBezTo>
                  <a:cubicBezTo>
                    <a:pt x="799" y="196"/>
                    <a:pt x="800" y="196"/>
                    <a:pt x="800" y="196"/>
                  </a:cubicBezTo>
                  <a:close/>
                  <a:moveTo>
                    <a:pt x="618" y="32"/>
                  </a:moveTo>
                  <a:cubicBezTo>
                    <a:pt x="618" y="32"/>
                    <a:pt x="618" y="32"/>
                    <a:pt x="618" y="32"/>
                  </a:cubicBezTo>
                  <a:cubicBezTo>
                    <a:pt x="618" y="33"/>
                    <a:pt x="618" y="33"/>
                    <a:pt x="618" y="33"/>
                  </a:cubicBezTo>
                  <a:cubicBezTo>
                    <a:pt x="618" y="33"/>
                    <a:pt x="618" y="33"/>
                    <a:pt x="618" y="33"/>
                  </a:cubicBezTo>
                  <a:cubicBezTo>
                    <a:pt x="618" y="33"/>
                    <a:pt x="618" y="32"/>
                    <a:pt x="618" y="32"/>
                  </a:cubicBezTo>
                  <a:close/>
                  <a:moveTo>
                    <a:pt x="579" y="77"/>
                  </a:moveTo>
                  <a:cubicBezTo>
                    <a:pt x="580" y="76"/>
                    <a:pt x="580" y="76"/>
                    <a:pt x="580" y="75"/>
                  </a:cubicBezTo>
                  <a:cubicBezTo>
                    <a:pt x="581" y="75"/>
                    <a:pt x="581" y="75"/>
                    <a:pt x="582" y="75"/>
                  </a:cubicBezTo>
                  <a:cubicBezTo>
                    <a:pt x="584" y="74"/>
                    <a:pt x="586" y="72"/>
                    <a:pt x="585" y="70"/>
                  </a:cubicBezTo>
                  <a:cubicBezTo>
                    <a:pt x="586" y="70"/>
                    <a:pt x="587" y="70"/>
                    <a:pt x="588" y="70"/>
                  </a:cubicBezTo>
                  <a:cubicBezTo>
                    <a:pt x="586" y="72"/>
                    <a:pt x="586" y="74"/>
                    <a:pt x="587" y="78"/>
                  </a:cubicBezTo>
                  <a:cubicBezTo>
                    <a:pt x="587" y="78"/>
                    <a:pt x="587" y="78"/>
                    <a:pt x="587" y="78"/>
                  </a:cubicBezTo>
                  <a:cubicBezTo>
                    <a:pt x="589" y="80"/>
                    <a:pt x="591" y="83"/>
                    <a:pt x="594" y="85"/>
                  </a:cubicBezTo>
                  <a:cubicBezTo>
                    <a:pt x="593" y="86"/>
                    <a:pt x="592" y="86"/>
                    <a:pt x="591" y="87"/>
                  </a:cubicBezTo>
                  <a:cubicBezTo>
                    <a:pt x="592" y="86"/>
                    <a:pt x="591" y="84"/>
                    <a:pt x="590" y="83"/>
                  </a:cubicBezTo>
                  <a:cubicBezTo>
                    <a:pt x="588" y="82"/>
                    <a:pt x="586" y="82"/>
                    <a:pt x="585" y="84"/>
                  </a:cubicBezTo>
                  <a:cubicBezTo>
                    <a:pt x="584" y="84"/>
                    <a:pt x="583" y="85"/>
                    <a:pt x="582" y="86"/>
                  </a:cubicBezTo>
                  <a:cubicBezTo>
                    <a:pt x="582" y="86"/>
                    <a:pt x="582" y="86"/>
                    <a:pt x="582" y="86"/>
                  </a:cubicBezTo>
                  <a:cubicBezTo>
                    <a:pt x="580" y="86"/>
                    <a:pt x="579" y="86"/>
                    <a:pt x="577" y="86"/>
                  </a:cubicBezTo>
                  <a:cubicBezTo>
                    <a:pt x="577" y="86"/>
                    <a:pt x="577" y="86"/>
                    <a:pt x="577" y="85"/>
                  </a:cubicBezTo>
                  <a:cubicBezTo>
                    <a:pt x="576" y="85"/>
                    <a:pt x="575" y="85"/>
                    <a:pt x="575" y="85"/>
                  </a:cubicBezTo>
                  <a:cubicBezTo>
                    <a:pt x="576" y="82"/>
                    <a:pt x="578" y="80"/>
                    <a:pt x="579" y="77"/>
                  </a:cubicBezTo>
                  <a:close/>
                  <a:moveTo>
                    <a:pt x="570" y="108"/>
                  </a:moveTo>
                  <a:cubicBezTo>
                    <a:pt x="570" y="108"/>
                    <a:pt x="570" y="108"/>
                    <a:pt x="570" y="108"/>
                  </a:cubicBezTo>
                  <a:cubicBezTo>
                    <a:pt x="570" y="109"/>
                    <a:pt x="570" y="109"/>
                    <a:pt x="570" y="109"/>
                  </a:cubicBezTo>
                  <a:cubicBezTo>
                    <a:pt x="570" y="109"/>
                    <a:pt x="570" y="109"/>
                    <a:pt x="570" y="108"/>
                  </a:cubicBezTo>
                  <a:close/>
                  <a:moveTo>
                    <a:pt x="546" y="107"/>
                  </a:moveTo>
                  <a:cubicBezTo>
                    <a:pt x="547" y="105"/>
                    <a:pt x="550" y="104"/>
                    <a:pt x="550" y="101"/>
                  </a:cubicBezTo>
                  <a:cubicBezTo>
                    <a:pt x="550" y="101"/>
                    <a:pt x="551" y="101"/>
                    <a:pt x="551" y="101"/>
                  </a:cubicBezTo>
                  <a:cubicBezTo>
                    <a:pt x="554" y="100"/>
                    <a:pt x="555" y="99"/>
                    <a:pt x="557" y="97"/>
                  </a:cubicBezTo>
                  <a:cubicBezTo>
                    <a:pt x="557" y="98"/>
                    <a:pt x="558" y="98"/>
                    <a:pt x="559" y="98"/>
                  </a:cubicBezTo>
                  <a:cubicBezTo>
                    <a:pt x="559" y="98"/>
                    <a:pt x="559" y="97"/>
                    <a:pt x="560" y="97"/>
                  </a:cubicBezTo>
                  <a:cubicBezTo>
                    <a:pt x="562" y="99"/>
                    <a:pt x="566" y="100"/>
                    <a:pt x="565" y="103"/>
                  </a:cubicBezTo>
                  <a:cubicBezTo>
                    <a:pt x="565" y="107"/>
                    <a:pt x="561" y="105"/>
                    <a:pt x="558" y="106"/>
                  </a:cubicBezTo>
                  <a:cubicBezTo>
                    <a:pt x="556" y="105"/>
                    <a:pt x="554" y="106"/>
                    <a:pt x="552" y="108"/>
                  </a:cubicBezTo>
                  <a:cubicBezTo>
                    <a:pt x="549" y="110"/>
                    <a:pt x="547" y="110"/>
                    <a:pt x="545" y="108"/>
                  </a:cubicBezTo>
                  <a:cubicBezTo>
                    <a:pt x="546" y="108"/>
                    <a:pt x="546" y="107"/>
                    <a:pt x="546" y="107"/>
                  </a:cubicBezTo>
                  <a:close/>
                  <a:moveTo>
                    <a:pt x="527" y="126"/>
                  </a:moveTo>
                  <a:cubicBezTo>
                    <a:pt x="528" y="128"/>
                    <a:pt x="528" y="131"/>
                    <a:pt x="529" y="133"/>
                  </a:cubicBezTo>
                  <a:cubicBezTo>
                    <a:pt x="530" y="136"/>
                    <a:pt x="532" y="138"/>
                    <a:pt x="536" y="139"/>
                  </a:cubicBezTo>
                  <a:cubicBezTo>
                    <a:pt x="535" y="140"/>
                    <a:pt x="535" y="140"/>
                    <a:pt x="535" y="141"/>
                  </a:cubicBezTo>
                  <a:cubicBezTo>
                    <a:pt x="535" y="141"/>
                    <a:pt x="535" y="141"/>
                    <a:pt x="535" y="141"/>
                  </a:cubicBezTo>
                  <a:cubicBezTo>
                    <a:pt x="533" y="141"/>
                    <a:pt x="532" y="141"/>
                    <a:pt x="531" y="142"/>
                  </a:cubicBezTo>
                  <a:cubicBezTo>
                    <a:pt x="532" y="141"/>
                    <a:pt x="532" y="141"/>
                    <a:pt x="532" y="140"/>
                  </a:cubicBezTo>
                  <a:cubicBezTo>
                    <a:pt x="531" y="138"/>
                    <a:pt x="530" y="135"/>
                    <a:pt x="526" y="136"/>
                  </a:cubicBezTo>
                  <a:cubicBezTo>
                    <a:pt x="526" y="136"/>
                    <a:pt x="527" y="135"/>
                    <a:pt x="527" y="135"/>
                  </a:cubicBezTo>
                  <a:cubicBezTo>
                    <a:pt x="526" y="132"/>
                    <a:pt x="526" y="129"/>
                    <a:pt x="527" y="126"/>
                  </a:cubicBezTo>
                  <a:close/>
                  <a:moveTo>
                    <a:pt x="71" y="550"/>
                  </a:moveTo>
                  <a:cubicBezTo>
                    <a:pt x="71" y="551"/>
                    <a:pt x="71" y="551"/>
                    <a:pt x="71" y="552"/>
                  </a:cubicBezTo>
                  <a:cubicBezTo>
                    <a:pt x="69" y="551"/>
                    <a:pt x="67" y="551"/>
                    <a:pt x="65" y="552"/>
                  </a:cubicBezTo>
                  <a:cubicBezTo>
                    <a:pt x="65" y="551"/>
                    <a:pt x="66" y="550"/>
                    <a:pt x="66" y="548"/>
                  </a:cubicBezTo>
                  <a:cubicBezTo>
                    <a:pt x="67" y="550"/>
                    <a:pt x="69" y="550"/>
                    <a:pt x="71" y="550"/>
                  </a:cubicBezTo>
                  <a:cubicBezTo>
                    <a:pt x="71" y="550"/>
                    <a:pt x="71" y="550"/>
                    <a:pt x="71" y="550"/>
                  </a:cubicBezTo>
                  <a:close/>
                  <a:moveTo>
                    <a:pt x="86" y="557"/>
                  </a:moveTo>
                  <a:cubicBezTo>
                    <a:pt x="85" y="556"/>
                    <a:pt x="85" y="556"/>
                    <a:pt x="84" y="556"/>
                  </a:cubicBezTo>
                  <a:cubicBezTo>
                    <a:pt x="84" y="555"/>
                    <a:pt x="84" y="554"/>
                    <a:pt x="85" y="553"/>
                  </a:cubicBezTo>
                  <a:cubicBezTo>
                    <a:pt x="85" y="553"/>
                    <a:pt x="86" y="553"/>
                    <a:pt x="86" y="553"/>
                  </a:cubicBezTo>
                  <a:cubicBezTo>
                    <a:pt x="87" y="553"/>
                    <a:pt x="89" y="553"/>
                    <a:pt x="90" y="553"/>
                  </a:cubicBezTo>
                  <a:cubicBezTo>
                    <a:pt x="90" y="553"/>
                    <a:pt x="90" y="553"/>
                    <a:pt x="90" y="553"/>
                  </a:cubicBezTo>
                  <a:cubicBezTo>
                    <a:pt x="92" y="555"/>
                    <a:pt x="95" y="556"/>
                    <a:pt x="95" y="560"/>
                  </a:cubicBezTo>
                  <a:cubicBezTo>
                    <a:pt x="92" y="559"/>
                    <a:pt x="89" y="558"/>
                    <a:pt x="86" y="557"/>
                  </a:cubicBezTo>
                  <a:close/>
                  <a:moveTo>
                    <a:pt x="99" y="591"/>
                  </a:moveTo>
                  <a:cubicBezTo>
                    <a:pt x="96" y="591"/>
                    <a:pt x="95" y="593"/>
                    <a:pt x="93" y="595"/>
                  </a:cubicBezTo>
                  <a:cubicBezTo>
                    <a:pt x="94" y="591"/>
                    <a:pt x="97" y="591"/>
                    <a:pt x="99" y="589"/>
                  </a:cubicBezTo>
                  <a:cubicBezTo>
                    <a:pt x="99" y="590"/>
                    <a:pt x="99" y="590"/>
                    <a:pt x="99" y="591"/>
                  </a:cubicBezTo>
                  <a:close/>
                  <a:moveTo>
                    <a:pt x="103" y="603"/>
                  </a:moveTo>
                  <a:cubicBezTo>
                    <a:pt x="103" y="602"/>
                    <a:pt x="102" y="602"/>
                    <a:pt x="102" y="602"/>
                  </a:cubicBezTo>
                  <a:cubicBezTo>
                    <a:pt x="103" y="602"/>
                    <a:pt x="103" y="602"/>
                    <a:pt x="103" y="602"/>
                  </a:cubicBezTo>
                  <a:cubicBezTo>
                    <a:pt x="103" y="602"/>
                    <a:pt x="103" y="602"/>
                    <a:pt x="103" y="603"/>
                  </a:cubicBezTo>
                  <a:close/>
                  <a:moveTo>
                    <a:pt x="100" y="578"/>
                  </a:moveTo>
                  <a:cubicBezTo>
                    <a:pt x="99" y="576"/>
                    <a:pt x="100" y="574"/>
                    <a:pt x="100" y="572"/>
                  </a:cubicBezTo>
                  <a:cubicBezTo>
                    <a:pt x="101" y="573"/>
                    <a:pt x="102" y="573"/>
                    <a:pt x="103" y="572"/>
                  </a:cubicBezTo>
                  <a:cubicBezTo>
                    <a:pt x="104" y="572"/>
                    <a:pt x="104" y="572"/>
                    <a:pt x="104" y="572"/>
                  </a:cubicBezTo>
                  <a:cubicBezTo>
                    <a:pt x="105" y="575"/>
                    <a:pt x="101" y="576"/>
                    <a:pt x="100" y="578"/>
                  </a:cubicBezTo>
                  <a:close/>
                  <a:moveTo>
                    <a:pt x="118" y="592"/>
                  </a:moveTo>
                  <a:cubicBezTo>
                    <a:pt x="118" y="591"/>
                    <a:pt x="118" y="591"/>
                    <a:pt x="118" y="591"/>
                  </a:cubicBezTo>
                  <a:cubicBezTo>
                    <a:pt x="118" y="591"/>
                    <a:pt x="118" y="590"/>
                    <a:pt x="118" y="590"/>
                  </a:cubicBezTo>
                  <a:cubicBezTo>
                    <a:pt x="118" y="588"/>
                    <a:pt x="119" y="587"/>
                    <a:pt x="120" y="586"/>
                  </a:cubicBezTo>
                  <a:cubicBezTo>
                    <a:pt x="121" y="587"/>
                    <a:pt x="122" y="588"/>
                    <a:pt x="124" y="589"/>
                  </a:cubicBezTo>
                  <a:cubicBezTo>
                    <a:pt x="122" y="590"/>
                    <a:pt x="120" y="591"/>
                    <a:pt x="118" y="592"/>
                  </a:cubicBezTo>
                  <a:close/>
                  <a:moveTo>
                    <a:pt x="111" y="544"/>
                  </a:moveTo>
                  <a:cubicBezTo>
                    <a:pt x="110" y="544"/>
                    <a:pt x="109" y="545"/>
                    <a:pt x="108" y="545"/>
                  </a:cubicBezTo>
                  <a:cubicBezTo>
                    <a:pt x="108" y="545"/>
                    <a:pt x="107" y="544"/>
                    <a:pt x="108" y="542"/>
                  </a:cubicBezTo>
                  <a:cubicBezTo>
                    <a:pt x="108" y="539"/>
                    <a:pt x="109" y="536"/>
                    <a:pt x="105" y="534"/>
                  </a:cubicBezTo>
                  <a:cubicBezTo>
                    <a:pt x="106" y="533"/>
                    <a:pt x="105" y="532"/>
                    <a:pt x="105" y="530"/>
                  </a:cubicBezTo>
                  <a:cubicBezTo>
                    <a:pt x="110" y="530"/>
                    <a:pt x="114" y="534"/>
                    <a:pt x="119" y="535"/>
                  </a:cubicBezTo>
                  <a:cubicBezTo>
                    <a:pt x="119" y="535"/>
                    <a:pt x="120" y="534"/>
                    <a:pt x="120" y="534"/>
                  </a:cubicBezTo>
                  <a:cubicBezTo>
                    <a:pt x="122" y="535"/>
                    <a:pt x="124" y="536"/>
                    <a:pt x="126" y="537"/>
                  </a:cubicBezTo>
                  <a:cubicBezTo>
                    <a:pt x="122" y="542"/>
                    <a:pt x="116" y="541"/>
                    <a:pt x="111" y="544"/>
                  </a:cubicBezTo>
                  <a:close/>
                  <a:moveTo>
                    <a:pt x="130" y="531"/>
                  </a:moveTo>
                  <a:cubicBezTo>
                    <a:pt x="130" y="531"/>
                    <a:pt x="130" y="531"/>
                    <a:pt x="130" y="531"/>
                  </a:cubicBezTo>
                  <a:cubicBezTo>
                    <a:pt x="130" y="531"/>
                    <a:pt x="130" y="531"/>
                    <a:pt x="130" y="531"/>
                  </a:cubicBezTo>
                  <a:cubicBezTo>
                    <a:pt x="129" y="530"/>
                    <a:pt x="128" y="530"/>
                    <a:pt x="128" y="529"/>
                  </a:cubicBezTo>
                  <a:cubicBezTo>
                    <a:pt x="126" y="529"/>
                    <a:pt x="125" y="528"/>
                    <a:pt x="124" y="528"/>
                  </a:cubicBezTo>
                  <a:cubicBezTo>
                    <a:pt x="124" y="526"/>
                    <a:pt x="126" y="524"/>
                    <a:pt x="127" y="523"/>
                  </a:cubicBezTo>
                  <a:cubicBezTo>
                    <a:pt x="128" y="522"/>
                    <a:pt x="129" y="521"/>
                    <a:pt x="130" y="521"/>
                  </a:cubicBezTo>
                  <a:cubicBezTo>
                    <a:pt x="129" y="524"/>
                    <a:pt x="128" y="527"/>
                    <a:pt x="130" y="531"/>
                  </a:cubicBezTo>
                  <a:close/>
                  <a:moveTo>
                    <a:pt x="129" y="492"/>
                  </a:moveTo>
                  <a:cubicBezTo>
                    <a:pt x="128" y="491"/>
                    <a:pt x="127" y="490"/>
                    <a:pt x="127" y="489"/>
                  </a:cubicBezTo>
                  <a:cubicBezTo>
                    <a:pt x="127" y="489"/>
                    <a:pt x="128" y="489"/>
                    <a:pt x="128" y="488"/>
                  </a:cubicBezTo>
                  <a:cubicBezTo>
                    <a:pt x="128" y="488"/>
                    <a:pt x="128" y="488"/>
                    <a:pt x="128" y="487"/>
                  </a:cubicBezTo>
                  <a:cubicBezTo>
                    <a:pt x="130" y="489"/>
                    <a:pt x="132" y="490"/>
                    <a:pt x="134" y="490"/>
                  </a:cubicBezTo>
                  <a:cubicBezTo>
                    <a:pt x="132" y="492"/>
                    <a:pt x="131" y="492"/>
                    <a:pt x="129" y="492"/>
                  </a:cubicBezTo>
                  <a:close/>
                  <a:moveTo>
                    <a:pt x="236" y="351"/>
                  </a:moveTo>
                  <a:cubicBezTo>
                    <a:pt x="236" y="351"/>
                    <a:pt x="236" y="351"/>
                    <a:pt x="236" y="352"/>
                  </a:cubicBezTo>
                  <a:cubicBezTo>
                    <a:pt x="236" y="352"/>
                    <a:pt x="236" y="352"/>
                    <a:pt x="236" y="352"/>
                  </a:cubicBezTo>
                  <a:cubicBezTo>
                    <a:pt x="236" y="352"/>
                    <a:pt x="236" y="352"/>
                    <a:pt x="236" y="352"/>
                  </a:cubicBezTo>
                  <a:cubicBezTo>
                    <a:pt x="236" y="351"/>
                    <a:pt x="236" y="351"/>
                    <a:pt x="236" y="351"/>
                  </a:cubicBezTo>
                  <a:close/>
                  <a:moveTo>
                    <a:pt x="215" y="450"/>
                  </a:moveTo>
                  <a:cubicBezTo>
                    <a:pt x="215" y="450"/>
                    <a:pt x="215" y="449"/>
                    <a:pt x="215" y="449"/>
                  </a:cubicBezTo>
                  <a:cubicBezTo>
                    <a:pt x="218" y="450"/>
                    <a:pt x="220" y="449"/>
                    <a:pt x="222" y="449"/>
                  </a:cubicBezTo>
                  <a:cubicBezTo>
                    <a:pt x="224" y="450"/>
                    <a:pt x="225" y="452"/>
                    <a:pt x="224" y="454"/>
                  </a:cubicBezTo>
                  <a:cubicBezTo>
                    <a:pt x="219" y="454"/>
                    <a:pt x="215" y="460"/>
                    <a:pt x="209" y="460"/>
                  </a:cubicBezTo>
                  <a:cubicBezTo>
                    <a:pt x="209" y="459"/>
                    <a:pt x="209" y="459"/>
                    <a:pt x="209" y="458"/>
                  </a:cubicBezTo>
                  <a:cubicBezTo>
                    <a:pt x="212" y="457"/>
                    <a:pt x="215" y="454"/>
                    <a:pt x="215" y="450"/>
                  </a:cubicBezTo>
                  <a:close/>
                  <a:moveTo>
                    <a:pt x="195" y="495"/>
                  </a:moveTo>
                  <a:cubicBezTo>
                    <a:pt x="195" y="495"/>
                    <a:pt x="195" y="495"/>
                    <a:pt x="195" y="495"/>
                  </a:cubicBezTo>
                  <a:cubicBezTo>
                    <a:pt x="198" y="498"/>
                    <a:pt x="203" y="495"/>
                    <a:pt x="205" y="498"/>
                  </a:cubicBezTo>
                  <a:cubicBezTo>
                    <a:pt x="203" y="498"/>
                    <a:pt x="201" y="498"/>
                    <a:pt x="200" y="499"/>
                  </a:cubicBezTo>
                  <a:cubicBezTo>
                    <a:pt x="199" y="497"/>
                    <a:pt x="197" y="496"/>
                    <a:pt x="195" y="496"/>
                  </a:cubicBezTo>
                  <a:cubicBezTo>
                    <a:pt x="195" y="495"/>
                    <a:pt x="195" y="495"/>
                    <a:pt x="195" y="495"/>
                  </a:cubicBezTo>
                  <a:close/>
                  <a:moveTo>
                    <a:pt x="166" y="464"/>
                  </a:moveTo>
                  <a:cubicBezTo>
                    <a:pt x="166" y="464"/>
                    <a:pt x="166" y="464"/>
                    <a:pt x="165" y="464"/>
                  </a:cubicBezTo>
                  <a:cubicBezTo>
                    <a:pt x="165" y="464"/>
                    <a:pt x="165" y="464"/>
                    <a:pt x="165" y="464"/>
                  </a:cubicBezTo>
                  <a:cubicBezTo>
                    <a:pt x="165" y="464"/>
                    <a:pt x="166" y="464"/>
                    <a:pt x="166" y="464"/>
                  </a:cubicBezTo>
                  <a:close/>
                  <a:moveTo>
                    <a:pt x="150" y="467"/>
                  </a:moveTo>
                  <a:cubicBezTo>
                    <a:pt x="150" y="468"/>
                    <a:pt x="150" y="470"/>
                    <a:pt x="150" y="471"/>
                  </a:cubicBezTo>
                  <a:cubicBezTo>
                    <a:pt x="149" y="470"/>
                    <a:pt x="148" y="469"/>
                    <a:pt x="147" y="469"/>
                  </a:cubicBezTo>
                  <a:cubicBezTo>
                    <a:pt x="148" y="468"/>
                    <a:pt x="149" y="467"/>
                    <a:pt x="150" y="467"/>
                  </a:cubicBezTo>
                  <a:close/>
                  <a:moveTo>
                    <a:pt x="151" y="590"/>
                  </a:moveTo>
                  <a:cubicBezTo>
                    <a:pt x="152" y="589"/>
                    <a:pt x="152" y="589"/>
                    <a:pt x="152" y="589"/>
                  </a:cubicBezTo>
                  <a:cubicBezTo>
                    <a:pt x="152" y="589"/>
                    <a:pt x="152" y="589"/>
                    <a:pt x="152" y="590"/>
                  </a:cubicBezTo>
                  <a:cubicBezTo>
                    <a:pt x="152" y="590"/>
                    <a:pt x="152" y="590"/>
                    <a:pt x="151" y="590"/>
                  </a:cubicBezTo>
                  <a:close/>
                  <a:moveTo>
                    <a:pt x="152" y="554"/>
                  </a:moveTo>
                  <a:cubicBezTo>
                    <a:pt x="148" y="554"/>
                    <a:pt x="145" y="554"/>
                    <a:pt x="141" y="556"/>
                  </a:cubicBezTo>
                  <a:cubicBezTo>
                    <a:pt x="140" y="557"/>
                    <a:pt x="140" y="558"/>
                    <a:pt x="139" y="559"/>
                  </a:cubicBezTo>
                  <a:cubicBezTo>
                    <a:pt x="139" y="559"/>
                    <a:pt x="139" y="558"/>
                    <a:pt x="138" y="558"/>
                  </a:cubicBezTo>
                  <a:cubicBezTo>
                    <a:pt x="138" y="558"/>
                    <a:pt x="138" y="558"/>
                    <a:pt x="138" y="558"/>
                  </a:cubicBezTo>
                  <a:cubicBezTo>
                    <a:pt x="138" y="558"/>
                    <a:pt x="138" y="558"/>
                    <a:pt x="138" y="558"/>
                  </a:cubicBezTo>
                  <a:cubicBezTo>
                    <a:pt x="138" y="557"/>
                    <a:pt x="138" y="556"/>
                    <a:pt x="138" y="555"/>
                  </a:cubicBezTo>
                  <a:cubicBezTo>
                    <a:pt x="141" y="554"/>
                    <a:pt x="143" y="553"/>
                    <a:pt x="145" y="552"/>
                  </a:cubicBezTo>
                  <a:cubicBezTo>
                    <a:pt x="146" y="552"/>
                    <a:pt x="147" y="551"/>
                    <a:pt x="149" y="550"/>
                  </a:cubicBezTo>
                  <a:cubicBezTo>
                    <a:pt x="151" y="549"/>
                    <a:pt x="153" y="547"/>
                    <a:pt x="154" y="545"/>
                  </a:cubicBezTo>
                  <a:cubicBezTo>
                    <a:pt x="155" y="545"/>
                    <a:pt x="155" y="545"/>
                    <a:pt x="156" y="545"/>
                  </a:cubicBezTo>
                  <a:cubicBezTo>
                    <a:pt x="156" y="545"/>
                    <a:pt x="156" y="545"/>
                    <a:pt x="156" y="545"/>
                  </a:cubicBezTo>
                  <a:cubicBezTo>
                    <a:pt x="157" y="546"/>
                    <a:pt x="157" y="546"/>
                    <a:pt x="157" y="546"/>
                  </a:cubicBezTo>
                  <a:cubicBezTo>
                    <a:pt x="154" y="548"/>
                    <a:pt x="150" y="550"/>
                    <a:pt x="152" y="554"/>
                  </a:cubicBezTo>
                  <a:close/>
                  <a:moveTo>
                    <a:pt x="160" y="597"/>
                  </a:moveTo>
                  <a:cubicBezTo>
                    <a:pt x="159" y="597"/>
                    <a:pt x="159" y="597"/>
                    <a:pt x="158" y="596"/>
                  </a:cubicBezTo>
                  <a:cubicBezTo>
                    <a:pt x="159" y="596"/>
                    <a:pt x="159" y="596"/>
                    <a:pt x="160" y="595"/>
                  </a:cubicBezTo>
                  <a:cubicBezTo>
                    <a:pt x="160" y="596"/>
                    <a:pt x="160" y="597"/>
                    <a:pt x="160" y="597"/>
                  </a:cubicBezTo>
                  <a:close/>
                  <a:moveTo>
                    <a:pt x="164" y="601"/>
                  </a:moveTo>
                  <a:cubicBezTo>
                    <a:pt x="164" y="601"/>
                    <a:pt x="164" y="600"/>
                    <a:pt x="164" y="600"/>
                  </a:cubicBezTo>
                  <a:cubicBezTo>
                    <a:pt x="165" y="600"/>
                    <a:pt x="165" y="600"/>
                    <a:pt x="166" y="600"/>
                  </a:cubicBezTo>
                  <a:cubicBezTo>
                    <a:pt x="165" y="601"/>
                    <a:pt x="165" y="601"/>
                    <a:pt x="164" y="601"/>
                  </a:cubicBezTo>
                  <a:close/>
                  <a:moveTo>
                    <a:pt x="167" y="545"/>
                  </a:moveTo>
                  <a:cubicBezTo>
                    <a:pt x="167" y="545"/>
                    <a:pt x="167" y="545"/>
                    <a:pt x="167" y="544"/>
                  </a:cubicBezTo>
                  <a:cubicBezTo>
                    <a:pt x="167" y="544"/>
                    <a:pt x="167" y="544"/>
                    <a:pt x="168" y="544"/>
                  </a:cubicBezTo>
                  <a:cubicBezTo>
                    <a:pt x="168" y="544"/>
                    <a:pt x="168" y="544"/>
                    <a:pt x="168" y="544"/>
                  </a:cubicBezTo>
                  <a:cubicBezTo>
                    <a:pt x="167" y="545"/>
                    <a:pt x="167" y="545"/>
                    <a:pt x="167" y="545"/>
                  </a:cubicBezTo>
                  <a:close/>
                  <a:moveTo>
                    <a:pt x="168" y="534"/>
                  </a:moveTo>
                  <a:cubicBezTo>
                    <a:pt x="166" y="534"/>
                    <a:pt x="165" y="534"/>
                    <a:pt x="164" y="534"/>
                  </a:cubicBezTo>
                  <a:cubicBezTo>
                    <a:pt x="164" y="534"/>
                    <a:pt x="164" y="534"/>
                    <a:pt x="164" y="534"/>
                  </a:cubicBezTo>
                  <a:cubicBezTo>
                    <a:pt x="163" y="534"/>
                    <a:pt x="163" y="533"/>
                    <a:pt x="162" y="532"/>
                  </a:cubicBezTo>
                  <a:cubicBezTo>
                    <a:pt x="165" y="532"/>
                    <a:pt x="167" y="530"/>
                    <a:pt x="168" y="527"/>
                  </a:cubicBezTo>
                  <a:cubicBezTo>
                    <a:pt x="170" y="527"/>
                    <a:pt x="172" y="528"/>
                    <a:pt x="173" y="529"/>
                  </a:cubicBezTo>
                  <a:cubicBezTo>
                    <a:pt x="171" y="530"/>
                    <a:pt x="168" y="531"/>
                    <a:pt x="168" y="534"/>
                  </a:cubicBezTo>
                  <a:close/>
                  <a:moveTo>
                    <a:pt x="170" y="493"/>
                  </a:moveTo>
                  <a:cubicBezTo>
                    <a:pt x="169" y="493"/>
                    <a:pt x="169" y="493"/>
                    <a:pt x="169" y="493"/>
                  </a:cubicBezTo>
                  <a:cubicBezTo>
                    <a:pt x="169" y="494"/>
                    <a:pt x="169" y="494"/>
                    <a:pt x="169" y="495"/>
                  </a:cubicBezTo>
                  <a:cubicBezTo>
                    <a:pt x="168" y="495"/>
                    <a:pt x="167" y="495"/>
                    <a:pt x="166" y="496"/>
                  </a:cubicBezTo>
                  <a:cubicBezTo>
                    <a:pt x="161" y="494"/>
                    <a:pt x="157" y="493"/>
                    <a:pt x="152" y="492"/>
                  </a:cubicBezTo>
                  <a:cubicBezTo>
                    <a:pt x="149" y="491"/>
                    <a:pt x="147" y="491"/>
                    <a:pt x="145" y="490"/>
                  </a:cubicBezTo>
                  <a:cubicBezTo>
                    <a:pt x="144" y="489"/>
                    <a:pt x="144" y="489"/>
                    <a:pt x="144" y="489"/>
                  </a:cubicBezTo>
                  <a:cubicBezTo>
                    <a:pt x="144" y="488"/>
                    <a:pt x="145" y="488"/>
                    <a:pt x="146" y="487"/>
                  </a:cubicBezTo>
                  <a:cubicBezTo>
                    <a:pt x="146" y="487"/>
                    <a:pt x="146" y="488"/>
                    <a:pt x="147" y="488"/>
                  </a:cubicBezTo>
                  <a:cubicBezTo>
                    <a:pt x="149" y="489"/>
                    <a:pt x="152" y="490"/>
                    <a:pt x="155" y="490"/>
                  </a:cubicBezTo>
                  <a:cubicBezTo>
                    <a:pt x="157" y="489"/>
                    <a:pt x="159" y="489"/>
                    <a:pt x="161" y="487"/>
                  </a:cubicBezTo>
                  <a:cubicBezTo>
                    <a:pt x="161" y="487"/>
                    <a:pt x="161" y="487"/>
                    <a:pt x="161" y="487"/>
                  </a:cubicBezTo>
                  <a:cubicBezTo>
                    <a:pt x="161" y="487"/>
                    <a:pt x="162" y="488"/>
                    <a:pt x="162" y="488"/>
                  </a:cubicBezTo>
                  <a:cubicBezTo>
                    <a:pt x="165" y="489"/>
                    <a:pt x="168" y="488"/>
                    <a:pt x="169" y="485"/>
                  </a:cubicBezTo>
                  <a:cubicBezTo>
                    <a:pt x="170" y="485"/>
                    <a:pt x="171" y="485"/>
                    <a:pt x="172" y="485"/>
                  </a:cubicBezTo>
                  <a:cubicBezTo>
                    <a:pt x="175" y="484"/>
                    <a:pt x="177" y="481"/>
                    <a:pt x="180" y="478"/>
                  </a:cubicBezTo>
                  <a:cubicBezTo>
                    <a:pt x="182" y="476"/>
                    <a:pt x="184" y="474"/>
                    <a:pt x="184" y="471"/>
                  </a:cubicBezTo>
                  <a:cubicBezTo>
                    <a:pt x="184" y="471"/>
                    <a:pt x="184" y="471"/>
                    <a:pt x="184" y="471"/>
                  </a:cubicBezTo>
                  <a:cubicBezTo>
                    <a:pt x="193" y="471"/>
                    <a:pt x="181" y="476"/>
                    <a:pt x="185" y="477"/>
                  </a:cubicBezTo>
                  <a:cubicBezTo>
                    <a:pt x="186" y="479"/>
                    <a:pt x="188" y="480"/>
                    <a:pt x="190" y="481"/>
                  </a:cubicBezTo>
                  <a:cubicBezTo>
                    <a:pt x="189" y="482"/>
                    <a:pt x="188" y="483"/>
                    <a:pt x="188" y="485"/>
                  </a:cubicBezTo>
                  <a:cubicBezTo>
                    <a:pt x="183" y="487"/>
                    <a:pt x="178" y="484"/>
                    <a:pt x="175" y="490"/>
                  </a:cubicBezTo>
                  <a:cubicBezTo>
                    <a:pt x="173" y="491"/>
                    <a:pt x="171" y="492"/>
                    <a:pt x="170" y="493"/>
                  </a:cubicBezTo>
                  <a:close/>
                  <a:moveTo>
                    <a:pt x="182" y="545"/>
                  </a:moveTo>
                  <a:cubicBezTo>
                    <a:pt x="182" y="545"/>
                    <a:pt x="182" y="545"/>
                    <a:pt x="182" y="545"/>
                  </a:cubicBezTo>
                  <a:cubicBezTo>
                    <a:pt x="182" y="545"/>
                    <a:pt x="182" y="545"/>
                    <a:pt x="182" y="545"/>
                  </a:cubicBezTo>
                  <a:cubicBezTo>
                    <a:pt x="182" y="545"/>
                    <a:pt x="182" y="545"/>
                    <a:pt x="182" y="545"/>
                  </a:cubicBezTo>
                  <a:cubicBezTo>
                    <a:pt x="182" y="545"/>
                    <a:pt x="182" y="545"/>
                    <a:pt x="182" y="545"/>
                  </a:cubicBezTo>
                  <a:cubicBezTo>
                    <a:pt x="182" y="545"/>
                    <a:pt x="182" y="545"/>
                    <a:pt x="182" y="545"/>
                  </a:cubicBezTo>
                  <a:close/>
                  <a:moveTo>
                    <a:pt x="206" y="588"/>
                  </a:moveTo>
                  <a:cubicBezTo>
                    <a:pt x="206" y="588"/>
                    <a:pt x="206" y="588"/>
                    <a:pt x="206" y="588"/>
                  </a:cubicBezTo>
                  <a:cubicBezTo>
                    <a:pt x="206" y="588"/>
                    <a:pt x="206" y="588"/>
                    <a:pt x="206" y="588"/>
                  </a:cubicBezTo>
                  <a:cubicBezTo>
                    <a:pt x="206" y="588"/>
                    <a:pt x="206" y="588"/>
                    <a:pt x="206" y="588"/>
                  </a:cubicBezTo>
                  <a:close/>
                  <a:moveTo>
                    <a:pt x="217" y="564"/>
                  </a:moveTo>
                  <a:cubicBezTo>
                    <a:pt x="215" y="566"/>
                    <a:pt x="213" y="567"/>
                    <a:pt x="212" y="569"/>
                  </a:cubicBezTo>
                  <a:cubicBezTo>
                    <a:pt x="207" y="567"/>
                    <a:pt x="206" y="575"/>
                    <a:pt x="201" y="575"/>
                  </a:cubicBezTo>
                  <a:cubicBezTo>
                    <a:pt x="201" y="577"/>
                    <a:pt x="201" y="578"/>
                    <a:pt x="201" y="580"/>
                  </a:cubicBezTo>
                  <a:cubicBezTo>
                    <a:pt x="201" y="581"/>
                    <a:pt x="201" y="581"/>
                    <a:pt x="201" y="582"/>
                  </a:cubicBezTo>
                  <a:cubicBezTo>
                    <a:pt x="200" y="582"/>
                    <a:pt x="200" y="582"/>
                    <a:pt x="199" y="583"/>
                  </a:cubicBezTo>
                  <a:cubicBezTo>
                    <a:pt x="196" y="587"/>
                    <a:pt x="194" y="592"/>
                    <a:pt x="191" y="596"/>
                  </a:cubicBezTo>
                  <a:cubicBezTo>
                    <a:pt x="191" y="596"/>
                    <a:pt x="191" y="596"/>
                    <a:pt x="191" y="596"/>
                  </a:cubicBezTo>
                  <a:cubicBezTo>
                    <a:pt x="189" y="597"/>
                    <a:pt x="187" y="598"/>
                    <a:pt x="184" y="599"/>
                  </a:cubicBezTo>
                  <a:cubicBezTo>
                    <a:pt x="183" y="597"/>
                    <a:pt x="181" y="596"/>
                    <a:pt x="178" y="595"/>
                  </a:cubicBezTo>
                  <a:cubicBezTo>
                    <a:pt x="177" y="595"/>
                    <a:pt x="176" y="595"/>
                    <a:pt x="175" y="595"/>
                  </a:cubicBezTo>
                  <a:cubicBezTo>
                    <a:pt x="176" y="594"/>
                    <a:pt x="176" y="593"/>
                    <a:pt x="176" y="592"/>
                  </a:cubicBezTo>
                  <a:cubicBezTo>
                    <a:pt x="176" y="592"/>
                    <a:pt x="176" y="592"/>
                    <a:pt x="176" y="592"/>
                  </a:cubicBezTo>
                  <a:cubicBezTo>
                    <a:pt x="179" y="590"/>
                    <a:pt x="181" y="588"/>
                    <a:pt x="183" y="585"/>
                  </a:cubicBezTo>
                  <a:cubicBezTo>
                    <a:pt x="183" y="585"/>
                    <a:pt x="183" y="585"/>
                    <a:pt x="183" y="585"/>
                  </a:cubicBezTo>
                  <a:cubicBezTo>
                    <a:pt x="184" y="585"/>
                    <a:pt x="185" y="585"/>
                    <a:pt x="186" y="585"/>
                  </a:cubicBezTo>
                  <a:cubicBezTo>
                    <a:pt x="186" y="584"/>
                    <a:pt x="187" y="583"/>
                    <a:pt x="187" y="582"/>
                  </a:cubicBezTo>
                  <a:cubicBezTo>
                    <a:pt x="196" y="577"/>
                    <a:pt x="196" y="576"/>
                    <a:pt x="190" y="571"/>
                  </a:cubicBezTo>
                  <a:cubicBezTo>
                    <a:pt x="190" y="571"/>
                    <a:pt x="190" y="571"/>
                    <a:pt x="189" y="571"/>
                  </a:cubicBezTo>
                  <a:cubicBezTo>
                    <a:pt x="189" y="571"/>
                    <a:pt x="189" y="571"/>
                    <a:pt x="189" y="571"/>
                  </a:cubicBezTo>
                  <a:cubicBezTo>
                    <a:pt x="190" y="570"/>
                    <a:pt x="190" y="570"/>
                    <a:pt x="191" y="570"/>
                  </a:cubicBezTo>
                  <a:cubicBezTo>
                    <a:pt x="191" y="569"/>
                    <a:pt x="190" y="568"/>
                    <a:pt x="190" y="567"/>
                  </a:cubicBezTo>
                  <a:cubicBezTo>
                    <a:pt x="191" y="567"/>
                    <a:pt x="192" y="566"/>
                    <a:pt x="193" y="565"/>
                  </a:cubicBezTo>
                  <a:cubicBezTo>
                    <a:pt x="198" y="566"/>
                    <a:pt x="203" y="565"/>
                    <a:pt x="207" y="563"/>
                  </a:cubicBezTo>
                  <a:cubicBezTo>
                    <a:pt x="210" y="562"/>
                    <a:pt x="212" y="560"/>
                    <a:pt x="212" y="557"/>
                  </a:cubicBezTo>
                  <a:cubicBezTo>
                    <a:pt x="212" y="556"/>
                    <a:pt x="212" y="554"/>
                    <a:pt x="212" y="553"/>
                  </a:cubicBezTo>
                  <a:cubicBezTo>
                    <a:pt x="216" y="556"/>
                    <a:pt x="219" y="561"/>
                    <a:pt x="225" y="559"/>
                  </a:cubicBezTo>
                  <a:cubicBezTo>
                    <a:pt x="222" y="560"/>
                    <a:pt x="220" y="563"/>
                    <a:pt x="217" y="564"/>
                  </a:cubicBezTo>
                  <a:close/>
                  <a:moveTo>
                    <a:pt x="232" y="475"/>
                  </a:moveTo>
                  <a:cubicBezTo>
                    <a:pt x="232" y="475"/>
                    <a:pt x="232" y="475"/>
                    <a:pt x="232" y="475"/>
                  </a:cubicBezTo>
                  <a:cubicBezTo>
                    <a:pt x="232" y="475"/>
                    <a:pt x="232" y="475"/>
                    <a:pt x="232" y="475"/>
                  </a:cubicBezTo>
                  <a:cubicBezTo>
                    <a:pt x="232" y="475"/>
                    <a:pt x="232" y="475"/>
                    <a:pt x="232" y="475"/>
                  </a:cubicBezTo>
                  <a:cubicBezTo>
                    <a:pt x="232" y="475"/>
                    <a:pt x="232" y="475"/>
                    <a:pt x="232" y="475"/>
                  </a:cubicBezTo>
                  <a:close/>
                  <a:moveTo>
                    <a:pt x="232" y="475"/>
                  </a:moveTo>
                  <a:cubicBezTo>
                    <a:pt x="232" y="475"/>
                    <a:pt x="233" y="474"/>
                    <a:pt x="233" y="474"/>
                  </a:cubicBezTo>
                  <a:cubicBezTo>
                    <a:pt x="233" y="474"/>
                    <a:pt x="233" y="474"/>
                    <a:pt x="233" y="474"/>
                  </a:cubicBezTo>
                  <a:cubicBezTo>
                    <a:pt x="233" y="475"/>
                    <a:pt x="233" y="475"/>
                    <a:pt x="232" y="475"/>
                  </a:cubicBezTo>
                  <a:close/>
                  <a:moveTo>
                    <a:pt x="242" y="528"/>
                  </a:moveTo>
                  <a:cubicBezTo>
                    <a:pt x="243" y="531"/>
                    <a:pt x="245" y="532"/>
                    <a:pt x="246" y="534"/>
                  </a:cubicBezTo>
                  <a:cubicBezTo>
                    <a:pt x="244" y="532"/>
                    <a:pt x="242" y="531"/>
                    <a:pt x="242" y="528"/>
                  </a:cubicBezTo>
                  <a:close/>
                  <a:moveTo>
                    <a:pt x="248" y="555"/>
                  </a:moveTo>
                  <a:cubicBezTo>
                    <a:pt x="248" y="555"/>
                    <a:pt x="248" y="555"/>
                    <a:pt x="248" y="555"/>
                  </a:cubicBezTo>
                  <a:cubicBezTo>
                    <a:pt x="248" y="555"/>
                    <a:pt x="248" y="554"/>
                    <a:pt x="248" y="554"/>
                  </a:cubicBezTo>
                  <a:cubicBezTo>
                    <a:pt x="248" y="555"/>
                    <a:pt x="248" y="555"/>
                    <a:pt x="248" y="555"/>
                  </a:cubicBezTo>
                  <a:close/>
                  <a:moveTo>
                    <a:pt x="248" y="474"/>
                  </a:moveTo>
                  <a:cubicBezTo>
                    <a:pt x="248" y="474"/>
                    <a:pt x="248" y="474"/>
                    <a:pt x="247" y="474"/>
                  </a:cubicBezTo>
                  <a:cubicBezTo>
                    <a:pt x="247" y="472"/>
                    <a:pt x="247" y="470"/>
                    <a:pt x="247" y="468"/>
                  </a:cubicBezTo>
                  <a:cubicBezTo>
                    <a:pt x="249" y="469"/>
                    <a:pt x="250" y="470"/>
                    <a:pt x="253" y="470"/>
                  </a:cubicBezTo>
                  <a:cubicBezTo>
                    <a:pt x="252" y="472"/>
                    <a:pt x="252" y="474"/>
                    <a:pt x="253" y="475"/>
                  </a:cubicBezTo>
                  <a:cubicBezTo>
                    <a:pt x="252" y="474"/>
                    <a:pt x="250" y="474"/>
                    <a:pt x="248" y="474"/>
                  </a:cubicBezTo>
                  <a:close/>
                  <a:moveTo>
                    <a:pt x="243" y="424"/>
                  </a:moveTo>
                  <a:cubicBezTo>
                    <a:pt x="244" y="425"/>
                    <a:pt x="244" y="426"/>
                    <a:pt x="245" y="427"/>
                  </a:cubicBezTo>
                  <a:cubicBezTo>
                    <a:pt x="245" y="427"/>
                    <a:pt x="245" y="427"/>
                    <a:pt x="245" y="427"/>
                  </a:cubicBezTo>
                  <a:cubicBezTo>
                    <a:pt x="244" y="428"/>
                    <a:pt x="243" y="428"/>
                    <a:pt x="242" y="428"/>
                  </a:cubicBezTo>
                  <a:cubicBezTo>
                    <a:pt x="238" y="427"/>
                    <a:pt x="235" y="424"/>
                    <a:pt x="231" y="428"/>
                  </a:cubicBezTo>
                  <a:cubicBezTo>
                    <a:pt x="230" y="429"/>
                    <a:pt x="229" y="429"/>
                    <a:pt x="228" y="429"/>
                  </a:cubicBezTo>
                  <a:cubicBezTo>
                    <a:pt x="226" y="429"/>
                    <a:pt x="225" y="429"/>
                    <a:pt x="223" y="428"/>
                  </a:cubicBezTo>
                  <a:cubicBezTo>
                    <a:pt x="223" y="428"/>
                    <a:pt x="222" y="428"/>
                    <a:pt x="222" y="428"/>
                  </a:cubicBezTo>
                  <a:cubicBezTo>
                    <a:pt x="226" y="426"/>
                    <a:pt x="228" y="424"/>
                    <a:pt x="226" y="420"/>
                  </a:cubicBezTo>
                  <a:cubicBezTo>
                    <a:pt x="227" y="419"/>
                    <a:pt x="228" y="418"/>
                    <a:pt x="228" y="418"/>
                  </a:cubicBezTo>
                  <a:cubicBezTo>
                    <a:pt x="232" y="418"/>
                    <a:pt x="234" y="416"/>
                    <a:pt x="236" y="414"/>
                  </a:cubicBezTo>
                  <a:cubicBezTo>
                    <a:pt x="241" y="412"/>
                    <a:pt x="244" y="407"/>
                    <a:pt x="248" y="404"/>
                  </a:cubicBezTo>
                  <a:cubicBezTo>
                    <a:pt x="248" y="404"/>
                    <a:pt x="249" y="404"/>
                    <a:pt x="249" y="404"/>
                  </a:cubicBezTo>
                  <a:cubicBezTo>
                    <a:pt x="250" y="405"/>
                    <a:pt x="251" y="405"/>
                    <a:pt x="252" y="406"/>
                  </a:cubicBezTo>
                  <a:cubicBezTo>
                    <a:pt x="252" y="407"/>
                    <a:pt x="252" y="408"/>
                    <a:pt x="252" y="409"/>
                  </a:cubicBezTo>
                  <a:cubicBezTo>
                    <a:pt x="252" y="412"/>
                    <a:pt x="252" y="414"/>
                    <a:pt x="254" y="416"/>
                  </a:cubicBezTo>
                  <a:cubicBezTo>
                    <a:pt x="250" y="418"/>
                    <a:pt x="246" y="420"/>
                    <a:pt x="243" y="424"/>
                  </a:cubicBezTo>
                  <a:close/>
                  <a:moveTo>
                    <a:pt x="20" y="911"/>
                  </a:moveTo>
                  <a:cubicBezTo>
                    <a:pt x="20" y="910"/>
                    <a:pt x="20" y="910"/>
                    <a:pt x="20" y="910"/>
                  </a:cubicBezTo>
                  <a:cubicBezTo>
                    <a:pt x="21" y="910"/>
                    <a:pt x="21" y="910"/>
                    <a:pt x="21" y="910"/>
                  </a:cubicBezTo>
                  <a:cubicBezTo>
                    <a:pt x="20" y="910"/>
                    <a:pt x="20" y="911"/>
                    <a:pt x="20" y="911"/>
                  </a:cubicBezTo>
                  <a:close/>
                  <a:moveTo>
                    <a:pt x="38" y="886"/>
                  </a:moveTo>
                  <a:cubicBezTo>
                    <a:pt x="38" y="886"/>
                    <a:pt x="38" y="886"/>
                    <a:pt x="38" y="886"/>
                  </a:cubicBezTo>
                  <a:cubicBezTo>
                    <a:pt x="38" y="886"/>
                    <a:pt x="38" y="886"/>
                    <a:pt x="38" y="886"/>
                  </a:cubicBezTo>
                  <a:cubicBezTo>
                    <a:pt x="38" y="886"/>
                    <a:pt x="38" y="886"/>
                    <a:pt x="38" y="886"/>
                  </a:cubicBezTo>
                  <a:close/>
                  <a:moveTo>
                    <a:pt x="41" y="932"/>
                  </a:moveTo>
                  <a:cubicBezTo>
                    <a:pt x="41" y="932"/>
                    <a:pt x="41" y="933"/>
                    <a:pt x="41" y="934"/>
                  </a:cubicBezTo>
                  <a:cubicBezTo>
                    <a:pt x="38" y="932"/>
                    <a:pt x="37" y="931"/>
                    <a:pt x="36" y="928"/>
                  </a:cubicBezTo>
                  <a:cubicBezTo>
                    <a:pt x="36" y="927"/>
                    <a:pt x="35" y="926"/>
                    <a:pt x="35" y="926"/>
                  </a:cubicBezTo>
                  <a:cubicBezTo>
                    <a:pt x="35" y="925"/>
                    <a:pt x="35" y="925"/>
                    <a:pt x="36" y="924"/>
                  </a:cubicBezTo>
                  <a:cubicBezTo>
                    <a:pt x="36" y="924"/>
                    <a:pt x="36" y="924"/>
                    <a:pt x="36" y="923"/>
                  </a:cubicBezTo>
                  <a:cubicBezTo>
                    <a:pt x="36" y="923"/>
                    <a:pt x="36" y="923"/>
                    <a:pt x="36" y="923"/>
                  </a:cubicBezTo>
                  <a:cubicBezTo>
                    <a:pt x="36" y="923"/>
                    <a:pt x="36" y="923"/>
                    <a:pt x="36" y="923"/>
                  </a:cubicBezTo>
                  <a:cubicBezTo>
                    <a:pt x="37" y="922"/>
                    <a:pt x="38" y="921"/>
                    <a:pt x="39" y="920"/>
                  </a:cubicBezTo>
                  <a:cubicBezTo>
                    <a:pt x="39" y="924"/>
                    <a:pt x="40" y="927"/>
                    <a:pt x="44" y="928"/>
                  </a:cubicBezTo>
                  <a:cubicBezTo>
                    <a:pt x="42" y="929"/>
                    <a:pt x="41" y="930"/>
                    <a:pt x="41" y="932"/>
                  </a:cubicBezTo>
                  <a:close/>
                  <a:moveTo>
                    <a:pt x="86" y="837"/>
                  </a:moveTo>
                  <a:cubicBezTo>
                    <a:pt x="86" y="838"/>
                    <a:pt x="86" y="838"/>
                    <a:pt x="86" y="838"/>
                  </a:cubicBezTo>
                  <a:cubicBezTo>
                    <a:pt x="86" y="838"/>
                    <a:pt x="86" y="838"/>
                    <a:pt x="85" y="838"/>
                  </a:cubicBezTo>
                  <a:cubicBezTo>
                    <a:pt x="85" y="838"/>
                    <a:pt x="86" y="838"/>
                    <a:pt x="86" y="837"/>
                  </a:cubicBezTo>
                  <a:close/>
                  <a:moveTo>
                    <a:pt x="50" y="868"/>
                  </a:moveTo>
                  <a:cubicBezTo>
                    <a:pt x="50" y="868"/>
                    <a:pt x="50" y="869"/>
                    <a:pt x="51" y="869"/>
                  </a:cubicBezTo>
                  <a:cubicBezTo>
                    <a:pt x="52" y="871"/>
                    <a:pt x="54" y="873"/>
                    <a:pt x="56" y="875"/>
                  </a:cubicBezTo>
                  <a:cubicBezTo>
                    <a:pt x="55" y="876"/>
                    <a:pt x="55" y="877"/>
                    <a:pt x="54" y="878"/>
                  </a:cubicBezTo>
                  <a:cubicBezTo>
                    <a:pt x="53" y="877"/>
                    <a:pt x="52" y="876"/>
                    <a:pt x="51" y="875"/>
                  </a:cubicBezTo>
                  <a:cubicBezTo>
                    <a:pt x="50" y="874"/>
                    <a:pt x="50" y="874"/>
                    <a:pt x="49" y="873"/>
                  </a:cubicBezTo>
                  <a:cubicBezTo>
                    <a:pt x="49" y="871"/>
                    <a:pt x="49" y="870"/>
                    <a:pt x="50" y="868"/>
                  </a:cubicBezTo>
                  <a:close/>
                  <a:moveTo>
                    <a:pt x="48" y="926"/>
                  </a:moveTo>
                  <a:cubicBezTo>
                    <a:pt x="49" y="925"/>
                    <a:pt x="50" y="925"/>
                    <a:pt x="51" y="925"/>
                  </a:cubicBezTo>
                  <a:cubicBezTo>
                    <a:pt x="50" y="926"/>
                    <a:pt x="49" y="926"/>
                    <a:pt x="48" y="926"/>
                  </a:cubicBezTo>
                  <a:close/>
                  <a:moveTo>
                    <a:pt x="62" y="920"/>
                  </a:moveTo>
                  <a:cubicBezTo>
                    <a:pt x="62" y="920"/>
                    <a:pt x="62" y="920"/>
                    <a:pt x="62" y="920"/>
                  </a:cubicBezTo>
                  <a:cubicBezTo>
                    <a:pt x="61" y="919"/>
                    <a:pt x="61" y="919"/>
                    <a:pt x="60" y="919"/>
                  </a:cubicBezTo>
                  <a:cubicBezTo>
                    <a:pt x="58" y="918"/>
                    <a:pt x="57" y="916"/>
                    <a:pt x="55" y="914"/>
                  </a:cubicBezTo>
                  <a:cubicBezTo>
                    <a:pt x="54" y="913"/>
                    <a:pt x="52" y="912"/>
                    <a:pt x="51" y="912"/>
                  </a:cubicBezTo>
                  <a:cubicBezTo>
                    <a:pt x="53" y="911"/>
                    <a:pt x="54" y="909"/>
                    <a:pt x="55" y="908"/>
                  </a:cubicBezTo>
                  <a:cubicBezTo>
                    <a:pt x="55" y="908"/>
                    <a:pt x="55" y="908"/>
                    <a:pt x="56" y="908"/>
                  </a:cubicBezTo>
                  <a:cubicBezTo>
                    <a:pt x="58" y="911"/>
                    <a:pt x="62" y="913"/>
                    <a:pt x="66" y="914"/>
                  </a:cubicBezTo>
                  <a:cubicBezTo>
                    <a:pt x="64" y="915"/>
                    <a:pt x="63" y="917"/>
                    <a:pt x="62" y="920"/>
                  </a:cubicBezTo>
                  <a:close/>
                  <a:moveTo>
                    <a:pt x="79" y="897"/>
                  </a:moveTo>
                  <a:cubicBezTo>
                    <a:pt x="79" y="897"/>
                    <a:pt x="79" y="897"/>
                    <a:pt x="78" y="898"/>
                  </a:cubicBezTo>
                  <a:cubicBezTo>
                    <a:pt x="77" y="895"/>
                    <a:pt x="75" y="895"/>
                    <a:pt x="72" y="895"/>
                  </a:cubicBezTo>
                  <a:cubicBezTo>
                    <a:pt x="70" y="897"/>
                    <a:pt x="70" y="899"/>
                    <a:pt x="71" y="901"/>
                  </a:cubicBezTo>
                  <a:cubicBezTo>
                    <a:pt x="70" y="900"/>
                    <a:pt x="69" y="899"/>
                    <a:pt x="68" y="898"/>
                  </a:cubicBezTo>
                  <a:cubicBezTo>
                    <a:pt x="69" y="896"/>
                    <a:pt x="70" y="895"/>
                    <a:pt x="72" y="893"/>
                  </a:cubicBezTo>
                  <a:cubicBezTo>
                    <a:pt x="73" y="892"/>
                    <a:pt x="74" y="890"/>
                    <a:pt x="74" y="888"/>
                  </a:cubicBezTo>
                  <a:cubicBezTo>
                    <a:pt x="75" y="889"/>
                    <a:pt x="76" y="889"/>
                    <a:pt x="76" y="888"/>
                  </a:cubicBezTo>
                  <a:cubicBezTo>
                    <a:pt x="81" y="887"/>
                    <a:pt x="85" y="883"/>
                    <a:pt x="88" y="879"/>
                  </a:cubicBezTo>
                  <a:cubicBezTo>
                    <a:pt x="88" y="880"/>
                    <a:pt x="88" y="880"/>
                    <a:pt x="88" y="880"/>
                  </a:cubicBezTo>
                  <a:cubicBezTo>
                    <a:pt x="88" y="881"/>
                    <a:pt x="88" y="881"/>
                    <a:pt x="88" y="881"/>
                  </a:cubicBezTo>
                  <a:cubicBezTo>
                    <a:pt x="88" y="882"/>
                    <a:pt x="88" y="882"/>
                    <a:pt x="89" y="883"/>
                  </a:cubicBezTo>
                  <a:cubicBezTo>
                    <a:pt x="83" y="886"/>
                    <a:pt x="79" y="890"/>
                    <a:pt x="79" y="897"/>
                  </a:cubicBezTo>
                  <a:close/>
                  <a:moveTo>
                    <a:pt x="112" y="865"/>
                  </a:moveTo>
                  <a:cubicBezTo>
                    <a:pt x="111" y="868"/>
                    <a:pt x="110" y="872"/>
                    <a:pt x="107" y="874"/>
                  </a:cubicBezTo>
                  <a:cubicBezTo>
                    <a:pt x="106" y="875"/>
                    <a:pt x="105" y="876"/>
                    <a:pt x="104" y="876"/>
                  </a:cubicBezTo>
                  <a:cubicBezTo>
                    <a:pt x="100" y="875"/>
                    <a:pt x="101" y="870"/>
                    <a:pt x="99" y="866"/>
                  </a:cubicBezTo>
                  <a:cubicBezTo>
                    <a:pt x="100" y="864"/>
                    <a:pt x="101" y="862"/>
                    <a:pt x="102" y="860"/>
                  </a:cubicBezTo>
                  <a:cubicBezTo>
                    <a:pt x="103" y="860"/>
                    <a:pt x="104" y="860"/>
                    <a:pt x="104" y="859"/>
                  </a:cubicBezTo>
                  <a:cubicBezTo>
                    <a:pt x="106" y="856"/>
                    <a:pt x="108" y="856"/>
                    <a:pt x="111" y="855"/>
                  </a:cubicBezTo>
                  <a:cubicBezTo>
                    <a:pt x="112" y="858"/>
                    <a:pt x="112" y="860"/>
                    <a:pt x="113" y="863"/>
                  </a:cubicBezTo>
                  <a:cubicBezTo>
                    <a:pt x="113" y="863"/>
                    <a:pt x="112" y="864"/>
                    <a:pt x="112" y="865"/>
                  </a:cubicBezTo>
                  <a:close/>
                  <a:moveTo>
                    <a:pt x="140" y="853"/>
                  </a:moveTo>
                  <a:cubicBezTo>
                    <a:pt x="139" y="851"/>
                    <a:pt x="139" y="850"/>
                    <a:pt x="138" y="849"/>
                  </a:cubicBezTo>
                  <a:cubicBezTo>
                    <a:pt x="137" y="848"/>
                    <a:pt x="137" y="847"/>
                    <a:pt x="137" y="847"/>
                  </a:cubicBezTo>
                  <a:cubicBezTo>
                    <a:pt x="138" y="848"/>
                    <a:pt x="140" y="848"/>
                    <a:pt x="142" y="847"/>
                  </a:cubicBezTo>
                  <a:cubicBezTo>
                    <a:pt x="142" y="847"/>
                    <a:pt x="142" y="847"/>
                    <a:pt x="142" y="847"/>
                  </a:cubicBezTo>
                  <a:cubicBezTo>
                    <a:pt x="141" y="849"/>
                    <a:pt x="141" y="851"/>
                    <a:pt x="140" y="853"/>
                  </a:cubicBezTo>
                  <a:close/>
                  <a:moveTo>
                    <a:pt x="158" y="814"/>
                  </a:moveTo>
                  <a:cubicBezTo>
                    <a:pt x="155" y="817"/>
                    <a:pt x="152" y="819"/>
                    <a:pt x="153" y="823"/>
                  </a:cubicBezTo>
                  <a:cubicBezTo>
                    <a:pt x="154" y="824"/>
                    <a:pt x="154" y="825"/>
                    <a:pt x="154" y="826"/>
                  </a:cubicBezTo>
                  <a:cubicBezTo>
                    <a:pt x="154" y="826"/>
                    <a:pt x="154" y="826"/>
                    <a:pt x="154" y="826"/>
                  </a:cubicBezTo>
                  <a:cubicBezTo>
                    <a:pt x="155" y="827"/>
                    <a:pt x="155" y="828"/>
                    <a:pt x="155" y="829"/>
                  </a:cubicBezTo>
                  <a:cubicBezTo>
                    <a:pt x="154" y="830"/>
                    <a:pt x="153" y="831"/>
                    <a:pt x="152" y="833"/>
                  </a:cubicBezTo>
                  <a:cubicBezTo>
                    <a:pt x="152" y="833"/>
                    <a:pt x="152" y="833"/>
                    <a:pt x="152" y="833"/>
                  </a:cubicBezTo>
                  <a:cubicBezTo>
                    <a:pt x="150" y="829"/>
                    <a:pt x="147" y="829"/>
                    <a:pt x="143" y="830"/>
                  </a:cubicBezTo>
                  <a:cubicBezTo>
                    <a:pt x="140" y="831"/>
                    <a:pt x="137" y="833"/>
                    <a:pt x="134" y="835"/>
                  </a:cubicBezTo>
                  <a:cubicBezTo>
                    <a:pt x="138" y="840"/>
                    <a:pt x="130" y="841"/>
                    <a:pt x="130" y="845"/>
                  </a:cubicBezTo>
                  <a:cubicBezTo>
                    <a:pt x="130" y="845"/>
                    <a:pt x="129" y="845"/>
                    <a:pt x="129" y="845"/>
                  </a:cubicBezTo>
                  <a:cubicBezTo>
                    <a:pt x="128" y="846"/>
                    <a:pt x="126" y="847"/>
                    <a:pt x="125" y="848"/>
                  </a:cubicBezTo>
                  <a:cubicBezTo>
                    <a:pt x="124" y="851"/>
                    <a:pt x="125" y="854"/>
                    <a:pt x="125" y="856"/>
                  </a:cubicBezTo>
                  <a:cubicBezTo>
                    <a:pt x="126" y="859"/>
                    <a:pt x="126" y="862"/>
                    <a:pt x="124" y="865"/>
                  </a:cubicBezTo>
                  <a:cubicBezTo>
                    <a:pt x="124" y="865"/>
                    <a:pt x="124" y="865"/>
                    <a:pt x="124" y="865"/>
                  </a:cubicBezTo>
                  <a:cubicBezTo>
                    <a:pt x="123" y="863"/>
                    <a:pt x="122" y="860"/>
                    <a:pt x="121" y="857"/>
                  </a:cubicBezTo>
                  <a:cubicBezTo>
                    <a:pt x="117" y="859"/>
                    <a:pt x="114" y="859"/>
                    <a:pt x="113" y="855"/>
                  </a:cubicBezTo>
                  <a:cubicBezTo>
                    <a:pt x="114" y="854"/>
                    <a:pt x="114" y="853"/>
                    <a:pt x="115" y="852"/>
                  </a:cubicBezTo>
                  <a:cubicBezTo>
                    <a:pt x="117" y="852"/>
                    <a:pt x="117" y="851"/>
                    <a:pt x="116" y="849"/>
                  </a:cubicBezTo>
                  <a:cubicBezTo>
                    <a:pt x="119" y="843"/>
                    <a:pt x="127" y="844"/>
                    <a:pt x="128" y="838"/>
                  </a:cubicBezTo>
                  <a:cubicBezTo>
                    <a:pt x="136" y="835"/>
                    <a:pt x="141" y="828"/>
                    <a:pt x="149" y="824"/>
                  </a:cubicBezTo>
                  <a:cubicBezTo>
                    <a:pt x="151" y="820"/>
                    <a:pt x="155" y="816"/>
                    <a:pt x="159" y="813"/>
                  </a:cubicBezTo>
                  <a:cubicBezTo>
                    <a:pt x="160" y="812"/>
                    <a:pt x="160" y="811"/>
                    <a:pt x="160" y="810"/>
                  </a:cubicBezTo>
                  <a:cubicBezTo>
                    <a:pt x="161" y="810"/>
                    <a:pt x="162" y="810"/>
                    <a:pt x="162" y="810"/>
                  </a:cubicBezTo>
                  <a:cubicBezTo>
                    <a:pt x="163" y="810"/>
                    <a:pt x="163" y="810"/>
                    <a:pt x="163" y="810"/>
                  </a:cubicBezTo>
                  <a:cubicBezTo>
                    <a:pt x="161" y="811"/>
                    <a:pt x="160" y="813"/>
                    <a:pt x="158" y="814"/>
                  </a:cubicBezTo>
                  <a:close/>
                  <a:moveTo>
                    <a:pt x="185" y="794"/>
                  </a:moveTo>
                  <a:cubicBezTo>
                    <a:pt x="184" y="793"/>
                    <a:pt x="183" y="793"/>
                    <a:pt x="181" y="793"/>
                  </a:cubicBezTo>
                  <a:cubicBezTo>
                    <a:pt x="181" y="793"/>
                    <a:pt x="181" y="792"/>
                    <a:pt x="180" y="792"/>
                  </a:cubicBezTo>
                  <a:cubicBezTo>
                    <a:pt x="180" y="792"/>
                    <a:pt x="180" y="792"/>
                    <a:pt x="180" y="792"/>
                  </a:cubicBezTo>
                  <a:cubicBezTo>
                    <a:pt x="182" y="792"/>
                    <a:pt x="184" y="792"/>
                    <a:pt x="186" y="791"/>
                  </a:cubicBezTo>
                  <a:cubicBezTo>
                    <a:pt x="185" y="792"/>
                    <a:pt x="185" y="793"/>
                    <a:pt x="185" y="794"/>
                  </a:cubicBezTo>
                  <a:close/>
                  <a:moveTo>
                    <a:pt x="197" y="732"/>
                  </a:moveTo>
                  <a:cubicBezTo>
                    <a:pt x="197" y="732"/>
                    <a:pt x="197" y="732"/>
                    <a:pt x="197" y="732"/>
                  </a:cubicBezTo>
                  <a:cubicBezTo>
                    <a:pt x="197" y="732"/>
                    <a:pt x="197" y="733"/>
                    <a:pt x="197" y="733"/>
                  </a:cubicBezTo>
                  <a:cubicBezTo>
                    <a:pt x="197" y="733"/>
                    <a:pt x="197" y="733"/>
                    <a:pt x="197" y="733"/>
                  </a:cubicBezTo>
                  <a:cubicBezTo>
                    <a:pt x="197" y="733"/>
                    <a:pt x="197" y="733"/>
                    <a:pt x="197" y="732"/>
                  </a:cubicBezTo>
                  <a:cubicBezTo>
                    <a:pt x="197" y="732"/>
                    <a:pt x="197" y="732"/>
                    <a:pt x="197" y="732"/>
                  </a:cubicBezTo>
                  <a:cubicBezTo>
                    <a:pt x="197" y="732"/>
                    <a:pt x="197" y="732"/>
                    <a:pt x="197" y="732"/>
                  </a:cubicBezTo>
                  <a:close/>
                  <a:moveTo>
                    <a:pt x="221" y="767"/>
                  </a:moveTo>
                  <a:cubicBezTo>
                    <a:pt x="221" y="767"/>
                    <a:pt x="220" y="768"/>
                    <a:pt x="219" y="768"/>
                  </a:cubicBezTo>
                  <a:cubicBezTo>
                    <a:pt x="218" y="769"/>
                    <a:pt x="217" y="770"/>
                    <a:pt x="215" y="771"/>
                  </a:cubicBezTo>
                  <a:cubicBezTo>
                    <a:pt x="214" y="772"/>
                    <a:pt x="212" y="772"/>
                    <a:pt x="211" y="773"/>
                  </a:cubicBezTo>
                  <a:cubicBezTo>
                    <a:pt x="211" y="774"/>
                    <a:pt x="211" y="774"/>
                    <a:pt x="211" y="775"/>
                  </a:cubicBezTo>
                  <a:cubicBezTo>
                    <a:pt x="208" y="776"/>
                    <a:pt x="205" y="777"/>
                    <a:pt x="202" y="778"/>
                  </a:cubicBezTo>
                  <a:cubicBezTo>
                    <a:pt x="202" y="778"/>
                    <a:pt x="202" y="778"/>
                    <a:pt x="202" y="778"/>
                  </a:cubicBezTo>
                  <a:cubicBezTo>
                    <a:pt x="202" y="779"/>
                    <a:pt x="201" y="779"/>
                    <a:pt x="200" y="780"/>
                  </a:cubicBezTo>
                  <a:cubicBezTo>
                    <a:pt x="200" y="780"/>
                    <a:pt x="199" y="781"/>
                    <a:pt x="199" y="782"/>
                  </a:cubicBezTo>
                  <a:cubicBezTo>
                    <a:pt x="197" y="783"/>
                    <a:pt x="195" y="784"/>
                    <a:pt x="193" y="785"/>
                  </a:cubicBezTo>
                  <a:cubicBezTo>
                    <a:pt x="193" y="784"/>
                    <a:pt x="192" y="783"/>
                    <a:pt x="191" y="783"/>
                  </a:cubicBezTo>
                  <a:cubicBezTo>
                    <a:pt x="193" y="782"/>
                    <a:pt x="195" y="780"/>
                    <a:pt x="197" y="778"/>
                  </a:cubicBezTo>
                  <a:cubicBezTo>
                    <a:pt x="203" y="770"/>
                    <a:pt x="212" y="765"/>
                    <a:pt x="220" y="758"/>
                  </a:cubicBezTo>
                  <a:cubicBezTo>
                    <a:pt x="221" y="760"/>
                    <a:pt x="223" y="761"/>
                    <a:pt x="224" y="763"/>
                  </a:cubicBezTo>
                  <a:cubicBezTo>
                    <a:pt x="224" y="764"/>
                    <a:pt x="223" y="766"/>
                    <a:pt x="221" y="767"/>
                  </a:cubicBezTo>
                  <a:close/>
                  <a:moveTo>
                    <a:pt x="255" y="822"/>
                  </a:moveTo>
                  <a:cubicBezTo>
                    <a:pt x="255" y="822"/>
                    <a:pt x="255" y="821"/>
                    <a:pt x="255" y="821"/>
                  </a:cubicBezTo>
                  <a:cubicBezTo>
                    <a:pt x="256" y="821"/>
                    <a:pt x="256" y="822"/>
                    <a:pt x="256" y="822"/>
                  </a:cubicBezTo>
                  <a:cubicBezTo>
                    <a:pt x="256" y="822"/>
                    <a:pt x="255" y="822"/>
                    <a:pt x="255" y="822"/>
                  </a:cubicBezTo>
                  <a:close/>
                  <a:moveTo>
                    <a:pt x="262" y="891"/>
                  </a:moveTo>
                  <a:cubicBezTo>
                    <a:pt x="262" y="890"/>
                    <a:pt x="262" y="890"/>
                    <a:pt x="262" y="890"/>
                  </a:cubicBezTo>
                  <a:cubicBezTo>
                    <a:pt x="262" y="890"/>
                    <a:pt x="262" y="890"/>
                    <a:pt x="262" y="889"/>
                  </a:cubicBezTo>
                  <a:cubicBezTo>
                    <a:pt x="262" y="889"/>
                    <a:pt x="263" y="889"/>
                    <a:pt x="263" y="890"/>
                  </a:cubicBezTo>
                  <a:cubicBezTo>
                    <a:pt x="263" y="890"/>
                    <a:pt x="263" y="890"/>
                    <a:pt x="263" y="890"/>
                  </a:cubicBezTo>
                  <a:cubicBezTo>
                    <a:pt x="263" y="890"/>
                    <a:pt x="263" y="891"/>
                    <a:pt x="262" y="891"/>
                  </a:cubicBezTo>
                  <a:close/>
                  <a:moveTo>
                    <a:pt x="278" y="861"/>
                  </a:moveTo>
                  <a:cubicBezTo>
                    <a:pt x="278" y="860"/>
                    <a:pt x="279" y="859"/>
                    <a:pt x="279" y="858"/>
                  </a:cubicBezTo>
                  <a:cubicBezTo>
                    <a:pt x="279" y="859"/>
                    <a:pt x="279" y="860"/>
                    <a:pt x="279" y="861"/>
                  </a:cubicBezTo>
                  <a:cubicBezTo>
                    <a:pt x="279" y="861"/>
                    <a:pt x="278" y="861"/>
                    <a:pt x="278" y="861"/>
                  </a:cubicBezTo>
                  <a:close/>
                  <a:moveTo>
                    <a:pt x="283" y="848"/>
                  </a:moveTo>
                  <a:cubicBezTo>
                    <a:pt x="283" y="848"/>
                    <a:pt x="283" y="848"/>
                    <a:pt x="283" y="848"/>
                  </a:cubicBezTo>
                  <a:cubicBezTo>
                    <a:pt x="283" y="848"/>
                    <a:pt x="283" y="847"/>
                    <a:pt x="283" y="847"/>
                  </a:cubicBezTo>
                  <a:cubicBezTo>
                    <a:pt x="283" y="846"/>
                    <a:pt x="282" y="845"/>
                    <a:pt x="281" y="844"/>
                  </a:cubicBezTo>
                  <a:cubicBezTo>
                    <a:pt x="278" y="842"/>
                    <a:pt x="275" y="842"/>
                    <a:pt x="272" y="844"/>
                  </a:cubicBezTo>
                  <a:cubicBezTo>
                    <a:pt x="271" y="844"/>
                    <a:pt x="271" y="845"/>
                    <a:pt x="270" y="845"/>
                  </a:cubicBezTo>
                  <a:cubicBezTo>
                    <a:pt x="270" y="844"/>
                    <a:pt x="269" y="844"/>
                    <a:pt x="268" y="843"/>
                  </a:cubicBezTo>
                  <a:cubicBezTo>
                    <a:pt x="273" y="841"/>
                    <a:pt x="278" y="843"/>
                    <a:pt x="282" y="843"/>
                  </a:cubicBezTo>
                  <a:cubicBezTo>
                    <a:pt x="283" y="843"/>
                    <a:pt x="284" y="843"/>
                    <a:pt x="285" y="843"/>
                  </a:cubicBezTo>
                  <a:cubicBezTo>
                    <a:pt x="286" y="844"/>
                    <a:pt x="286" y="845"/>
                    <a:pt x="287" y="846"/>
                  </a:cubicBezTo>
                  <a:cubicBezTo>
                    <a:pt x="287" y="845"/>
                    <a:pt x="289" y="844"/>
                    <a:pt x="289" y="843"/>
                  </a:cubicBezTo>
                  <a:cubicBezTo>
                    <a:pt x="289" y="843"/>
                    <a:pt x="289" y="843"/>
                    <a:pt x="289" y="843"/>
                  </a:cubicBezTo>
                  <a:cubicBezTo>
                    <a:pt x="290" y="843"/>
                    <a:pt x="292" y="843"/>
                    <a:pt x="293" y="843"/>
                  </a:cubicBezTo>
                  <a:cubicBezTo>
                    <a:pt x="293" y="844"/>
                    <a:pt x="294" y="845"/>
                    <a:pt x="294" y="845"/>
                  </a:cubicBezTo>
                  <a:cubicBezTo>
                    <a:pt x="290" y="845"/>
                    <a:pt x="287" y="848"/>
                    <a:pt x="283" y="848"/>
                  </a:cubicBezTo>
                  <a:close/>
                  <a:moveTo>
                    <a:pt x="254" y="999"/>
                  </a:moveTo>
                  <a:cubicBezTo>
                    <a:pt x="252" y="998"/>
                    <a:pt x="251" y="999"/>
                    <a:pt x="249" y="1000"/>
                  </a:cubicBezTo>
                  <a:cubicBezTo>
                    <a:pt x="249" y="1000"/>
                    <a:pt x="249" y="1000"/>
                    <a:pt x="249" y="1000"/>
                  </a:cubicBezTo>
                  <a:cubicBezTo>
                    <a:pt x="247" y="999"/>
                    <a:pt x="244" y="1000"/>
                    <a:pt x="242" y="1001"/>
                  </a:cubicBezTo>
                  <a:cubicBezTo>
                    <a:pt x="238" y="1004"/>
                    <a:pt x="234" y="1007"/>
                    <a:pt x="233" y="1012"/>
                  </a:cubicBezTo>
                  <a:cubicBezTo>
                    <a:pt x="232" y="1012"/>
                    <a:pt x="232" y="1012"/>
                    <a:pt x="231" y="1013"/>
                  </a:cubicBezTo>
                  <a:cubicBezTo>
                    <a:pt x="231" y="1012"/>
                    <a:pt x="231" y="1011"/>
                    <a:pt x="231" y="1011"/>
                  </a:cubicBezTo>
                  <a:cubicBezTo>
                    <a:pt x="232" y="1008"/>
                    <a:pt x="234" y="1006"/>
                    <a:pt x="232" y="1003"/>
                  </a:cubicBezTo>
                  <a:cubicBezTo>
                    <a:pt x="234" y="1001"/>
                    <a:pt x="234" y="997"/>
                    <a:pt x="237" y="997"/>
                  </a:cubicBezTo>
                  <a:cubicBezTo>
                    <a:pt x="237" y="997"/>
                    <a:pt x="237" y="997"/>
                    <a:pt x="237" y="997"/>
                  </a:cubicBezTo>
                  <a:cubicBezTo>
                    <a:pt x="237" y="998"/>
                    <a:pt x="238" y="999"/>
                    <a:pt x="238" y="999"/>
                  </a:cubicBezTo>
                  <a:cubicBezTo>
                    <a:pt x="244" y="1001"/>
                    <a:pt x="245" y="993"/>
                    <a:pt x="250" y="993"/>
                  </a:cubicBezTo>
                  <a:cubicBezTo>
                    <a:pt x="250" y="993"/>
                    <a:pt x="250" y="993"/>
                    <a:pt x="250" y="993"/>
                  </a:cubicBezTo>
                  <a:cubicBezTo>
                    <a:pt x="253" y="994"/>
                    <a:pt x="255" y="996"/>
                    <a:pt x="255" y="999"/>
                  </a:cubicBezTo>
                  <a:cubicBezTo>
                    <a:pt x="255" y="999"/>
                    <a:pt x="254" y="999"/>
                    <a:pt x="254" y="999"/>
                  </a:cubicBezTo>
                  <a:close/>
                  <a:moveTo>
                    <a:pt x="263" y="967"/>
                  </a:moveTo>
                  <a:cubicBezTo>
                    <a:pt x="263" y="967"/>
                    <a:pt x="263" y="967"/>
                    <a:pt x="263" y="967"/>
                  </a:cubicBezTo>
                  <a:cubicBezTo>
                    <a:pt x="263" y="967"/>
                    <a:pt x="263" y="967"/>
                    <a:pt x="263" y="967"/>
                  </a:cubicBezTo>
                  <a:cubicBezTo>
                    <a:pt x="263" y="967"/>
                    <a:pt x="263" y="967"/>
                    <a:pt x="263" y="967"/>
                  </a:cubicBezTo>
                  <a:close/>
                  <a:moveTo>
                    <a:pt x="256" y="1005"/>
                  </a:moveTo>
                  <a:cubicBezTo>
                    <a:pt x="257" y="1005"/>
                    <a:pt x="258" y="1004"/>
                    <a:pt x="259" y="1003"/>
                  </a:cubicBezTo>
                  <a:cubicBezTo>
                    <a:pt x="258" y="1005"/>
                    <a:pt x="258" y="1006"/>
                    <a:pt x="259" y="1007"/>
                  </a:cubicBezTo>
                  <a:cubicBezTo>
                    <a:pt x="258" y="1007"/>
                    <a:pt x="255" y="1009"/>
                    <a:pt x="256" y="1005"/>
                  </a:cubicBezTo>
                  <a:close/>
                  <a:moveTo>
                    <a:pt x="260" y="1001"/>
                  </a:moveTo>
                  <a:cubicBezTo>
                    <a:pt x="260" y="1001"/>
                    <a:pt x="259" y="1002"/>
                    <a:pt x="259" y="1002"/>
                  </a:cubicBezTo>
                  <a:cubicBezTo>
                    <a:pt x="259" y="1001"/>
                    <a:pt x="259" y="1001"/>
                    <a:pt x="260" y="1000"/>
                  </a:cubicBezTo>
                  <a:cubicBezTo>
                    <a:pt x="260" y="999"/>
                    <a:pt x="260" y="999"/>
                    <a:pt x="260" y="998"/>
                  </a:cubicBezTo>
                  <a:cubicBezTo>
                    <a:pt x="261" y="999"/>
                    <a:pt x="261" y="999"/>
                    <a:pt x="262" y="999"/>
                  </a:cubicBezTo>
                  <a:cubicBezTo>
                    <a:pt x="261" y="1000"/>
                    <a:pt x="260" y="1000"/>
                    <a:pt x="260" y="1001"/>
                  </a:cubicBezTo>
                  <a:close/>
                  <a:moveTo>
                    <a:pt x="263" y="1000"/>
                  </a:moveTo>
                  <a:cubicBezTo>
                    <a:pt x="263" y="1000"/>
                    <a:pt x="263" y="1000"/>
                    <a:pt x="263" y="1000"/>
                  </a:cubicBezTo>
                  <a:cubicBezTo>
                    <a:pt x="263" y="1000"/>
                    <a:pt x="264" y="1000"/>
                    <a:pt x="264" y="1000"/>
                  </a:cubicBezTo>
                  <a:cubicBezTo>
                    <a:pt x="264" y="1000"/>
                    <a:pt x="264" y="1000"/>
                    <a:pt x="263" y="1000"/>
                  </a:cubicBezTo>
                  <a:close/>
                  <a:moveTo>
                    <a:pt x="303" y="958"/>
                  </a:moveTo>
                  <a:cubicBezTo>
                    <a:pt x="304" y="958"/>
                    <a:pt x="304" y="957"/>
                    <a:pt x="304" y="957"/>
                  </a:cubicBezTo>
                  <a:cubicBezTo>
                    <a:pt x="305" y="958"/>
                    <a:pt x="306" y="959"/>
                    <a:pt x="306" y="960"/>
                  </a:cubicBezTo>
                  <a:cubicBezTo>
                    <a:pt x="305" y="959"/>
                    <a:pt x="304" y="959"/>
                    <a:pt x="303" y="958"/>
                  </a:cubicBezTo>
                  <a:close/>
                  <a:moveTo>
                    <a:pt x="332" y="958"/>
                  </a:moveTo>
                  <a:cubicBezTo>
                    <a:pt x="332" y="958"/>
                    <a:pt x="332" y="958"/>
                    <a:pt x="332" y="958"/>
                  </a:cubicBezTo>
                  <a:cubicBezTo>
                    <a:pt x="332" y="958"/>
                    <a:pt x="332" y="958"/>
                    <a:pt x="332" y="958"/>
                  </a:cubicBezTo>
                  <a:cubicBezTo>
                    <a:pt x="332" y="958"/>
                    <a:pt x="332" y="958"/>
                    <a:pt x="332" y="958"/>
                  </a:cubicBezTo>
                  <a:close/>
                  <a:moveTo>
                    <a:pt x="341" y="936"/>
                  </a:moveTo>
                  <a:cubicBezTo>
                    <a:pt x="339" y="937"/>
                    <a:pt x="338" y="938"/>
                    <a:pt x="338" y="939"/>
                  </a:cubicBezTo>
                  <a:cubicBezTo>
                    <a:pt x="337" y="939"/>
                    <a:pt x="336" y="939"/>
                    <a:pt x="335" y="939"/>
                  </a:cubicBezTo>
                  <a:cubicBezTo>
                    <a:pt x="335" y="939"/>
                    <a:pt x="334" y="940"/>
                    <a:pt x="334" y="940"/>
                  </a:cubicBezTo>
                  <a:cubicBezTo>
                    <a:pt x="333" y="940"/>
                    <a:pt x="332" y="940"/>
                    <a:pt x="331" y="940"/>
                  </a:cubicBezTo>
                  <a:cubicBezTo>
                    <a:pt x="329" y="943"/>
                    <a:pt x="326" y="946"/>
                    <a:pt x="327" y="951"/>
                  </a:cubicBezTo>
                  <a:cubicBezTo>
                    <a:pt x="327" y="951"/>
                    <a:pt x="326" y="950"/>
                    <a:pt x="325" y="950"/>
                  </a:cubicBezTo>
                  <a:cubicBezTo>
                    <a:pt x="324" y="949"/>
                    <a:pt x="322" y="948"/>
                    <a:pt x="321" y="947"/>
                  </a:cubicBezTo>
                  <a:cubicBezTo>
                    <a:pt x="320" y="946"/>
                    <a:pt x="319" y="945"/>
                    <a:pt x="318" y="944"/>
                  </a:cubicBezTo>
                  <a:cubicBezTo>
                    <a:pt x="320" y="944"/>
                    <a:pt x="322" y="943"/>
                    <a:pt x="324" y="942"/>
                  </a:cubicBezTo>
                  <a:cubicBezTo>
                    <a:pt x="325" y="942"/>
                    <a:pt x="326" y="941"/>
                    <a:pt x="326" y="940"/>
                  </a:cubicBezTo>
                  <a:cubicBezTo>
                    <a:pt x="327" y="939"/>
                    <a:pt x="328" y="939"/>
                    <a:pt x="329" y="939"/>
                  </a:cubicBezTo>
                  <a:cubicBezTo>
                    <a:pt x="330" y="938"/>
                    <a:pt x="330" y="936"/>
                    <a:pt x="330" y="935"/>
                  </a:cubicBezTo>
                  <a:cubicBezTo>
                    <a:pt x="330" y="935"/>
                    <a:pt x="330" y="935"/>
                    <a:pt x="331" y="935"/>
                  </a:cubicBezTo>
                  <a:cubicBezTo>
                    <a:pt x="332" y="935"/>
                    <a:pt x="334" y="934"/>
                    <a:pt x="335" y="932"/>
                  </a:cubicBezTo>
                  <a:cubicBezTo>
                    <a:pt x="335" y="931"/>
                    <a:pt x="336" y="931"/>
                    <a:pt x="337" y="930"/>
                  </a:cubicBezTo>
                  <a:cubicBezTo>
                    <a:pt x="339" y="930"/>
                    <a:pt x="340" y="929"/>
                    <a:pt x="342" y="928"/>
                  </a:cubicBezTo>
                  <a:cubicBezTo>
                    <a:pt x="343" y="928"/>
                    <a:pt x="343" y="928"/>
                    <a:pt x="343" y="928"/>
                  </a:cubicBezTo>
                  <a:cubicBezTo>
                    <a:pt x="348" y="932"/>
                    <a:pt x="344" y="934"/>
                    <a:pt x="341" y="936"/>
                  </a:cubicBezTo>
                  <a:close/>
                  <a:moveTo>
                    <a:pt x="529" y="938"/>
                  </a:moveTo>
                  <a:cubicBezTo>
                    <a:pt x="529" y="938"/>
                    <a:pt x="529" y="938"/>
                    <a:pt x="529" y="938"/>
                  </a:cubicBezTo>
                  <a:cubicBezTo>
                    <a:pt x="530" y="937"/>
                    <a:pt x="530" y="937"/>
                    <a:pt x="531" y="936"/>
                  </a:cubicBezTo>
                  <a:cubicBezTo>
                    <a:pt x="530" y="937"/>
                    <a:pt x="530" y="938"/>
                    <a:pt x="529" y="938"/>
                  </a:cubicBezTo>
                  <a:close/>
                  <a:moveTo>
                    <a:pt x="470" y="520"/>
                  </a:moveTo>
                  <a:cubicBezTo>
                    <a:pt x="470" y="520"/>
                    <a:pt x="471" y="519"/>
                    <a:pt x="472" y="519"/>
                  </a:cubicBezTo>
                  <a:cubicBezTo>
                    <a:pt x="472" y="519"/>
                    <a:pt x="473" y="519"/>
                    <a:pt x="472" y="520"/>
                  </a:cubicBezTo>
                  <a:cubicBezTo>
                    <a:pt x="471" y="520"/>
                    <a:pt x="470" y="520"/>
                    <a:pt x="470" y="520"/>
                  </a:cubicBezTo>
                  <a:close/>
                  <a:moveTo>
                    <a:pt x="485" y="311"/>
                  </a:moveTo>
                  <a:cubicBezTo>
                    <a:pt x="485" y="311"/>
                    <a:pt x="485" y="311"/>
                    <a:pt x="485" y="311"/>
                  </a:cubicBezTo>
                  <a:cubicBezTo>
                    <a:pt x="485" y="310"/>
                    <a:pt x="484" y="310"/>
                    <a:pt x="484" y="309"/>
                  </a:cubicBezTo>
                  <a:cubicBezTo>
                    <a:pt x="483" y="308"/>
                    <a:pt x="481" y="308"/>
                    <a:pt x="479" y="309"/>
                  </a:cubicBezTo>
                  <a:cubicBezTo>
                    <a:pt x="479" y="308"/>
                    <a:pt x="479" y="307"/>
                    <a:pt x="479" y="307"/>
                  </a:cubicBezTo>
                  <a:cubicBezTo>
                    <a:pt x="481" y="306"/>
                    <a:pt x="483" y="306"/>
                    <a:pt x="484" y="304"/>
                  </a:cubicBezTo>
                  <a:cubicBezTo>
                    <a:pt x="484" y="304"/>
                    <a:pt x="484" y="304"/>
                    <a:pt x="484" y="304"/>
                  </a:cubicBezTo>
                  <a:cubicBezTo>
                    <a:pt x="485" y="304"/>
                    <a:pt x="486" y="304"/>
                    <a:pt x="486" y="304"/>
                  </a:cubicBezTo>
                  <a:cubicBezTo>
                    <a:pt x="488" y="304"/>
                    <a:pt x="490" y="304"/>
                    <a:pt x="492" y="304"/>
                  </a:cubicBezTo>
                  <a:cubicBezTo>
                    <a:pt x="491" y="307"/>
                    <a:pt x="492" y="309"/>
                    <a:pt x="494" y="311"/>
                  </a:cubicBezTo>
                  <a:cubicBezTo>
                    <a:pt x="494" y="311"/>
                    <a:pt x="495" y="311"/>
                    <a:pt x="495" y="311"/>
                  </a:cubicBezTo>
                  <a:cubicBezTo>
                    <a:pt x="494" y="311"/>
                    <a:pt x="494" y="312"/>
                    <a:pt x="495" y="312"/>
                  </a:cubicBezTo>
                  <a:cubicBezTo>
                    <a:pt x="494" y="312"/>
                    <a:pt x="494" y="311"/>
                    <a:pt x="494" y="311"/>
                  </a:cubicBezTo>
                  <a:cubicBezTo>
                    <a:pt x="491" y="310"/>
                    <a:pt x="488" y="310"/>
                    <a:pt x="485" y="311"/>
                  </a:cubicBezTo>
                  <a:close/>
                  <a:moveTo>
                    <a:pt x="487" y="368"/>
                  </a:moveTo>
                  <a:cubicBezTo>
                    <a:pt x="486" y="368"/>
                    <a:pt x="486" y="369"/>
                    <a:pt x="485" y="370"/>
                  </a:cubicBezTo>
                  <a:cubicBezTo>
                    <a:pt x="485" y="369"/>
                    <a:pt x="485" y="368"/>
                    <a:pt x="486" y="367"/>
                  </a:cubicBezTo>
                  <a:cubicBezTo>
                    <a:pt x="486" y="367"/>
                    <a:pt x="486" y="368"/>
                    <a:pt x="487" y="368"/>
                  </a:cubicBezTo>
                  <a:close/>
                  <a:moveTo>
                    <a:pt x="505" y="373"/>
                  </a:moveTo>
                  <a:cubicBezTo>
                    <a:pt x="505" y="373"/>
                    <a:pt x="506" y="372"/>
                    <a:pt x="506" y="372"/>
                  </a:cubicBezTo>
                  <a:cubicBezTo>
                    <a:pt x="506" y="372"/>
                    <a:pt x="505" y="371"/>
                    <a:pt x="505" y="370"/>
                  </a:cubicBezTo>
                  <a:cubicBezTo>
                    <a:pt x="507" y="366"/>
                    <a:pt x="511" y="364"/>
                    <a:pt x="516" y="365"/>
                  </a:cubicBezTo>
                  <a:cubicBezTo>
                    <a:pt x="516" y="369"/>
                    <a:pt x="516" y="373"/>
                    <a:pt x="516" y="376"/>
                  </a:cubicBezTo>
                  <a:cubicBezTo>
                    <a:pt x="516" y="376"/>
                    <a:pt x="516" y="376"/>
                    <a:pt x="515" y="375"/>
                  </a:cubicBezTo>
                  <a:cubicBezTo>
                    <a:pt x="512" y="374"/>
                    <a:pt x="509" y="374"/>
                    <a:pt x="506" y="376"/>
                  </a:cubicBezTo>
                  <a:cubicBezTo>
                    <a:pt x="505" y="377"/>
                    <a:pt x="505" y="378"/>
                    <a:pt x="504" y="379"/>
                  </a:cubicBezTo>
                  <a:cubicBezTo>
                    <a:pt x="502" y="378"/>
                    <a:pt x="501" y="379"/>
                    <a:pt x="499" y="380"/>
                  </a:cubicBezTo>
                  <a:cubicBezTo>
                    <a:pt x="497" y="378"/>
                    <a:pt x="495" y="377"/>
                    <a:pt x="492" y="376"/>
                  </a:cubicBezTo>
                  <a:cubicBezTo>
                    <a:pt x="496" y="376"/>
                    <a:pt x="501" y="377"/>
                    <a:pt x="505" y="373"/>
                  </a:cubicBezTo>
                  <a:close/>
                  <a:moveTo>
                    <a:pt x="519" y="400"/>
                  </a:moveTo>
                  <a:cubicBezTo>
                    <a:pt x="519" y="400"/>
                    <a:pt x="519" y="400"/>
                    <a:pt x="520" y="400"/>
                  </a:cubicBezTo>
                  <a:cubicBezTo>
                    <a:pt x="520" y="401"/>
                    <a:pt x="520" y="402"/>
                    <a:pt x="521" y="403"/>
                  </a:cubicBezTo>
                  <a:cubicBezTo>
                    <a:pt x="520" y="403"/>
                    <a:pt x="519" y="403"/>
                    <a:pt x="518" y="403"/>
                  </a:cubicBezTo>
                  <a:cubicBezTo>
                    <a:pt x="517" y="402"/>
                    <a:pt x="517" y="401"/>
                    <a:pt x="516" y="401"/>
                  </a:cubicBezTo>
                  <a:cubicBezTo>
                    <a:pt x="517" y="401"/>
                    <a:pt x="518" y="401"/>
                    <a:pt x="519" y="400"/>
                  </a:cubicBezTo>
                  <a:close/>
                  <a:moveTo>
                    <a:pt x="514" y="431"/>
                  </a:moveTo>
                  <a:cubicBezTo>
                    <a:pt x="514" y="431"/>
                    <a:pt x="514" y="431"/>
                    <a:pt x="514" y="431"/>
                  </a:cubicBezTo>
                  <a:cubicBezTo>
                    <a:pt x="514" y="431"/>
                    <a:pt x="514" y="431"/>
                    <a:pt x="513" y="431"/>
                  </a:cubicBezTo>
                  <a:cubicBezTo>
                    <a:pt x="514" y="431"/>
                    <a:pt x="514" y="431"/>
                    <a:pt x="514" y="431"/>
                  </a:cubicBezTo>
                  <a:close/>
                  <a:moveTo>
                    <a:pt x="500" y="405"/>
                  </a:moveTo>
                  <a:cubicBezTo>
                    <a:pt x="503" y="406"/>
                    <a:pt x="504" y="406"/>
                    <a:pt x="500" y="409"/>
                  </a:cubicBezTo>
                  <a:cubicBezTo>
                    <a:pt x="498" y="409"/>
                    <a:pt x="496" y="408"/>
                    <a:pt x="494" y="408"/>
                  </a:cubicBezTo>
                  <a:cubicBezTo>
                    <a:pt x="496" y="408"/>
                    <a:pt x="498" y="406"/>
                    <a:pt x="500" y="405"/>
                  </a:cubicBezTo>
                  <a:close/>
                  <a:moveTo>
                    <a:pt x="495" y="514"/>
                  </a:moveTo>
                  <a:cubicBezTo>
                    <a:pt x="493" y="513"/>
                    <a:pt x="491" y="513"/>
                    <a:pt x="488" y="513"/>
                  </a:cubicBezTo>
                  <a:cubicBezTo>
                    <a:pt x="489" y="512"/>
                    <a:pt x="490" y="511"/>
                    <a:pt x="491" y="510"/>
                  </a:cubicBezTo>
                  <a:cubicBezTo>
                    <a:pt x="492" y="511"/>
                    <a:pt x="494" y="513"/>
                    <a:pt x="495" y="514"/>
                  </a:cubicBezTo>
                  <a:close/>
                  <a:moveTo>
                    <a:pt x="511" y="539"/>
                  </a:moveTo>
                  <a:cubicBezTo>
                    <a:pt x="511" y="538"/>
                    <a:pt x="512" y="538"/>
                    <a:pt x="513" y="537"/>
                  </a:cubicBezTo>
                  <a:cubicBezTo>
                    <a:pt x="513" y="537"/>
                    <a:pt x="514" y="538"/>
                    <a:pt x="514" y="538"/>
                  </a:cubicBezTo>
                  <a:cubicBezTo>
                    <a:pt x="516" y="539"/>
                    <a:pt x="518" y="539"/>
                    <a:pt x="520" y="538"/>
                  </a:cubicBezTo>
                  <a:cubicBezTo>
                    <a:pt x="524" y="538"/>
                    <a:pt x="525" y="528"/>
                    <a:pt x="531" y="535"/>
                  </a:cubicBezTo>
                  <a:cubicBezTo>
                    <a:pt x="525" y="534"/>
                    <a:pt x="523" y="539"/>
                    <a:pt x="520" y="543"/>
                  </a:cubicBezTo>
                  <a:cubicBezTo>
                    <a:pt x="522" y="550"/>
                    <a:pt x="515" y="552"/>
                    <a:pt x="512" y="556"/>
                  </a:cubicBezTo>
                  <a:cubicBezTo>
                    <a:pt x="511" y="552"/>
                    <a:pt x="508" y="549"/>
                    <a:pt x="508" y="545"/>
                  </a:cubicBezTo>
                  <a:cubicBezTo>
                    <a:pt x="508" y="544"/>
                    <a:pt x="509" y="544"/>
                    <a:pt x="509" y="544"/>
                  </a:cubicBezTo>
                  <a:cubicBezTo>
                    <a:pt x="510" y="542"/>
                    <a:pt x="511" y="541"/>
                    <a:pt x="511" y="539"/>
                  </a:cubicBezTo>
                  <a:cubicBezTo>
                    <a:pt x="511" y="539"/>
                    <a:pt x="511" y="539"/>
                    <a:pt x="511" y="539"/>
                  </a:cubicBezTo>
                  <a:close/>
                  <a:moveTo>
                    <a:pt x="537" y="457"/>
                  </a:moveTo>
                  <a:cubicBezTo>
                    <a:pt x="537" y="457"/>
                    <a:pt x="537" y="457"/>
                    <a:pt x="537" y="457"/>
                  </a:cubicBezTo>
                  <a:cubicBezTo>
                    <a:pt x="537" y="457"/>
                    <a:pt x="536" y="457"/>
                    <a:pt x="536" y="457"/>
                  </a:cubicBezTo>
                  <a:cubicBezTo>
                    <a:pt x="536" y="457"/>
                    <a:pt x="537" y="457"/>
                    <a:pt x="537" y="457"/>
                  </a:cubicBezTo>
                  <a:close/>
                  <a:moveTo>
                    <a:pt x="534" y="344"/>
                  </a:moveTo>
                  <a:cubicBezTo>
                    <a:pt x="534" y="344"/>
                    <a:pt x="535" y="344"/>
                    <a:pt x="536" y="344"/>
                  </a:cubicBezTo>
                  <a:cubicBezTo>
                    <a:pt x="536" y="345"/>
                    <a:pt x="537" y="346"/>
                    <a:pt x="538" y="346"/>
                  </a:cubicBezTo>
                  <a:cubicBezTo>
                    <a:pt x="536" y="347"/>
                    <a:pt x="535" y="345"/>
                    <a:pt x="534" y="344"/>
                  </a:cubicBezTo>
                  <a:close/>
                  <a:moveTo>
                    <a:pt x="556" y="454"/>
                  </a:moveTo>
                  <a:cubicBezTo>
                    <a:pt x="554" y="457"/>
                    <a:pt x="551" y="459"/>
                    <a:pt x="553" y="462"/>
                  </a:cubicBezTo>
                  <a:cubicBezTo>
                    <a:pt x="552" y="463"/>
                    <a:pt x="552" y="463"/>
                    <a:pt x="551" y="463"/>
                  </a:cubicBezTo>
                  <a:cubicBezTo>
                    <a:pt x="552" y="460"/>
                    <a:pt x="553" y="457"/>
                    <a:pt x="556" y="454"/>
                  </a:cubicBezTo>
                  <a:close/>
                  <a:moveTo>
                    <a:pt x="553" y="308"/>
                  </a:moveTo>
                  <a:cubicBezTo>
                    <a:pt x="554" y="307"/>
                    <a:pt x="555" y="306"/>
                    <a:pt x="556" y="304"/>
                  </a:cubicBezTo>
                  <a:cubicBezTo>
                    <a:pt x="556" y="306"/>
                    <a:pt x="556" y="308"/>
                    <a:pt x="557" y="310"/>
                  </a:cubicBezTo>
                  <a:cubicBezTo>
                    <a:pt x="556" y="309"/>
                    <a:pt x="555" y="308"/>
                    <a:pt x="553" y="308"/>
                  </a:cubicBezTo>
                  <a:close/>
                  <a:moveTo>
                    <a:pt x="552" y="509"/>
                  </a:moveTo>
                  <a:cubicBezTo>
                    <a:pt x="554" y="507"/>
                    <a:pt x="557" y="506"/>
                    <a:pt x="559" y="504"/>
                  </a:cubicBezTo>
                  <a:cubicBezTo>
                    <a:pt x="560" y="501"/>
                    <a:pt x="560" y="499"/>
                    <a:pt x="559" y="496"/>
                  </a:cubicBezTo>
                  <a:cubicBezTo>
                    <a:pt x="559" y="496"/>
                    <a:pt x="559" y="496"/>
                    <a:pt x="560" y="496"/>
                  </a:cubicBezTo>
                  <a:cubicBezTo>
                    <a:pt x="560" y="496"/>
                    <a:pt x="561" y="496"/>
                    <a:pt x="561" y="496"/>
                  </a:cubicBezTo>
                  <a:cubicBezTo>
                    <a:pt x="565" y="498"/>
                    <a:pt x="563" y="504"/>
                    <a:pt x="567" y="507"/>
                  </a:cubicBezTo>
                  <a:cubicBezTo>
                    <a:pt x="567" y="508"/>
                    <a:pt x="567" y="509"/>
                    <a:pt x="566" y="510"/>
                  </a:cubicBezTo>
                  <a:cubicBezTo>
                    <a:pt x="566" y="511"/>
                    <a:pt x="566" y="513"/>
                    <a:pt x="566" y="514"/>
                  </a:cubicBezTo>
                  <a:cubicBezTo>
                    <a:pt x="565" y="513"/>
                    <a:pt x="563" y="512"/>
                    <a:pt x="561" y="512"/>
                  </a:cubicBezTo>
                  <a:cubicBezTo>
                    <a:pt x="561" y="512"/>
                    <a:pt x="561" y="512"/>
                    <a:pt x="561" y="512"/>
                  </a:cubicBezTo>
                  <a:cubicBezTo>
                    <a:pt x="561" y="512"/>
                    <a:pt x="561" y="512"/>
                    <a:pt x="561" y="512"/>
                  </a:cubicBezTo>
                  <a:cubicBezTo>
                    <a:pt x="561" y="511"/>
                    <a:pt x="561" y="510"/>
                    <a:pt x="561" y="510"/>
                  </a:cubicBezTo>
                  <a:cubicBezTo>
                    <a:pt x="560" y="510"/>
                    <a:pt x="559" y="509"/>
                    <a:pt x="558" y="509"/>
                  </a:cubicBezTo>
                  <a:cubicBezTo>
                    <a:pt x="556" y="510"/>
                    <a:pt x="555" y="512"/>
                    <a:pt x="555" y="515"/>
                  </a:cubicBezTo>
                  <a:cubicBezTo>
                    <a:pt x="555" y="515"/>
                    <a:pt x="555" y="515"/>
                    <a:pt x="555" y="515"/>
                  </a:cubicBezTo>
                  <a:cubicBezTo>
                    <a:pt x="553" y="516"/>
                    <a:pt x="553" y="517"/>
                    <a:pt x="552" y="519"/>
                  </a:cubicBezTo>
                  <a:cubicBezTo>
                    <a:pt x="552" y="519"/>
                    <a:pt x="552" y="518"/>
                    <a:pt x="551" y="518"/>
                  </a:cubicBezTo>
                  <a:cubicBezTo>
                    <a:pt x="548" y="515"/>
                    <a:pt x="550" y="512"/>
                    <a:pt x="552" y="509"/>
                  </a:cubicBezTo>
                  <a:close/>
                  <a:moveTo>
                    <a:pt x="583" y="324"/>
                  </a:moveTo>
                  <a:cubicBezTo>
                    <a:pt x="583" y="323"/>
                    <a:pt x="583" y="323"/>
                    <a:pt x="583" y="323"/>
                  </a:cubicBezTo>
                  <a:cubicBezTo>
                    <a:pt x="581" y="323"/>
                    <a:pt x="578" y="323"/>
                    <a:pt x="576" y="323"/>
                  </a:cubicBezTo>
                  <a:cubicBezTo>
                    <a:pt x="577" y="318"/>
                    <a:pt x="575" y="314"/>
                    <a:pt x="572" y="310"/>
                  </a:cubicBezTo>
                  <a:cubicBezTo>
                    <a:pt x="572" y="309"/>
                    <a:pt x="571" y="309"/>
                    <a:pt x="571" y="309"/>
                  </a:cubicBezTo>
                  <a:cubicBezTo>
                    <a:pt x="570" y="308"/>
                    <a:pt x="569" y="308"/>
                    <a:pt x="567" y="308"/>
                  </a:cubicBezTo>
                  <a:cubicBezTo>
                    <a:pt x="569" y="308"/>
                    <a:pt x="570" y="307"/>
                    <a:pt x="571" y="306"/>
                  </a:cubicBezTo>
                  <a:cubicBezTo>
                    <a:pt x="573" y="305"/>
                    <a:pt x="574" y="304"/>
                    <a:pt x="575" y="302"/>
                  </a:cubicBezTo>
                  <a:cubicBezTo>
                    <a:pt x="576" y="304"/>
                    <a:pt x="578" y="306"/>
                    <a:pt x="581" y="306"/>
                  </a:cubicBezTo>
                  <a:cubicBezTo>
                    <a:pt x="582" y="307"/>
                    <a:pt x="583" y="307"/>
                    <a:pt x="585" y="307"/>
                  </a:cubicBezTo>
                  <a:cubicBezTo>
                    <a:pt x="585" y="307"/>
                    <a:pt x="586" y="307"/>
                    <a:pt x="587" y="307"/>
                  </a:cubicBezTo>
                  <a:cubicBezTo>
                    <a:pt x="587" y="308"/>
                    <a:pt x="586" y="308"/>
                    <a:pt x="585" y="307"/>
                  </a:cubicBezTo>
                  <a:cubicBezTo>
                    <a:pt x="576" y="310"/>
                    <a:pt x="582" y="318"/>
                    <a:pt x="583" y="324"/>
                  </a:cubicBezTo>
                  <a:close/>
                  <a:moveTo>
                    <a:pt x="571" y="453"/>
                  </a:moveTo>
                  <a:cubicBezTo>
                    <a:pt x="571" y="453"/>
                    <a:pt x="571" y="453"/>
                    <a:pt x="571" y="453"/>
                  </a:cubicBezTo>
                  <a:cubicBezTo>
                    <a:pt x="571" y="453"/>
                    <a:pt x="571" y="453"/>
                    <a:pt x="571" y="453"/>
                  </a:cubicBezTo>
                  <a:cubicBezTo>
                    <a:pt x="571" y="453"/>
                    <a:pt x="571" y="453"/>
                    <a:pt x="571" y="453"/>
                  </a:cubicBezTo>
                  <a:cubicBezTo>
                    <a:pt x="571" y="453"/>
                    <a:pt x="571" y="453"/>
                    <a:pt x="571" y="453"/>
                  </a:cubicBezTo>
                  <a:close/>
                  <a:moveTo>
                    <a:pt x="569" y="461"/>
                  </a:moveTo>
                  <a:cubicBezTo>
                    <a:pt x="569" y="461"/>
                    <a:pt x="570" y="462"/>
                    <a:pt x="571" y="462"/>
                  </a:cubicBezTo>
                  <a:cubicBezTo>
                    <a:pt x="571" y="462"/>
                    <a:pt x="571" y="462"/>
                    <a:pt x="571" y="462"/>
                  </a:cubicBezTo>
                  <a:cubicBezTo>
                    <a:pt x="571" y="467"/>
                    <a:pt x="575" y="470"/>
                    <a:pt x="579" y="473"/>
                  </a:cubicBezTo>
                  <a:cubicBezTo>
                    <a:pt x="579" y="473"/>
                    <a:pt x="579" y="474"/>
                    <a:pt x="579" y="474"/>
                  </a:cubicBezTo>
                  <a:cubicBezTo>
                    <a:pt x="579" y="474"/>
                    <a:pt x="579" y="474"/>
                    <a:pt x="578" y="474"/>
                  </a:cubicBezTo>
                  <a:cubicBezTo>
                    <a:pt x="574" y="473"/>
                    <a:pt x="570" y="471"/>
                    <a:pt x="568" y="477"/>
                  </a:cubicBezTo>
                  <a:cubicBezTo>
                    <a:pt x="568" y="477"/>
                    <a:pt x="568" y="478"/>
                    <a:pt x="568" y="478"/>
                  </a:cubicBezTo>
                  <a:cubicBezTo>
                    <a:pt x="567" y="477"/>
                    <a:pt x="565" y="476"/>
                    <a:pt x="563" y="477"/>
                  </a:cubicBezTo>
                  <a:cubicBezTo>
                    <a:pt x="562" y="477"/>
                    <a:pt x="561" y="478"/>
                    <a:pt x="561" y="479"/>
                  </a:cubicBezTo>
                  <a:cubicBezTo>
                    <a:pt x="561" y="480"/>
                    <a:pt x="561" y="481"/>
                    <a:pt x="560" y="481"/>
                  </a:cubicBezTo>
                  <a:cubicBezTo>
                    <a:pt x="560" y="481"/>
                    <a:pt x="560" y="481"/>
                    <a:pt x="560" y="481"/>
                  </a:cubicBezTo>
                  <a:cubicBezTo>
                    <a:pt x="559" y="479"/>
                    <a:pt x="559" y="478"/>
                    <a:pt x="560" y="476"/>
                  </a:cubicBezTo>
                  <a:cubicBezTo>
                    <a:pt x="561" y="476"/>
                    <a:pt x="561" y="476"/>
                    <a:pt x="562" y="475"/>
                  </a:cubicBezTo>
                  <a:cubicBezTo>
                    <a:pt x="562" y="470"/>
                    <a:pt x="569" y="467"/>
                    <a:pt x="569" y="461"/>
                  </a:cubicBezTo>
                  <a:close/>
                  <a:moveTo>
                    <a:pt x="578" y="490"/>
                  </a:moveTo>
                  <a:cubicBezTo>
                    <a:pt x="578" y="490"/>
                    <a:pt x="578" y="490"/>
                    <a:pt x="578" y="490"/>
                  </a:cubicBezTo>
                  <a:cubicBezTo>
                    <a:pt x="578" y="489"/>
                    <a:pt x="579" y="489"/>
                    <a:pt x="579" y="489"/>
                  </a:cubicBezTo>
                  <a:cubicBezTo>
                    <a:pt x="579" y="490"/>
                    <a:pt x="579" y="490"/>
                    <a:pt x="579" y="490"/>
                  </a:cubicBezTo>
                  <a:cubicBezTo>
                    <a:pt x="579" y="490"/>
                    <a:pt x="579" y="490"/>
                    <a:pt x="579" y="490"/>
                  </a:cubicBezTo>
                  <a:cubicBezTo>
                    <a:pt x="579" y="490"/>
                    <a:pt x="578" y="490"/>
                    <a:pt x="578" y="490"/>
                  </a:cubicBezTo>
                  <a:close/>
                  <a:moveTo>
                    <a:pt x="566" y="542"/>
                  </a:moveTo>
                  <a:cubicBezTo>
                    <a:pt x="566" y="542"/>
                    <a:pt x="565" y="541"/>
                    <a:pt x="565" y="541"/>
                  </a:cubicBezTo>
                  <a:cubicBezTo>
                    <a:pt x="566" y="539"/>
                    <a:pt x="564" y="534"/>
                    <a:pt x="568" y="534"/>
                  </a:cubicBezTo>
                  <a:cubicBezTo>
                    <a:pt x="567" y="536"/>
                    <a:pt x="566" y="539"/>
                    <a:pt x="566" y="542"/>
                  </a:cubicBezTo>
                  <a:close/>
                  <a:moveTo>
                    <a:pt x="566" y="548"/>
                  </a:moveTo>
                  <a:cubicBezTo>
                    <a:pt x="566" y="548"/>
                    <a:pt x="566" y="548"/>
                    <a:pt x="566" y="548"/>
                  </a:cubicBezTo>
                  <a:cubicBezTo>
                    <a:pt x="566" y="548"/>
                    <a:pt x="566" y="548"/>
                    <a:pt x="566" y="548"/>
                  </a:cubicBezTo>
                  <a:cubicBezTo>
                    <a:pt x="566" y="548"/>
                    <a:pt x="566" y="548"/>
                    <a:pt x="566" y="548"/>
                  </a:cubicBezTo>
                  <a:close/>
                  <a:moveTo>
                    <a:pt x="574" y="549"/>
                  </a:moveTo>
                  <a:cubicBezTo>
                    <a:pt x="574" y="549"/>
                    <a:pt x="575" y="549"/>
                    <a:pt x="575" y="549"/>
                  </a:cubicBezTo>
                  <a:cubicBezTo>
                    <a:pt x="577" y="554"/>
                    <a:pt x="574" y="553"/>
                    <a:pt x="571" y="553"/>
                  </a:cubicBezTo>
                  <a:cubicBezTo>
                    <a:pt x="570" y="553"/>
                    <a:pt x="570" y="553"/>
                    <a:pt x="570" y="553"/>
                  </a:cubicBezTo>
                  <a:cubicBezTo>
                    <a:pt x="569" y="551"/>
                    <a:pt x="568" y="550"/>
                    <a:pt x="567" y="548"/>
                  </a:cubicBezTo>
                  <a:cubicBezTo>
                    <a:pt x="569" y="550"/>
                    <a:pt x="572" y="550"/>
                    <a:pt x="574" y="549"/>
                  </a:cubicBezTo>
                  <a:close/>
                  <a:moveTo>
                    <a:pt x="681" y="483"/>
                  </a:moveTo>
                  <a:cubicBezTo>
                    <a:pt x="681" y="483"/>
                    <a:pt x="681" y="483"/>
                    <a:pt x="681" y="483"/>
                  </a:cubicBezTo>
                  <a:cubicBezTo>
                    <a:pt x="683" y="485"/>
                    <a:pt x="684" y="486"/>
                    <a:pt x="686" y="488"/>
                  </a:cubicBezTo>
                  <a:cubicBezTo>
                    <a:pt x="685" y="488"/>
                    <a:pt x="685" y="488"/>
                    <a:pt x="684" y="489"/>
                  </a:cubicBezTo>
                  <a:cubicBezTo>
                    <a:pt x="684" y="489"/>
                    <a:pt x="684" y="489"/>
                    <a:pt x="684" y="489"/>
                  </a:cubicBezTo>
                  <a:cubicBezTo>
                    <a:pt x="684" y="487"/>
                    <a:pt x="682" y="485"/>
                    <a:pt x="681" y="483"/>
                  </a:cubicBezTo>
                  <a:close/>
                  <a:moveTo>
                    <a:pt x="748" y="193"/>
                  </a:moveTo>
                  <a:cubicBezTo>
                    <a:pt x="748" y="193"/>
                    <a:pt x="748" y="193"/>
                    <a:pt x="748" y="193"/>
                  </a:cubicBezTo>
                  <a:cubicBezTo>
                    <a:pt x="748" y="193"/>
                    <a:pt x="748" y="193"/>
                    <a:pt x="748" y="193"/>
                  </a:cubicBezTo>
                  <a:cubicBezTo>
                    <a:pt x="748" y="193"/>
                    <a:pt x="748" y="193"/>
                    <a:pt x="748" y="193"/>
                  </a:cubicBezTo>
                  <a:close/>
                  <a:moveTo>
                    <a:pt x="880" y="275"/>
                  </a:moveTo>
                  <a:cubicBezTo>
                    <a:pt x="879" y="274"/>
                    <a:pt x="879" y="274"/>
                    <a:pt x="878" y="274"/>
                  </a:cubicBezTo>
                  <a:cubicBezTo>
                    <a:pt x="878" y="274"/>
                    <a:pt x="878" y="274"/>
                    <a:pt x="877" y="273"/>
                  </a:cubicBezTo>
                  <a:cubicBezTo>
                    <a:pt x="878" y="271"/>
                    <a:pt x="879" y="269"/>
                    <a:pt x="882" y="270"/>
                  </a:cubicBezTo>
                  <a:cubicBezTo>
                    <a:pt x="880" y="272"/>
                    <a:pt x="879" y="273"/>
                    <a:pt x="880" y="275"/>
                  </a:cubicBezTo>
                  <a:close/>
                  <a:moveTo>
                    <a:pt x="1070" y="404"/>
                  </a:moveTo>
                  <a:cubicBezTo>
                    <a:pt x="1070" y="403"/>
                    <a:pt x="1069" y="402"/>
                    <a:pt x="1068" y="402"/>
                  </a:cubicBezTo>
                  <a:cubicBezTo>
                    <a:pt x="1069" y="401"/>
                    <a:pt x="1070" y="401"/>
                    <a:pt x="1071" y="401"/>
                  </a:cubicBezTo>
                  <a:cubicBezTo>
                    <a:pt x="1071" y="401"/>
                    <a:pt x="1072" y="402"/>
                    <a:pt x="1072" y="402"/>
                  </a:cubicBezTo>
                  <a:cubicBezTo>
                    <a:pt x="1072" y="403"/>
                    <a:pt x="1071" y="403"/>
                    <a:pt x="1070" y="404"/>
                  </a:cubicBezTo>
                  <a:close/>
                  <a:moveTo>
                    <a:pt x="1059" y="407"/>
                  </a:moveTo>
                  <a:cubicBezTo>
                    <a:pt x="1059" y="407"/>
                    <a:pt x="1059" y="407"/>
                    <a:pt x="1059" y="407"/>
                  </a:cubicBezTo>
                  <a:cubicBezTo>
                    <a:pt x="1059" y="407"/>
                    <a:pt x="1059" y="407"/>
                    <a:pt x="1060" y="407"/>
                  </a:cubicBezTo>
                  <a:cubicBezTo>
                    <a:pt x="1060" y="408"/>
                    <a:pt x="1060" y="410"/>
                    <a:pt x="1060" y="412"/>
                  </a:cubicBezTo>
                  <a:cubicBezTo>
                    <a:pt x="1060" y="412"/>
                    <a:pt x="1059" y="412"/>
                    <a:pt x="1058" y="413"/>
                  </a:cubicBezTo>
                  <a:cubicBezTo>
                    <a:pt x="1058" y="413"/>
                    <a:pt x="1058" y="413"/>
                    <a:pt x="1058" y="413"/>
                  </a:cubicBezTo>
                  <a:cubicBezTo>
                    <a:pt x="1058" y="413"/>
                    <a:pt x="1058" y="413"/>
                    <a:pt x="1058" y="413"/>
                  </a:cubicBezTo>
                  <a:cubicBezTo>
                    <a:pt x="1059" y="411"/>
                    <a:pt x="1059" y="409"/>
                    <a:pt x="1059" y="407"/>
                  </a:cubicBezTo>
                  <a:close/>
                  <a:moveTo>
                    <a:pt x="1053" y="403"/>
                  </a:moveTo>
                  <a:cubicBezTo>
                    <a:pt x="1054" y="403"/>
                    <a:pt x="1054" y="403"/>
                    <a:pt x="1055" y="403"/>
                  </a:cubicBezTo>
                  <a:cubicBezTo>
                    <a:pt x="1055" y="404"/>
                    <a:pt x="1055" y="404"/>
                    <a:pt x="1055" y="404"/>
                  </a:cubicBezTo>
                  <a:cubicBezTo>
                    <a:pt x="1055" y="404"/>
                    <a:pt x="1054" y="403"/>
                    <a:pt x="1053" y="403"/>
                  </a:cubicBezTo>
                  <a:close/>
                  <a:moveTo>
                    <a:pt x="1029" y="705"/>
                  </a:moveTo>
                  <a:cubicBezTo>
                    <a:pt x="1029" y="705"/>
                    <a:pt x="1029" y="705"/>
                    <a:pt x="1029" y="705"/>
                  </a:cubicBezTo>
                  <a:cubicBezTo>
                    <a:pt x="1029" y="705"/>
                    <a:pt x="1029" y="705"/>
                    <a:pt x="1029" y="705"/>
                  </a:cubicBezTo>
                  <a:cubicBezTo>
                    <a:pt x="1029" y="705"/>
                    <a:pt x="1029" y="705"/>
                    <a:pt x="1029" y="705"/>
                  </a:cubicBezTo>
                  <a:cubicBezTo>
                    <a:pt x="1029" y="705"/>
                    <a:pt x="1029" y="705"/>
                    <a:pt x="1029" y="705"/>
                  </a:cubicBezTo>
                  <a:cubicBezTo>
                    <a:pt x="1029" y="705"/>
                    <a:pt x="1029" y="705"/>
                    <a:pt x="1029" y="705"/>
                  </a:cubicBezTo>
                  <a:cubicBezTo>
                    <a:pt x="1029" y="705"/>
                    <a:pt x="1029" y="705"/>
                    <a:pt x="1029" y="705"/>
                  </a:cubicBezTo>
                  <a:close/>
                  <a:moveTo>
                    <a:pt x="1026" y="713"/>
                  </a:moveTo>
                  <a:cubicBezTo>
                    <a:pt x="1026" y="713"/>
                    <a:pt x="1026" y="713"/>
                    <a:pt x="1026" y="713"/>
                  </a:cubicBezTo>
                  <a:cubicBezTo>
                    <a:pt x="1026" y="713"/>
                    <a:pt x="1026" y="713"/>
                    <a:pt x="1026" y="713"/>
                  </a:cubicBezTo>
                  <a:cubicBezTo>
                    <a:pt x="1026" y="713"/>
                    <a:pt x="1026" y="713"/>
                    <a:pt x="1026" y="713"/>
                  </a:cubicBezTo>
                  <a:close/>
                  <a:moveTo>
                    <a:pt x="787" y="785"/>
                  </a:moveTo>
                  <a:cubicBezTo>
                    <a:pt x="787" y="785"/>
                    <a:pt x="787" y="785"/>
                    <a:pt x="787" y="785"/>
                  </a:cubicBezTo>
                  <a:cubicBezTo>
                    <a:pt x="787" y="785"/>
                    <a:pt x="787" y="785"/>
                    <a:pt x="787" y="785"/>
                  </a:cubicBezTo>
                  <a:cubicBezTo>
                    <a:pt x="787" y="785"/>
                    <a:pt x="787" y="785"/>
                    <a:pt x="787" y="785"/>
                  </a:cubicBezTo>
                  <a:cubicBezTo>
                    <a:pt x="787" y="785"/>
                    <a:pt x="787" y="785"/>
                    <a:pt x="787" y="785"/>
                  </a:cubicBezTo>
                  <a:cubicBezTo>
                    <a:pt x="787" y="785"/>
                    <a:pt x="787" y="785"/>
                    <a:pt x="787" y="785"/>
                  </a:cubicBezTo>
                  <a:cubicBezTo>
                    <a:pt x="787" y="785"/>
                    <a:pt x="787" y="785"/>
                    <a:pt x="787" y="785"/>
                  </a:cubicBezTo>
                  <a:close/>
                  <a:moveTo>
                    <a:pt x="780" y="320"/>
                  </a:moveTo>
                  <a:cubicBezTo>
                    <a:pt x="781" y="320"/>
                    <a:pt x="781" y="320"/>
                    <a:pt x="782" y="320"/>
                  </a:cubicBezTo>
                  <a:cubicBezTo>
                    <a:pt x="782" y="320"/>
                    <a:pt x="781" y="321"/>
                    <a:pt x="781" y="321"/>
                  </a:cubicBezTo>
                  <a:cubicBezTo>
                    <a:pt x="781" y="321"/>
                    <a:pt x="781" y="322"/>
                    <a:pt x="781" y="322"/>
                  </a:cubicBezTo>
                  <a:cubicBezTo>
                    <a:pt x="781" y="321"/>
                    <a:pt x="780" y="320"/>
                    <a:pt x="780" y="320"/>
                  </a:cubicBezTo>
                  <a:close/>
                  <a:moveTo>
                    <a:pt x="711" y="161"/>
                  </a:moveTo>
                  <a:cubicBezTo>
                    <a:pt x="711" y="161"/>
                    <a:pt x="711" y="161"/>
                    <a:pt x="711" y="161"/>
                  </a:cubicBezTo>
                  <a:cubicBezTo>
                    <a:pt x="711" y="161"/>
                    <a:pt x="711" y="161"/>
                    <a:pt x="711" y="161"/>
                  </a:cubicBezTo>
                  <a:cubicBezTo>
                    <a:pt x="711" y="161"/>
                    <a:pt x="711" y="161"/>
                    <a:pt x="712" y="161"/>
                  </a:cubicBezTo>
                  <a:cubicBezTo>
                    <a:pt x="711" y="161"/>
                    <a:pt x="711" y="161"/>
                    <a:pt x="711" y="161"/>
                  </a:cubicBezTo>
                  <a:close/>
                  <a:moveTo>
                    <a:pt x="712" y="462"/>
                  </a:moveTo>
                  <a:cubicBezTo>
                    <a:pt x="712" y="462"/>
                    <a:pt x="713" y="462"/>
                    <a:pt x="713" y="462"/>
                  </a:cubicBezTo>
                  <a:cubicBezTo>
                    <a:pt x="713" y="463"/>
                    <a:pt x="712" y="464"/>
                    <a:pt x="712" y="464"/>
                  </a:cubicBezTo>
                  <a:cubicBezTo>
                    <a:pt x="711" y="464"/>
                    <a:pt x="711" y="463"/>
                    <a:pt x="712" y="462"/>
                  </a:cubicBezTo>
                  <a:close/>
                  <a:moveTo>
                    <a:pt x="708" y="362"/>
                  </a:moveTo>
                  <a:cubicBezTo>
                    <a:pt x="705" y="362"/>
                    <a:pt x="701" y="362"/>
                    <a:pt x="699" y="359"/>
                  </a:cubicBezTo>
                  <a:cubicBezTo>
                    <a:pt x="700" y="359"/>
                    <a:pt x="700" y="359"/>
                    <a:pt x="700" y="359"/>
                  </a:cubicBezTo>
                  <a:cubicBezTo>
                    <a:pt x="701" y="358"/>
                    <a:pt x="702" y="358"/>
                    <a:pt x="703" y="357"/>
                  </a:cubicBezTo>
                  <a:cubicBezTo>
                    <a:pt x="704" y="357"/>
                    <a:pt x="705" y="357"/>
                    <a:pt x="705" y="356"/>
                  </a:cubicBezTo>
                  <a:cubicBezTo>
                    <a:pt x="705" y="356"/>
                    <a:pt x="705" y="356"/>
                    <a:pt x="705" y="356"/>
                  </a:cubicBezTo>
                  <a:cubicBezTo>
                    <a:pt x="706" y="357"/>
                    <a:pt x="708" y="357"/>
                    <a:pt x="709" y="357"/>
                  </a:cubicBezTo>
                  <a:cubicBezTo>
                    <a:pt x="709" y="358"/>
                    <a:pt x="709" y="360"/>
                    <a:pt x="708" y="362"/>
                  </a:cubicBezTo>
                  <a:close/>
                  <a:moveTo>
                    <a:pt x="708" y="367"/>
                  </a:moveTo>
                  <a:cubicBezTo>
                    <a:pt x="703" y="373"/>
                    <a:pt x="699" y="370"/>
                    <a:pt x="694" y="368"/>
                  </a:cubicBezTo>
                  <a:cubicBezTo>
                    <a:pt x="699" y="369"/>
                    <a:pt x="703" y="369"/>
                    <a:pt x="708" y="367"/>
                  </a:cubicBezTo>
                  <a:close/>
                  <a:moveTo>
                    <a:pt x="698" y="517"/>
                  </a:moveTo>
                  <a:cubicBezTo>
                    <a:pt x="698" y="517"/>
                    <a:pt x="698" y="517"/>
                    <a:pt x="698" y="517"/>
                  </a:cubicBezTo>
                  <a:cubicBezTo>
                    <a:pt x="698" y="517"/>
                    <a:pt x="698" y="517"/>
                    <a:pt x="698" y="517"/>
                  </a:cubicBezTo>
                  <a:cubicBezTo>
                    <a:pt x="698" y="517"/>
                    <a:pt x="698" y="517"/>
                    <a:pt x="698" y="517"/>
                  </a:cubicBezTo>
                  <a:cubicBezTo>
                    <a:pt x="698" y="517"/>
                    <a:pt x="698" y="517"/>
                    <a:pt x="698" y="517"/>
                  </a:cubicBezTo>
                  <a:close/>
                  <a:moveTo>
                    <a:pt x="620" y="457"/>
                  </a:moveTo>
                  <a:cubicBezTo>
                    <a:pt x="620" y="457"/>
                    <a:pt x="620" y="457"/>
                    <a:pt x="620" y="457"/>
                  </a:cubicBezTo>
                  <a:cubicBezTo>
                    <a:pt x="615" y="457"/>
                    <a:pt x="610" y="456"/>
                    <a:pt x="606" y="456"/>
                  </a:cubicBezTo>
                  <a:cubicBezTo>
                    <a:pt x="605" y="457"/>
                    <a:pt x="605" y="458"/>
                    <a:pt x="605" y="459"/>
                  </a:cubicBezTo>
                  <a:cubicBezTo>
                    <a:pt x="605" y="460"/>
                    <a:pt x="604" y="460"/>
                    <a:pt x="603" y="461"/>
                  </a:cubicBezTo>
                  <a:cubicBezTo>
                    <a:pt x="602" y="458"/>
                    <a:pt x="602" y="455"/>
                    <a:pt x="602" y="452"/>
                  </a:cubicBezTo>
                  <a:cubicBezTo>
                    <a:pt x="604" y="451"/>
                    <a:pt x="606" y="451"/>
                    <a:pt x="608" y="451"/>
                  </a:cubicBezTo>
                  <a:cubicBezTo>
                    <a:pt x="609" y="451"/>
                    <a:pt x="611" y="450"/>
                    <a:pt x="612" y="450"/>
                  </a:cubicBezTo>
                  <a:cubicBezTo>
                    <a:pt x="612" y="454"/>
                    <a:pt x="616" y="455"/>
                    <a:pt x="620" y="456"/>
                  </a:cubicBezTo>
                  <a:cubicBezTo>
                    <a:pt x="620" y="456"/>
                    <a:pt x="620" y="456"/>
                    <a:pt x="620" y="457"/>
                  </a:cubicBezTo>
                  <a:close/>
                  <a:moveTo>
                    <a:pt x="621" y="462"/>
                  </a:moveTo>
                  <a:cubicBezTo>
                    <a:pt x="619" y="462"/>
                    <a:pt x="616" y="462"/>
                    <a:pt x="614" y="462"/>
                  </a:cubicBezTo>
                  <a:cubicBezTo>
                    <a:pt x="614" y="462"/>
                    <a:pt x="613" y="461"/>
                    <a:pt x="613" y="461"/>
                  </a:cubicBezTo>
                  <a:cubicBezTo>
                    <a:pt x="614" y="459"/>
                    <a:pt x="617" y="459"/>
                    <a:pt x="619" y="460"/>
                  </a:cubicBezTo>
                  <a:cubicBezTo>
                    <a:pt x="619" y="460"/>
                    <a:pt x="620" y="461"/>
                    <a:pt x="621" y="462"/>
                  </a:cubicBezTo>
                  <a:close/>
                  <a:moveTo>
                    <a:pt x="532" y="867"/>
                  </a:moveTo>
                  <a:cubicBezTo>
                    <a:pt x="532" y="867"/>
                    <a:pt x="532" y="867"/>
                    <a:pt x="532" y="867"/>
                  </a:cubicBezTo>
                  <a:cubicBezTo>
                    <a:pt x="532" y="867"/>
                    <a:pt x="532" y="867"/>
                    <a:pt x="532" y="867"/>
                  </a:cubicBezTo>
                  <a:cubicBezTo>
                    <a:pt x="532" y="867"/>
                    <a:pt x="532" y="867"/>
                    <a:pt x="532" y="867"/>
                  </a:cubicBezTo>
                  <a:cubicBezTo>
                    <a:pt x="532" y="867"/>
                    <a:pt x="532" y="867"/>
                    <a:pt x="532" y="867"/>
                  </a:cubicBezTo>
                  <a:cubicBezTo>
                    <a:pt x="532" y="867"/>
                    <a:pt x="532" y="867"/>
                    <a:pt x="532" y="867"/>
                  </a:cubicBezTo>
                  <a:cubicBezTo>
                    <a:pt x="532" y="867"/>
                    <a:pt x="532" y="867"/>
                    <a:pt x="532" y="867"/>
                  </a:cubicBezTo>
                  <a:close/>
                  <a:moveTo>
                    <a:pt x="902" y="791"/>
                  </a:moveTo>
                  <a:cubicBezTo>
                    <a:pt x="902" y="791"/>
                    <a:pt x="901" y="791"/>
                    <a:pt x="901" y="790"/>
                  </a:cubicBezTo>
                  <a:cubicBezTo>
                    <a:pt x="902" y="790"/>
                    <a:pt x="902" y="790"/>
                    <a:pt x="902" y="790"/>
                  </a:cubicBezTo>
                  <a:cubicBezTo>
                    <a:pt x="902" y="791"/>
                    <a:pt x="902" y="791"/>
                    <a:pt x="902" y="791"/>
                  </a:cubicBezTo>
                  <a:close/>
                  <a:moveTo>
                    <a:pt x="1004" y="742"/>
                  </a:moveTo>
                  <a:cubicBezTo>
                    <a:pt x="1002" y="741"/>
                    <a:pt x="1000" y="739"/>
                    <a:pt x="997" y="739"/>
                  </a:cubicBezTo>
                  <a:cubicBezTo>
                    <a:pt x="997" y="739"/>
                    <a:pt x="997" y="739"/>
                    <a:pt x="996" y="740"/>
                  </a:cubicBezTo>
                  <a:cubicBezTo>
                    <a:pt x="997" y="738"/>
                    <a:pt x="997" y="737"/>
                    <a:pt x="998" y="736"/>
                  </a:cubicBezTo>
                  <a:cubicBezTo>
                    <a:pt x="998" y="736"/>
                    <a:pt x="998" y="737"/>
                    <a:pt x="998" y="737"/>
                  </a:cubicBezTo>
                  <a:cubicBezTo>
                    <a:pt x="1000" y="739"/>
                    <a:pt x="1002" y="741"/>
                    <a:pt x="1005" y="742"/>
                  </a:cubicBezTo>
                  <a:cubicBezTo>
                    <a:pt x="1005" y="742"/>
                    <a:pt x="1005" y="741"/>
                    <a:pt x="1005" y="741"/>
                  </a:cubicBezTo>
                  <a:cubicBezTo>
                    <a:pt x="1004" y="742"/>
                    <a:pt x="1004" y="742"/>
                    <a:pt x="1004" y="742"/>
                  </a:cubicBezTo>
                  <a:close/>
                  <a:moveTo>
                    <a:pt x="1005" y="732"/>
                  </a:moveTo>
                  <a:cubicBezTo>
                    <a:pt x="1003" y="731"/>
                    <a:pt x="1002" y="729"/>
                    <a:pt x="1000" y="728"/>
                  </a:cubicBezTo>
                  <a:cubicBezTo>
                    <a:pt x="1000" y="728"/>
                    <a:pt x="1000" y="728"/>
                    <a:pt x="999" y="728"/>
                  </a:cubicBezTo>
                  <a:cubicBezTo>
                    <a:pt x="999" y="728"/>
                    <a:pt x="999" y="727"/>
                    <a:pt x="999" y="727"/>
                  </a:cubicBezTo>
                  <a:cubicBezTo>
                    <a:pt x="1003" y="728"/>
                    <a:pt x="1007" y="728"/>
                    <a:pt x="1011" y="728"/>
                  </a:cubicBezTo>
                  <a:cubicBezTo>
                    <a:pt x="1011" y="728"/>
                    <a:pt x="1011" y="727"/>
                    <a:pt x="1011" y="727"/>
                  </a:cubicBezTo>
                  <a:cubicBezTo>
                    <a:pt x="1011" y="728"/>
                    <a:pt x="1011" y="729"/>
                    <a:pt x="1012" y="731"/>
                  </a:cubicBezTo>
                  <a:cubicBezTo>
                    <a:pt x="1010" y="732"/>
                    <a:pt x="1008" y="735"/>
                    <a:pt x="1005" y="732"/>
                  </a:cubicBezTo>
                  <a:close/>
                  <a:moveTo>
                    <a:pt x="1014" y="725"/>
                  </a:moveTo>
                  <a:cubicBezTo>
                    <a:pt x="1013" y="725"/>
                    <a:pt x="1012" y="725"/>
                    <a:pt x="1012" y="725"/>
                  </a:cubicBezTo>
                  <a:cubicBezTo>
                    <a:pt x="1012" y="725"/>
                    <a:pt x="1012" y="725"/>
                    <a:pt x="1012" y="725"/>
                  </a:cubicBezTo>
                  <a:cubicBezTo>
                    <a:pt x="1011" y="723"/>
                    <a:pt x="1010" y="722"/>
                    <a:pt x="1009" y="721"/>
                  </a:cubicBezTo>
                  <a:cubicBezTo>
                    <a:pt x="1010" y="720"/>
                    <a:pt x="1012" y="719"/>
                    <a:pt x="1013" y="717"/>
                  </a:cubicBezTo>
                  <a:cubicBezTo>
                    <a:pt x="1013" y="717"/>
                    <a:pt x="1013" y="718"/>
                    <a:pt x="1013" y="718"/>
                  </a:cubicBezTo>
                  <a:cubicBezTo>
                    <a:pt x="1014" y="719"/>
                    <a:pt x="1014" y="720"/>
                    <a:pt x="1015" y="720"/>
                  </a:cubicBezTo>
                  <a:cubicBezTo>
                    <a:pt x="1015" y="721"/>
                    <a:pt x="1015" y="722"/>
                    <a:pt x="1015" y="723"/>
                  </a:cubicBezTo>
                  <a:cubicBezTo>
                    <a:pt x="1015" y="723"/>
                    <a:pt x="1014" y="724"/>
                    <a:pt x="1014" y="725"/>
                  </a:cubicBezTo>
                  <a:close/>
                  <a:moveTo>
                    <a:pt x="1022" y="731"/>
                  </a:moveTo>
                  <a:cubicBezTo>
                    <a:pt x="1023" y="730"/>
                    <a:pt x="1023" y="729"/>
                    <a:pt x="1022" y="729"/>
                  </a:cubicBezTo>
                  <a:cubicBezTo>
                    <a:pt x="1023" y="729"/>
                    <a:pt x="1023" y="728"/>
                    <a:pt x="1023" y="728"/>
                  </a:cubicBezTo>
                  <a:cubicBezTo>
                    <a:pt x="1023" y="728"/>
                    <a:pt x="1023" y="728"/>
                    <a:pt x="1023" y="728"/>
                  </a:cubicBezTo>
                  <a:cubicBezTo>
                    <a:pt x="1024" y="729"/>
                    <a:pt x="1025" y="730"/>
                    <a:pt x="1026" y="730"/>
                  </a:cubicBezTo>
                  <a:cubicBezTo>
                    <a:pt x="1024" y="730"/>
                    <a:pt x="1023" y="730"/>
                    <a:pt x="1022" y="731"/>
                  </a:cubicBezTo>
                  <a:close/>
                  <a:moveTo>
                    <a:pt x="1029" y="718"/>
                  </a:moveTo>
                  <a:cubicBezTo>
                    <a:pt x="1026" y="718"/>
                    <a:pt x="1024" y="720"/>
                    <a:pt x="1022" y="722"/>
                  </a:cubicBezTo>
                  <a:cubicBezTo>
                    <a:pt x="1022" y="722"/>
                    <a:pt x="1022" y="722"/>
                    <a:pt x="1022" y="722"/>
                  </a:cubicBezTo>
                  <a:cubicBezTo>
                    <a:pt x="1022" y="722"/>
                    <a:pt x="1021" y="722"/>
                    <a:pt x="1021" y="722"/>
                  </a:cubicBezTo>
                  <a:cubicBezTo>
                    <a:pt x="1021" y="721"/>
                    <a:pt x="1022" y="719"/>
                    <a:pt x="1021" y="718"/>
                  </a:cubicBezTo>
                  <a:cubicBezTo>
                    <a:pt x="1021" y="718"/>
                    <a:pt x="1021" y="718"/>
                    <a:pt x="1021" y="717"/>
                  </a:cubicBezTo>
                  <a:cubicBezTo>
                    <a:pt x="1022" y="717"/>
                    <a:pt x="1022" y="717"/>
                    <a:pt x="1022" y="717"/>
                  </a:cubicBezTo>
                  <a:cubicBezTo>
                    <a:pt x="1022" y="717"/>
                    <a:pt x="1023" y="717"/>
                    <a:pt x="1023" y="717"/>
                  </a:cubicBezTo>
                  <a:cubicBezTo>
                    <a:pt x="1025" y="716"/>
                    <a:pt x="1026" y="716"/>
                    <a:pt x="1026" y="714"/>
                  </a:cubicBezTo>
                  <a:cubicBezTo>
                    <a:pt x="1026" y="714"/>
                    <a:pt x="1027" y="714"/>
                    <a:pt x="1028" y="714"/>
                  </a:cubicBezTo>
                  <a:cubicBezTo>
                    <a:pt x="1029" y="714"/>
                    <a:pt x="1030" y="714"/>
                    <a:pt x="1031" y="714"/>
                  </a:cubicBezTo>
                  <a:cubicBezTo>
                    <a:pt x="1031" y="716"/>
                    <a:pt x="1032" y="717"/>
                    <a:pt x="1034" y="716"/>
                  </a:cubicBezTo>
                  <a:cubicBezTo>
                    <a:pt x="1034" y="717"/>
                    <a:pt x="1034" y="717"/>
                    <a:pt x="1034" y="717"/>
                  </a:cubicBezTo>
                  <a:cubicBezTo>
                    <a:pt x="1035" y="718"/>
                    <a:pt x="1035" y="718"/>
                    <a:pt x="1035" y="718"/>
                  </a:cubicBezTo>
                  <a:cubicBezTo>
                    <a:pt x="1033" y="720"/>
                    <a:pt x="1031" y="717"/>
                    <a:pt x="1029" y="718"/>
                  </a:cubicBezTo>
                  <a:close/>
                  <a:moveTo>
                    <a:pt x="1044" y="715"/>
                  </a:moveTo>
                  <a:cubicBezTo>
                    <a:pt x="1044" y="715"/>
                    <a:pt x="1044" y="714"/>
                    <a:pt x="1044" y="714"/>
                  </a:cubicBezTo>
                  <a:cubicBezTo>
                    <a:pt x="1044" y="714"/>
                    <a:pt x="1044" y="714"/>
                    <a:pt x="1044" y="714"/>
                  </a:cubicBezTo>
                  <a:cubicBezTo>
                    <a:pt x="1044" y="714"/>
                    <a:pt x="1044" y="714"/>
                    <a:pt x="1044" y="714"/>
                  </a:cubicBezTo>
                  <a:cubicBezTo>
                    <a:pt x="1044" y="714"/>
                    <a:pt x="1044" y="714"/>
                    <a:pt x="1044" y="714"/>
                  </a:cubicBezTo>
                  <a:cubicBezTo>
                    <a:pt x="1044" y="714"/>
                    <a:pt x="1044" y="714"/>
                    <a:pt x="1044" y="715"/>
                  </a:cubicBezTo>
                  <a:close/>
                  <a:moveTo>
                    <a:pt x="1049" y="713"/>
                  </a:moveTo>
                  <a:cubicBezTo>
                    <a:pt x="1049" y="713"/>
                    <a:pt x="1049" y="713"/>
                    <a:pt x="1049" y="713"/>
                  </a:cubicBezTo>
                  <a:cubicBezTo>
                    <a:pt x="1049" y="713"/>
                    <a:pt x="1049" y="713"/>
                    <a:pt x="1049" y="713"/>
                  </a:cubicBezTo>
                  <a:cubicBezTo>
                    <a:pt x="1049" y="713"/>
                    <a:pt x="1049" y="713"/>
                    <a:pt x="1049" y="713"/>
                  </a:cubicBezTo>
                  <a:close/>
                  <a:moveTo>
                    <a:pt x="1051" y="706"/>
                  </a:moveTo>
                  <a:cubicBezTo>
                    <a:pt x="1050" y="705"/>
                    <a:pt x="1050" y="704"/>
                    <a:pt x="1050" y="703"/>
                  </a:cubicBezTo>
                  <a:cubicBezTo>
                    <a:pt x="1051" y="702"/>
                    <a:pt x="1051" y="701"/>
                    <a:pt x="1052" y="700"/>
                  </a:cubicBezTo>
                  <a:cubicBezTo>
                    <a:pt x="1052" y="700"/>
                    <a:pt x="1052" y="701"/>
                    <a:pt x="1053" y="702"/>
                  </a:cubicBezTo>
                  <a:cubicBezTo>
                    <a:pt x="1053" y="702"/>
                    <a:pt x="1053" y="702"/>
                    <a:pt x="1053" y="702"/>
                  </a:cubicBezTo>
                  <a:cubicBezTo>
                    <a:pt x="1051" y="702"/>
                    <a:pt x="1052" y="705"/>
                    <a:pt x="1051" y="706"/>
                  </a:cubicBezTo>
                  <a:close/>
                  <a:moveTo>
                    <a:pt x="1063" y="697"/>
                  </a:moveTo>
                  <a:cubicBezTo>
                    <a:pt x="1062" y="698"/>
                    <a:pt x="1061" y="698"/>
                    <a:pt x="1060" y="700"/>
                  </a:cubicBezTo>
                  <a:cubicBezTo>
                    <a:pt x="1057" y="698"/>
                    <a:pt x="1059" y="695"/>
                    <a:pt x="1059" y="692"/>
                  </a:cubicBezTo>
                  <a:cubicBezTo>
                    <a:pt x="1059" y="692"/>
                    <a:pt x="1059" y="692"/>
                    <a:pt x="1059" y="692"/>
                  </a:cubicBezTo>
                  <a:cubicBezTo>
                    <a:pt x="1061" y="692"/>
                    <a:pt x="1063" y="692"/>
                    <a:pt x="1065" y="690"/>
                  </a:cubicBezTo>
                  <a:cubicBezTo>
                    <a:pt x="1064" y="690"/>
                    <a:pt x="1064" y="690"/>
                    <a:pt x="1064" y="690"/>
                  </a:cubicBezTo>
                  <a:cubicBezTo>
                    <a:pt x="1064" y="691"/>
                    <a:pt x="1065" y="692"/>
                    <a:pt x="1065" y="693"/>
                  </a:cubicBezTo>
                  <a:cubicBezTo>
                    <a:pt x="1066" y="695"/>
                    <a:pt x="1065" y="696"/>
                    <a:pt x="1063" y="697"/>
                  </a:cubicBezTo>
                  <a:close/>
                  <a:moveTo>
                    <a:pt x="1084" y="657"/>
                  </a:moveTo>
                  <a:cubicBezTo>
                    <a:pt x="1084" y="658"/>
                    <a:pt x="1085" y="658"/>
                    <a:pt x="1085" y="659"/>
                  </a:cubicBezTo>
                  <a:cubicBezTo>
                    <a:pt x="1084" y="658"/>
                    <a:pt x="1084" y="658"/>
                    <a:pt x="1084" y="657"/>
                  </a:cubicBezTo>
                  <a:close/>
                  <a:moveTo>
                    <a:pt x="1065" y="462"/>
                  </a:moveTo>
                  <a:cubicBezTo>
                    <a:pt x="1065" y="462"/>
                    <a:pt x="1065" y="462"/>
                    <a:pt x="1065" y="462"/>
                  </a:cubicBezTo>
                  <a:cubicBezTo>
                    <a:pt x="1065" y="462"/>
                    <a:pt x="1065" y="462"/>
                    <a:pt x="1065" y="462"/>
                  </a:cubicBezTo>
                  <a:cubicBezTo>
                    <a:pt x="1065" y="462"/>
                    <a:pt x="1065" y="462"/>
                    <a:pt x="1065" y="462"/>
                  </a:cubicBezTo>
                  <a:close/>
                  <a:moveTo>
                    <a:pt x="1091" y="303"/>
                  </a:moveTo>
                  <a:cubicBezTo>
                    <a:pt x="1092" y="302"/>
                    <a:pt x="1092" y="302"/>
                    <a:pt x="1093" y="301"/>
                  </a:cubicBezTo>
                  <a:cubicBezTo>
                    <a:pt x="1094" y="301"/>
                    <a:pt x="1094" y="302"/>
                    <a:pt x="1095" y="302"/>
                  </a:cubicBezTo>
                  <a:cubicBezTo>
                    <a:pt x="1094" y="302"/>
                    <a:pt x="1092" y="302"/>
                    <a:pt x="1091" y="303"/>
                  </a:cubicBezTo>
                  <a:close/>
                  <a:moveTo>
                    <a:pt x="1091" y="296"/>
                  </a:moveTo>
                  <a:cubicBezTo>
                    <a:pt x="1091" y="296"/>
                    <a:pt x="1092" y="296"/>
                    <a:pt x="1092" y="296"/>
                  </a:cubicBezTo>
                  <a:cubicBezTo>
                    <a:pt x="1090" y="298"/>
                    <a:pt x="1088" y="300"/>
                    <a:pt x="1086" y="302"/>
                  </a:cubicBezTo>
                  <a:cubicBezTo>
                    <a:pt x="1086" y="301"/>
                    <a:pt x="1086" y="300"/>
                    <a:pt x="1085" y="299"/>
                  </a:cubicBezTo>
                  <a:cubicBezTo>
                    <a:pt x="1087" y="298"/>
                    <a:pt x="1089" y="297"/>
                    <a:pt x="1091" y="296"/>
                  </a:cubicBezTo>
                  <a:close/>
                  <a:moveTo>
                    <a:pt x="986" y="371"/>
                  </a:moveTo>
                  <a:cubicBezTo>
                    <a:pt x="987" y="371"/>
                    <a:pt x="987" y="371"/>
                    <a:pt x="988" y="370"/>
                  </a:cubicBezTo>
                  <a:cubicBezTo>
                    <a:pt x="991" y="373"/>
                    <a:pt x="993" y="375"/>
                    <a:pt x="997" y="376"/>
                  </a:cubicBezTo>
                  <a:cubicBezTo>
                    <a:pt x="996" y="377"/>
                    <a:pt x="996" y="378"/>
                    <a:pt x="996" y="379"/>
                  </a:cubicBezTo>
                  <a:cubicBezTo>
                    <a:pt x="993" y="380"/>
                    <a:pt x="991" y="382"/>
                    <a:pt x="988" y="383"/>
                  </a:cubicBezTo>
                  <a:cubicBezTo>
                    <a:pt x="985" y="380"/>
                    <a:pt x="983" y="376"/>
                    <a:pt x="983" y="371"/>
                  </a:cubicBezTo>
                  <a:cubicBezTo>
                    <a:pt x="984" y="371"/>
                    <a:pt x="985" y="371"/>
                    <a:pt x="986" y="371"/>
                  </a:cubicBezTo>
                  <a:close/>
                  <a:moveTo>
                    <a:pt x="953" y="409"/>
                  </a:moveTo>
                  <a:cubicBezTo>
                    <a:pt x="954" y="406"/>
                    <a:pt x="955" y="404"/>
                    <a:pt x="957" y="401"/>
                  </a:cubicBezTo>
                  <a:cubicBezTo>
                    <a:pt x="957" y="402"/>
                    <a:pt x="958" y="402"/>
                    <a:pt x="960" y="402"/>
                  </a:cubicBezTo>
                  <a:cubicBezTo>
                    <a:pt x="961" y="402"/>
                    <a:pt x="963" y="403"/>
                    <a:pt x="964" y="404"/>
                  </a:cubicBezTo>
                  <a:cubicBezTo>
                    <a:pt x="964" y="405"/>
                    <a:pt x="963" y="405"/>
                    <a:pt x="963" y="406"/>
                  </a:cubicBezTo>
                  <a:cubicBezTo>
                    <a:pt x="960" y="408"/>
                    <a:pt x="958" y="410"/>
                    <a:pt x="955" y="411"/>
                  </a:cubicBezTo>
                  <a:cubicBezTo>
                    <a:pt x="955" y="411"/>
                    <a:pt x="955" y="411"/>
                    <a:pt x="955" y="412"/>
                  </a:cubicBezTo>
                  <a:cubicBezTo>
                    <a:pt x="954" y="411"/>
                    <a:pt x="954" y="410"/>
                    <a:pt x="953" y="409"/>
                  </a:cubicBezTo>
                  <a:cubicBezTo>
                    <a:pt x="953" y="409"/>
                    <a:pt x="953" y="409"/>
                    <a:pt x="953" y="409"/>
                  </a:cubicBezTo>
                  <a:cubicBezTo>
                    <a:pt x="953" y="409"/>
                    <a:pt x="953" y="409"/>
                    <a:pt x="953" y="409"/>
                  </a:cubicBezTo>
                  <a:close/>
                  <a:moveTo>
                    <a:pt x="939" y="357"/>
                  </a:moveTo>
                  <a:cubicBezTo>
                    <a:pt x="940" y="356"/>
                    <a:pt x="943" y="357"/>
                    <a:pt x="944" y="356"/>
                  </a:cubicBezTo>
                  <a:cubicBezTo>
                    <a:pt x="945" y="357"/>
                    <a:pt x="947" y="358"/>
                    <a:pt x="948" y="358"/>
                  </a:cubicBezTo>
                  <a:cubicBezTo>
                    <a:pt x="948" y="359"/>
                    <a:pt x="949" y="360"/>
                    <a:pt x="950" y="361"/>
                  </a:cubicBezTo>
                  <a:cubicBezTo>
                    <a:pt x="950" y="362"/>
                    <a:pt x="950" y="362"/>
                    <a:pt x="951" y="362"/>
                  </a:cubicBezTo>
                  <a:cubicBezTo>
                    <a:pt x="950" y="363"/>
                    <a:pt x="950" y="364"/>
                    <a:pt x="949" y="365"/>
                  </a:cubicBezTo>
                  <a:cubicBezTo>
                    <a:pt x="949" y="365"/>
                    <a:pt x="948" y="366"/>
                    <a:pt x="948" y="366"/>
                  </a:cubicBezTo>
                  <a:cubicBezTo>
                    <a:pt x="947" y="366"/>
                    <a:pt x="946" y="367"/>
                    <a:pt x="945" y="367"/>
                  </a:cubicBezTo>
                  <a:cubicBezTo>
                    <a:pt x="944" y="367"/>
                    <a:pt x="944" y="367"/>
                    <a:pt x="944" y="367"/>
                  </a:cubicBezTo>
                  <a:cubicBezTo>
                    <a:pt x="942" y="366"/>
                    <a:pt x="940" y="366"/>
                    <a:pt x="938" y="368"/>
                  </a:cubicBezTo>
                  <a:cubicBezTo>
                    <a:pt x="937" y="368"/>
                    <a:pt x="937" y="367"/>
                    <a:pt x="937" y="367"/>
                  </a:cubicBezTo>
                  <a:cubicBezTo>
                    <a:pt x="936" y="367"/>
                    <a:pt x="936" y="367"/>
                    <a:pt x="935" y="367"/>
                  </a:cubicBezTo>
                  <a:cubicBezTo>
                    <a:pt x="936" y="364"/>
                    <a:pt x="937" y="360"/>
                    <a:pt x="939" y="357"/>
                  </a:cubicBezTo>
                  <a:close/>
                  <a:moveTo>
                    <a:pt x="932" y="344"/>
                  </a:moveTo>
                  <a:cubicBezTo>
                    <a:pt x="932" y="344"/>
                    <a:pt x="931" y="344"/>
                    <a:pt x="931" y="344"/>
                  </a:cubicBezTo>
                  <a:cubicBezTo>
                    <a:pt x="931" y="344"/>
                    <a:pt x="930" y="344"/>
                    <a:pt x="930" y="344"/>
                  </a:cubicBezTo>
                  <a:cubicBezTo>
                    <a:pt x="931" y="344"/>
                    <a:pt x="932" y="344"/>
                    <a:pt x="932" y="344"/>
                  </a:cubicBezTo>
                  <a:close/>
                  <a:moveTo>
                    <a:pt x="922" y="341"/>
                  </a:moveTo>
                  <a:cubicBezTo>
                    <a:pt x="922" y="341"/>
                    <a:pt x="922" y="341"/>
                    <a:pt x="922" y="341"/>
                  </a:cubicBezTo>
                  <a:cubicBezTo>
                    <a:pt x="921" y="341"/>
                    <a:pt x="921" y="342"/>
                    <a:pt x="920" y="342"/>
                  </a:cubicBezTo>
                  <a:cubicBezTo>
                    <a:pt x="920" y="342"/>
                    <a:pt x="920" y="342"/>
                    <a:pt x="919" y="342"/>
                  </a:cubicBezTo>
                  <a:cubicBezTo>
                    <a:pt x="920" y="342"/>
                    <a:pt x="921" y="341"/>
                    <a:pt x="922" y="341"/>
                  </a:cubicBezTo>
                  <a:close/>
                  <a:moveTo>
                    <a:pt x="907" y="332"/>
                  </a:moveTo>
                  <a:cubicBezTo>
                    <a:pt x="907" y="333"/>
                    <a:pt x="908" y="334"/>
                    <a:pt x="908" y="335"/>
                  </a:cubicBezTo>
                  <a:cubicBezTo>
                    <a:pt x="905" y="333"/>
                    <a:pt x="903" y="335"/>
                    <a:pt x="900" y="338"/>
                  </a:cubicBezTo>
                  <a:cubicBezTo>
                    <a:pt x="900" y="338"/>
                    <a:pt x="900" y="338"/>
                    <a:pt x="900" y="338"/>
                  </a:cubicBezTo>
                  <a:cubicBezTo>
                    <a:pt x="900" y="338"/>
                    <a:pt x="899" y="337"/>
                    <a:pt x="899" y="337"/>
                  </a:cubicBezTo>
                  <a:cubicBezTo>
                    <a:pt x="902" y="336"/>
                    <a:pt x="904" y="334"/>
                    <a:pt x="907" y="332"/>
                  </a:cubicBezTo>
                  <a:close/>
                  <a:moveTo>
                    <a:pt x="889" y="361"/>
                  </a:moveTo>
                  <a:cubicBezTo>
                    <a:pt x="889" y="361"/>
                    <a:pt x="889" y="361"/>
                    <a:pt x="889" y="360"/>
                  </a:cubicBezTo>
                  <a:cubicBezTo>
                    <a:pt x="891" y="361"/>
                    <a:pt x="889" y="361"/>
                    <a:pt x="889" y="361"/>
                  </a:cubicBezTo>
                  <a:cubicBezTo>
                    <a:pt x="889" y="361"/>
                    <a:pt x="889" y="361"/>
                    <a:pt x="889" y="361"/>
                  </a:cubicBezTo>
                  <a:close/>
                  <a:moveTo>
                    <a:pt x="887" y="280"/>
                  </a:moveTo>
                  <a:cubicBezTo>
                    <a:pt x="886" y="279"/>
                    <a:pt x="885" y="279"/>
                    <a:pt x="884" y="279"/>
                  </a:cubicBezTo>
                  <a:cubicBezTo>
                    <a:pt x="884" y="278"/>
                    <a:pt x="884" y="278"/>
                    <a:pt x="883" y="278"/>
                  </a:cubicBezTo>
                  <a:cubicBezTo>
                    <a:pt x="883" y="278"/>
                    <a:pt x="883" y="277"/>
                    <a:pt x="883" y="277"/>
                  </a:cubicBezTo>
                  <a:cubicBezTo>
                    <a:pt x="885" y="278"/>
                    <a:pt x="887" y="277"/>
                    <a:pt x="889" y="277"/>
                  </a:cubicBezTo>
                  <a:cubicBezTo>
                    <a:pt x="888" y="278"/>
                    <a:pt x="887" y="279"/>
                    <a:pt x="887" y="280"/>
                  </a:cubicBezTo>
                  <a:close/>
                  <a:moveTo>
                    <a:pt x="912" y="267"/>
                  </a:moveTo>
                  <a:cubicBezTo>
                    <a:pt x="911" y="267"/>
                    <a:pt x="911" y="267"/>
                    <a:pt x="911" y="266"/>
                  </a:cubicBezTo>
                  <a:cubicBezTo>
                    <a:pt x="911" y="267"/>
                    <a:pt x="911" y="267"/>
                    <a:pt x="912" y="267"/>
                  </a:cubicBezTo>
                  <a:cubicBezTo>
                    <a:pt x="912" y="267"/>
                    <a:pt x="911" y="267"/>
                    <a:pt x="911" y="267"/>
                  </a:cubicBezTo>
                  <a:cubicBezTo>
                    <a:pt x="911" y="267"/>
                    <a:pt x="912" y="267"/>
                    <a:pt x="912" y="267"/>
                  </a:cubicBezTo>
                  <a:cubicBezTo>
                    <a:pt x="912" y="267"/>
                    <a:pt x="912" y="267"/>
                    <a:pt x="912" y="267"/>
                  </a:cubicBezTo>
                  <a:cubicBezTo>
                    <a:pt x="912" y="267"/>
                    <a:pt x="912" y="267"/>
                    <a:pt x="912" y="267"/>
                  </a:cubicBezTo>
                  <a:close/>
                  <a:moveTo>
                    <a:pt x="907" y="243"/>
                  </a:moveTo>
                  <a:cubicBezTo>
                    <a:pt x="908" y="243"/>
                    <a:pt x="909" y="242"/>
                    <a:pt x="910" y="242"/>
                  </a:cubicBezTo>
                  <a:cubicBezTo>
                    <a:pt x="911" y="245"/>
                    <a:pt x="913" y="248"/>
                    <a:pt x="915" y="251"/>
                  </a:cubicBezTo>
                  <a:cubicBezTo>
                    <a:pt x="915" y="251"/>
                    <a:pt x="915" y="251"/>
                    <a:pt x="915" y="251"/>
                  </a:cubicBezTo>
                  <a:cubicBezTo>
                    <a:pt x="915" y="252"/>
                    <a:pt x="915" y="253"/>
                    <a:pt x="915" y="254"/>
                  </a:cubicBezTo>
                  <a:cubicBezTo>
                    <a:pt x="915" y="254"/>
                    <a:pt x="915" y="254"/>
                    <a:pt x="914" y="254"/>
                  </a:cubicBezTo>
                  <a:cubicBezTo>
                    <a:pt x="914" y="254"/>
                    <a:pt x="914" y="255"/>
                    <a:pt x="913" y="255"/>
                  </a:cubicBezTo>
                  <a:cubicBezTo>
                    <a:pt x="913" y="251"/>
                    <a:pt x="908" y="248"/>
                    <a:pt x="907" y="244"/>
                  </a:cubicBezTo>
                  <a:cubicBezTo>
                    <a:pt x="907" y="244"/>
                    <a:pt x="907" y="244"/>
                    <a:pt x="907" y="243"/>
                  </a:cubicBezTo>
                  <a:close/>
                  <a:moveTo>
                    <a:pt x="899" y="240"/>
                  </a:moveTo>
                  <a:cubicBezTo>
                    <a:pt x="899" y="240"/>
                    <a:pt x="899" y="240"/>
                    <a:pt x="898" y="240"/>
                  </a:cubicBezTo>
                  <a:cubicBezTo>
                    <a:pt x="898" y="240"/>
                    <a:pt x="898" y="240"/>
                    <a:pt x="898" y="239"/>
                  </a:cubicBezTo>
                  <a:cubicBezTo>
                    <a:pt x="899" y="239"/>
                    <a:pt x="899" y="239"/>
                    <a:pt x="899" y="240"/>
                  </a:cubicBezTo>
                  <a:close/>
                  <a:moveTo>
                    <a:pt x="870" y="254"/>
                  </a:moveTo>
                  <a:cubicBezTo>
                    <a:pt x="871" y="254"/>
                    <a:pt x="871" y="254"/>
                    <a:pt x="872" y="254"/>
                  </a:cubicBezTo>
                  <a:cubicBezTo>
                    <a:pt x="875" y="255"/>
                    <a:pt x="879" y="255"/>
                    <a:pt x="882" y="254"/>
                  </a:cubicBezTo>
                  <a:cubicBezTo>
                    <a:pt x="886" y="253"/>
                    <a:pt x="888" y="251"/>
                    <a:pt x="890" y="247"/>
                  </a:cubicBezTo>
                  <a:cubicBezTo>
                    <a:pt x="890" y="247"/>
                    <a:pt x="890" y="247"/>
                    <a:pt x="890" y="247"/>
                  </a:cubicBezTo>
                  <a:cubicBezTo>
                    <a:pt x="891" y="248"/>
                    <a:pt x="893" y="248"/>
                    <a:pt x="895" y="248"/>
                  </a:cubicBezTo>
                  <a:cubicBezTo>
                    <a:pt x="896" y="247"/>
                    <a:pt x="898" y="245"/>
                    <a:pt x="898" y="244"/>
                  </a:cubicBezTo>
                  <a:cubicBezTo>
                    <a:pt x="898" y="244"/>
                    <a:pt x="899" y="245"/>
                    <a:pt x="899" y="246"/>
                  </a:cubicBezTo>
                  <a:cubicBezTo>
                    <a:pt x="902" y="246"/>
                    <a:pt x="904" y="245"/>
                    <a:pt x="906" y="244"/>
                  </a:cubicBezTo>
                  <a:cubicBezTo>
                    <a:pt x="905" y="246"/>
                    <a:pt x="906" y="249"/>
                    <a:pt x="906" y="251"/>
                  </a:cubicBezTo>
                  <a:cubicBezTo>
                    <a:pt x="906" y="253"/>
                    <a:pt x="906" y="255"/>
                    <a:pt x="908" y="255"/>
                  </a:cubicBezTo>
                  <a:cubicBezTo>
                    <a:pt x="910" y="256"/>
                    <a:pt x="910" y="257"/>
                    <a:pt x="911" y="259"/>
                  </a:cubicBezTo>
                  <a:cubicBezTo>
                    <a:pt x="911" y="259"/>
                    <a:pt x="911" y="259"/>
                    <a:pt x="911" y="259"/>
                  </a:cubicBezTo>
                  <a:cubicBezTo>
                    <a:pt x="911" y="260"/>
                    <a:pt x="911" y="261"/>
                    <a:pt x="911" y="262"/>
                  </a:cubicBezTo>
                  <a:cubicBezTo>
                    <a:pt x="910" y="263"/>
                    <a:pt x="910" y="265"/>
                    <a:pt x="911" y="266"/>
                  </a:cubicBezTo>
                  <a:cubicBezTo>
                    <a:pt x="911" y="266"/>
                    <a:pt x="911" y="266"/>
                    <a:pt x="911" y="266"/>
                  </a:cubicBezTo>
                  <a:cubicBezTo>
                    <a:pt x="907" y="264"/>
                    <a:pt x="904" y="265"/>
                    <a:pt x="900" y="267"/>
                  </a:cubicBezTo>
                  <a:cubicBezTo>
                    <a:pt x="899" y="268"/>
                    <a:pt x="899" y="269"/>
                    <a:pt x="898" y="270"/>
                  </a:cubicBezTo>
                  <a:cubicBezTo>
                    <a:pt x="898" y="270"/>
                    <a:pt x="898" y="270"/>
                    <a:pt x="897" y="270"/>
                  </a:cubicBezTo>
                  <a:cubicBezTo>
                    <a:pt x="897" y="263"/>
                    <a:pt x="894" y="265"/>
                    <a:pt x="890" y="266"/>
                  </a:cubicBezTo>
                  <a:cubicBezTo>
                    <a:pt x="890" y="263"/>
                    <a:pt x="889" y="260"/>
                    <a:pt x="887" y="258"/>
                  </a:cubicBezTo>
                  <a:cubicBezTo>
                    <a:pt x="886" y="257"/>
                    <a:pt x="885" y="257"/>
                    <a:pt x="884" y="257"/>
                  </a:cubicBezTo>
                  <a:cubicBezTo>
                    <a:pt x="883" y="258"/>
                    <a:pt x="882" y="258"/>
                    <a:pt x="880" y="258"/>
                  </a:cubicBezTo>
                  <a:cubicBezTo>
                    <a:pt x="878" y="257"/>
                    <a:pt x="875" y="258"/>
                    <a:pt x="873" y="257"/>
                  </a:cubicBezTo>
                  <a:cubicBezTo>
                    <a:pt x="871" y="257"/>
                    <a:pt x="870" y="256"/>
                    <a:pt x="870" y="254"/>
                  </a:cubicBezTo>
                  <a:cubicBezTo>
                    <a:pt x="870" y="254"/>
                    <a:pt x="870" y="254"/>
                    <a:pt x="870" y="254"/>
                  </a:cubicBezTo>
                  <a:close/>
                  <a:moveTo>
                    <a:pt x="864" y="322"/>
                  </a:moveTo>
                  <a:cubicBezTo>
                    <a:pt x="863" y="322"/>
                    <a:pt x="862" y="322"/>
                    <a:pt x="862" y="322"/>
                  </a:cubicBezTo>
                  <a:cubicBezTo>
                    <a:pt x="863" y="322"/>
                    <a:pt x="864" y="322"/>
                    <a:pt x="864" y="322"/>
                  </a:cubicBezTo>
                  <a:cubicBezTo>
                    <a:pt x="864" y="322"/>
                    <a:pt x="864" y="322"/>
                    <a:pt x="864" y="322"/>
                  </a:cubicBezTo>
                  <a:close/>
                  <a:moveTo>
                    <a:pt x="862" y="300"/>
                  </a:moveTo>
                  <a:cubicBezTo>
                    <a:pt x="863" y="301"/>
                    <a:pt x="863" y="302"/>
                    <a:pt x="864" y="303"/>
                  </a:cubicBezTo>
                  <a:cubicBezTo>
                    <a:pt x="864" y="304"/>
                    <a:pt x="863" y="305"/>
                    <a:pt x="863" y="306"/>
                  </a:cubicBezTo>
                  <a:cubicBezTo>
                    <a:pt x="862" y="305"/>
                    <a:pt x="861" y="304"/>
                    <a:pt x="861" y="302"/>
                  </a:cubicBezTo>
                  <a:cubicBezTo>
                    <a:pt x="861" y="302"/>
                    <a:pt x="861" y="301"/>
                    <a:pt x="862" y="300"/>
                  </a:cubicBezTo>
                  <a:close/>
                  <a:moveTo>
                    <a:pt x="854" y="270"/>
                  </a:moveTo>
                  <a:cubicBezTo>
                    <a:pt x="854" y="269"/>
                    <a:pt x="853" y="269"/>
                    <a:pt x="852" y="268"/>
                  </a:cubicBezTo>
                  <a:cubicBezTo>
                    <a:pt x="854" y="268"/>
                    <a:pt x="855" y="269"/>
                    <a:pt x="857" y="269"/>
                  </a:cubicBezTo>
                  <a:cubicBezTo>
                    <a:pt x="854" y="272"/>
                    <a:pt x="856" y="274"/>
                    <a:pt x="858" y="276"/>
                  </a:cubicBezTo>
                  <a:cubicBezTo>
                    <a:pt x="858" y="276"/>
                    <a:pt x="858" y="276"/>
                    <a:pt x="857" y="276"/>
                  </a:cubicBezTo>
                  <a:cubicBezTo>
                    <a:pt x="856" y="276"/>
                    <a:pt x="854" y="277"/>
                    <a:pt x="852" y="277"/>
                  </a:cubicBezTo>
                  <a:cubicBezTo>
                    <a:pt x="852" y="277"/>
                    <a:pt x="852" y="277"/>
                    <a:pt x="852" y="277"/>
                  </a:cubicBezTo>
                  <a:cubicBezTo>
                    <a:pt x="853" y="275"/>
                    <a:pt x="855" y="273"/>
                    <a:pt x="854" y="270"/>
                  </a:cubicBezTo>
                  <a:close/>
                  <a:moveTo>
                    <a:pt x="845" y="294"/>
                  </a:moveTo>
                  <a:cubicBezTo>
                    <a:pt x="845" y="294"/>
                    <a:pt x="845" y="294"/>
                    <a:pt x="845" y="294"/>
                  </a:cubicBezTo>
                  <a:cubicBezTo>
                    <a:pt x="845" y="294"/>
                    <a:pt x="845" y="294"/>
                    <a:pt x="845" y="294"/>
                  </a:cubicBezTo>
                  <a:cubicBezTo>
                    <a:pt x="845" y="294"/>
                    <a:pt x="845" y="294"/>
                    <a:pt x="845" y="294"/>
                  </a:cubicBezTo>
                  <a:close/>
                  <a:moveTo>
                    <a:pt x="814" y="300"/>
                  </a:moveTo>
                  <a:cubicBezTo>
                    <a:pt x="817" y="300"/>
                    <a:pt x="819" y="300"/>
                    <a:pt x="822" y="299"/>
                  </a:cubicBezTo>
                  <a:cubicBezTo>
                    <a:pt x="822" y="301"/>
                    <a:pt x="823" y="303"/>
                    <a:pt x="825" y="304"/>
                  </a:cubicBezTo>
                  <a:cubicBezTo>
                    <a:pt x="825" y="304"/>
                    <a:pt x="825" y="304"/>
                    <a:pt x="825" y="304"/>
                  </a:cubicBezTo>
                  <a:cubicBezTo>
                    <a:pt x="823" y="305"/>
                    <a:pt x="821" y="305"/>
                    <a:pt x="819" y="305"/>
                  </a:cubicBezTo>
                  <a:cubicBezTo>
                    <a:pt x="819" y="305"/>
                    <a:pt x="818" y="305"/>
                    <a:pt x="817" y="306"/>
                  </a:cubicBezTo>
                  <a:cubicBezTo>
                    <a:pt x="816" y="304"/>
                    <a:pt x="814" y="303"/>
                    <a:pt x="814" y="300"/>
                  </a:cubicBezTo>
                  <a:cubicBezTo>
                    <a:pt x="814" y="300"/>
                    <a:pt x="814" y="300"/>
                    <a:pt x="814" y="300"/>
                  </a:cubicBezTo>
                  <a:close/>
                  <a:moveTo>
                    <a:pt x="805" y="420"/>
                  </a:moveTo>
                  <a:cubicBezTo>
                    <a:pt x="805" y="420"/>
                    <a:pt x="805" y="420"/>
                    <a:pt x="805" y="420"/>
                  </a:cubicBezTo>
                  <a:cubicBezTo>
                    <a:pt x="805" y="420"/>
                    <a:pt x="805" y="420"/>
                    <a:pt x="805" y="420"/>
                  </a:cubicBezTo>
                  <a:cubicBezTo>
                    <a:pt x="805" y="420"/>
                    <a:pt x="805" y="420"/>
                    <a:pt x="805" y="420"/>
                  </a:cubicBezTo>
                  <a:close/>
                  <a:moveTo>
                    <a:pt x="794" y="272"/>
                  </a:moveTo>
                  <a:cubicBezTo>
                    <a:pt x="794" y="272"/>
                    <a:pt x="794" y="272"/>
                    <a:pt x="794" y="272"/>
                  </a:cubicBezTo>
                  <a:cubicBezTo>
                    <a:pt x="794" y="272"/>
                    <a:pt x="794" y="272"/>
                    <a:pt x="794" y="272"/>
                  </a:cubicBezTo>
                  <a:cubicBezTo>
                    <a:pt x="794" y="272"/>
                    <a:pt x="794" y="272"/>
                    <a:pt x="794" y="272"/>
                  </a:cubicBezTo>
                  <a:close/>
                  <a:moveTo>
                    <a:pt x="794" y="289"/>
                  </a:moveTo>
                  <a:cubicBezTo>
                    <a:pt x="794" y="289"/>
                    <a:pt x="794" y="289"/>
                    <a:pt x="794" y="289"/>
                  </a:cubicBezTo>
                  <a:cubicBezTo>
                    <a:pt x="794" y="290"/>
                    <a:pt x="794" y="290"/>
                    <a:pt x="794" y="290"/>
                  </a:cubicBezTo>
                  <a:cubicBezTo>
                    <a:pt x="796" y="294"/>
                    <a:pt x="793" y="296"/>
                    <a:pt x="790" y="298"/>
                  </a:cubicBezTo>
                  <a:cubicBezTo>
                    <a:pt x="788" y="297"/>
                    <a:pt x="785" y="297"/>
                    <a:pt x="783" y="297"/>
                  </a:cubicBezTo>
                  <a:cubicBezTo>
                    <a:pt x="783" y="297"/>
                    <a:pt x="782" y="296"/>
                    <a:pt x="782" y="296"/>
                  </a:cubicBezTo>
                  <a:cubicBezTo>
                    <a:pt x="786" y="294"/>
                    <a:pt x="789" y="291"/>
                    <a:pt x="794" y="289"/>
                  </a:cubicBezTo>
                  <a:close/>
                  <a:moveTo>
                    <a:pt x="780" y="154"/>
                  </a:moveTo>
                  <a:cubicBezTo>
                    <a:pt x="782" y="156"/>
                    <a:pt x="784" y="159"/>
                    <a:pt x="786" y="162"/>
                  </a:cubicBezTo>
                  <a:cubicBezTo>
                    <a:pt x="786" y="162"/>
                    <a:pt x="785" y="161"/>
                    <a:pt x="784" y="161"/>
                  </a:cubicBezTo>
                  <a:cubicBezTo>
                    <a:pt x="784" y="161"/>
                    <a:pt x="784" y="161"/>
                    <a:pt x="784" y="161"/>
                  </a:cubicBezTo>
                  <a:cubicBezTo>
                    <a:pt x="782" y="160"/>
                    <a:pt x="779" y="161"/>
                    <a:pt x="777" y="160"/>
                  </a:cubicBezTo>
                  <a:cubicBezTo>
                    <a:pt x="778" y="158"/>
                    <a:pt x="779" y="156"/>
                    <a:pt x="780" y="154"/>
                  </a:cubicBezTo>
                  <a:close/>
                  <a:moveTo>
                    <a:pt x="760" y="351"/>
                  </a:moveTo>
                  <a:cubicBezTo>
                    <a:pt x="760" y="351"/>
                    <a:pt x="760" y="352"/>
                    <a:pt x="760" y="352"/>
                  </a:cubicBezTo>
                  <a:cubicBezTo>
                    <a:pt x="760" y="352"/>
                    <a:pt x="759" y="352"/>
                    <a:pt x="759" y="351"/>
                  </a:cubicBezTo>
                  <a:cubicBezTo>
                    <a:pt x="759" y="351"/>
                    <a:pt x="759" y="351"/>
                    <a:pt x="759" y="351"/>
                  </a:cubicBezTo>
                  <a:cubicBezTo>
                    <a:pt x="759" y="351"/>
                    <a:pt x="760" y="351"/>
                    <a:pt x="760" y="351"/>
                  </a:cubicBezTo>
                  <a:close/>
                  <a:moveTo>
                    <a:pt x="727" y="150"/>
                  </a:moveTo>
                  <a:cubicBezTo>
                    <a:pt x="728" y="149"/>
                    <a:pt x="729" y="147"/>
                    <a:pt x="729" y="146"/>
                  </a:cubicBezTo>
                  <a:cubicBezTo>
                    <a:pt x="736" y="148"/>
                    <a:pt x="744" y="145"/>
                    <a:pt x="748" y="154"/>
                  </a:cubicBezTo>
                  <a:cubicBezTo>
                    <a:pt x="748" y="154"/>
                    <a:pt x="748" y="154"/>
                    <a:pt x="748" y="154"/>
                  </a:cubicBezTo>
                  <a:cubicBezTo>
                    <a:pt x="741" y="151"/>
                    <a:pt x="734" y="151"/>
                    <a:pt x="727" y="150"/>
                  </a:cubicBezTo>
                  <a:cubicBezTo>
                    <a:pt x="727" y="150"/>
                    <a:pt x="727" y="150"/>
                    <a:pt x="727" y="150"/>
                  </a:cubicBezTo>
                  <a:close/>
                  <a:moveTo>
                    <a:pt x="723" y="345"/>
                  </a:moveTo>
                  <a:cubicBezTo>
                    <a:pt x="723" y="345"/>
                    <a:pt x="723" y="345"/>
                    <a:pt x="723" y="345"/>
                  </a:cubicBezTo>
                  <a:cubicBezTo>
                    <a:pt x="723" y="345"/>
                    <a:pt x="723" y="345"/>
                    <a:pt x="723" y="345"/>
                  </a:cubicBezTo>
                  <a:cubicBezTo>
                    <a:pt x="723" y="345"/>
                    <a:pt x="723" y="345"/>
                    <a:pt x="723" y="345"/>
                  </a:cubicBezTo>
                  <a:cubicBezTo>
                    <a:pt x="723" y="345"/>
                    <a:pt x="723" y="345"/>
                    <a:pt x="723" y="345"/>
                  </a:cubicBezTo>
                  <a:close/>
                  <a:moveTo>
                    <a:pt x="712" y="99"/>
                  </a:moveTo>
                  <a:cubicBezTo>
                    <a:pt x="713" y="99"/>
                    <a:pt x="713" y="100"/>
                    <a:pt x="713" y="100"/>
                  </a:cubicBezTo>
                  <a:cubicBezTo>
                    <a:pt x="714" y="100"/>
                    <a:pt x="715" y="101"/>
                    <a:pt x="716" y="101"/>
                  </a:cubicBezTo>
                  <a:cubicBezTo>
                    <a:pt x="715" y="101"/>
                    <a:pt x="713" y="101"/>
                    <a:pt x="712" y="100"/>
                  </a:cubicBezTo>
                  <a:cubicBezTo>
                    <a:pt x="712" y="100"/>
                    <a:pt x="712" y="100"/>
                    <a:pt x="711" y="100"/>
                  </a:cubicBezTo>
                  <a:cubicBezTo>
                    <a:pt x="712" y="100"/>
                    <a:pt x="712" y="99"/>
                    <a:pt x="712" y="99"/>
                  </a:cubicBezTo>
                  <a:close/>
                  <a:moveTo>
                    <a:pt x="709" y="320"/>
                  </a:moveTo>
                  <a:cubicBezTo>
                    <a:pt x="709" y="318"/>
                    <a:pt x="709" y="316"/>
                    <a:pt x="707" y="314"/>
                  </a:cubicBezTo>
                  <a:cubicBezTo>
                    <a:pt x="707" y="314"/>
                    <a:pt x="707" y="314"/>
                    <a:pt x="707" y="314"/>
                  </a:cubicBezTo>
                  <a:cubicBezTo>
                    <a:pt x="707" y="313"/>
                    <a:pt x="707" y="311"/>
                    <a:pt x="708" y="310"/>
                  </a:cubicBezTo>
                  <a:cubicBezTo>
                    <a:pt x="708" y="310"/>
                    <a:pt x="709" y="309"/>
                    <a:pt x="710" y="309"/>
                  </a:cubicBezTo>
                  <a:cubicBezTo>
                    <a:pt x="710" y="313"/>
                    <a:pt x="710" y="317"/>
                    <a:pt x="709" y="320"/>
                  </a:cubicBezTo>
                  <a:close/>
                  <a:moveTo>
                    <a:pt x="699" y="232"/>
                  </a:moveTo>
                  <a:cubicBezTo>
                    <a:pt x="699" y="231"/>
                    <a:pt x="700" y="230"/>
                    <a:pt x="701" y="230"/>
                  </a:cubicBezTo>
                  <a:cubicBezTo>
                    <a:pt x="703" y="229"/>
                    <a:pt x="706" y="228"/>
                    <a:pt x="709" y="227"/>
                  </a:cubicBezTo>
                  <a:cubicBezTo>
                    <a:pt x="709" y="228"/>
                    <a:pt x="709" y="229"/>
                    <a:pt x="710" y="230"/>
                  </a:cubicBezTo>
                  <a:cubicBezTo>
                    <a:pt x="706" y="231"/>
                    <a:pt x="701" y="232"/>
                    <a:pt x="700" y="237"/>
                  </a:cubicBezTo>
                  <a:cubicBezTo>
                    <a:pt x="698" y="238"/>
                    <a:pt x="695" y="238"/>
                    <a:pt x="694" y="236"/>
                  </a:cubicBezTo>
                  <a:cubicBezTo>
                    <a:pt x="694" y="235"/>
                    <a:pt x="694" y="235"/>
                    <a:pt x="695" y="235"/>
                  </a:cubicBezTo>
                  <a:cubicBezTo>
                    <a:pt x="697" y="237"/>
                    <a:pt x="698" y="235"/>
                    <a:pt x="699" y="233"/>
                  </a:cubicBezTo>
                  <a:cubicBezTo>
                    <a:pt x="699" y="233"/>
                    <a:pt x="699" y="232"/>
                    <a:pt x="699" y="232"/>
                  </a:cubicBezTo>
                  <a:close/>
                  <a:moveTo>
                    <a:pt x="695" y="225"/>
                  </a:moveTo>
                  <a:cubicBezTo>
                    <a:pt x="695" y="225"/>
                    <a:pt x="695" y="224"/>
                    <a:pt x="695" y="224"/>
                  </a:cubicBezTo>
                  <a:cubicBezTo>
                    <a:pt x="695" y="224"/>
                    <a:pt x="695" y="224"/>
                    <a:pt x="695" y="224"/>
                  </a:cubicBezTo>
                  <a:cubicBezTo>
                    <a:pt x="695" y="224"/>
                    <a:pt x="695" y="225"/>
                    <a:pt x="695" y="225"/>
                  </a:cubicBezTo>
                  <a:close/>
                  <a:moveTo>
                    <a:pt x="697" y="164"/>
                  </a:moveTo>
                  <a:cubicBezTo>
                    <a:pt x="697" y="164"/>
                    <a:pt x="697" y="164"/>
                    <a:pt x="697" y="164"/>
                  </a:cubicBezTo>
                  <a:cubicBezTo>
                    <a:pt x="697" y="164"/>
                    <a:pt x="697" y="164"/>
                    <a:pt x="697" y="164"/>
                  </a:cubicBezTo>
                  <a:cubicBezTo>
                    <a:pt x="697" y="164"/>
                    <a:pt x="697" y="164"/>
                    <a:pt x="697" y="164"/>
                  </a:cubicBezTo>
                  <a:close/>
                  <a:moveTo>
                    <a:pt x="685" y="84"/>
                  </a:moveTo>
                  <a:cubicBezTo>
                    <a:pt x="685" y="84"/>
                    <a:pt x="685" y="84"/>
                    <a:pt x="685" y="84"/>
                  </a:cubicBezTo>
                  <a:cubicBezTo>
                    <a:pt x="687" y="85"/>
                    <a:pt x="688" y="85"/>
                    <a:pt x="689" y="85"/>
                  </a:cubicBezTo>
                  <a:cubicBezTo>
                    <a:pt x="691" y="84"/>
                    <a:pt x="693" y="82"/>
                    <a:pt x="695" y="81"/>
                  </a:cubicBezTo>
                  <a:cubicBezTo>
                    <a:pt x="694" y="85"/>
                    <a:pt x="694" y="89"/>
                    <a:pt x="697" y="91"/>
                  </a:cubicBezTo>
                  <a:cubicBezTo>
                    <a:pt x="695" y="90"/>
                    <a:pt x="693" y="90"/>
                    <a:pt x="691" y="92"/>
                  </a:cubicBezTo>
                  <a:cubicBezTo>
                    <a:pt x="691" y="91"/>
                    <a:pt x="691" y="91"/>
                    <a:pt x="691" y="91"/>
                  </a:cubicBezTo>
                  <a:cubicBezTo>
                    <a:pt x="690" y="90"/>
                    <a:pt x="689" y="90"/>
                    <a:pt x="687" y="89"/>
                  </a:cubicBezTo>
                  <a:cubicBezTo>
                    <a:pt x="686" y="89"/>
                    <a:pt x="684" y="88"/>
                    <a:pt x="682" y="88"/>
                  </a:cubicBezTo>
                  <a:cubicBezTo>
                    <a:pt x="683" y="87"/>
                    <a:pt x="684" y="86"/>
                    <a:pt x="685" y="84"/>
                  </a:cubicBezTo>
                  <a:close/>
                  <a:moveTo>
                    <a:pt x="681" y="249"/>
                  </a:moveTo>
                  <a:cubicBezTo>
                    <a:pt x="679" y="252"/>
                    <a:pt x="677" y="254"/>
                    <a:pt x="676" y="257"/>
                  </a:cubicBezTo>
                  <a:cubicBezTo>
                    <a:pt x="675" y="256"/>
                    <a:pt x="673" y="256"/>
                    <a:pt x="671" y="256"/>
                  </a:cubicBezTo>
                  <a:cubicBezTo>
                    <a:pt x="671" y="257"/>
                    <a:pt x="671" y="257"/>
                    <a:pt x="671" y="257"/>
                  </a:cubicBezTo>
                  <a:cubicBezTo>
                    <a:pt x="670" y="257"/>
                    <a:pt x="670" y="257"/>
                    <a:pt x="670" y="257"/>
                  </a:cubicBezTo>
                  <a:cubicBezTo>
                    <a:pt x="670" y="257"/>
                    <a:pt x="669" y="256"/>
                    <a:pt x="669" y="255"/>
                  </a:cubicBezTo>
                  <a:cubicBezTo>
                    <a:pt x="673" y="254"/>
                    <a:pt x="677" y="252"/>
                    <a:pt x="681" y="249"/>
                  </a:cubicBezTo>
                  <a:close/>
                  <a:moveTo>
                    <a:pt x="678" y="359"/>
                  </a:moveTo>
                  <a:cubicBezTo>
                    <a:pt x="678" y="359"/>
                    <a:pt x="678" y="359"/>
                    <a:pt x="678" y="359"/>
                  </a:cubicBezTo>
                  <a:cubicBezTo>
                    <a:pt x="678" y="359"/>
                    <a:pt x="678" y="358"/>
                    <a:pt x="678" y="358"/>
                  </a:cubicBezTo>
                  <a:cubicBezTo>
                    <a:pt x="678" y="358"/>
                    <a:pt x="678" y="358"/>
                    <a:pt x="678" y="358"/>
                  </a:cubicBezTo>
                  <a:cubicBezTo>
                    <a:pt x="678" y="358"/>
                    <a:pt x="678" y="359"/>
                    <a:pt x="678" y="359"/>
                  </a:cubicBezTo>
                  <a:close/>
                  <a:moveTo>
                    <a:pt x="677" y="272"/>
                  </a:moveTo>
                  <a:cubicBezTo>
                    <a:pt x="677" y="272"/>
                    <a:pt x="677" y="272"/>
                    <a:pt x="677" y="272"/>
                  </a:cubicBezTo>
                  <a:cubicBezTo>
                    <a:pt x="677" y="272"/>
                    <a:pt x="677" y="272"/>
                    <a:pt x="677" y="272"/>
                  </a:cubicBezTo>
                  <a:cubicBezTo>
                    <a:pt x="677" y="272"/>
                    <a:pt x="677" y="272"/>
                    <a:pt x="677" y="272"/>
                  </a:cubicBezTo>
                  <a:close/>
                  <a:moveTo>
                    <a:pt x="665" y="154"/>
                  </a:moveTo>
                  <a:cubicBezTo>
                    <a:pt x="663" y="155"/>
                    <a:pt x="662" y="157"/>
                    <a:pt x="662" y="160"/>
                  </a:cubicBezTo>
                  <a:cubicBezTo>
                    <a:pt x="663" y="160"/>
                    <a:pt x="663" y="160"/>
                    <a:pt x="663" y="160"/>
                  </a:cubicBezTo>
                  <a:cubicBezTo>
                    <a:pt x="663" y="160"/>
                    <a:pt x="663" y="160"/>
                    <a:pt x="663" y="160"/>
                  </a:cubicBezTo>
                  <a:cubicBezTo>
                    <a:pt x="663" y="160"/>
                    <a:pt x="663" y="160"/>
                    <a:pt x="663" y="160"/>
                  </a:cubicBezTo>
                  <a:cubicBezTo>
                    <a:pt x="661" y="159"/>
                    <a:pt x="659" y="159"/>
                    <a:pt x="658" y="159"/>
                  </a:cubicBezTo>
                  <a:cubicBezTo>
                    <a:pt x="660" y="157"/>
                    <a:pt x="661" y="153"/>
                    <a:pt x="665" y="154"/>
                  </a:cubicBezTo>
                  <a:close/>
                  <a:moveTo>
                    <a:pt x="659" y="240"/>
                  </a:moveTo>
                  <a:cubicBezTo>
                    <a:pt x="659" y="239"/>
                    <a:pt x="658" y="239"/>
                    <a:pt x="658" y="238"/>
                  </a:cubicBezTo>
                  <a:cubicBezTo>
                    <a:pt x="658" y="238"/>
                    <a:pt x="658" y="238"/>
                    <a:pt x="658" y="238"/>
                  </a:cubicBezTo>
                  <a:cubicBezTo>
                    <a:pt x="659" y="239"/>
                    <a:pt x="659" y="239"/>
                    <a:pt x="659" y="240"/>
                  </a:cubicBezTo>
                  <a:close/>
                  <a:moveTo>
                    <a:pt x="658" y="386"/>
                  </a:moveTo>
                  <a:cubicBezTo>
                    <a:pt x="659" y="386"/>
                    <a:pt x="660" y="385"/>
                    <a:pt x="661" y="384"/>
                  </a:cubicBezTo>
                  <a:cubicBezTo>
                    <a:pt x="661" y="384"/>
                    <a:pt x="661" y="384"/>
                    <a:pt x="661" y="384"/>
                  </a:cubicBezTo>
                  <a:cubicBezTo>
                    <a:pt x="661" y="384"/>
                    <a:pt x="661" y="384"/>
                    <a:pt x="661" y="384"/>
                  </a:cubicBezTo>
                  <a:cubicBezTo>
                    <a:pt x="662" y="383"/>
                    <a:pt x="663" y="383"/>
                    <a:pt x="664" y="382"/>
                  </a:cubicBezTo>
                  <a:cubicBezTo>
                    <a:pt x="665" y="382"/>
                    <a:pt x="666" y="381"/>
                    <a:pt x="666" y="380"/>
                  </a:cubicBezTo>
                  <a:cubicBezTo>
                    <a:pt x="667" y="380"/>
                    <a:pt x="668" y="379"/>
                    <a:pt x="669" y="379"/>
                  </a:cubicBezTo>
                  <a:cubicBezTo>
                    <a:pt x="672" y="381"/>
                    <a:pt x="677" y="378"/>
                    <a:pt x="679" y="381"/>
                  </a:cubicBezTo>
                  <a:cubicBezTo>
                    <a:pt x="680" y="381"/>
                    <a:pt x="680" y="381"/>
                    <a:pt x="680" y="381"/>
                  </a:cubicBezTo>
                  <a:cubicBezTo>
                    <a:pt x="680" y="381"/>
                    <a:pt x="680" y="382"/>
                    <a:pt x="680" y="383"/>
                  </a:cubicBezTo>
                  <a:cubicBezTo>
                    <a:pt x="681" y="383"/>
                    <a:pt x="681" y="384"/>
                    <a:pt x="682" y="384"/>
                  </a:cubicBezTo>
                  <a:cubicBezTo>
                    <a:pt x="681" y="385"/>
                    <a:pt x="681" y="386"/>
                    <a:pt x="681" y="388"/>
                  </a:cubicBezTo>
                  <a:cubicBezTo>
                    <a:pt x="682" y="392"/>
                    <a:pt x="685" y="394"/>
                    <a:pt x="690" y="394"/>
                  </a:cubicBezTo>
                  <a:cubicBezTo>
                    <a:pt x="690" y="394"/>
                    <a:pt x="690" y="393"/>
                    <a:pt x="691" y="393"/>
                  </a:cubicBezTo>
                  <a:cubicBezTo>
                    <a:pt x="692" y="395"/>
                    <a:pt x="692" y="397"/>
                    <a:pt x="693" y="399"/>
                  </a:cubicBezTo>
                  <a:cubicBezTo>
                    <a:pt x="691" y="399"/>
                    <a:pt x="689" y="400"/>
                    <a:pt x="687" y="401"/>
                  </a:cubicBezTo>
                  <a:cubicBezTo>
                    <a:pt x="687" y="401"/>
                    <a:pt x="687" y="401"/>
                    <a:pt x="687" y="401"/>
                  </a:cubicBezTo>
                  <a:cubicBezTo>
                    <a:pt x="688" y="401"/>
                    <a:pt x="689" y="400"/>
                    <a:pt x="690" y="399"/>
                  </a:cubicBezTo>
                  <a:cubicBezTo>
                    <a:pt x="688" y="397"/>
                    <a:pt x="687" y="396"/>
                    <a:pt x="686" y="395"/>
                  </a:cubicBezTo>
                  <a:cubicBezTo>
                    <a:pt x="686" y="395"/>
                    <a:pt x="685" y="396"/>
                    <a:pt x="685" y="396"/>
                  </a:cubicBezTo>
                  <a:cubicBezTo>
                    <a:pt x="683" y="395"/>
                    <a:pt x="681" y="394"/>
                    <a:pt x="679" y="394"/>
                  </a:cubicBezTo>
                  <a:cubicBezTo>
                    <a:pt x="678" y="394"/>
                    <a:pt x="678" y="394"/>
                    <a:pt x="678" y="393"/>
                  </a:cubicBezTo>
                  <a:cubicBezTo>
                    <a:pt x="677" y="393"/>
                    <a:pt x="677" y="393"/>
                    <a:pt x="676" y="393"/>
                  </a:cubicBezTo>
                  <a:cubicBezTo>
                    <a:pt x="675" y="393"/>
                    <a:pt x="674" y="393"/>
                    <a:pt x="673" y="392"/>
                  </a:cubicBezTo>
                  <a:cubicBezTo>
                    <a:pt x="673" y="392"/>
                    <a:pt x="673" y="392"/>
                    <a:pt x="673" y="392"/>
                  </a:cubicBezTo>
                  <a:cubicBezTo>
                    <a:pt x="672" y="392"/>
                    <a:pt x="672" y="392"/>
                    <a:pt x="671" y="392"/>
                  </a:cubicBezTo>
                  <a:cubicBezTo>
                    <a:pt x="671" y="391"/>
                    <a:pt x="671" y="391"/>
                    <a:pt x="671" y="390"/>
                  </a:cubicBezTo>
                  <a:cubicBezTo>
                    <a:pt x="667" y="385"/>
                    <a:pt x="662" y="385"/>
                    <a:pt x="657" y="388"/>
                  </a:cubicBezTo>
                  <a:cubicBezTo>
                    <a:pt x="657" y="388"/>
                    <a:pt x="658" y="387"/>
                    <a:pt x="658" y="386"/>
                  </a:cubicBezTo>
                  <a:close/>
                  <a:moveTo>
                    <a:pt x="653" y="139"/>
                  </a:moveTo>
                  <a:cubicBezTo>
                    <a:pt x="653" y="139"/>
                    <a:pt x="653" y="139"/>
                    <a:pt x="654" y="140"/>
                  </a:cubicBezTo>
                  <a:cubicBezTo>
                    <a:pt x="653" y="140"/>
                    <a:pt x="653" y="139"/>
                    <a:pt x="653" y="139"/>
                  </a:cubicBezTo>
                  <a:cubicBezTo>
                    <a:pt x="653" y="139"/>
                    <a:pt x="653" y="139"/>
                    <a:pt x="653" y="139"/>
                  </a:cubicBezTo>
                  <a:close/>
                  <a:moveTo>
                    <a:pt x="651" y="445"/>
                  </a:moveTo>
                  <a:cubicBezTo>
                    <a:pt x="650" y="445"/>
                    <a:pt x="650" y="445"/>
                    <a:pt x="649" y="445"/>
                  </a:cubicBezTo>
                  <a:cubicBezTo>
                    <a:pt x="649" y="444"/>
                    <a:pt x="648" y="443"/>
                    <a:pt x="648" y="442"/>
                  </a:cubicBezTo>
                  <a:cubicBezTo>
                    <a:pt x="650" y="442"/>
                    <a:pt x="651" y="443"/>
                    <a:pt x="652" y="444"/>
                  </a:cubicBezTo>
                  <a:cubicBezTo>
                    <a:pt x="652" y="444"/>
                    <a:pt x="652" y="444"/>
                    <a:pt x="651" y="445"/>
                  </a:cubicBezTo>
                  <a:close/>
                  <a:moveTo>
                    <a:pt x="647" y="356"/>
                  </a:moveTo>
                  <a:cubicBezTo>
                    <a:pt x="647" y="356"/>
                    <a:pt x="648" y="356"/>
                    <a:pt x="649" y="356"/>
                  </a:cubicBezTo>
                  <a:cubicBezTo>
                    <a:pt x="649" y="356"/>
                    <a:pt x="649" y="356"/>
                    <a:pt x="649" y="356"/>
                  </a:cubicBezTo>
                  <a:cubicBezTo>
                    <a:pt x="649" y="356"/>
                    <a:pt x="649" y="357"/>
                    <a:pt x="649" y="357"/>
                  </a:cubicBezTo>
                  <a:cubicBezTo>
                    <a:pt x="649" y="357"/>
                    <a:pt x="648" y="358"/>
                    <a:pt x="648" y="359"/>
                  </a:cubicBezTo>
                  <a:cubicBezTo>
                    <a:pt x="649" y="360"/>
                    <a:pt x="649" y="360"/>
                    <a:pt x="649" y="360"/>
                  </a:cubicBezTo>
                  <a:cubicBezTo>
                    <a:pt x="649" y="361"/>
                    <a:pt x="649" y="361"/>
                    <a:pt x="649" y="361"/>
                  </a:cubicBezTo>
                  <a:cubicBezTo>
                    <a:pt x="649" y="361"/>
                    <a:pt x="649" y="361"/>
                    <a:pt x="649" y="361"/>
                  </a:cubicBezTo>
                  <a:cubicBezTo>
                    <a:pt x="648" y="362"/>
                    <a:pt x="646" y="362"/>
                    <a:pt x="644" y="362"/>
                  </a:cubicBezTo>
                  <a:cubicBezTo>
                    <a:pt x="644" y="362"/>
                    <a:pt x="644" y="362"/>
                    <a:pt x="644" y="362"/>
                  </a:cubicBezTo>
                  <a:cubicBezTo>
                    <a:pt x="643" y="362"/>
                    <a:pt x="643" y="361"/>
                    <a:pt x="642" y="361"/>
                  </a:cubicBezTo>
                  <a:cubicBezTo>
                    <a:pt x="644" y="360"/>
                    <a:pt x="646" y="359"/>
                    <a:pt x="647" y="356"/>
                  </a:cubicBezTo>
                  <a:close/>
                  <a:moveTo>
                    <a:pt x="643" y="137"/>
                  </a:moveTo>
                  <a:cubicBezTo>
                    <a:pt x="643" y="138"/>
                    <a:pt x="644" y="138"/>
                    <a:pt x="644" y="138"/>
                  </a:cubicBezTo>
                  <a:cubicBezTo>
                    <a:pt x="641" y="139"/>
                    <a:pt x="639" y="141"/>
                    <a:pt x="639" y="145"/>
                  </a:cubicBezTo>
                  <a:cubicBezTo>
                    <a:pt x="639" y="145"/>
                    <a:pt x="640" y="145"/>
                    <a:pt x="640" y="145"/>
                  </a:cubicBezTo>
                  <a:cubicBezTo>
                    <a:pt x="638" y="145"/>
                    <a:pt x="637" y="145"/>
                    <a:pt x="636" y="146"/>
                  </a:cubicBezTo>
                  <a:cubicBezTo>
                    <a:pt x="637" y="142"/>
                    <a:pt x="640" y="140"/>
                    <a:pt x="643" y="137"/>
                  </a:cubicBezTo>
                  <a:close/>
                  <a:moveTo>
                    <a:pt x="636" y="174"/>
                  </a:moveTo>
                  <a:cubicBezTo>
                    <a:pt x="636" y="174"/>
                    <a:pt x="636" y="174"/>
                    <a:pt x="636" y="175"/>
                  </a:cubicBezTo>
                  <a:cubicBezTo>
                    <a:pt x="636" y="175"/>
                    <a:pt x="636" y="175"/>
                    <a:pt x="636" y="175"/>
                  </a:cubicBezTo>
                  <a:cubicBezTo>
                    <a:pt x="636" y="177"/>
                    <a:pt x="636" y="178"/>
                    <a:pt x="637" y="179"/>
                  </a:cubicBezTo>
                  <a:cubicBezTo>
                    <a:pt x="635" y="177"/>
                    <a:pt x="634" y="177"/>
                    <a:pt x="632" y="177"/>
                  </a:cubicBezTo>
                  <a:cubicBezTo>
                    <a:pt x="633" y="176"/>
                    <a:pt x="635" y="175"/>
                    <a:pt x="636" y="174"/>
                  </a:cubicBezTo>
                  <a:close/>
                  <a:moveTo>
                    <a:pt x="625" y="181"/>
                  </a:moveTo>
                  <a:cubicBezTo>
                    <a:pt x="625" y="181"/>
                    <a:pt x="625" y="181"/>
                    <a:pt x="625" y="181"/>
                  </a:cubicBezTo>
                  <a:cubicBezTo>
                    <a:pt x="625" y="181"/>
                    <a:pt x="625" y="181"/>
                    <a:pt x="625" y="181"/>
                  </a:cubicBezTo>
                  <a:cubicBezTo>
                    <a:pt x="625" y="181"/>
                    <a:pt x="625" y="181"/>
                    <a:pt x="625" y="181"/>
                  </a:cubicBezTo>
                  <a:cubicBezTo>
                    <a:pt x="625" y="181"/>
                    <a:pt x="625" y="181"/>
                    <a:pt x="625" y="181"/>
                  </a:cubicBezTo>
                  <a:close/>
                  <a:moveTo>
                    <a:pt x="619" y="157"/>
                  </a:moveTo>
                  <a:cubicBezTo>
                    <a:pt x="620" y="157"/>
                    <a:pt x="620" y="157"/>
                    <a:pt x="621" y="157"/>
                  </a:cubicBezTo>
                  <a:cubicBezTo>
                    <a:pt x="620" y="157"/>
                    <a:pt x="620" y="157"/>
                    <a:pt x="619" y="157"/>
                  </a:cubicBezTo>
                  <a:cubicBezTo>
                    <a:pt x="619" y="157"/>
                    <a:pt x="619" y="157"/>
                    <a:pt x="619" y="157"/>
                  </a:cubicBezTo>
                  <a:close/>
                  <a:moveTo>
                    <a:pt x="632" y="435"/>
                  </a:moveTo>
                  <a:cubicBezTo>
                    <a:pt x="632" y="437"/>
                    <a:pt x="632" y="438"/>
                    <a:pt x="632" y="440"/>
                  </a:cubicBezTo>
                  <a:cubicBezTo>
                    <a:pt x="628" y="441"/>
                    <a:pt x="626" y="444"/>
                    <a:pt x="626" y="448"/>
                  </a:cubicBezTo>
                  <a:cubicBezTo>
                    <a:pt x="626" y="448"/>
                    <a:pt x="626" y="448"/>
                    <a:pt x="626" y="448"/>
                  </a:cubicBezTo>
                  <a:cubicBezTo>
                    <a:pt x="626" y="448"/>
                    <a:pt x="626" y="448"/>
                    <a:pt x="626" y="448"/>
                  </a:cubicBezTo>
                  <a:cubicBezTo>
                    <a:pt x="626" y="448"/>
                    <a:pt x="626" y="448"/>
                    <a:pt x="626" y="448"/>
                  </a:cubicBezTo>
                  <a:cubicBezTo>
                    <a:pt x="622" y="448"/>
                    <a:pt x="620" y="445"/>
                    <a:pt x="617" y="443"/>
                  </a:cubicBezTo>
                  <a:cubicBezTo>
                    <a:pt x="622" y="440"/>
                    <a:pt x="627" y="438"/>
                    <a:pt x="632" y="435"/>
                  </a:cubicBezTo>
                  <a:close/>
                  <a:moveTo>
                    <a:pt x="611" y="386"/>
                  </a:moveTo>
                  <a:cubicBezTo>
                    <a:pt x="613" y="388"/>
                    <a:pt x="615" y="390"/>
                    <a:pt x="616" y="391"/>
                  </a:cubicBezTo>
                  <a:cubicBezTo>
                    <a:pt x="615" y="391"/>
                    <a:pt x="614" y="391"/>
                    <a:pt x="613" y="391"/>
                  </a:cubicBezTo>
                  <a:cubicBezTo>
                    <a:pt x="612" y="389"/>
                    <a:pt x="610" y="387"/>
                    <a:pt x="609" y="385"/>
                  </a:cubicBezTo>
                  <a:cubicBezTo>
                    <a:pt x="607" y="387"/>
                    <a:pt x="608" y="389"/>
                    <a:pt x="610" y="392"/>
                  </a:cubicBezTo>
                  <a:cubicBezTo>
                    <a:pt x="607" y="391"/>
                    <a:pt x="604" y="390"/>
                    <a:pt x="600" y="390"/>
                  </a:cubicBezTo>
                  <a:cubicBezTo>
                    <a:pt x="600" y="390"/>
                    <a:pt x="601" y="389"/>
                    <a:pt x="601" y="389"/>
                  </a:cubicBezTo>
                  <a:cubicBezTo>
                    <a:pt x="602" y="386"/>
                    <a:pt x="602" y="383"/>
                    <a:pt x="600" y="380"/>
                  </a:cubicBezTo>
                  <a:cubicBezTo>
                    <a:pt x="601" y="380"/>
                    <a:pt x="601" y="380"/>
                    <a:pt x="601" y="380"/>
                  </a:cubicBezTo>
                  <a:cubicBezTo>
                    <a:pt x="602" y="380"/>
                    <a:pt x="602" y="380"/>
                    <a:pt x="602" y="380"/>
                  </a:cubicBezTo>
                  <a:cubicBezTo>
                    <a:pt x="604" y="382"/>
                    <a:pt x="607" y="383"/>
                    <a:pt x="610" y="383"/>
                  </a:cubicBezTo>
                  <a:cubicBezTo>
                    <a:pt x="610" y="384"/>
                    <a:pt x="611" y="385"/>
                    <a:pt x="611" y="386"/>
                  </a:cubicBezTo>
                  <a:close/>
                  <a:moveTo>
                    <a:pt x="605" y="158"/>
                  </a:moveTo>
                  <a:cubicBezTo>
                    <a:pt x="605" y="158"/>
                    <a:pt x="605" y="158"/>
                    <a:pt x="605" y="158"/>
                  </a:cubicBezTo>
                  <a:cubicBezTo>
                    <a:pt x="603" y="159"/>
                    <a:pt x="602" y="161"/>
                    <a:pt x="602" y="163"/>
                  </a:cubicBezTo>
                  <a:cubicBezTo>
                    <a:pt x="601" y="162"/>
                    <a:pt x="600" y="160"/>
                    <a:pt x="600" y="159"/>
                  </a:cubicBezTo>
                  <a:cubicBezTo>
                    <a:pt x="602" y="159"/>
                    <a:pt x="603" y="158"/>
                    <a:pt x="605" y="158"/>
                  </a:cubicBezTo>
                  <a:close/>
                  <a:moveTo>
                    <a:pt x="602" y="173"/>
                  </a:moveTo>
                  <a:cubicBezTo>
                    <a:pt x="604" y="173"/>
                    <a:pt x="605" y="173"/>
                    <a:pt x="606" y="173"/>
                  </a:cubicBezTo>
                  <a:cubicBezTo>
                    <a:pt x="606" y="173"/>
                    <a:pt x="606" y="173"/>
                    <a:pt x="607" y="173"/>
                  </a:cubicBezTo>
                  <a:cubicBezTo>
                    <a:pt x="606" y="173"/>
                    <a:pt x="606" y="173"/>
                    <a:pt x="606" y="174"/>
                  </a:cubicBezTo>
                  <a:cubicBezTo>
                    <a:pt x="605" y="176"/>
                    <a:pt x="605" y="179"/>
                    <a:pt x="607" y="181"/>
                  </a:cubicBezTo>
                  <a:cubicBezTo>
                    <a:pt x="607" y="181"/>
                    <a:pt x="607" y="181"/>
                    <a:pt x="607" y="181"/>
                  </a:cubicBezTo>
                  <a:cubicBezTo>
                    <a:pt x="607" y="181"/>
                    <a:pt x="607" y="181"/>
                    <a:pt x="607" y="181"/>
                  </a:cubicBezTo>
                  <a:cubicBezTo>
                    <a:pt x="606" y="181"/>
                    <a:pt x="606" y="181"/>
                    <a:pt x="605" y="181"/>
                  </a:cubicBezTo>
                  <a:cubicBezTo>
                    <a:pt x="605" y="181"/>
                    <a:pt x="605" y="181"/>
                    <a:pt x="605" y="181"/>
                  </a:cubicBezTo>
                  <a:cubicBezTo>
                    <a:pt x="603" y="179"/>
                    <a:pt x="601" y="177"/>
                    <a:pt x="599" y="175"/>
                  </a:cubicBezTo>
                  <a:cubicBezTo>
                    <a:pt x="600" y="174"/>
                    <a:pt x="601" y="173"/>
                    <a:pt x="602" y="173"/>
                  </a:cubicBezTo>
                  <a:close/>
                  <a:moveTo>
                    <a:pt x="601" y="600"/>
                  </a:moveTo>
                  <a:cubicBezTo>
                    <a:pt x="600" y="601"/>
                    <a:pt x="599" y="602"/>
                    <a:pt x="599" y="602"/>
                  </a:cubicBezTo>
                  <a:cubicBezTo>
                    <a:pt x="598" y="603"/>
                    <a:pt x="597" y="603"/>
                    <a:pt x="596" y="603"/>
                  </a:cubicBezTo>
                  <a:cubicBezTo>
                    <a:pt x="596" y="603"/>
                    <a:pt x="596" y="603"/>
                    <a:pt x="596" y="603"/>
                  </a:cubicBezTo>
                  <a:cubicBezTo>
                    <a:pt x="595" y="603"/>
                    <a:pt x="595" y="603"/>
                    <a:pt x="595" y="603"/>
                  </a:cubicBezTo>
                  <a:cubicBezTo>
                    <a:pt x="594" y="601"/>
                    <a:pt x="593" y="600"/>
                    <a:pt x="593" y="597"/>
                  </a:cubicBezTo>
                  <a:cubicBezTo>
                    <a:pt x="595" y="600"/>
                    <a:pt x="598" y="601"/>
                    <a:pt x="601" y="600"/>
                  </a:cubicBezTo>
                  <a:close/>
                  <a:moveTo>
                    <a:pt x="593" y="487"/>
                  </a:moveTo>
                  <a:cubicBezTo>
                    <a:pt x="593" y="487"/>
                    <a:pt x="593" y="487"/>
                    <a:pt x="593" y="488"/>
                  </a:cubicBezTo>
                  <a:cubicBezTo>
                    <a:pt x="593" y="488"/>
                    <a:pt x="593" y="488"/>
                    <a:pt x="593" y="488"/>
                  </a:cubicBezTo>
                  <a:cubicBezTo>
                    <a:pt x="593" y="488"/>
                    <a:pt x="593" y="488"/>
                    <a:pt x="593" y="488"/>
                  </a:cubicBezTo>
                  <a:cubicBezTo>
                    <a:pt x="593" y="487"/>
                    <a:pt x="593" y="487"/>
                    <a:pt x="593" y="487"/>
                  </a:cubicBezTo>
                  <a:cubicBezTo>
                    <a:pt x="593" y="487"/>
                    <a:pt x="593" y="487"/>
                    <a:pt x="593" y="487"/>
                  </a:cubicBezTo>
                  <a:close/>
                  <a:moveTo>
                    <a:pt x="592" y="393"/>
                  </a:moveTo>
                  <a:cubicBezTo>
                    <a:pt x="590" y="393"/>
                    <a:pt x="589" y="393"/>
                    <a:pt x="587" y="393"/>
                  </a:cubicBezTo>
                  <a:cubicBezTo>
                    <a:pt x="587" y="393"/>
                    <a:pt x="587" y="393"/>
                    <a:pt x="587" y="393"/>
                  </a:cubicBezTo>
                  <a:cubicBezTo>
                    <a:pt x="586" y="392"/>
                    <a:pt x="585" y="390"/>
                    <a:pt x="584" y="388"/>
                  </a:cubicBezTo>
                  <a:cubicBezTo>
                    <a:pt x="587" y="389"/>
                    <a:pt x="589" y="391"/>
                    <a:pt x="592" y="393"/>
                  </a:cubicBezTo>
                  <a:close/>
                  <a:moveTo>
                    <a:pt x="589" y="233"/>
                  </a:moveTo>
                  <a:cubicBezTo>
                    <a:pt x="589" y="233"/>
                    <a:pt x="589" y="233"/>
                    <a:pt x="589" y="233"/>
                  </a:cubicBezTo>
                  <a:cubicBezTo>
                    <a:pt x="589" y="233"/>
                    <a:pt x="590" y="233"/>
                    <a:pt x="590" y="233"/>
                  </a:cubicBezTo>
                  <a:cubicBezTo>
                    <a:pt x="590" y="233"/>
                    <a:pt x="589" y="233"/>
                    <a:pt x="589" y="233"/>
                  </a:cubicBezTo>
                  <a:close/>
                  <a:moveTo>
                    <a:pt x="590" y="171"/>
                  </a:moveTo>
                  <a:cubicBezTo>
                    <a:pt x="589" y="172"/>
                    <a:pt x="589" y="172"/>
                    <a:pt x="590" y="173"/>
                  </a:cubicBezTo>
                  <a:cubicBezTo>
                    <a:pt x="589" y="172"/>
                    <a:pt x="588" y="171"/>
                    <a:pt x="587" y="170"/>
                  </a:cubicBezTo>
                  <a:cubicBezTo>
                    <a:pt x="588" y="171"/>
                    <a:pt x="589" y="171"/>
                    <a:pt x="590" y="171"/>
                  </a:cubicBezTo>
                  <a:close/>
                  <a:moveTo>
                    <a:pt x="577" y="179"/>
                  </a:moveTo>
                  <a:cubicBezTo>
                    <a:pt x="578" y="180"/>
                    <a:pt x="579" y="180"/>
                    <a:pt x="581" y="180"/>
                  </a:cubicBezTo>
                  <a:cubicBezTo>
                    <a:pt x="581" y="181"/>
                    <a:pt x="581" y="181"/>
                    <a:pt x="581" y="181"/>
                  </a:cubicBezTo>
                  <a:cubicBezTo>
                    <a:pt x="582" y="182"/>
                    <a:pt x="584" y="182"/>
                    <a:pt x="585" y="182"/>
                  </a:cubicBezTo>
                  <a:cubicBezTo>
                    <a:pt x="585" y="182"/>
                    <a:pt x="586" y="182"/>
                    <a:pt x="586" y="182"/>
                  </a:cubicBezTo>
                  <a:cubicBezTo>
                    <a:pt x="586" y="182"/>
                    <a:pt x="586" y="182"/>
                    <a:pt x="587" y="182"/>
                  </a:cubicBezTo>
                  <a:cubicBezTo>
                    <a:pt x="585" y="184"/>
                    <a:pt x="583" y="184"/>
                    <a:pt x="581" y="186"/>
                  </a:cubicBezTo>
                  <a:cubicBezTo>
                    <a:pt x="581" y="186"/>
                    <a:pt x="581" y="186"/>
                    <a:pt x="581" y="186"/>
                  </a:cubicBezTo>
                  <a:cubicBezTo>
                    <a:pt x="580" y="184"/>
                    <a:pt x="578" y="184"/>
                    <a:pt x="576" y="184"/>
                  </a:cubicBezTo>
                  <a:cubicBezTo>
                    <a:pt x="576" y="183"/>
                    <a:pt x="575" y="183"/>
                    <a:pt x="574" y="182"/>
                  </a:cubicBezTo>
                  <a:cubicBezTo>
                    <a:pt x="574" y="182"/>
                    <a:pt x="573" y="182"/>
                    <a:pt x="573" y="182"/>
                  </a:cubicBezTo>
                  <a:cubicBezTo>
                    <a:pt x="575" y="181"/>
                    <a:pt x="576" y="180"/>
                    <a:pt x="577" y="179"/>
                  </a:cubicBezTo>
                  <a:close/>
                  <a:moveTo>
                    <a:pt x="577" y="229"/>
                  </a:moveTo>
                  <a:cubicBezTo>
                    <a:pt x="578" y="228"/>
                    <a:pt x="579" y="227"/>
                    <a:pt x="579" y="226"/>
                  </a:cubicBezTo>
                  <a:cubicBezTo>
                    <a:pt x="579" y="226"/>
                    <a:pt x="580" y="226"/>
                    <a:pt x="580" y="226"/>
                  </a:cubicBezTo>
                  <a:cubicBezTo>
                    <a:pt x="580" y="226"/>
                    <a:pt x="580" y="226"/>
                    <a:pt x="580" y="226"/>
                  </a:cubicBezTo>
                  <a:cubicBezTo>
                    <a:pt x="581" y="228"/>
                    <a:pt x="583" y="230"/>
                    <a:pt x="585" y="232"/>
                  </a:cubicBezTo>
                  <a:cubicBezTo>
                    <a:pt x="582" y="231"/>
                    <a:pt x="578" y="230"/>
                    <a:pt x="575" y="232"/>
                  </a:cubicBezTo>
                  <a:cubicBezTo>
                    <a:pt x="572" y="236"/>
                    <a:pt x="571" y="239"/>
                    <a:pt x="574" y="243"/>
                  </a:cubicBezTo>
                  <a:cubicBezTo>
                    <a:pt x="573" y="243"/>
                    <a:pt x="571" y="241"/>
                    <a:pt x="570" y="240"/>
                  </a:cubicBezTo>
                  <a:cubicBezTo>
                    <a:pt x="566" y="236"/>
                    <a:pt x="562" y="235"/>
                    <a:pt x="558" y="239"/>
                  </a:cubicBezTo>
                  <a:cubicBezTo>
                    <a:pt x="558" y="237"/>
                    <a:pt x="559" y="235"/>
                    <a:pt x="559" y="233"/>
                  </a:cubicBezTo>
                  <a:cubicBezTo>
                    <a:pt x="560" y="232"/>
                    <a:pt x="561" y="231"/>
                    <a:pt x="562" y="229"/>
                  </a:cubicBezTo>
                  <a:cubicBezTo>
                    <a:pt x="565" y="230"/>
                    <a:pt x="568" y="231"/>
                    <a:pt x="572" y="232"/>
                  </a:cubicBezTo>
                  <a:cubicBezTo>
                    <a:pt x="574" y="231"/>
                    <a:pt x="576" y="230"/>
                    <a:pt x="577" y="229"/>
                  </a:cubicBezTo>
                  <a:close/>
                  <a:moveTo>
                    <a:pt x="546" y="210"/>
                  </a:moveTo>
                  <a:cubicBezTo>
                    <a:pt x="546" y="210"/>
                    <a:pt x="547" y="210"/>
                    <a:pt x="547" y="209"/>
                  </a:cubicBezTo>
                  <a:cubicBezTo>
                    <a:pt x="549" y="209"/>
                    <a:pt x="550" y="208"/>
                    <a:pt x="552" y="207"/>
                  </a:cubicBezTo>
                  <a:cubicBezTo>
                    <a:pt x="556" y="206"/>
                    <a:pt x="560" y="206"/>
                    <a:pt x="563" y="205"/>
                  </a:cubicBezTo>
                  <a:cubicBezTo>
                    <a:pt x="563" y="206"/>
                    <a:pt x="563" y="206"/>
                    <a:pt x="563" y="206"/>
                  </a:cubicBezTo>
                  <a:cubicBezTo>
                    <a:pt x="561" y="206"/>
                    <a:pt x="559" y="206"/>
                    <a:pt x="558" y="209"/>
                  </a:cubicBezTo>
                  <a:cubicBezTo>
                    <a:pt x="558" y="210"/>
                    <a:pt x="558" y="211"/>
                    <a:pt x="558" y="212"/>
                  </a:cubicBezTo>
                  <a:cubicBezTo>
                    <a:pt x="558" y="212"/>
                    <a:pt x="558" y="212"/>
                    <a:pt x="558" y="212"/>
                  </a:cubicBezTo>
                  <a:cubicBezTo>
                    <a:pt x="557" y="212"/>
                    <a:pt x="557" y="213"/>
                    <a:pt x="556" y="214"/>
                  </a:cubicBezTo>
                  <a:cubicBezTo>
                    <a:pt x="556" y="214"/>
                    <a:pt x="555" y="214"/>
                    <a:pt x="555" y="214"/>
                  </a:cubicBezTo>
                  <a:cubicBezTo>
                    <a:pt x="552" y="212"/>
                    <a:pt x="548" y="213"/>
                    <a:pt x="545" y="213"/>
                  </a:cubicBezTo>
                  <a:cubicBezTo>
                    <a:pt x="544" y="213"/>
                    <a:pt x="544" y="213"/>
                    <a:pt x="544" y="213"/>
                  </a:cubicBezTo>
                  <a:cubicBezTo>
                    <a:pt x="545" y="212"/>
                    <a:pt x="545" y="211"/>
                    <a:pt x="546" y="210"/>
                  </a:cubicBezTo>
                  <a:close/>
                  <a:moveTo>
                    <a:pt x="545" y="320"/>
                  </a:moveTo>
                  <a:cubicBezTo>
                    <a:pt x="545" y="321"/>
                    <a:pt x="544" y="321"/>
                    <a:pt x="544" y="321"/>
                  </a:cubicBezTo>
                  <a:cubicBezTo>
                    <a:pt x="543" y="320"/>
                    <a:pt x="541" y="320"/>
                    <a:pt x="540" y="319"/>
                  </a:cubicBezTo>
                  <a:cubicBezTo>
                    <a:pt x="540" y="319"/>
                    <a:pt x="540" y="319"/>
                    <a:pt x="540" y="319"/>
                  </a:cubicBezTo>
                  <a:cubicBezTo>
                    <a:pt x="541" y="319"/>
                    <a:pt x="543" y="320"/>
                    <a:pt x="545" y="320"/>
                  </a:cubicBezTo>
                  <a:close/>
                  <a:moveTo>
                    <a:pt x="528" y="217"/>
                  </a:moveTo>
                  <a:cubicBezTo>
                    <a:pt x="529" y="217"/>
                    <a:pt x="530" y="217"/>
                    <a:pt x="531" y="216"/>
                  </a:cubicBezTo>
                  <a:cubicBezTo>
                    <a:pt x="531" y="215"/>
                    <a:pt x="532" y="214"/>
                    <a:pt x="533" y="214"/>
                  </a:cubicBezTo>
                  <a:cubicBezTo>
                    <a:pt x="534" y="215"/>
                    <a:pt x="536" y="215"/>
                    <a:pt x="538" y="215"/>
                  </a:cubicBezTo>
                  <a:cubicBezTo>
                    <a:pt x="538" y="214"/>
                    <a:pt x="538" y="214"/>
                    <a:pt x="538" y="214"/>
                  </a:cubicBezTo>
                  <a:cubicBezTo>
                    <a:pt x="539" y="215"/>
                    <a:pt x="540" y="216"/>
                    <a:pt x="541" y="216"/>
                  </a:cubicBezTo>
                  <a:cubicBezTo>
                    <a:pt x="541" y="216"/>
                    <a:pt x="541" y="216"/>
                    <a:pt x="541" y="216"/>
                  </a:cubicBezTo>
                  <a:cubicBezTo>
                    <a:pt x="541" y="216"/>
                    <a:pt x="541" y="216"/>
                    <a:pt x="541" y="216"/>
                  </a:cubicBezTo>
                  <a:cubicBezTo>
                    <a:pt x="541" y="217"/>
                    <a:pt x="541" y="218"/>
                    <a:pt x="540" y="219"/>
                  </a:cubicBezTo>
                  <a:cubicBezTo>
                    <a:pt x="540" y="220"/>
                    <a:pt x="540" y="220"/>
                    <a:pt x="539" y="221"/>
                  </a:cubicBezTo>
                  <a:cubicBezTo>
                    <a:pt x="539" y="221"/>
                    <a:pt x="539" y="221"/>
                    <a:pt x="539" y="221"/>
                  </a:cubicBezTo>
                  <a:cubicBezTo>
                    <a:pt x="535" y="220"/>
                    <a:pt x="531" y="220"/>
                    <a:pt x="528" y="218"/>
                  </a:cubicBezTo>
                  <a:cubicBezTo>
                    <a:pt x="528" y="218"/>
                    <a:pt x="528" y="217"/>
                    <a:pt x="528" y="217"/>
                  </a:cubicBezTo>
                  <a:close/>
                  <a:moveTo>
                    <a:pt x="532" y="411"/>
                  </a:moveTo>
                  <a:cubicBezTo>
                    <a:pt x="532" y="411"/>
                    <a:pt x="532" y="411"/>
                    <a:pt x="532" y="411"/>
                  </a:cubicBezTo>
                  <a:cubicBezTo>
                    <a:pt x="532" y="411"/>
                    <a:pt x="532" y="411"/>
                    <a:pt x="532" y="411"/>
                  </a:cubicBezTo>
                  <a:cubicBezTo>
                    <a:pt x="532" y="411"/>
                    <a:pt x="532" y="411"/>
                    <a:pt x="532" y="411"/>
                  </a:cubicBezTo>
                  <a:close/>
                  <a:moveTo>
                    <a:pt x="531" y="342"/>
                  </a:moveTo>
                  <a:cubicBezTo>
                    <a:pt x="531" y="342"/>
                    <a:pt x="531" y="342"/>
                    <a:pt x="531" y="342"/>
                  </a:cubicBezTo>
                  <a:cubicBezTo>
                    <a:pt x="531" y="342"/>
                    <a:pt x="531" y="342"/>
                    <a:pt x="531" y="342"/>
                  </a:cubicBezTo>
                  <a:cubicBezTo>
                    <a:pt x="531" y="342"/>
                    <a:pt x="531" y="342"/>
                    <a:pt x="531" y="342"/>
                  </a:cubicBezTo>
                  <a:cubicBezTo>
                    <a:pt x="531" y="342"/>
                    <a:pt x="531" y="342"/>
                    <a:pt x="531" y="342"/>
                  </a:cubicBezTo>
                  <a:cubicBezTo>
                    <a:pt x="531" y="342"/>
                    <a:pt x="531" y="342"/>
                    <a:pt x="531" y="342"/>
                  </a:cubicBezTo>
                  <a:close/>
                  <a:moveTo>
                    <a:pt x="535" y="472"/>
                  </a:moveTo>
                  <a:cubicBezTo>
                    <a:pt x="535" y="476"/>
                    <a:pt x="532" y="479"/>
                    <a:pt x="533" y="483"/>
                  </a:cubicBezTo>
                  <a:cubicBezTo>
                    <a:pt x="532" y="484"/>
                    <a:pt x="531" y="485"/>
                    <a:pt x="531" y="486"/>
                  </a:cubicBezTo>
                  <a:cubicBezTo>
                    <a:pt x="529" y="486"/>
                    <a:pt x="528" y="487"/>
                    <a:pt x="527" y="488"/>
                  </a:cubicBezTo>
                  <a:cubicBezTo>
                    <a:pt x="527" y="488"/>
                    <a:pt x="527" y="489"/>
                    <a:pt x="527" y="490"/>
                  </a:cubicBezTo>
                  <a:cubicBezTo>
                    <a:pt x="526" y="490"/>
                    <a:pt x="525" y="490"/>
                    <a:pt x="524" y="490"/>
                  </a:cubicBezTo>
                  <a:cubicBezTo>
                    <a:pt x="524" y="490"/>
                    <a:pt x="524" y="490"/>
                    <a:pt x="523" y="491"/>
                  </a:cubicBezTo>
                  <a:cubicBezTo>
                    <a:pt x="520" y="488"/>
                    <a:pt x="517" y="488"/>
                    <a:pt x="513" y="490"/>
                  </a:cubicBezTo>
                  <a:cubicBezTo>
                    <a:pt x="513" y="490"/>
                    <a:pt x="513" y="491"/>
                    <a:pt x="513" y="491"/>
                  </a:cubicBezTo>
                  <a:cubicBezTo>
                    <a:pt x="513" y="491"/>
                    <a:pt x="513" y="491"/>
                    <a:pt x="513" y="491"/>
                  </a:cubicBezTo>
                  <a:cubicBezTo>
                    <a:pt x="512" y="490"/>
                    <a:pt x="511" y="490"/>
                    <a:pt x="510" y="491"/>
                  </a:cubicBezTo>
                  <a:cubicBezTo>
                    <a:pt x="510" y="491"/>
                    <a:pt x="510" y="491"/>
                    <a:pt x="510" y="491"/>
                  </a:cubicBezTo>
                  <a:cubicBezTo>
                    <a:pt x="510" y="489"/>
                    <a:pt x="510" y="487"/>
                    <a:pt x="509" y="486"/>
                  </a:cubicBezTo>
                  <a:cubicBezTo>
                    <a:pt x="508" y="485"/>
                    <a:pt x="508" y="484"/>
                    <a:pt x="508" y="483"/>
                  </a:cubicBezTo>
                  <a:cubicBezTo>
                    <a:pt x="506" y="481"/>
                    <a:pt x="504" y="480"/>
                    <a:pt x="501" y="481"/>
                  </a:cubicBezTo>
                  <a:cubicBezTo>
                    <a:pt x="500" y="477"/>
                    <a:pt x="506" y="475"/>
                    <a:pt x="508" y="471"/>
                  </a:cubicBezTo>
                  <a:cubicBezTo>
                    <a:pt x="508" y="474"/>
                    <a:pt x="507" y="478"/>
                    <a:pt x="510" y="480"/>
                  </a:cubicBezTo>
                  <a:cubicBezTo>
                    <a:pt x="512" y="481"/>
                    <a:pt x="514" y="482"/>
                    <a:pt x="516" y="483"/>
                  </a:cubicBezTo>
                  <a:cubicBezTo>
                    <a:pt x="518" y="481"/>
                    <a:pt x="519" y="479"/>
                    <a:pt x="519" y="477"/>
                  </a:cubicBezTo>
                  <a:cubicBezTo>
                    <a:pt x="519" y="477"/>
                    <a:pt x="519" y="477"/>
                    <a:pt x="519" y="477"/>
                  </a:cubicBezTo>
                  <a:cubicBezTo>
                    <a:pt x="520" y="476"/>
                    <a:pt x="521" y="475"/>
                    <a:pt x="522" y="474"/>
                  </a:cubicBezTo>
                  <a:cubicBezTo>
                    <a:pt x="526" y="470"/>
                    <a:pt x="531" y="474"/>
                    <a:pt x="535" y="472"/>
                  </a:cubicBezTo>
                  <a:close/>
                  <a:moveTo>
                    <a:pt x="515" y="110"/>
                  </a:moveTo>
                  <a:cubicBezTo>
                    <a:pt x="515" y="110"/>
                    <a:pt x="515" y="110"/>
                    <a:pt x="515" y="109"/>
                  </a:cubicBezTo>
                  <a:cubicBezTo>
                    <a:pt x="515" y="109"/>
                    <a:pt x="515" y="110"/>
                    <a:pt x="515" y="110"/>
                  </a:cubicBezTo>
                  <a:cubicBezTo>
                    <a:pt x="515" y="110"/>
                    <a:pt x="515" y="110"/>
                    <a:pt x="515" y="110"/>
                  </a:cubicBezTo>
                  <a:cubicBezTo>
                    <a:pt x="515" y="110"/>
                    <a:pt x="515" y="110"/>
                    <a:pt x="515" y="110"/>
                  </a:cubicBezTo>
                  <a:cubicBezTo>
                    <a:pt x="515" y="110"/>
                    <a:pt x="515" y="110"/>
                    <a:pt x="515" y="110"/>
                  </a:cubicBezTo>
                  <a:cubicBezTo>
                    <a:pt x="515" y="110"/>
                    <a:pt x="515" y="110"/>
                    <a:pt x="515" y="110"/>
                  </a:cubicBezTo>
                  <a:close/>
                  <a:moveTo>
                    <a:pt x="512" y="249"/>
                  </a:moveTo>
                  <a:cubicBezTo>
                    <a:pt x="513" y="249"/>
                    <a:pt x="514" y="248"/>
                    <a:pt x="515" y="248"/>
                  </a:cubicBezTo>
                  <a:cubicBezTo>
                    <a:pt x="518" y="246"/>
                    <a:pt x="520" y="245"/>
                    <a:pt x="522" y="243"/>
                  </a:cubicBezTo>
                  <a:cubicBezTo>
                    <a:pt x="522" y="243"/>
                    <a:pt x="522" y="243"/>
                    <a:pt x="522" y="243"/>
                  </a:cubicBezTo>
                  <a:cubicBezTo>
                    <a:pt x="523" y="243"/>
                    <a:pt x="523" y="243"/>
                    <a:pt x="523" y="244"/>
                  </a:cubicBezTo>
                  <a:cubicBezTo>
                    <a:pt x="517" y="249"/>
                    <a:pt x="516" y="256"/>
                    <a:pt x="516" y="264"/>
                  </a:cubicBezTo>
                  <a:cubicBezTo>
                    <a:pt x="516" y="265"/>
                    <a:pt x="516" y="267"/>
                    <a:pt x="515" y="268"/>
                  </a:cubicBezTo>
                  <a:cubicBezTo>
                    <a:pt x="514" y="268"/>
                    <a:pt x="512" y="268"/>
                    <a:pt x="511" y="268"/>
                  </a:cubicBezTo>
                  <a:cubicBezTo>
                    <a:pt x="512" y="267"/>
                    <a:pt x="514" y="266"/>
                    <a:pt x="515" y="264"/>
                  </a:cubicBezTo>
                  <a:cubicBezTo>
                    <a:pt x="516" y="262"/>
                    <a:pt x="516" y="259"/>
                    <a:pt x="515" y="257"/>
                  </a:cubicBezTo>
                  <a:cubicBezTo>
                    <a:pt x="515" y="255"/>
                    <a:pt x="513" y="253"/>
                    <a:pt x="512" y="252"/>
                  </a:cubicBezTo>
                  <a:cubicBezTo>
                    <a:pt x="510" y="251"/>
                    <a:pt x="507" y="250"/>
                    <a:pt x="505" y="250"/>
                  </a:cubicBezTo>
                  <a:cubicBezTo>
                    <a:pt x="506" y="249"/>
                    <a:pt x="506" y="249"/>
                    <a:pt x="507" y="248"/>
                  </a:cubicBezTo>
                  <a:cubicBezTo>
                    <a:pt x="509" y="248"/>
                    <a:pt x="510" y="247"/>
                    <a:pt x="512" y="249"/>
                  </a:cubicBezTo>
                  <a:close/>
                  <a:moveTo>
                    <a:pt x="505" y="178"/>
                  </a:moveTo>
                  <a:cubicBezTo>
                    <a:pt x="504" y="180"/>
                    <a:pt x="504" y="182"/>
                    <a:pt x="506" y="184"/>
                  </a:cubicBezTo>
                  <a:cubicBezTo>
                    <a:pt x="504" y="184"/>
                    <a:pt x="503" y="185"/>
                    <a:pt x="503" y="186"/>
                  </a:cubicBezTo>
                  <a:cubicBezTo>
                    <a:pt x="502" y="183"/>
                    <a:pt x="503" y="181"/>
                    <a:pt x="505" y="178"/>
                  </a:cubicBezTo>
                  <a:close/>
                  <a:moveTo>
                    <a:pt x="503" y="195"/>
                  </a:moveTo>
                  <a:cubicBezTo>
                    <a:pt x="503" y="197"/>
                    <a:pt x="503" y="198"/>
                    <a:pt x="503" y="199"/>
                  </a:cubicBezTo>
                  <a:cubicBezTo>
                    <a:pt x="504" y="199"/>
                    <a:pt x="504" y="199"/>
                    <a:pt x="504" y="199"/>
                  </a:cubicBezTo>
                  <a:cubicBezTo>
                    <a:pt x="504" y="200"/>
                    <a:pt x="504" y="201"/>
                    <a:pt x="504" y="201"/>
                  </a:cubicBezTo>
                  <a:cubicBezTo>
                    <a:pt x="498" y="199"/>
                    <a:pt x="500" y="197"/>
                    <a:pt x="503" y="195"/>
                  </a:cubicBezTo>
                  <a:close/>
                  <a:moveTo>
                    <a:pt x="497" y="156"/>
                  </a:moveTo>
                  <a:cubicBezTo>
                    <a:pt x="496" y="155"/>
                    <a:pt x="495" y="155"/>
                    <a:pt x="494" y="154"/>
                  </a:cubicBezTo>
                  <a:cubicBezTo>
                    <a:pt x="495" y="154"/>
                    <a:pt x="496" y="155"/>
                    <a:pt x="497" y="156"/>
                  </a:cubicBezTo>
                  <a:close/>
                  <a:moveTo>
                    <a:pt x="442" y="195"/>
                  </a:moveTo>
                  <a:cubicBezTo>
                    <a:pt x="449" y="193"/>
                    <a:pt x="457" y="191"/>
                    <a:pt x="458" y="181"/>
                  </a:cubicBezTo>
                  <a:cubicBezTo>
                    <a:pt x="458" y="181"/>
                    <a:pt x="458" y="181"/>
                    <a:pt x="458" y="181"/>
                  </a:cubicBezTo>
                  <a:cubicBezTo>
                    <a:pt x="460" y="181"/>
                    <a:pt x="461" y="179"/>
                    <a:pt x="463" y="178"/>
                  </a:cubicBezTo>
                  <a:cubicBezTo>
                    <a:pt x="463" y="178"/>
                    <a:pt x="464" y="177"/>
                    <a:pt x="464" y="176"/>
                  </a:cubicBezTo>
                  <a:cubicBezTo>
                    <a:pt x="467" y="177"/>
                    <a:pt x="470" y="177"/>
                    <a:pt x="465" y="181"/>
                  </a:cubicBezTo>
                  <a:cubicBezTo>
                    <a:pt x="464" y="185"/>
                    <a:pt x="468" y="188"/>
                    <a:pt x="469" y="192"/>
                  </a:cubicBezTo>
                  <a:cubicBezTo>
                    <a:pt x="460" y="190"/>
                    <a:pt x="453" y="193"/>
                    <a:pt x="447" y="200"/>
                  </a:cubicBezTo>
                  <a:cubicBezTo>
                    <a:pt x="447" y="200"/>
                    <a:pt x="446" y="201"/>
                    <a:pt x="446" y="201"/>
                  </a:cubicBezTo>
                  <a:cubicBezTo>
                    <a:pt x="446" y="201"/>
                    <a:pt x="446" y="201"/>
                    <a:pt x="446" y="201"/>
                  </a:cubicBezTo>
                  <a:cubicBezTo>
                    <a:pt x="444" y="200"/>
                    <a:pt x="443" y="200"/>
                    <a:pt x="441" y="201"/>
                  </a:cubicBezTo>
                  <a:cubicBezTo>
                    <a:pt x="442" y="199"/>
                    <a:pt x="442" y="197"/>
                    <a:pt x="442" y="195"/>
                  </a:cubicBezTo>
                  <a:close/>
                  <a:moveTo>
                    <a:pt x="427" y="217"/>
                  </a:moveTo>
                  <a:cubicBezTo>
                    <a:pt x="427" y="217"/>
                    <a:pt x="427" y="218"/>
                    <a:pt x="428" y="219"/>
                  </a:cubicBezTo>
                  <a:cubicBezTo>
                    <a:pt x="427" y="219"/>
                    <a:pt x="427" y="219"/>
                    <a:pt x="427" y="219"/>
                  </a:cubicBezTo>
                  <a:cubicBezTo>
                    <a:pt x="426" y="217"/>
                    <a:pt x="424" y="216"/>
                    <a:pt x="423" y="215"/>
                  </a:cubicBezTo>
                  <a:cubicBezTo>
                    <a:pt x="424" y="216"/>
                    <a:pt x="426" y="217"/>
                    <a:pt x="427" y="217"/>
                  </a:cubicBezTo>
                  <a:close/>
                  <a:moveTo>
                    <a:pt x="422" y="201"/>
                  </a:moveTo>
                  <a:cubicBezTo>
                    <a:pt x="422" y="201"/>
                    <a:pt x="422" y="202"/>
                    <a:pt x="422" y="203"/>
                  </a:cubicBezTo>
                  <a:cubicBezTo>
                    <a:pt x="422" y="203"/>
                    <a:pt x="421" y="203"/>
                    <a:pt x="421" y="203"/>
                  </a:cubicBezTo>
                  <a:cubicBezTo>
                    <a:pt x="421" y="202"/>
                    <a:pt x="421" y="202"/>
                    <a:pt x="422" y="201"/>
                  </a:cubicBezTo>
                  <a:close/>
                  <a:moveTo>
                    <a:pt x="395" y="269"/>
                  </a:moveTo>
                  <a:cubicBezTo>
                    <a:pt x="399" y="273"/>
                    <a:pt x="403" y="274"/>
                    <a:pt x="407" y="270"/>
                  </a:cubicBezTo>
                  <a:cubicBezTo>
                    <a:pt x="407" y="268"/>
                    <a:pt x="407" y="267"/>
                    <a:pt x="408" y="265"/>
                  </a:cubicBezTo>
                  <a:cubicBezTo>
                    <a:pt x="408" y="265"/>
                    <a:pt x="408" y="265"/>
                    <a:pt x="409" y="265"/>
                  </a:cubicBezTo>
                  <a:cubicBezTo>
                    <a:pt x="415" y="263"/>
                    <a:pt x="420" y="260"/>
                    <a:pt x="415" y="252"/>
                  </a:cubicBezTo>
                  <a:cubicBezTo>
                    <a:pt x="417" y="252"/>
                    <a:pt x="419" y="252"/>
                    <a:pt x="420" y="251"/>
                  </a:cubicBezTo>
                  <a:cubicBezTo>
                    <a:pt x="423" y="252"/>
                    <a:pt x="425" y="250"/>
                    <a:pt x="426" y="248"/>
                  </a:cubicBezTo>
                  <a:cubicBezTo>
                    <a:pt x="428" y="245"/>
                    <a:pt x="429" y="241"/>
                    <a:pt x="431" y="238"/>
                  </a:cubicBezTo>
                  <a:cubicBezTo>
                    <a:pt x="431" y="238"/>
                    <a:pt x="431" y="238"/>
                    <a:pt x="431" y="238"/>
                  </a:cubicBezTo>
                  <a:cubicBezTo>
                    <a:pt x="434" y="238"/>
                    <a:pt x="437" y="236"/>
                    <a:pt x="441" y="237"/>
                  </a:cubicBezTo>
                  <a:cubicBezTo>
                    <a:pt x="441" y="237"/>
                    <a:pt x="441" y="237"/>
                    <a:pt x="442" y="237"/>
                  </a:cubicBezTo>
                  <a:cubicBezTo>
                    <a:pt x="440" y="241"/>
                    <a:pt x="434" y="240"/>
                    <a:pt x="431" y="242"/>
                  </a:cubicBezTo>
                  <a:cubicBezTo>
                    <a:pt x="439" y="248"/>
                    <a:pt x="443" y="242"/>
                    <a:pt x="447" y="238"/>
                  </a:cubicBezTo>
                  <a:cubicBezTo>
                    <a:pt x="448" y="238"/>
                    <a:pt x="448" y="238"/>
                    <a:pt x="448" y="238"/>
                  </a:cubicBezTo>
                  <a:cubicBezTo>
                    <a:pt x="448" y="238"/>
                    <a:pt x="449" y="237"/>
                    <a:pt x="449" y="237"/>
                  </a:cubicBezTo>
                  <a:cubicBezTo>
                    <a:pt x="452" y="237"/>
                    <a:pt x="454" y="237"/>
                    <a:pt x="457" y="238"/>
                  </a:cubicBezTo>
                  <a:cubicBezTo>
                    <a:pt x="459" y="236"/>
                    <a:pt x="459" y="234"/>
                    <a:pt x="457" y="232"/>
                  </a:cubicBezTo>
                  <a:cubicBezTo>
                    <a:pt x="455" y="233"/>
                    <a:pt x="453" y="233"/>
                    <a:pt x="451" y="232"/>
                  </a:cubicBezTo>
                  <a:cubicBezTo>
                    <a:pt x="451" y="231"/>
                    <a:pt x="450" y="231"/>
                    <a:pt x="450" y="230"/>
                  </a:cubicBezTo>
                  <a:cubicBezTo>
                    <a:pt x="448" y="225"/>
                    <a:pt x="452" y="227"/>
                    <a:pt x="454" y="227"/>
                  </a:cubicBezTo>
                  <a:cubicBezTo>
                    <a:pt x="460" y="226"/>
                    <a:pt x="465" y="228"/>
                    <a:pt x="469" y="222"/>
                  </a:cubicBezTo>
                  <a:cubicBezTo>
                    <a:pt x="470" y="221"/>
                    <a:pt x="469" y="221"/>
                    <a:pt x="469" y="220"/>
                  </a:cubicBezTo>
                  <a:cubicBezTo>
                    <a:pt x="470" y="220"/>
                    <a:pt x="470" y="219"/>
                    <a:pt x="471" y="219"/>
                  </a:cubicBezTo>
                  <a:cubicBezTo>
                    <a:pt x="471" y="219"/>
                    <a:pt x="472" y="219"/>
                    <a:pt x="472" y="219"/>
                  </a:cubicBezTo>
                  <a:cubicBezTo>
                    <a:pt x="474" y="218"/>
                    <a:pt x="476" y="217"/>
                    <a:pt x="477" y="216"/>
                  </a:cubicBezTo>
                  <a:cubicBezTo>
                    <a:pt x="481" y="215"/>
                    <a:pt x="486" y="214"/>
                    <a:pt x="489" y="212"/>
                  </a:cubicBezTo>
                  <a:cubicBezTo>
                    <a:pt x="489" y="212"/>
                    <a:pt x="489" y="212"/>
                    <a:pt x="489" y="212"/>
                  </a:cubicBezTo>
                  <a:cubicBezTo>
                    <a:pt x="490" y="213"/>
                    <a:pt x="491" y="214"/>
                    <a:pt x="492" y="214"/>
                  </a:cubicBezTo>
                  <a:cubicBezTo>
                    <a:pt x="492" y="215"/>
                    <a:pt x="492" y="215"/>
                    <a:pt x="492" y="215"/>
                  </a:cubicBezTo>
                  <a:cubicBezTo>
                    <a:pt x="492" y="215"/>
                    <a:pt x="492" y="215"/>
                    <a:pt x="492" y="215"/>
                  </a:cubicBezTo>
                  <a:cubicBezTo>
                    <a:pt x="488" y="217"/>
                    <a:pt x="484" y="219"/>
                    <a:pt x="481" y="221"/>
                  </a:cubicBezTo>
                  <a:cubicBezTo>
                    <a:pt x="478" y="225"/>
                    <a:pt x="474" y="228"/>
                    <a:pt x="471" y="232"/>
                  </a:cubicBezTo>
                  <a:cubicBezTo>
                    <a:pt x="470" y="232"/>
                    <a:pt x="469" y="232"/>
                    <a:pt x="468" y="232"/>
                  </a:cubicBezTo>
                  <a:cubicBezTo>
                    <a:pt x="467" y="232"/>
                    <a:pt x="465" y="233"/>
                    <a:pt x="464" y="235"/>
                  </a:cubicBezTo>
                  <a:cubicBezTo>
                    <a:pt x="464" y="235"/>
                    <a:pt x="463" y="236"/>
                    <a:pt x="463" y="236"/>
                  </a:cubicBezTo>
                  <a:cubicBezTo>
                    <a:pt x="459" y="235"/>
                    <a:pt x="459" y="241"/>
                    <a:pt x="457" y="243"/>
                  </a:cubicBezTo>
                  <a:cubicBezTo>
                    <a:pt x="456" y="244"/>
                    <a:pt x="455" y="245"/>
                    <a:pt x="454" y="246"/>
                  </a:cubicBezTo>
                  <a:cubicBezTo>
                    <a:pt x="454" y="246"/>
                    <a:pt x="454" y="246"/>
                    <a:pt x="454" y="246"/>
                  </a:cubicBezTo>
                  <a:cubicBezTo>
                    <a:pt x="454" y="247"/>
                    <a:pt x="454" y="248"/>
                    <a:pt x="454" y="249"/>
                  </a:cubicBezTo>
                  <a:cubicBezTo>
                    <a:pt x="452" y="249"/>
                    <a:pt x="450" y="250"/>
                    <a:pt x="448" y="251"/>
                  </a:cubicBezTo>
                  <a:cubicBezTo>
                    <a:pt x="443" y="255"/>
                    <a:pt x="444" y="257"/>
                    <a:pt x="446" y="259"/>
                  </a:cubicBezTo>
                  <a:cubicBezTo>
                    <a:pt x="443" y="259"/>
                    <a:pt x="440" y="259"/>
                    <a:pt x="437" y="260"/>
                  </a:cubicBezTo>
                  <a:cubicBezTo>
                    <a:pt x="435" y="261"/>
                    <a:pt x="433" y="262"/>
                    <a:pt x="433" y="265"/>
                  </a:cubicBezTo>
                  <a:cubicBezTo>
                    <a:pt x="426" y="268"/>
                    <a:pt x="421" y="272"/>
                    <a:pt x="419" y="279"/>
                  </a:cubicBezTo>
                  <a:cubicBezTo>
                    <a:pt x="418" y="279"/>
                    <a:pt x="418" y="279"/>
                    <a:pt x="418" y="279"/>
                  </a:cubicBezTo>
                  <a:cubicBezTo>
                    <a:pt x="418" y="279"/>
                    <a:pt x="418" y="279"/>
                    <a:pt x="418" y="279"/>
                  </a:cubicBezTo>
                  <a:cubicBezTo>
                    <a:pt x="417" y="279"/>
                    <a:pt x="416" y="279"/>
                    <a:pt x="415" y="279"/>
                  </a:cubicBezTo>
                  <a:cubicBezTo>
                    <a:pt x="414" y="279"/>
                    <a:pt x="413" y="280"/>
                    <a:pt x="412" y="281"/>
                  </a:cubicBezTo>
                  <a:cubicBezTo>
                    <a:pt x="411" y="281"/>
                    <a:pt x="410" y="281"/>
                    <a:pt x="410" y="281"/>
                  </a:cubicBezTo>
                  <a:cubicBezTo>
                    <a:pt x="404" y="281"/>
                    <a:pt x="400" y="288"/>
                    <a:pt x="393" y="283"/>
                  </a:cubicBezTo>
                  <a:cubicBezTo>
                    <a:pt x="393" y="283"/>
                    <a:pt x="393" y="283"/>
                    <a:pt x="392" y="283"/>
                  </a:cubicBezTo>
                  <a:cubicBezTo>
                    <a:pt x="393" y="278"/>
                    <a:pt x="390" y="273"/>
                    <a:pt x="395" y="269"/>
                  </a:cubicBezTo>
                  <a:close/>
                  <a:moveTo>
                    <a:pt x="459" y="263"/>
                  </a:moveTo>
                  <a:cubicBezTo>
                    <a:pt x="459" y="264"/>
                    <a:pt x="459" y="264"/>
                    <a:pt x="459" y="264"/>
                  </a:cubicBezTo>
                  <a:cubicBezTo>
                    <a:pt x="459" y="264"/>
                    <a:pt x="459" y="263"/>
                    <a:pt x="459" y="263"/>
                  </a:cubicBezTo>
                  <a:cubicBezTo>
                    <a:pt x="459" y="263"/>
                    <a:pt x="459" y="263"/>
                    <a:pt x="459" y="263"/>
                  </a:cubicBezTo>
                  <a:close/>
                  <a:moveTo>
                    <a:pt x="392" y="241"/>
                  </a:moveTo>
                  <a:cubicBezTo>
                    <a:pt x="391" y="243"/>
                    <a:pt x="389" y="244"/>
                    <a:pt x="386" y="244"/>
                  </a:cubicBezTo>
                  <a:cubicBezTo>
                    <a:pt x="388" y="243"/>
                    <a:pt x="390" y="242"/>
                    <a:pt x="392" y="241"/>
                  </a:cubicBezTo>
                  <a:close/>
                  <a:moveTo>
                    <a:pt x="389" y="324"/>
                  </a:moveTo>
                  <a:cubicBezTo>
                    <a:pt x="388" y="325"/>
                    <a:pt x="388" y="325"/>
                    <a:pt x="387" y="326"/>
                  </a:cubicBezTo>
                  <a:cubicBezTo>
                    <a:pt x="387" y="325"/>
                    <a:pt x="388" y="324"/>
                    <a:pt x="388" y="324"/>
                  </a:cubicBezTo>
                  <a:cubicBezTo>
                    <a:pt x="388" y="324"/>
                    <a:pt x="389" y="324"/>
                    <a:pt x="389" y="324"/>
                  </a:cubicBezTo>
                  <a:close/>
                  <a:moveTo>
                    <a:pt x="382" y="354"/>
                  </a:moveTo>
                  <a:cubicBezTo>
                    <a:pt x="382" y="355"/>
                    <a:pt x="384" y="356"/>
                    <a:pt x="385" y="357"/>
                  </a:cubicBezTo>
                  <a:cubicBezTo>
                    <a:pt x="385" y="357"/>
                    <a:pt x="385" y="357"/>
                    <a:pt x="385" y="357"/>
                  </a:cubicBezTo>
                  <a:cubicBezTo>
                    <a:pt x="384" y="359"/>
                    <a:pt x="384" y="360"/>
                    <a:pt x="384" y="361"/>
                  </a:cubicBezTo>
                  <a:cubicBezTo>
                    <a:pt x="384" y="361"/>
                    <a:pt x="384" y="361"/>
                    <a:pt x="384" y="361"/>
                  </a:cubicBezTo>
                  <a:cubicBezTo>
                    <a:pt x="383" y="360"/>
                    <a:pt x="381" y="360"/>
                    <a:pt x="380" y="361"/>
                  </a:cubicBezTo>
                  <a:cubicBezTo>
                    <a:pt x="379" y="359"/>
                    <a:pt x="377" y="359"/>
                    <a:pt x="375" y="359"/>
                  </a:cubicBezTo>
                  <a:cubicBezTo>
                    <a:pt x="375" y="359"/>
                    <a:pt x="375" y="359"/>
                    <a:pt x="375" y="359"/>
                  </a:cubicBezTo>
                  <a:cubicBezTo>
                    <a:pt x="375" y="359"/>
                    <a:pt x="375" y="359"/>
                    <a:pt x="375" y="359"/>
                  </a:cubicBezTo>
                  <a:cubicBezTo>
                    <a:pt x="378" y="358"/>
                    <a:pt x="381" y="357"/>
                    <a:pt x="382" y="354"/>
                  </a:cubicBezTo>
                  <a:close/>
                  <a:moveTo>
                    <a:pt x="356" y="285"/>
                  </a:moveTo>
                  <a:cubicBezTo>
                    <a:pt x="356" y="286"/>
                    <a:pt x="356" y="287"/>
                    <a:pt x="356" y="287"/>
                  </a:cubicBezTo>
                  <a:cubicBezTo>
                    <a:pt x="356" y="287"/>
                    <a:pt x="355" y="287"/>
                    <a:pt x="355" y="287"/>
                  </a:cubicBezTo>
                  <a:cubicBezTo>
                    <a:pt x="356" y="287"/>
                    <a:pt x="356" y="286"/>
                    <a:pt x="356" y="285"/>
                  </a:cubicBezTo>
                  <a:close/>
                  <a:moveTo>
                    <a:pt x="265" y="345"/>
                  </a:moveTo>
                  <a:cubicBezTo>
                    <a:pt x="265" y="345"/>
                    <a:pt x="265" y="345"/>
                    <a:pt x="265" y="345"/>
                  </a:cubicBezTo>
                  <a:cubicBezTo>
                    <a:pt x="265" y="345"/>
                    <a:pt x="265" y="345"/>
                    <a:pt x="265" y="345"/>
                  </a:cubicBezTo>
                  <a:cubicBezTo>
                    <a:pt x="265" y="345"/>
                    <a:pt x="265" y="345"/>
                    <a:pt x="265" y="345"/>
                  </a:cubicBezTo>
                  <a:cubicBezTo>
                    <a:pt x="265" y="345"/>
                    <a:pt x="265" y="345"/>
                    <a:pt x="265" y="346"/>
                  </a:cubicBezTo>
                  <a:cubicBezTo>
                    <a:pt x="265" y="346"/>
                    <a:pt x="265" y="346"/>
                    <a:pt x="265" y="346"/>
                  </a:cubicBezTo>
                  <a:cubicBezTo>
                    <a:pt x="265" y="346"/>
                    <a:pt x="265" y="346"/>
                    <a:pt x="265" y="346"/>
                  </a:cubicBezTo>
                  <a:cubicBezTo>
                    <a:pt x="265" y="346"/>
                    <a:pt x="265" y="346"/>
                    <a:pt x="265" y="346"/>
                  </a:cubicBezTo>
                  <a:cubicBezTo>
                    <a:pt x="265" y="347"/>
                    <a:pt x="263" y="345"/>
                    <a:pt x="265" y="345"/>
                  </a:cubicBezTo>
                  <a:close/>
                  <a:moveTo>
                    <a:pt x="270" y="404"/>
                  </a:moveTo>
                  <a:cubicBezTo>
                    <a:pt x="269" y="401"/>
                    <a:pt x="265" y="400"/>
                    <a:pt x="263" y="398"/>
                  </a:cubicBezTo>
                  <a:cubicBezTo>
                    <a:pt x="263" y="398"/>
                    <a:pt x="263" y="398"/>
                    <a:pt x="263" y="397"/>
                  </a:cubicBezTo>
                  <a:cubicBezTo>
                    <a:pt x="264" y="397"/>
                    <a:pt x="265" y="397"/>
                    <a:pt x="265" y="397"/>
                  </a:cubicBezTo>
                  <a:cubicBezTo>
                    <a:pt x="269" y="397"/>
                    <a:pt x="272" y="394"/>
                    <a:pt x="271" y="391"/>
                  </a:cubicBezTo>
                  <a:cubicBezTo>
                    <a:pt x="270" y="383"/>
                    <a:pt x="275" y="380"/>
                    <a:pt x="280" y="376"/>
                  </a:cubicBezTo>
                  <a:cubicBezTo>
                    <a:pt x="281" y="375"/>
                    <a:pt x="281" y="374"/>
                    <a:pt x="282" y="372"/>
                  </a:cubicBezTo>
                  <a:cubicBezTo>
                    <a:pt x="283" y="372"/>
                    <a:pt x="284" y="371"/>
                    <a:pt x="285" y="371"/>
                  </a:cubicBezTo>
                  <a:cubicBezTo>
                    <a:pt x="285" y="370"/>
                    <a:pt x="285" y="370"/>
                    <a:pt x="285" y="369"/>
                  </a:cubicBezTo>
                  <a:cubicBezTo>
                    <a:pt x="286" y="369"/>
                    <a:pt x="286" y="368"/>
                    <a:pt x="287" y="368"/>
                  </a:cubicBezTo>
                  <a:cubicBezTo>
                    <a:pt x="287" y="368"/>
                    <a:pt x="288" y="368"/>
                    <a:pt x="288" y="369"/>
                  </a:cubicBezTo>
                  <a:cubicBezTo>
                    <a:pt x="294" y="372"/>
                    <a:pt x="299" y="370"/>
                    <a:pt x="304" y="368"/>
                  </a:cubicBezTo>
                  <a:cubicBezTo>
                    <a:pt x="305" y="367"/>
                    <a:pt x="306" y="367"/>
                    <a:pt x="306" y="366"/>
                  </a:cubicBezTo>
                  <a:cubicBezTo>
                    <a:pt x="308" y="368"/>
                    <a:pt x="311" y="369"/>
                    <a:pt x="313" y="371"/>
                  </a:cubicBezTo>
                  <a:cubicBezTo>
                    <a:pt x="311" y="372"/>
                    <a:pt x="309" y="373"/>
                    <a:pt x="307" y="374"/>
                  </a:cubicBezTo>
                  <a:cubicBezTo>
                    <a:pt x="306" y="380"/>
                    <a:pt x="313" y="376"/>
                    <a:pt x="314" y="379"/>
                  </a:cubicBezTo>
                  <a:cubicBezTo>
                    <a:pt x="308" y="377"/>
                    <a:pt x="303" y="376"/>
                    <a:pt x="298" y="381"/>
                  </a:cubicBezTo>
                  <a:cubicBezTo>
                    <a:pt x="296" y="382"/>
                    <a:pt x="294" y="382"/>
                    <a:pt x="293" y="382"/>
                  </a:cubicBezTo>
                  <a:cubicBezTo>
                    <a:pt x="292" y="383"/>
                    <a:pt x="291" y="384"/>
                    <a:pt x="290" y="385"/>
                  </a:cubicBezTo>
                  <a:cubicBezTo>
                    <a:pt x="290" y="385"/>
                    <a:pt x="290" y="385"/>
                    <a:pt x="290" y="386"/>
                  </a:cubicBezTo>
                  <a:cubicBezTo>
                    <a:pt x="289" y="388"/>
                    <a:pt x="287" y="390"/>
                    <a:pt x="284" y="390"/>
                  </a:cubicBezTo>
                  <a:cubicBezTo>
                    <a:pt x="284" y="392"/>
                    <a:pt x="283" y="394"/>
                    <a:pt x="283" y="395"/>
                  </a:cubicBezTo>
                  <a:cubicBezTo>
                    <a:pt x="279" y="396"/>
                    <a:pt x="278" y="398"/>
                    <a:pt x="278" y="401"/>
                  </a:cubicBezTo>
                  <a:cubicBezTo>
                    <a:pt x="278" y="402"/>
                    <a:pt x="278" y="403"/>
                    <a:pt x="279" y="404"/>
                  </a:cubicBezTo>
                  <a:cubicBezTo>
                    <a:pt x="278" y="404"/>
                    <a:pt x="278" y="404"/>
                    <a:pt x="278" y="405"/>
                  </a:cubicBezTo>
                  <a:cubicBezTo>
                    <a:pt x="275" y="404"/>
                    <a:pt x="272" y="404"/>
                    <a:pt x="270" y="404"/>
                  </a:cubicBezTo>
                  <a:close/>
                  <a:moveTo>
                    <a:pt x="289" y="440"/>
                  </a:moveTo>
                  <a:cubicBezTo>
                    <a:pt x="289" y="440"/>
                    <a:pt x="289" y="439"/>
                    <a:pt x="289" y="439"/>
                  </a:cubicBezTo>
                  <a:cubicBezTo>
                    <a:pt x="288" y="439"/>
                    <a:pt x="288" y="438"/>
                    <a:pt x="288" y="438"/>
                  </a:cubicBezTo>
                  <a:cubicBezTo>
                    <a:pt x="288" y="438"/>
                    <a:pt x="288" y="437"/>
                    <a:pt x="288" y="436"/>
                  </a:cubicBezTo>
                  <a:cubicBezTo>
                    <a:pt x="289" y="438"/>
                    <a:pt x="290" y="439"/>
                    <a:pt x="292" y="440"/>
                  </a:cubicBezTo>
                  <a:cubicBezTo>
                    <a:pt x="291" y="440"/>
                    <a:pt x="290" y="440"/>
                    <a:pt x="289" y="440"/>
                  </a:cubicBezTo>
                  <a:close/>
                  <a:moveTo>
                    <a:pt x="290" y="453"/>
                  </a:moveTo>
                  <a:cubicBezTo>
                    <a:pt x="290" y="453"/>
                    <a:pt x="290" y="453"/>
                    <a:pt x="290" y="453"/>
                  </a:cubicBezTo>
                  <a:cubicBezTo>
                    <a:pt x="290" y="453"/>
                    <a:pt x="290" y="453"/>
                    <a:pt x="290" y="453"/>
                  </a:cubicBezTo>
                  <a:close/>
                  <a:moveTo>
                    <a:pt x="300" y="494"/>
                  </a:moveTo>
                  <a:cubicBezTo>
                    <a:pt x="299" y="494"/>
                    <a:pt x="298" y="494"/>
                    <a:pt x="297" y="495"/>
                  </a:cubicBezTo>
                  <a:cubicBezTo>
                    <a:pt x="296" y="495"/>
                    <a:pt x="296" y="495"/>
                    <a:pt x="295" y="495"/>
                  </a:cubicBezTo>
                  <a:cubicBezTo>
                    <a:pt x="292" y="496"/>
                    <a:pt x="288" y="497"/>
                    <a:pt x="286" y="501"/>
                  </a:cubicBezTo>
                  <a:cubicBezTo>
                    <a:pt x="286" y="501"/>
                    <a:pt x="285" y="502"/>
                    <a:pt x="286" y="503"/>
                  </a:cubicBezTo>
                  <a:cubicBezTo>
                    <a:pt x="283" y="501"/>
                    <a:pt x="281" y="498"/>
                    <a:pt x="280" y="495"/>
                  </a:cubicBezTo>
                  <a:cubicBezTo>
                    <a:pt x="279" y="494"/>
                    <a:pt x="279" y="494"/>
                    <a:pt x="278" y="493"/>
                  </a:cubicBezTo>
                  <a:cubicBezTo>
                    <a:pt x="280" y="492"/>
                    <a:pt x="282" y="491"/>
                    <a:pt x="284" y="490"/>
                  </a:cubicBezTo>
                  <a:cubicBezTo>
                    <a:pt x="284" y="490"/>
                    <a:pt x="284" y="490"/>
                    <a:pt x="283" y="490"/>
                  </a:cubicBezTo>
                  <a:cubicBezTo>
                    <a:pt x="284" y="490"/>
                    <a:pt x="284" y="490"/>
                    <a:pt x="284" y="490"/>
                  </a:cubicBezTo>
                  <a:cubicBezTo>
                    <a:pt x="284" y="490"/>
                    <a:pt x="284" y="490"/>
                    <a:pt x="284" y="490"/>
                  </a:cubicBezTo>
                  <a:cubicBezTo>
                    <a:pt x="285" y="489"/>
                    <a:pt x="287" y="488"/>
                    <a:pt x="289" y="488"/>
                  </a:cubicBezTo>
                  <a:cubicBezTo>
                    <a:pt x="289" y="488"/>
                    <a:pt x="289" y="488"/>
                    <a:pt x="289" y="488"/>
                  </a:cubicBezTo>
                  <a:cubicBezTo>
                    <a:pt x="292" y="491"/>
                    <a:pt x="297" y="490"/>
                    <a:pt x="301" y="492"/>
                  </a:cubicBezTo>
                  <a:cubicBezTo>
                    <a:pt x="300" y="492"/>
                    <a:pt x="300" y="493"/>
                    <a:pt x="300" y="494"/>
                  </a:cubicBezTo>
                  <a:close/>
                  <a:moveTo>
                    <a:pt x="323" y="468"/>
                  </a:moveTo>
                  <a:cubicBezTo>
                    <a:pt x="322" y="469"/>
                    <a:pt x="321" y="470"/>
                    <a:pt x="321" y="472"/>
                  </a:cubicBezTo>
                  <a:cubicBezTo>
                    <a:pt x="321" y="472"/>
                    <a:pt x="321" y="472"/>
                    <a:pt x="321" y="472"/>
                  </a:cubicBezTo>
                  <a:cubicBezTo>
                    <a:pt x="318" y="473"/>
                    <a:pt x="315" y="474"/>
                    <a:pt x="314" y="477"/>
                  </a:cubicBezTo>
                  <a:cubicBezTo>
                    <a:pt x="310" y="473"/>
                    <a:pt x="304" y="474"/>
                    <a:pt x="301" y="471"/>
                  </a:cubicBezTo>
                  <a:cubicBezTo>
                    <a:pt x="303" y="469"/>
                    <a:pt x="304" y="467"/>
                    <a:pt x="305" y="465"/>
                  </a:cubicBezTo>
                  <a:cubicBezTo>
                    <a:pt x="309" y="464"/>
                    <a:pt x="314" y="468"/>
                    <a:pt x="319" y="466"/>
                  </a:cubicBezTo>
                  <a:cubicBezTo>
                    <a:pt x="321" y="465"/>
                    <a:pt x="323" y="464"/>
                    <a:pt x="325" y="464"/>
                  </a:cubicBezTo>
                  <a:cubicBezTo>
                    <a:pt x="325" y="464"/>
                    <a:pt x="325" y="464"/>
                    <a:pt x="325" y="464"/>
                  </a:cubicBezTo>
                  <a:cubicBezTo>
                    <a:pt x="325" y="464"/>
                    <a:pt x="325" y="464"/>
                    <a:pt x="325" y="464"/>
                  </a:cubicBezTo>
                  <a:cubicBezTo>
                    <a:pt x="324" y="466"/>
                    <a:pt x="324" y="467"/>
                    <a:pt x="323" y="468"/>
                  </a:cubicBezTo>
                  <a:close/>
                  <a:moveTo>
                    <a:pt x="327" y="354"/>
                  </a:moveTo>
                  <a:cubicBezTo>
                    <a:pt x="327" y="354"/>
                    <a:pt x="327" y="354"/>
                    <a:pt x="327" y="354"/>
                  </a:cubicBezTo>
                  <a:cubicBezTo>
                    <a:pt x="324" y="355"/>
                    <a:pt x="321" y="355"/>
                    <a:pt x="317" y="356"/>
                  </a:cubicBezTo>
                  <a:cubicBezTo>
                    <a:pt x="318" y="355"/>
                    <a:pt x="318" y="355"/>
                    <a:pt x="318" y="354"/>
                  </a:cubicBezTo>
                  <a:cubicBezTo>
                    <a:pt x="321" y="353"/>
                    <a:pt x="325" y="351"/>
                    <a:pt x="328" y="354"/>
                  </a:cubicBezTo>
                  <a:cubicBezTo>
                    <a:pt x="328" y="354"/>
                    <a:pt x="328" y="354"/>
                    <a:pt x="327" y="354"/>
                  </a:cubicBezTo>
                  <a:close/>
                  <a:moveTo>
                    <a:pt x="329" y="397"/>
                  </a:moveTo>
                  <a:cubicBezTo>
                    <a:pt x="332" y="398"/>
                    <a:pt x="334" y="397"/>
                    <a:pt x="337" y="395"/>
                  </a:cubicBezTo>
                  <a:cubicBezTo>
                    <a:pt x="337" y="395"/>
                    <a:pt x="337" y="395"/>
                    <a:pt x="337" y="396"/>
                  </a:cubicBezTo>
                  <a:cubicBezTo>
                    <a:pt x="334" y="398"/>
                    <a:pt x="332" y="400"/>
                    <a:pt x="329" y="397"/>
                  </a:cubicBezTo>
                  <a:close/>
                  <a:moveTo>
                    <a:pt x="349" y="455"/>
                  </a:moveTo>
                  <a:cubicBezTo>
                    <a:pt x="350" y="456"/>
                    <a:pt x="350" y="456"/>
                    <a:pt x="351" y="456"/>
                  </a:cubicBezTo>
                  <a:cubicBezTo>
                    <a:pt x="350" y="457"/>
                    <a:pt x="349" y="456"/>
                    <a:pt x="349" y="455"/>
                  </a:cubicBezTo>
                  <a:close/>
                  <a:moveTo>
                    <a:pt x="349" y="436"/>
                  </a:moveTo>
                  <a:cubicBezTo>
                    <a:pt x="351" y="435"/>
                    <a:pt x="352" y="434"/>
                    <a:pt x="354" y="433"/>
                  </a:cubicBezTo>
                  <a:cubicBezTo>
                    <a:pt x="354" y="433"/>
                    <a:pt x="355" y="433"/>
                    <a:pt x="355" y="434"/>
                  </a:cubicBezTo>
                  <a:cubicBezTo>
                    <a:pt x="353" y="435"/>
                    <a:pt x="351" y="436"/>
                    <a:pt x="349" y="436"/>
                  </a:cubicBezTo>
                  <a:close/>
                  <a:moveTo>
                    <a:pt x="365" y="461"/>
                  </a:moveTo>
                  <a:cubicBezTo>
                    <a:pt x="365" y="461"/>
                    <a:pt x="365" y="461"/>
                    <a:pt x="365" y="461"/>
                  </a:cubicBezTo>
                  <a:cubicBezTo>
                    <a:pt x="365" y="461"/>
                    <a:pt x="365" y="461"/>
                    <a:pt x="365" y="461"/>
                  </a:cubicBezTo>
                  <a:cubicBezTo>
                    <a:pt x="365" y="461"/>
                    <a:pt x="365" y="461"/>
                    <a:pt x="365" y="461"/>
                  </a:cubicBezTo>
                  <a:close/>
                  <a:moveTo>
                    <a:pt x="365" y="461"/>
                  </a:moveTo>
                  <a:cubicBezTo>
                    <a:pt x="365" y="461"/>
                    <a:pt x="365" y="461"/>
                    <a:pt x="365" y="461"/>
                  </a:cubicBezTo>
                  <a:cubicBezTo>
                    <a:pt x="365" y="461"/>
                    <a:pt x="365" y="461"/>
                    <a:pt x="365" y="461"/>
                  </a:cubicBezTo>
                  <a:cubicBezTo>
                    <a:pt x="365" y="461"/>
                    <a:pt x="365" y="461"/>
                    <a:pt x="365" y="461"/>
                  </a:cubicBezTo>
                  <a:close/>
                  <a:moveTo>
                    <a:pt x="356" y="335"/>
                  </a:moveTo>
                  <a:cubicBezTo>
                    <a:pt x="356" y="335"/>
                    <a:pt x="353" y="336"/>
                    <a:pt x="351" y="337"/>
                  </a:cubicBezTo>
                  <a:cubicBezTo>
                    <a:pt x="347" y="334"/>
                    <a:pt x="344" y="336"/>
                    <a:pt x="342" y="340"/>
                  </a:cubicBezTo>
                  <a:cubicBezTo>
                    <a:pt x="341" y="341"/>
                    <a:pt x="341" y="342"/>
                    <a:pt x="342" y="343"/>
                  </a:cubicBezTo>
                  <a:cubicBezTo>
                    <a:pt x="338" y="340"/>
                    <a:pt x="336" y="341"/>
                    <a:pt x="334" y="345"/>
                  </a:cubicBezTo>
                  <a:cubicBezTo>
                    <a:pt x="332" y="342"/>
                    <a:pt x="328" y="341"/>
                    <a:pt x="327" y="337"/>
                  </a:cubicBezTo>
                  <a:cubicBezTo>
                    <a:pt x="328" y="337"/>
                    <a:pt x="328" y="337"/>
                    <a:pt x="328" y="337"/>
                  </a:cubicBezTo>
                  <a:cubicBezTo>
                    <a:pt x="331" y="338"/>
                    <a:pt x="332" y="336"/>
                    <a:pt x="333" y="334"/>
                  </a:cubicBezTo>
                  <a:cubicBezTo>
                    <a:pt x="333" y="333"/>
                    <a:pt x="333" y="331"/>
                    <a:pt x="332" y="329"/>
                  </a:cubicBezTo>
                  <a:cubicBezTo>
                    <a:pt x="332" y="329"/>
                    <a:pt x="332" y="329"/>
                    <a:pt x="332" y="329"/>
                  </a:cubicBezTo>
                  <a:cubicBezTo>
                    <a:pt x="333" y="328"/>
                    <a:pt x="334" y="328"/>
                    <a:pt x="335" y="327"/>
                  </a:cubicBezTo>
                  <a:cubicBezTo>
                    <a:pt x="336" y="327"/>
                    <a:pt x="337" y="326"/>
                    <a:pt x="338" y="326"/>
                  </a:cubicBezTo>
                  <a:cubicBezTo>
                    <a:pt x="344" y="326"/>
                    <a:pt x="348" y="324"/>
                    <a:pt x="351" y="318"/>
                  </a:cubicBezTo>
                  <a:cubicBezTo>
                    <a:pt x="352" y="317"/>
                    <a:pt x="353" y="316"/>
                    <a:pt x="354" y="315"/>
                  </a:cubicBezTo>
                  <a:cubicBezTo>
                    <a:pt x="357" y="312"/>
                    <a:pt x="359" y="309"/>
                    <a:pt x="360" y="305"/>
                  </a:cubicBezTo>
                  <a:cubicBezTo>
                    <a:pt x="360" y="305"/>
                    <a:pt x="361" y="305"/>
                    <a:pt x="362" y="305"/>
                  </a:cubicBezTo>
                  <a:cubicBezTo>
                    <a:pt x="365" y="304"/>
                    <a:pt x="367" y="302"/>
                    <a:pt x="368" y="298"/>
                  </a:cubicBezTo>
                  <a:cubicBezTo>
                    <a:pt x="373" y="301"/>
                    <a:pt x="379" y="302"/>
                    <a:pt x="380" y="310"/>
                  </a:cubicBezTo>
                  <a:cubicBezTo>
                    <a:pt x="380" y="310"/>
                    <a:pt x="380" y="310"/>
                    <a:pt x="380" y="310"/>
                  </a:cubicBezTo>
                  <a:cubicBezTo>
                    <a:pt x="378" y="312"/>
                    <a:pt x="376" y="313"/>
                    <a:pt x="374" y="315"/>
                  </a:cubicBezTo>
                  <a:cubicBezTo>
                    <a:pt x="373" y="316"/>
                    <a:pt x="372" y="317"/>
                    <a:pt x="372" y="318"/>
                  </a:cubicBezTo>
                  <a:cubicBezTo>
                    <a:pt x="364" y="322"/>
                    <a:pt x="351" y="320"/>
                    <a:pt x="356" y="335"/>
                  </a:cubicBezTo>
                  <a:close/>
                  <a:moveTo>
                    <a:pt x="392" y="390"/>
                  </a:moveTo>
                  <a:cubicBezTo>
                    <a:pt x="391" y="390"/>
                    <a:pt x="390" y="391"/>
                    <a:pt x="389" y="391"/>
                  </a:cubicBezTo>
                  <a:cubicBezTo>
                    <a:pt x="389" y="391"/>
                    <a:pt x="389" y="391"/>
                    <a:pt x="389" y="391"/>
                  </a:cubicBezTo>
                  <a:cubicBezTo>
                    <a:pt x="386" y="391"/>
                    <a:pt x="384" y="391"/>
                    <a:pt x="382" y="391"/>
                  </a:cubicBezTo>
                  <a:cubicBezTo>
                    <a:pt x="380" y="392"/>
                    <a:pt x="379" y="393"/>
                    <a:pt x="378" y="395"/>
                  </a:cubicBezTo>
                  <a:cubicBezTo>
                    <a:pt x="377" y="392"/>
                    <a:pt x="375" y="391"/>
                    <a:pt x="372" y="390"/>
                  </a:cubicBezTo>
                  <a:cubicBezTo>
                    <a:pt x="374" y="389"/>
                    <a:pt x="376" y="389"/>
                    <a:pt x="377" y="387"/>
                  </a:cubicBezTo>
                  <a:cubicBezTo>
                    <a:pt x="377" y="387"/>
                    <a:pt x="378" y="387"/>
                    <a:pt x="378" y="387"/>
                  </a:cubicBezTo>
                  <a:cubicBezTo>
                    <a:pt x="378" y="387"/>
                    <a:pt x="378" y="387"/>
                    <a:pt x="378" y="387"/>
                  </a:cubicBezTo>
                  <a:cubicBezTo>
                    <a:pt x="383" y="389"/>
                    <a:pt x="387" y="388"/>
                    <a:pt x="392" y="386"/>
                  </a:cubicBezTo>
                  <a:cubicBezTo>
                    <a:pt x="392" y="386"/>
                    <a:pt x="392" y="385"/>
                    <a:pt x="393" y="385"/>
                  </a:cubicBezTo>
                  <a:cubicBezTo>
                    <a:pt x="393" y="386"/>
                    <a:pt x="393" y="387"/>
                    <a:pt x="393" y="388"/>
                  </a:cubicBezTo>
                  <a:cubicBezTo>
                    <a:pt x="396" y="387"/>
                    <a:pt x="398" y="388"/>
                    <a:pt x="400" y="391"/>
                  </a:cubicBezTo>
                  <a:cubicBezTo>
                    <a:pt x="397" y="390"/>
                    <a:pt x="395" y="390"/>
                    <a:pt x="392" y="390"/>
                  </a:cubicBezTo>
                  <a:close/>
                  <a:moveTo>
                    <a:pt x="398" y="334"/>
                  </a:moveTo>
                  <a:cubicBezTo>
                    <a:pt x="398" y="333"/>
                    <a:pt x="398" y="332"/>
                    <a:pt x="398" y="331"/>
                  </a:cubicBezTo>
                  <a:cubicBezTo>
                    <a:pt x="402" y="330"/>
                    <a:pt x="406" y="328"/>
                    <a:pt x="410" y="325"/>
                  </a:cubicBezTo>
                  <a:cubicBezTo>
                    <a:pt x="414" y="325"/>
                    <a:pt x="418" y="324"/>
                    <a:pt x="421" y="328"/>
                  </a:cubicBezTo>
                  <a:cubicBezTo>
                    <a:pt x="421" y="328"/>
                    <a:pt x="421" y="328"/>
                    <a:pt x="421" y="328"/>
                  </a:cubicBezTo>
                  <a:cubicBezTo>
                    <a:pt x="420" y="330"/>
                    <a:pt x="418" y="332"/>
                    <a:pt x="417" y="333"/>
                  </a:cubicBezTo>
                  <a:cubicBezTo>
                    <a:pt x="416" y="333"/>
                    <a:pt x="416" y="333"/>
                    <a:pt x="415" y="333"/>
                  </a:cubicBezTo>
                  <a:cubicBezTo>
                    <a:pt x="415" y="333"/>
                    <a:pt x="415" y="333"/>
                    <a:pt x="415" y="333"/>
                  </a:cubicBezTo>
                  <a:cubicBezTo>
                    <a:pt x="409" y="332"/>
                    <a:pt x="404" y="334"/>
                    <a:pt x="398" y="334"/>
                  </a:cubicBezTo>
                  <a:close/>
                  <a:moveTo>
                    <a:pt x="420" y="379"/>
                  </a:moveTo>
                  <a:cubicBezTo>
                    <a:pt x="418" y="378"/>
                    <a:pt x="416" y="378"/>
                    <a:pt x="416" y="380"/>
                  </a:cubicBezTo>
                  <a:cubicBezTo>
                    <a:pt x="414" y="380"/>
                    <a:pt x="412" y="380"/>
                    <a:pt x="410" y="380"/>
                  </a:cubicBezTo>
                  <a:cubicBezTo>
                    <a:pt x="410" y="380"/>
                    <a:pt x="410" y="380"/>
                    <a:pt x="410" y="380"/>
                  </a:cubicBezTo>
                  <a:cubicBezTo>
                    <a:pt x="410" y="376"/>
                    <a:pt x="411" y="374"/>
                    <a:pt x="416" y="373"/>
                  </a:cubicBezTo>
                  <a:cubicBezTo>
                    <a:pt x="416" y="373"/>
                    <a:pt x="416" y="373"/>
                    <a:pt x="416" y="373"/>
                  </a:cubicBezTo>
                  <a:cubicBezTo>
                    <a:pt x="416" y="373"/>
                    <a:pt x="416" y="373"/>
                    <a:pt x="416" y="373"/>
                  </a:cubicBezTo>
                  <a:cubicBezTo>
                    <a:pt x="418" y="374"/>
                    <a:pt x="420" y="373"/>
                    <a:pt x="422" y="373"/>
                  </a:cubicBezTo>
                  <a:cubicBezTo>
                    <a:pt x="422" y="374"/>
                    <a:pt x="420" y="376"/>
                    <a:pt x="420" y="378"/>
                  </a:cubicBezTo>
                  <a:cubicBezTo>
                    <a:pt x="420" y="378"/>
                    <a:pt x="420" y="378"/>
                    <a:pt x="420" y="379"/>
                  </a:cubicBezTo>
                  <a:close/>
                  <a:moveTo>
                    <a:pt x="424" y="325"/>
                  </a:moveTo>
                  <a:cubicBezTo>
                    <a:pt x="424" y="325"/>
                    <a:pt x="424" y="324"/>
                    <a:pt x="424" y="324"/>
                  </a:cubicBezTo>
                  <a:cubicBezTo>
                    <a:pt x="423" y="321"/>
                    <a:pt x="421" y="318"/>
                    <a:pt x="421" y="314"/>
                  </a:cubicBezTo>
                  <a:cubicBezTo>
                    <a:pt x="424" y="314"/>
                    <a:pt x="427" y="313"/>
                    <a:pt x="430" y="311"/>
                  </a:cubicBezTo>
                  <a:cubicBezTo>
                    <a:pt x="430" y="310"/>
                    <a:pt x="430" y="309"/>
                    <a:pt x="430" y="308"/>
                  </a:cubicBezTo>
                  <a:cubicBezTo>
                    <a:pt x="434" y="308"/>
                    <a:pt x="438" y="309"/>
                    <a:pt x="438" y="314"/>
                  </a:cubicBezTo>
                  <a:cubicBezTo>
                    <a:pt x="436" y="321"/>
                    <a:pt x="429" y="322"/>
                    <a:pt x="424" y="325"/>
                  </a:cubicBezTo>
                  <a:close/>
                  <a:moveTo>
                    <a:pt x="456" y="352"/>
                  </a:moveTo>
                  <a:cubicBezTo>
                    <a:pt x="455" y="351"/>
                    <a:pt x="455" y="350"/>
                    <a:pt x="454" y="350"/>
                  </a:cubicBezTo>
                  <a:cubicBezTo>
                    <a:pt x="452" y="350"/>
                    <a:pt x="451" y="351"/>
                    <a:pt x="450" y="352"/>
                  </a:cubicBezTo>
                  <a:cubicBezTo>
                    <a:pt x="450" y="351"/>
                    <a:pt x="449" y="351"/>
                    <a:pt x="448" y="352"/>
                  </a:cubicBezTo>
                  <a:cubicBezTo>
                    <a:pt x="446" y="356"/>
                    <a:pt x="444" y="361"/>
                    <a:pt x="442" y="365"/>
                  </a:cubicBezTo>
                  <a:cubicBezTo>
                    <a:pt x="442" y="365"/>
                    <a:pt x="442" y="365"/>
                    <a:pt x="441" y="365"/>
                  </a:cubicBezTo>
                  <a:cubicBezTo>
                    <a:pt x="440" y="364"/>
                    <a:pt x="439" y="364"/>
                    <a:pt x="438" y="365"/>
                  </a:cubicBezTo>
                  <a:cubicBezTo>
                    <a:pt x="436" y="365"/>
                    <a:pt x="435" y="365"/>
                    <a:pt x="433" y="366"/>
                  </a:cubicBezTo>
                  <a:cubicBezTo>
                    <a:pt x="435" y="364"/>
                    <a:pt x="437" y="362"/>
                    <a:pt x="439" y="359"/>
                  </a:cubicBezTo>
                  <a:cubicBezTo>
                    <a:pt x="440" y="356"/>
                    <a:pt x="442" y="353"/>
                    <a:pt x="440" y="349"/>
                  </a:cubicBezTo>
                  <a:cubicBezTo>
                    <a:pt x="440" y="349"/>
                    <a:pt x="440" y="349"/>
                    <a:pt x="440" y="349"/>
                  </a:cubicBezTo>
                  <a:cubicBezTo>
                    <a:pt x="440" y="349"/>
                    <a:pt x="440" y="349"/>
                    <a:pt x="440" y="349"/>
                  </a:cubicBezTo>
                  <a:cubicBezTo>
                    <a:pt x="440" y="348"/>
                    <a:pt x="441" y="348"/>
                    <a:pt x="441" y="348"/>
                  </a:cubicBezTo>
                  <a:cubicBezTo>
                    <a:pt x="442" y="347"/>
                    <a:pt x="444" y="346"/>
                    <a:pt x="445" y="345"/>
                  </a:cubicBezTo>
                  <a:cubicBezTo>
                    <a:pt x="448" y="345"/>
                    <a:pt x="450" y="345"/>
                    <a:pt x="452" y="343"/>
                  </a:cubicBezTo>
                  <a:cubicBezTo>
                    <a:pt x="456" y="345"/>
                    <a:pt x="458" y="347"/>
                    <a:pt x="456" y="352"/>
                  </a:cubicBezTo>
                  <a:close/>
                  <a:moveTo>
                    <a:pt x="454" y="283"/>
                  </a:moveTo>
                  <a:cubicBezTo>
                    <a:pt x="458" y="280"/>
                    <a:pt x="464" y="278"/>
                    <a:pt x="468" y="275"/>
                  </a:cubicBezTo>
                  <a:cubicBezTo>
                    <a:pt x="468" y="275"/>
                    <a:pt x="468" y="274"/>
                    <a:pt x="468" y="273"/>
                  </a:cubicBezTo>
                  <a:cubicBezTo>
                    <a:pt x="472" y="270"/>
                    <a:pt x="481" y="275"/>
                    <a:pt x="482" y="267"/>
                  </a:cubicBezTo>
                  <a:cubicBezTo>
                    <a:pt x="482" y="267"/>
                    <a:pt x="482" y="267"/>
                    <a:pt x="482" y="267"/>
                  </a:cubicBezTo>
                  <a:cubicBezTo>
                    <a:pt x="482" y="267"/>
                    <a:pt x="482" y="267"/>
                    <a:pt x="482" y="267"/>
                  </a:cubicBezTo>
                  <a:cubicBezTo>
                    <a:pt x="488" y="267"/>
                    <a:pt x="493" y="268"/>
                    <a:pt x="493" y="275"/>
                  </a:cubicBezTo>
                  <a:cubicBezTo>
                    <a:pt x="493" y="275"/>
                    <a:pt x="493" y="276"/>
                    <a:pt x="494" y="276"/>
                  </a:cubicBezTo>
                  <a:cubicBezTo>
                    <a:pt x="494" y="276"/>
                    <a:pt x="494" y="276"/>
                    <a:pt x="494" y="276"/>
                  </a:cubicBezTo>
                  <a:cubicBezTo>
                    <a:pt x="494" y="276"/>
                    <a:pt x="494" y="276"/>
                    <a:pt x="494" y="276"/>
                  </a:cubicBezTo>
                  <a:cubicBezTo>
                    <a:pt x="494" y="276"/>
                    <a:pt x="493" y="275"/>
                    <a:pt x="493" y="275"/>
                  </a:cubicBezTo>
                  <a:cubicBezTo>
                    <a:pt x="489" y="279"/>
                    <a:pt x="483" y="277"/>
                    <a:pt x="478" y="281"/>
                  </a:cubicBezTo>
                  <a:cubicBezTo>
                    <a:pt x="478" y="281"/>
                    <a:pt x="478" y="281"/>
                    <a:pt x="478" y="281"/>
                  </a:cubicBezTo>
                  <a:cubicBezTo>
                    <a:pt x="473" y="280"/>
                    <a:pt x="469" y="281"/>
                    <a:pt x="464" y="283"/>
                  </a:cubicBezTo>
                  <a:cubicBezTo>
                    <a:pt x="463" y="284"/>
                    <a:pt x="461" y="285"/>
                    <a:pt x="459" y="286"/>
                  </a:cubicBezTo>
                  <a:cubicBezTo>
                    <a:pt x="458" y="284"/>
                    <a:pt x="456" y="283"/>
                    <a:pt x="454" y="283"/>
                  </a:cubicBezTo>
                  <a:close/>
                  <a:moveTo>
                    <a:pt x="461" y="409"/>
                  </a:moveTo>
                  <a:cubicBezTo>
                    <a:pt x="461" y="409"/>
                    <a:pt x="460" y="409"/>
                    <a:pt x="460" y="409"/>
                  </a:cubicBezTo>
                  <a:cubicBezTo>
                    <a:pt x="461" y="404"/>
                    <a:pt x="467" y="402"/>
                    <a:pt x="470" y="398"/>
                  </a:cubicBezTo>
                  <a:cubicBezTo>
                    <a:pt x="470" y="398"/>
                    <a:pt x="470" y="398"/>
                    <a:pt x="470" y="398"/>
                  </a:cubicBezTo>
                  <a:cubicBezTo>
                    <a:pt x="472" y="398"/>
                    <a:pt x="473" y="398"/>
                    <a:pt x="475" y="398"/>
                  </a:cubicBezTo>
                  <a:cubicBezTo>
                    <a:pt x="478" y="396"/>
                    <a:pt x="481" y="393"/>
                    <a:pt x="485" y="393"/>
                  </a:cubicBezTo>
                  <a:cubicBezTo>
                    <a:pt x="488" y="392"/>
                    <a:pt x="490" y="392"/>
                    <a:pt x="493" y="393"/>
                  </a:cubicBezTo>
                  <a:cubicBezTo>
                    <a:pt x="490" y="394"/>
                    <a:pt x="487" y="393"/>
                    <a:pt x="485" y="394"/>
                  </a:cubicBezTo>
                  <a:cubicBezTo>
                    <a:pt x="483" y="395"/>
                    <a:pt x="481" y="396"/>
                    <a:pt x="480" y="398"/>
                  </a:cubicBezTo>
                  <a:cubicBezTo>
                    <a:pt x="480" y="398"/>
                    <a:pt x="480" y="399"/>
                    <a:pt x="480" y="399"/>
                  </a:cubicBezTo>
                  <a:cubicBezTo>
                    <a:pt x="475" y="401"/>
                    <a:pt x="472" y="404"/>
                    <a:pt x="470" y="408"/>
                  </a:cubicBezTo>
                  <a:cubicBezTo>
                    <a:pt x="470" y="408"/>
                    <a:pt x="470" y="408"/>
                    <a:pt x="470" y="408"/>
                  </a:cubicBezTo>
                  <a:cubicBezTo>
                    <a:pt x="469" y="408"/>
                    <a:pt x="469" y="408"/>
                    <a:pt x="469" y="408"/>
                  </a:cubicBezTo>
                  <a:cubicBezTo>
                    <a:pt x="469" y="409"/>
                    <a:pt x="468" y="409"/>
                    <a:pt x="468" y="409"/>
                  </a:cubicBezTo>
                  <a:cubicBezTo>
                    <a:pt x="466" y="407"/>
                    <a:pt x="463" y="407"/>
                    <a:pt x="461" y="409"/>
                  </a:cubicBezTo>
                  <a:close/>
                  <a:moveTo>
                    <a:pt x="401" y="815"/>
                  </a:moveTo>
                  <a:cubicBezTo>
                    <a:pt x="401" y="815"/>
                    <a:pt x="401" y="815"/>
                    <a:pt x="401" y="815"/>
                  </a:cubicBezTo>
                  <a:cubicBezTo>
                    <a:pt x="401" y="815"/>
                    <a:pt x="401" y="815"/>
                    <a:pt x="401" y="815"/>
                  </a:cubicBezTo>
                  <a:cubicBezTo>
                    <a:pt x="401" y="815"/>
                    <a:pt x="401" y="815"/>
                    <a:pt x="401" y="815"/>
                  </a:cubicBezTo>
                  <a:close/>
                  <a:moveTo>
                    <a:pt x="420" y="795"/>
                  </a:moveTo>
                  <a:cubicBezTo>
                    <a:pt x="421" y="795"/>
                    <a:pt x="423" y="796"/>
                    <a:pt x="424" y="797"/>
                  </a:cubicBezTo>
                  <a:cubicBezTo>
                    <a:pt x="423" y="797"/>
                    <a:pt x="422" y="798"/>
                    <a:pt x="421" y="797"/>
                  </a:cubicBezTo>
                  <a:cubicBezTo>
                    <a:pt x="420" y="798"/>
                    <a:pt x="418" y="798"/>
                    <a:pt x="416" y="798"/>
                  </a:cubicBezTo>
                  <a:cubicBezTo>
                    <a:pt x="417" y="797"/>
                    <a:pt x="419" y="796"/>
                    <a:pt x="420" y="795"/>
                  </a:cubicBezTo>
                  <a:close/>
                  <a:moveTo>
                    <a:pt x="391" y="840"/>
                  </a:moveTo>
                  <a:cubicBezTo>
                    <a:pt x="391" y="840"/>
                    <a:pt x="391" y="840"/>
                    <a:pt x="391" y="840"/>
                  </a:cubicBezTo>
                  <a:cubicBezTo>
                    <a:pt x="391" y="840"/>
                    <a:pt x="391" y="840"/>
                    <a:pt x="391" y="840"/>
                  </a:cubicBezTo>
                  <a:cubicBezTo>
                    <a:pt x="391" y="840"/>
                    <a:pt x="391" y="840"/>
                    <a:pt x="391" y="840"/>
                  </a:cubicBezTo>
                  <a:cubicBezTo>
                    <a:pt x="391" y="840"/>
                    <a:pt x="391" y="840"/>
                    <a:pt x="391" y="840"/>
                  </a:cubicBezTo>
                  <a:close/>
                  <a:moveTo>
                    <a:pt x="461" y="457"/>
                  </a:moveTo>
                  <a:cubicBezTo>
                    <a:pt x="461" y="458"/>
                    <a:pt x="460" y="458"/>
                    <a:pt x="459" y="458"/>
                  </a:cubicBezTo>
                  <a:cubicBezTo>
                    <a:pt x="459" y="458"/>
                    <a:pt x="459" y="457"/>
                    <a:pt x="459" y="457"/>
                  </a:cubicBezTo>
                  <a:cubicBezTo>
                    <a:pt x="460" y="457"/>
                    <a:pt x="460" y="457"/>
                    <a:pt x="461" y="457"/>
                  </a:cubicBezTo>
                  <a:close/>
                  <a:moveTo>
                    <a:pt x="431" y="487"/>
                  </a:moveTo>
                  <a:cubicBezTo>
                    <a:pt x="432" y="487"/>
                    <a:pt x="433" y="488"/>
                    <a:pt x="433" y="488"/>
                  </a:cubicBezTo>
                  <a:cubicBezTo>
                    <a:pt x="432" y="488"/>
                    <a:pt x="431" y="488"/>
                    <a:pt x="430" y="488"/>
                  </a:cubicBezTo>
                  <a:cubicBezTo>
                    <a:pt x="430" y="488"/>
                    <a:pt x="430" y="488"/>
                    <a:pt x="431" y="487"/>
                  </a:cubicBezTo>
                  <a:close/>
                  <a:moveTo>
                    <a:pt x="393" y="670"/>
                  </a:moveTo>
                  <a:cubicBezTo>
                    <a:pt x="393" y="670"/>
                    <a:pt x="393" y="670"/>
                    <a:pt x="393" y="670"/>
                  </a:cubicBezTo>
                  <a:cubicBezTo>
                    <a:pt x="393" y="670"/>
                    <a:pt x="393" y="670"/>
                    <a:pt x="393" y="670"/>
                  </a:cubicBezTo>
                  <a:cubicBezTo>
                    <a:pt x="393" y="670"/>
                    <a:pt x="393" y="670"/>
                    <a:pt x="393" y="670"/>
                  </a:cubicBezTo>
                  <a:close/>
                  <a:moveTo>
                    <a:pt x="391" y="716"/>
                  </a:moveTo>
                  <a:cubicBezTo>
                    <a:pt x="391" y="717"/>
                    <a:pt x="391" y="718"/>
                    <a:pt x="391" y="719"/>
                  </a:cubicBezTo>
                  <a:cubicBezTo>
                    <a:pt x="390" y="719"/>
                    <a:pt x="389" y="719"/>
                    <a:pt x="388" y="719"/>
                  </a:cubicBezTo>
                  <a:cubicBezTo>
                    <a:pt x="389" y="718"/>
                    <a:pt x="390" y="717"/>
                    <a:pt x="391" y="716"/>
                  </a:cubicBezTo>
                  <a:close/>
                  <a:moveTo>
                    <a:pt x="387" y="630"/>
                  </a:moveTo>
                  <a:cubicBezTo>
                    <a:pt x="387" y="630"/>
                    <a:pt x="386" y="631"/>
                    <a:pt x="386" y="631"/>
                  </a:cubicBezTo>
                  <a:cubicBezTo>
                    <a:pt x="386" y="631"/>
                    <a:pt x="386" y="631"/>
                    <a:pt x="386" y="631"/>
                  </a:cubicBezTo>
                  <a:cubicBezTo>
                    <a:pt x="386" y="630"/>
                    <a:pt x="386" y="630"/>
                    <a:pt x="387" y="630"/>
                  </a:cubicBezTo>
                  <a:close/>
                  <a:moveTo>
                    <a:pt x="384" y="797"/>
                  </a:moveTo>
                  <a:cubicBezTo>
                    <a:pt x="386" y="798"/>
                    <a:pt x="388" y="798"/>
                    <a:pt x="389" y="800"/>
                  </a:cubicBezTo>
                  <a:cubicBezTo>
                    <a:pt x="389" y="801"/>
                    <a:pt x="388" y="801"/>
                    <a:pt x="388" y="801"/>
                  </a:cubicBezTo>
                  <a:cubicBezTo>
                    <a:pt x="387" y="802"/>
                    <a:pt x="387" y="802"/>
                    <a:pt x="387" y="802"/>
                  </a:cubicBezTo>
                  <a:cubicBezTo>
                    <a:pt x="387" y="802"/>
                    <a:pt x="387" y="802"/>
                    <a:pt x="387" y="802"/>
                  </a:cubicBezTo>
                  <a:cubicBezTo>
                    <a:pt x="386" y="801"/>
                    <a:pt x="385" y="802"/>
                    <a:pt x="384" y="802"/>
                  </a:cubicBezTo>
                  <a:cubicBezTo>
                    <a:pt x="384" y="802"/>
                    <a:pt x="384" y="802"/>
                    <a:pt x="384" y="802"/>
                  </a:cubicBezTo>
                  <a:cubicBezTo>
                    <a:pt x="384" y="802"/>
                    <a:pt x="384" y="801"/>
                    <a:pt x="383" y="801"/>
                  </a:cubicBezTo>
                  <a:cubicBezTo>
                    <a:pt x="383" y="801"/>
                    <a:pt x="383" y="801"/>
                    <a:pt x="383" y="801"/>
                  </a:cubicBezTo>
                  <a:cubicBezTo>
                    <a:pt x="383" y="801"/>
                    <a:pt x="383" y="801"/>
                    <a:pt x="383" y="801"/>
                  </a:cubicBezTo>
                  <a:cubicBezTo>
                    <a:pt x="383" y="799"/>
                    <a:pt x="383" y="798"/>
                    <a:pt x="384" y="797"/>
                  </a:cubicBezTo>
                  <a:close/>
                  <a:moveTo>
                    <a:pt x="383" y="725"/>
                  </a:moveTo>
                  <a:cubicBezTo>
                    <a:pt x="383" y="725"/>
                    <a:pt x="383" y="726"/>
                    <a:pt x="383" y="726"/>
                  </a:cubicBezTo>
                  <a:cubicBezTo>
                    <a:pt x="383" y="726"/>
                    <a:pt x="382" y="726"/>
                    <a:pt x="382" y="725"/>
                  </a:cubicBezTo>
                  <a:cubicBezTo>
                    <a:pt x="382" y="725"/>
                    <a:pt x="382" y="725"/>
                    <a:pt x="383" y="725"/>
                  </a:cubicBezTo>
                  <a:close/>
                  <a:moveTo>
                    <a:pt x="372" y="795"/>
                  </a:moveTo>
                  <a:cubicBezTo>
                    <a:pt x="371" y="796"/>
                    <a:pt x="372" y="796"/>
                    <a:pt x="372" y="797"/>
                  </a:cubicBezTo>
                  <a:cubicBezTo>
                    <a:pt x="372" y="797"/>
                    <a:pt x="372" y="797"/>
                    <a:pt x="371" y="797"/>
                  </a:cubicBezTo>
                  <a:cubicBezTo>
                    <a:pt x="371" y="796"/>
                    <a:pt x="371" y="796"/>
                    <a:pt x="370" y="795"/>
                  </a:cubicBezTo>
                  <a:cubicBezTo>
                    <a:pt x="371" y="795"/>
                    <a:pt x="371" y="795"/>
                    <a:pt x="372" y="795"/>
                  </a:cubicBezTo>
                  <a:close/>
                  <a:moveTo>
                    <a:pt x="363" y="685"/>
                  </a:moveTo>
                  <a:cubicBezTo>
                    <a:pt x="363" y="685"/>
                    <a:pt x="363" y="685"/>
                    <a:pt x="363" y="685"/>
                  </a:cubicBezTo>
                  <a:cubicBezTo>
                    <a:pt x="363" y="685"/>
                    <a:pt x="363" y="685"/>
                    <a:pt x="363" y="685"/>
                  </a:cubicBezTo>
                  <a:cubicBezTo>
                    <a:pt x="363" y="686"/>
                    <a:pt x="363" y="686"/>
                    <a:pt x="362" y="686"/>
                  </a:cubicBezTo>
                  <a:cubicBezTo>
                    <a:pt x="363" y="686"/>
                    <a:pt x="363" y="686"/>
                    <a:pt x="363" y="685"/>
                  </a:cubicBezTo>
                  <a:close/>
                  <a:moveTo>
                    <a:pt x="346" y="707"/>
                  </a:moveTo>
                  <a:cubicBezTo>
                    <a:pt x="346" y="707"/>
                    <a:pt x="346" y="707"/>
                    <a:pt x="346" y="707"/>
                  </a:cubicBezTo>
                  <a:cubicBezTo>
                    <a:pt x="346" y="707"/>
                    <a:pt x="346" y="707"/>
                    <a:pt x="346" y="707"/>
                  </a:cubicBezTo>
                  <a:cubicBezTo>
                    <a:pt x="345" y="709"/>
                    <a:pt x="345" y="710"/>
                    <a:pt x="345" y="711"/>
                  </a:cubicBezTo>
                  <a:cubicBezTo>
                    <a:pt x="344" y="711"/>
                    <a:pt x="344" y="711"/>
                    <a:pt x="344" y="711"/>
                  </a:cubicBezTo>
                  <a:cubicBezTo>
                    <a:pt x="345" y="710"/>
                    <a:pt x="345" y="709"/>
                    <a:pt x="346" y="707"/>
                  </a:cubicBezTo>
                  <a:close/>
                  <a:moveTo>
                    <a:pt x="343" y="764"/>
                  </a:moveTo>
                  <a:cubicBezTo>
                    <a:pt x="344" y="764"/>
                    <a:pt x="345" y="764"/>
                    <a:pt x="346" y="764"/>
                  </a:cubicBezTo>
                  <a:cubicBezTo>
                    <a:pt x="347" y="765"/>
                    <a:pt x="347" y="765"/>
                    <a:pt x="347" y="765"/>
                  </a:cubicBezTo>
                  <a:cubicBezTo>
                    <a:pt x="347" y="766"/>
                    <a:pt x="347" y="767"/>
                    <a:pt x="347" y="768"/>
                  </a:cubicBezTo>
                  <a:cubicBezTo>
                    <a:pt x="346" y="767"/>
                    <a:pt x="344" y="767"/>
                    <a:pt x="342" y="766"/>
                  </a:cubicBezTo>
                  <a:cubicBezTo>
                    <a:pt x="342" y="765"/>
                    <a:pt x="343" y="765"/>
                    <a:pt x="343" y="764"/>
                  </a:cubicBezTo>
                  <a:close/>
                  <a:moveTo>
                    <a:pt x="315" y="876"/>
                  </a:moveTo>
                  <a:cubicBezTo>
                    <a:pt x="314" y="877"/>
                    <a:pt x="314" y="877"/>
                    <a:pt x="314" y="878"/>
                  </a:cubicBezTo>
                  <a:cubicBezTo>
                    <a:pt x="313" y="877"/>
                    <a:pt x="313" y="877"/>
                    <a:pt x="312" y="877"/>
                  </a:cubicBezTo>
                  <a:cubicBezTo>
                    <a:pt x="313" y="877"/>
                    <a:pt x="314" y="876"/>
                    <a:pt x="315" y="876"/>
                  </a:cubicBezTo>
                  <a:cubicBezTo>
                    <a:pt x="315" y="876"/>
                    <a:pt x="315" y="876"/>
                    <a:pt x="315" y="876"/>
                  </a:cubicBezTo>
                  <a:close/>
                  <a:moveTo>
                    <a:pt x="318" y="731"/>
                  </a:moveTo>
                  <a:cubicBezTo>
                    <a:pt x="316" y="733"/>
                    <a:pt x="314" y="734"/>
                    <a:pt x="312" y="735"/>
                  </a:cubicBezTo>
                  <a:cubicBezTo>
                    <a:pt x="309" y="738"/>
                    <a:pt x="306" y="741"/>
                    <a:pt x="308" y="746"/>
                  </a:cubicBezTo>
                  <a:cubicBezTo>
                    <a:pt x="306" y="745"/>
                    <a:pt x="304" y="745"/>
                    <a:pt x="303" y="745"/>
                  </a:cubicBezTo>
                  <a:cubicBezTo>
                    <a:pt x="303" y="744"/>
                    <a:pt x="304" y="743"/>
                    <a:pt x="304" y="741"/>
                  </a:cubicBezTo>
                  <a:cubicBezTo>
                    <a:pt x="306" y="737"/>
                    <a:pt x="305" y="732"/>
                    <a:pt x="306" y="728"/>
                  </a:cubicBezTo>
                  <a:cubicBezTo>
                    <a:pt x="306" y="727"/>
                    <a:pt x="306" y="726"/>
                    <a:pt x="306" y="726"/>
                  </a:cubicBezTo>
                  <a:cubicBezTo>
                    <a:pt x="315" y="731"/>
                    <a:pt x="316" y="729"/>
                    <a:pt x="317" y="718"/>
                  </a:cubicBezTo>
                  <a:cubicBezTo>
                    <a:pt x="316" y="717"/>
                    <a:pt x="316" y="717"/>
                    <a:pt x="316" y="716"/>
                  </a:cubicBezTo>
                  <a:cubicBezTo>
                    <a:pt x="317" y="716"/>
                    <a:pt x="318" y="715"/>
                    <a:pt x="319" y="715"/>
                  </a:cubicBezTo>
                  <a:cubicBezTo>
                    <a:pt x="320" y="716"/>
                    <a:pt x="320" y="716"/>
                    <a:pt x="321" y="717"/>
                  </a:cubicBezTo>
                  <a:cubicBezTo>
                    <a:pt x="320" y="717"/>
                    <a:pt x="320" y="718"/>
                    <a:pt x="320" y="718"/>
                  </a:cubicBezTo>
                  <a:cubicBezTo>
                    <a:pt x="320" y="721"/>
                    <a:pt x="322" y="723"/>
                    <a:pt x="325" y="724"/>
                  </a:cubicBezTo>
                  <a:cubicBezTo>
                    <a:pt x="323" y="725"/>
                    <a:pt x="322" y="726"/>
                    <a:pt x="321" y="727"/>
                  </a:cubicBezTo>
                  <a:cubicBezTo>
                    <a:pt x="318" y="728"/>
                    <a:pt x="318" y="729"/>
                    <a:pt x="318" y="731"/>
                  </a:cubicBezTo>
                  <a:close/>
                  <a:moveTo>
                    <a:pt x="323" y="853"/>
                  </a:moveTo>
                  <a:cubicBezTo>
                    <a:pt x="323" y="853"/>
                    <a:pt x="323" y="853"/>
                    <a:pt x="323" y="853"/>
                  </a:cubicBezTo>
                  <a:cubicBezTo>
                    <a:pt x="322" y="853"/>
                    <a:pt x="321" y="854"/>
                    <a:pt x="319" y="855"/>
                  </a:cubicBezTo>
                  <a:cubicBezTo>
                    <a:pt x="319" y="855"/>
                    <a:pt x="319" y="855"/>
                    <a:pt x="319" y="855"/>
                  </a:cubicBezTo>
                  <a:cubicBezTo>
                    <a:pt x="321" y="852"/>
                    <a:pt x="323" y="850"/>
                    <a:pt x="326" y="850"/>
                  </a:cubicBezTo>
                  <a:cubicBezTo>
                    <a:pt x="326" y="850"/>
                    <a:pt x="326" y="851"/>
                    <a:pt x="326" y="851"/>
                  </a:cubicBezTo>
                  <a:cubicBezTo>
                    <a:pt x="326" y="851"/>
                    <a:pt x="326" y="851"/>
                    <a:pt x="326" y="851"/>
                  </a:cubicBezTo>
                  <a:cubicBezTo>
                    <a:pt x="325" y="852"/>
                    <a:pt x="324" y="852"/>
                    <a:pt x="323" y="853"/>
                  </a:cubicBezTo>
                  <a:close/>
                  <a:moveTo>
                    <a:pt x="427" y="901"/>
                  </a:moveTo>
                  <a:cubicBezTo>
                    <a:pt x="427" y="906"/>
                    <a:pt x="427" y="910"/>
                    <a:pt x="427" y="915"/>
                  </a:cubicBezTo>
                  <a:cubicBezTo>
                    <a:pt x="426" y="915"/>
                    <a:pt x="426" y="915"/>
                    <a:pt x="425" y="915"/>
                  </a:cubicBezTo>
                  <a:cubicBezTo>
                    <a:pt x="422" y="914"/>
                    <a:pt x="419" y="913"/>
                    <a:pt x="417" y="914"/>
                  </a:cubicBezTo>
                  <a:cubicBezTo>
                    <a:pt x="416" y="913"/>
                    <a:pt x="416" y="913"/>
                    <a:pt x="416" y="912"/>
                  </a:cubicBezTo>
                  <a:cubicBezTo>
                    <a:pt x="415" y="911"/>
                    <a:pt x="414" y="909"/>
                    <a:pt x="413" y="909"/>
                  </a:cubicBezTo>
                  <a:cubicBezTo>
                    <a:pt x="413" y="908"/>
                    <a:pt x="414" y="908"/>
                    <a:pt x="414" y="907"/>
                  </a:cubicBezTo>
                  <a:cubicBezTo>
                    <a:pt x="417" y="910"/>
                    <a:pt x="418" y="904"/>
                    <a:pt x="420" y="901"/>
                  </a:cubicBezTo>
                  <a:cubicBezTo>
                    <a:pt x="421" y="901"/>
                    <a:pt x="423" y="900"/>
                    <a:pt x="424" y="900"/>
                  </a:cubicBezTo>
                  <a:cubicBezTo>
                    <a:pt x="425" y="900"/>
                    <a:pt x="426" y="901"/>
                    <a:pt x="427" y="901"/>
                  </a:cubicBezTo>
                  <a:cubicBezTo>
                    <a:pt x="427" y="901"/>
                    <a:pt x="427" y="901"/>
                    <a:pt x="427" y="901"/>
                  </a:cubicBezTo>
                  <a:close/>
                  <a:moveTo>
                    <a:pt x="462" y="982"/>
                  </a:moveTo>
                  <a:cubicBezTo>
                    <a:pt x="462" y="980"/>
                    <a:pt x="464" y="978"/>
                    <a:pt x="465" y="977"/>
                  </a:cubicBezTo>
                  <a:cubicBezTo>
                    <a:pt x="467" y="978"/>
                    <a:pt x="468" y="978"/>
                    <a:pt x="469" y="978"/>
                  </a:cubicBezTo>
                  <a:cubicBezTo>
                    <a:pt x="468" y="981"/>
                    <a:pt x="463" y="979"/>
                    <a:pt x="462" y="982"/>
                  </a:cubicBezTo>
                  <a:close/>
                  <a:moveTo>
                    <a:pt x="522" y="963"/>
                  </a:moveTo>
                  <a:cubicBezTo>
                    <a:pt x="520" y="964"/>
                    <a:pt x="519" y="966"/>
                    <a:pt x="517" y="968"/>
                  </a:cubicBezTo>
                  <a:cubicBezTo>
                    <a:pt x="515" y="969"/>
                    <a:pt x="513" y="970"/>
                    <a:pt x="511" y="971"/>
                  </a:cubicBezTo>
                  <a:cubicBezTo>
                    <a:pt x="509" y="971"/>
                    <a:pt x="508" y="972"/>
                    <a:pt x="509" y="974"/>
                  </a:cubicBezTo>
                  <a:cubicBezTo>
                    <a:pt x="508" y="974"/>
                    <a:pt x="507" y="973"/>
                    <a:pt x="507" y="973"/>
                  </a:cubicBezTo>
                  <a:cubicBezTo>
                    <a:pt x="506" y="973"/>
                    <a:pt x="506" y="974"/>
                    <a:pt x="505" y="974"/>
                  </a:cubicBezTo>
                  <a:cubicBezTo>
                    <a:pt x="505" y="970"/>
                    <a:pt x="499" y="969"/>
                    <a:pt x="497" y="966"/>
                  </a:cubicBezTo>
                  <a:cubicBezTo>
                    <a:pt x="504" y="962"/>
                    <a:pt x="510" y="957"/>
                    <a:pt x="517" y="952"/>
                  </a:cubicBezTo>
                  <a:cubicBezTo>
                    <a:pt x="517" y="952"/>
                    <a:pt x="517" y="952"/>
                    <a:pt x="517" y="952"/>
                  </a:cubicBezTo>
                  <a:cubicBezTo>
                    <a:pt x="517" y="952"/>
                    <a:pt x="517" y="952"/>
                    <a:pt x="517" y="953"/>
                  </a:cubicBezTo>
                  <a:cubicBezTo>
                    <a:pt x="515" y="954"/>
                    <a:pt x="514" y="956"/>
                    <a:pt x="513" y="958"/>
                  </a:cubicBezTo>
                  <a:cubicBezTo>
                    <a:pt x="512" y="959"/>
                    <a:pt x="511" y="960"/>
                    <a:pt x="510" y="961"/>
                  </a:cubicBezTo>
                  <a:cubicBezTo>
                    <a:pt x="514" y="963"/>
                    <a:pt x="516" y="960"/>
                    <a:pt x="519" y="959"/>
                  </a:cubicBezTo>
                  <a:cubicBezTo>
                    <a:pt x="525" y="957"/>
                    <a:pt x="521" y="961"/>
                    <a:pt x="522" y="963"/>
                  </a:cubicBezTo>
                  <a:close/>
                  <a:moveTo>
                    <a:pt x="544" y="987"/>
                  </a:moveTo>
                  <a:cubicBezTo>
                    <a:pt x="544" y="987"/>
                    <a:pt x="544" y="987"/>
                    <a:pt x="544" y="987"/>
                  </a:cubicBezTo>
                  <a:cubicBezTo>
                    <a:pt x="544" y="987"/>
                    <a:pt x="544" y="987"/>
                    <a:pt x="544" y="987"/>
                  </a:cubicBezTo>
                  <a:cubicBezTo>
                    <a:pt x="544" y="987"/>
                    <a:pt x="544" y="987"/>
                    <a:pt x="544" y="987"/>
                  </a:cubicBezTo>
                  <a:close/>
                  <a:moveTo>
                    <a:pt x="586" y="994"/>
                  </a:moveTo>
                  <a:cubicBezTo>
                    <a:pt x="586" y="994"/>
                    <a:pt x="586" y="994"/>
                    <a:pt x="586" y="994"/>
                  </a:cubicBezTo>
                  <a:cubicBezTo>
                    <a:pt x="586" y="994"/>
                    <a:pt x="586" y="994"/>
                    <a:pt x="586" y="994"/>
                  </a:cubicBezTo>
                  <a:cubicBezTo>
                    <a:pt x="586" y="994"/>
                    <a:pt x="586" y="994"/>
                    <a:pt x="586" y="994"/>
                  </a:cubicBezTo>
                  <a:close/>
                  <a:moveTo>
                    <a:pt x="594" y="989"/>
                  </a:moveTo>
                  <a:cubicBezTo>
                    <a:pt x="594" y="989"/>
                    <a:pt x="594" y="989"/>
                    <a:pt x="594" y="989"/>
                  </a:cubicBezTo>
                  <a:cubicBezTo>
                    <a:pt x="594" y="989"/>
                    <a:pt x="594" y="989"/>
                    <a:pt x="594" y="989"/>
                  </a:cubicBezTo>
                  <a:cubicBezTo>
                    <a:pt x="594" y="989"/>
                    <a:pt x="594" y="989"/>
                    <a:pt x="594" y="989"/>
                  </a:cubicBezTo>
                  <a:close/>
                  <a:moveTo>
                    <a:pt x="602" y="884"/>
                  </a:moveTo>
                  <a:cubicBezTo>
                    <a:pt x="602" y="884"/>
                    <a:pt x="602" y="884"/>
                    <a:pt x="602" y="884"/>
                  </a:cubicBezTo>
                  <a:cubicBezTo>
                    <a:pt x="602" y="884"/>
                    <a:pt x="602" y="884"/>
                    <a:pt x="602" y="884"/>
                  </a:cubicBezTo>
                  <a:cubicBezTo>
                    <a:pt x="602" y="884"/>
                    <a:pt x="602" y="884"/>
                    <a:pt x="602" y="884"/>
                  </a:cubicBezTo>
                  <a:close/>
                  <a:moveTo>
                    <a:pt x="609" y="950"/>
                  </a:moveTo>
                  <a:cubicBezTo>
                    <a:pt x="609" y="950"/>
                    <a:pt x="609" y="950"/>
                    <a:pt x="609" y="950"/>
                  </a:cubicBezTo>
                  <a:cubicBezTo>
                    <a:pt x="609" y="950"/>
                    <a:pt x="609" y="950"/>
                    <a:pt x="609" y="950"/>
                  </a:cubicBezTo>
                  <a:cubicBezTo>
                    <a:pt x="609" y="950"/>
                    <a:pt x="609" y="950"/>
                    <a:pt x="609" y="950"/>
                  </a:cubicBezTo>
                  <a:close/>
                  <a:moveTo>
                    <a:pt x="609" y="950"/>
                  </a:moveTo>
                  <a:cubicBezTo>
                    <a:pt x="609" y="950"/>
                    <a:pt x="609" y="950"/>
                    <a:pt x="609" y="950"/>
                  </a:cubicBezTo>
                  <a:cubicBezTo>
                    <a:pt x="609" y="950"/>
                    <a:pt x="609" y="950"/>
                    <a:pt x="609" y="950"/>
                  </a:cubicBezTo>
                  <a:cubicBezTo>
                    <a:pt x="609" y="950"/>
                    <a:pt x="609" y="950"/>
                    <a:pt x="609" y="950"/>
                  </a:cubicBezTo>
                  <a:close/>
                  <a:moveTo>
                    <a:pt x="619" y="946"/>
                  </a:moveTo>
                  <a:cubicBezTo>
                    <a:pt x="619" y="946"/>
                    <a:pt x="619" y="946"/>
                    <a:pt x="619" y="946"/>
                  </a:cubicBezTo>
                  <a:cubicBezTo>
                    <a:pt x="619" y="946"/>
                    <a:pt x="619" y="946"/>
                    <a:pt x="619" y="946"/>
                  </a:cubicBezTo>
                  <a:cubicBezTo>
                    <a:pt x="619" y="946"/>
                    <a:pt x="619" y="946"/>
                    <a:pt x="619" y="946"/>
                  </a:cubicBezTo>
                  <a:cubicBezTo>
                    <a:pt x="619" y="946"/>
                    <a:pt x="619" y="946"/>
                    <a:pt x="619" y="946"/>
                  </a:cubicBezTo>
                  <a:cubicBezTo>
                    <a:pt x="619" y="946"/>
                    <a:pt x="619" y="946"/>
                    <a:pt x="619" y="946"/>
                  </a:cubicBezTo>
                  <a:cubicBezTo>
                    <a:pt x="619" y="946"/>
                    <a:pt x="619" y="946"/>
                    <a:pt x="619" y="946"/>
                  </a:cubicBezTo>
                  <a:cubicBezTo>
                    <a:pt x="619" y="946"/>
                    <a:pt x="619" y="946"/>
                    <a:pt x="619" y="946"/>
                  </a:cubicBezTo>
                  <a:close/>
                </a:path>
              </a:pathLst>
            </a:custGeom>
            <a:grpFill/>
            <a:ln>
              <a:noFill/>
            </a:ln>
            <a:effectLst>
              <a:innerShdw blurRad="114300">
                <a:prstClr val="black"/>
              </a:innerShdw>
            </a:effectLst>
            <a:extLst>
              <a:ext uri="{91240B29-F687-4F45-9708-019B960494DF}">
                <a14:hiddenLine xmlns:a14="http://schemas.microsoft.com/office/drawing/2010/main" w="9525">
                  <a:solidFill>
                    <a:srgbClr val="000000"/>
                  </a:solidFill>
                  <a:round/>
                </a14:hiddenLine>
              </a:ext>
            </a:extLst>
          </p:spPr>
          <p:txBody>
            <a:bodyPr vert="horz" wrap="square" lIns="36000" tIns="144000" rIns="91440" bIns="45720" numCol="1" anchor="t" anchorCtr="0" compatLnSpc="1"/>
            <a:lstStyle/>
            <a:p>
              <a:endParaRPr lang="zh-CN" altLang="en-US">
                <a:solidFill>
                  <a:prstClr val="black"/>
                </a:solidFill>
              </a:endParaRPr>
            </a:p>
          </p:txBody>
        </p:sp>
        <p:sp>
          <p:nvSpPr>
            <p:cNvPr id="18" name="Freeform 258"/>
            <p:cNvSpPr/>
            <p:nvPr/>
          </p:nvSpPr>
          <p:spPr bwMode="auto">
            <a:xfrm>
              <a:off x="8683625" y="9201150"/>
              <a:ext cx="11113" cy="11113"/>
            </a:xfrm>
            <a:custGeom>
              <a:avLst/>
              <a:gdLst>
                <a:gd name="T0" fmla="*/ 0 w 3"/>
                <a:gd name="T1" fmla="*/ 2 h 3"/>
                <a:gd name="T2" fmla="*/ 1 w 3"/>
                <a:gd name="T3" fmla="*/ 3 h 3"/>
                <a:gd name="T4" fmla="*/ 3 w 3"/>
                <a:gd name="T5" fmla="*/ 1 h 3"/>
                <a:gd name="T6" fmla="*/ 1 w 3"/>
                <a:gd name="T7" fmla="*/ 0 h 3"/>
                <a:gd name="T8" fmla="*/ 0 w 3"/>
                <a:gd name="T9" fmla="*/ 2 h 3"/>
              </a:gdLst>
              <a:ahLst/>
              <a:cxnLst>
                <a:cxn ang="0">
                  <a:pos x="T0" y="T1"/>
                </a:cxn>
                <a:cxn ang="0">
                  <a:pos x="T2" y="T3"/>
                </a:cxn>
                <a:cxn ang="0">
                  <a:pos x="T4" y="T5"/>
                </a:cxn>
                <a:cxn ang="0">
                  <a:pos x="T6" y="T7"/>
                </a:cxn>
                <a:cxn ang="0">
                  <a:pos x="T8" y="T9"/>
                </a:cxn>
              </a:cxnLst>
              <a:rect l="0" t="0" r="r" b="b"/>
              <a:pathLst>
                <a:path w="3" h="3">
                  <a:moveTo>
                    <a:pt x="0" y="2"/>
                  </a:moveTo>
                  <a:cubicBezTo>
                    <a:pt x="0" y="2"/>
                    <a:pt x="1" y="3"/>
                    <a:pt x="1" y="3"/>
                  </a:cubicBezTo>
                  <a:cubicBezTo>
                    <a:pt x="2" y="3"/>
                    <a:pt x="2" y="2"/>
                    <a:pt x="3" y="1"/>
                  </a:cubicBezTo>
                  <a:cubicBezTo>
                    <a:pt x="2" y="1"/>
                    <a:pt x="2"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59"/>
            <p:cNvSpPr/>
            <p:nvPr/>
          </p:nvSpPr>
          <p:spPr bwMode="auto">
            <a:xfrm>
              <a:off x="8672513" y="8991600"/>
              <a:ext cx="88900" cy="82550"/>
            </a:xfrm>
            <a:custGeom>
              <a:avLst/>
              <a:gdLst>
                <a:gd name="T0" fmla="*/ 13 w 24"/>
                <a:gd name="T1" fmla="*/ 5 h 22"/>
                <a:gd name="T2" fmla="*/ 12 w 24"/>
                <a:gd name="T3" fmla="*/ 11 h 22"/>
                <a:gd name="T4" fmla="*/ 11 w 24"/>
                <a:gd name="T5" fmla="*/ 22 h 22"/>
                <a:gd name="T6" fmla="*/ 20 w 24"/>
                <a:gd name="T7" fmla="*/ 13 h 22"/>
                <a:gd name="T8" fmla="*/ 13 w 24"/>
                <a:gd name="T9" fmla="*/ 5 h 22"/>
              </a:gdLst>
              <a:ahLst/>
              <a:cxnLst>
                <a:cxn ang="0">
                  <a:pos x="T0" y="T1"/>
                </a:cxn>
                <a:cxn ang="0">
                  <a:pos x="T2" y="T3"/>
                </a:cxn>
                <a:cxn ang="0">
                  <a:pos x="T4" y="T5"/>
                </a:cxn>
                <a:cxn ang="0">
                  <a:pos x="T6" y="T7"/>
                </a:cxn>
                <a:cxn ang="0">
                  <a:pos x="T8" y="T9"/>
                </a:cxn>
              </a:cxnLst>
              <a:rect l="0" t="0" r="r" b="b"/>
              <a:pathLst>
                <a:path w="24" h="22">
                  <a:moveTo>
                    <a:pt x="13" y="5"/>
                  </a:moveTo>
                  <a:cubicBezTo>
                    <a:pt x="12" y="7"/>
                    <a:pt x="15" y="11"/>
                    <a:pt x="12" y="11"/>
                  </a:cubicBezTo>
                  <a:cubicBezTo>
                    <a:pt x="0" y="14"/>
                    <a:pt x="9" y="18"/>
                    <a:pt x="11" y="22"/>
                  </a:cubicBezTo>
                  <a:cubicBezTo>
                    <a:pt x="16" y="21"/>
                    <a:pt x="17" y="16"/>
                    <a:pt x="20" y="13"/>
                  </a:cubicBezTo>
                  <a:cubicBezTo>
                    <a:pt x="18" y="11"/>
                    <a:pt x="24" y="0"/>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260"/>
            <p:cNvSpPr/>
            <p:nvPr/>
          </p:nvSpPr>
          <p:spPr bwMode="auto">
            <a:xfrm>
              <a:off x="8656638" y="8921750"/>
              <a:ext cx="79375" cy="58738"/>
            </a:xfrm>
            <a:custGeom>
              <a:avLst/>
              <a:gdLst>
                <a:gd name="T0" fmla="*/ 8 w 21"/>
                <a:gd name="T1" fmla="*/ 14 h 16"/>
                <a:gd name="T2" fmla="*/ 20 w 21"/>
                <a:gd name="T3" fmla="*/ 6 h 16"/>
                <a:gd name="T4" fmla="*/ 18 w 21"/>
                <a:gd name="T5" fmla="*/ 2 h 16"/>
                <a:gd name="T6" fmla="*/ 16 w 21"/>
                <a:gd name="T7" fmla="*/ 2 h 16"/>
                <a:gd name="T8" fmla="*/ 8 w 21"/>
                <a:gd name="T9" fmla="*/ 5 h 16"/>
                <a:gd name="T10" fmla="*/ 7 w 21"/>
                <a:gd name="T11" fmla="*/ 5 h 16"/>
                <a:gd name="T12" fmla="*/ 1 w 21"/>
                <a:gd name="T13" fmla="*/ 1 h 16"/>
                <a:gd name="T14" fmla="*/ 3 w 21"/>
                <a:gd name="T15" fmla="*/ 4 h 16"/>
                <a:gd name="T16" fmla="*/ 5 w 21"/>
                <a:gd name="T17" fmla="*/ 5 h 16"/>
                <a:gd name="T18" fmla="*/ 6 w 21"/>
                <a:gd name="T19" fmla="*/ 7 h 16"/>
                <a:gd name="T20" fmla="*/ 0 w 21"/>
                <a:gd name="T21" fmla="*/ 10 h 16"/>
                <a:gd name="T22" fmla="*/ 2 w 21"/>
                <a:gd name="T23" fmla="*/ 15 h 16"/>
                <a:gd name="T24" fmla="*/ 7 w 21"/>
                <a:gd name="T25" fmla="*/ 16 h 16"/>
                <a:gd name="T26" fmla="*/ 8 w 21"/>
                <a:gd name="T2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16">
                  <a:moveTo>
                    <a:pt x="8" y="14"/>
                  </a:moveTo>
                  <a:cubicBezTo>
                    <a:pt x="12" y="12"/>
                    <a:pt x="16" y="9"/>
                    <a:pt x="20" y="6"/>
                  </a:cubicBezTo>
                  <a:cubicBezTo>
                    <a:pt x="21" y="4"/>
                    <a:pt x="20" y="3"/>
                    <a:pt x="18" y="2"/>
                  </a:cubicBezTo>
                  <a:cubicBezTo>
                    <a:pt x="17" y="2"/>
                    <a:pt x="17" y="2"/>
                    <a:pt x="16" y="2"/>
                  </a:cubicBezTo>
                  <a:cubicBezTo>
                    <a:pt x="13" y="4"/>
                    <a:pt x="11" y="6"/>
                    <a:pt x="8" y="5"/>
                  </a:cubicBezTo>
                  <a:cubicBezTo>
                    <a:pt x="8" y="5"/>
                    <a:pt x="7" y="5"/>
                    <a:pt x="7" y="5"/>
                  </a:cubicBezTo>
                  <a:cubicBezTo>
                    <a:pt x="7" y="1"/>
                    <a:pt x="5" y="0"/>
                    <a:pt x="1" y="1"/>
                  </a:cubicBezTo>
                  <a:cubicBezTo>
                    <a:pt x="2" y="2"/>
                    <a:pt x="3" y="3"/>
                    <a:pt x="3" y="4"/>
                  </a:cubicBezTo>
                  <a:cubicBezTo>
                    <a:pt x="4" y="5"/>
                    <a:pt x="5" y="5"/>
                    <a:pt x="5" y="5"/>
                  </a:cubicBezTo>
                  <a:cubicBezTo>
                    <a:pt x="5" y="6"/>
                    <a:pt x="5" y="7"/>
                    <a:pt x="6" y="7"/>
                  </a:cubicBezTo>
                  <a:cubicBezTo>
                    <a:pt x="5" y="10"/>
                    <a:pt x="2" y="10"/>
                    <a:pt x="0" y="10"/>
                  </a:cubicBezTo>
                  <a:cubicBezTo>
                    <a:pt x="0" y="12"/>
                    <a:pt x="0" y="14"/>
                    <a:pt x="2" y="15"/>
                  </a:cubicBezTo>
                  <a:cubicBezTo>
                    <a:pt x="4" y="16"/>
                    <a:pt x="5" y="16"/>
                    <a:pt x="7" y="16"/>
                  </a:cubicBezTo>
                  <a:cubicBezTo>
                    <a:pt x="7" y="16"/>
                    <a:pt x="7" y="15"/>
                    <a:pt x="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261"/>
            <p:cNvSpPr/>
            <p:nvPr/>
          </p:nvSpPr>
          <p:spPr bwMode="auto">
            <a:xfrm>
              <a:off x="8523288" y="8834438"/>
              <a:ext cx="17463" cy="26988"/>
            </a:xfrm>
            <a:custGeom>
              <a:avLst/>
              <a:gdLst>
                <a:gd name="T0" fmla="*/ 0 w 5"/>
                <a:gd name="T1" fmla="*/ 1 h 7"/>
                <a:gd name="T2" fmla="*/ 3 w 5"/>
                <a:gd name="T3" fmla="*/ 7 h 7"/>
                <a:gd name="T4" fmla="*/ 4 w 5"/>
                <a:gd name="T5" fmla="*/ 7 h 7"/>
                <a:gd name="T6" fmla="*/ 0 w 5"/>
                <a:gd name="T7" fmla="*/ 1 h 7"/>
              </a:gdLst>
              <a:ahLst/>
              <a:cxnLst>
                <a:cxn ang="0">
                  <a:pos x="T0" y="T1"/>
                </a:cxn>
                <a:cxn ang="0">
                  <a:pos x="T2" y="T3"/>
                </a:cxn>
                <a:cxn ang="0">
                  <a:pos x="T4" y="T5"/>
                </a:cxn>
                <a:cxn ang="0">
                  <a:pos x="T6" y="T7"/>
                </a:cxn>
              </a:cxnLst>
              <a:rect l="0" t="0" r="r" b="b"/>
              <a:pathLst>
                <a:path w="5" h="7">
                  <a:moveTo>
                    <a:pt x="0" y="1"/>
                  </a:moveTo>
                  <a:cubicBezTo>
                    <a:pt x="0" y="3"/>
                    <a:pt x="0" y="6"/>
                    <a:pt x="3" y="7"/>
                  </a:cubicBezTo>
                  <a:cubicBezTo>
                    <a:pt x="4" y="7"/>
                    <a:pt x="4" y="7"/>
                    <a:pt x="4" y="7"/>
                  </a:cubicBezTo>
                  <a:cubicBezTo>
                    <a:pt x="3" y="4"/>
                    <a:pt x="5"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262"/>
            <p:cNvSpPr/>
            <p:nvPr/>
          </p:nvSpPr>
          <p:spPr bwMode="auto">
            <a:xfrm>
              <a:off x="8631238" y="8737600"/>
              <a:ext cx="41275" cy="57150"/>
            </a:xfrm>
            <a:custGeom>
              <a:avLst/>
              <a:gdLst>
                <a:gd name="T0" fmla="*/ 3 w 11"/>
                <a:gd name="T1" fmla="*/ 6 h 15"/>
                <a:gd name="T2" fmla="*/ 3 w 11"/>
                <a:gd name="T3" fmla="*/ 6 h 15"/>
                <a:gd name="T4" fmla="*/ 5 w 11"/>
                <a:gd name="T5" fmla="*/ 8 h 15"/>
                <a:gd name="T6" fmla="*/ 5 w 11"/>
                <a:gd name="T7" fmla="*/ 13 h 15"/>
                <a:gd name="T8" fmla="*/ 7 w 11"/>
                <a:gd name="T9" fmla="*/ 15 h 15"/>
                <a:gd name="T10" fmla="*/ 8 w 11"/>
                <a:gd name="T11" fmla="*/ 15 h 15"/>
                <a:gd name="T12" fmla="*/ 9 w 11"/>
                <a:gd name="T13" fmla="*/ 14 h 15"/>
                <a:gd name="T14" fmla="*/ 11 w 11"/>
                <a:gd name="T15" fmla="*/ 10 h 15"/>
                <a:gd name="T16" fmla="*/ 6 w 11"/>
                <a:gd name="T17" fmla="*/ 4 h 15"/>
                <a:gd name="T18" fmla="*/ 5 w 11"/>
                <a:gd name="T19" fmla="*/ 5 h 15"/>
                <a:gd name="T20" fmla="*/ 2 w 11"/>
                <a:gd name="T21" fmla="*/ 0 h 15"/>
                <a:gd name="T22" fmla="*/ 0 w 11"/>
                <a:gd name="T23" fmla="*/ 2 h 15"/>
                <a:gd name="T24" fmla="*/ 3 w 11"/>
                <a:gd name="T25" fmla="*/ 6 h 15"/>
                <a:gd name="T26" fmla="*/ 3 w 11"/>
                <a:gd name="T27"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5">
                  <a:moveTo>
                    <a:pt x="3" y="6"/>
                  </a:moveTo>
                  <a:cubicBezTo>
                    <a:pt x="3" y="6"/>
                    <a:pt x="3" y="6"/>
                    <a:pt x="3" y="6"/>
                  </a:cubicBezTo>
                  <a:cubicBezTo>
                    <a:pt x="4" y="7"/>
                    <a:pt x="5" y="7"/>
                    <a:pt x="5" y="8"/>
                  </a:cubicBezTo>
                  <a:cubicBezTo>
                    <a:pt x="5" y="10"/>
                    <a:pt x="3" y="11"/>
                    <a:pt x="5" y="13"/>
                  </a:cubicBezTo>
                  <a:cubicBezTo>
                    <a:pt x="6" y="14"/>
                    <a:pt x="6" y="14"/>
                    <a:pt x="7" y="15"/>
                  </a:cubicBezTo>
                  <a:cubicBezTo>
                    <a:pt x="7" y="15"/>
                    <a:pt x="7" y="15"/>
                    <a:pt x="8" y="15"/>
                  </a:cubicBezTo>
                  <a:cubicBezTo>
                    <a:pt x="8" y="15"/>
                    <a:pt x="8" y="15"/>
                    <a:pt x="9" y="14"/>
                  </a:cubicBezTo>
                  <a:cubicBezTo>
                    <a:pt x="10" y="13"/>
                    <a:pt x="10" y="12"/>
                    <a:pt x="11" y="10"/>
                  </a:cubicBezTo>
                  <a:cubicBezTo>
                    <a:pt x="8" y="10"/>
                    <a:pt x="7" y="7"/>
                    <a:pt x="6" y="4"/>
                  </a:cubicBezTo>
                  <a:cubicBezTo>
                    <a:pt x="6" y="4"/>
                    <a:pt x="5" y="4"/>
                    <a:pt x="5" y="5"/>
                  </a:cubicBezTo>
                  <a:cubicBezTo>
                    <a:pt x="4" y="3"/>
                    <a:pt x="3" y="2"/>
                    <a:pt x="2" y="0"/>
                  </a:cubicBezTo>
                  <a:cubicBezTo>
                    <a:pt x="1" y="1"/>
                    <a:pt x="1" y="1"/>
                    <a:pt x="0" y="2"/>
                  </a:cubicBezTo>
                  <a:cubicBezTo>
                    <a:pt x="1" y="4"/>
                    <a:pt x="1" y="6"/>
                    <a:pt x="3" y="6"/>
                  </a:cubicBezTo>
                  <a:cubicBezTo>
                    <a:pt x="3" y="6"/>
                    <a:pt x="3" y="6"/>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63"/>
            <p:cNvSpPr/>
            <p:nvPr/>
          </p:nvSpPr>
          <p:spPr bwMode="auto">
            <a:xfrm>
              <a:off x="8755063" y="8991600"/>
              <a:ext cx="30163" cy="11113"/>
            </a:xfrm>
            <a:custGeom>
              <a:avLst/>
              <a:gdLst>
                <a:gd name="T0" fmla="*/ 8 w 8"/>
                <a:gd name="T1" fmla="*/ 2 h 3"/>
                <a:gd name="T2" fmla="*/ 8 w 8"/>
                <a:gd name="T3" fmla="*/ 1 h 3"/>
                <a:gd name="T4" fmla="*/ 0 w 8"/>
                <a:gd name="T5" fmla="*/ 3 h 3"/>
                <a:gd name="T6" fmla="*/ 8 w 8"/>
                <a:gd name="T7" fmla="*/ 2 h 3"/>
              </a:gdLst>
              <a:ahLst/>
              <a:cxnLst>
                <a:cxn ang="0">
                  <a:pos x="T0" y="T1"/>
                </a:cxn>
                <a:cxn ang="0">
                  <a:pos x="T2" y="T3"/>
                </a:cxn>
                <a:cxn ang="0">
                  <a:pos x="T4" y="T5"/>
                </a:cxn>
                <a:cxn ang="0">
                  <a:pos x="T6" y="T7"/>
                </a:cxn>
              </a:cxnLst>
              <a:rect l="0" t="0" r="r" b="b"/>
              <a:pathLst>
                <a:path w="8" h="3">
                  <a:moveTo>
                    <a:pt x="8" y="2"/>
                  </a:moveTo>
                  <a:cubicBezTo>
                    <a:pt x="8" y="2"/>
                    <a:pt x="8" y="1"/>
                    <a:pt x="8" y="1"/>
                  </a:cubicBezTo>
                  <a:cubicBezTo>
                    <a:pt x="4" y="0"/>
                    <a:pt x="4" y="0"/>
                    <a:pt x="0" y="3"/>
                  </a:cubicBezTo>
                  <a:cubicBezTo>
                    <a:pt x="3" y="3"/>
                    <a:pt x="5" y="2"/>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264"/>
            <p:cNvSpPr/>
            <p:nvPr/>
          </p:nvSpPr>
          <p:spPr bwMode="auto">
            <a:xfrm>
              <a:off x="8855075" y="8902700"/>
              <a:ext cx="34925" cy="33338"/>
            </a:xfrm>
            <a:custGeom>
              <a:avLst/>
              <a:gdLst>
                <a:gd name="T0" fmla="*/ 3 w 9"/>
                <a:gd name="T1" fmla="*/ 6 h 9"/>
                <a:gd name="T2" fmla="*/ 7 w 9"/>
                <a:gd name="T3" fmla="*/ 7 h 9"/>
                <a:gd name="T4" fmla="*/ 9 w 9"/>
                <a:gd name="T5" fmla="*/ 5 h 9"/>
                <a:gd name="T6" fmla="*/ 4 w 9"/>
                <a:gd name="T7" fmla="*/ 0 h 9"/>
                <a:gd name="T8" fmla="*/ 0 w 9"/>
                <a:gd name="T9" fmla="*/ 1 h 9"/>
                <a:gd name="T10" fmla="*/ 1 w 9"/>
                <a:gd name="T11" fmla="*/ 3 h 9"/>
                <a:gd name="T12" fmla="*/ 3 w 9"/>
                <a:gd name="T13" fmla="*/ 6 h 9"/>
              </a:gdLst>
              <a:ahLst/>
              <a:cxnLst>
                <a:cxn ang="0">
                  <a:pos x="T0" y="T1"/>
                </a:cxn>
                <a:cxn ang="0">
                  <a:pos x="T2" y="T3"/>
                </a:cxn>
                <a:cxn ang="0">
                  <a:pos x="T4" y="T5"/>
                </a:cxn>
                <a:cxn ang="0">
                  <a:pos x="T6" y="T7"/>
                </a:cxn>
                <a:cxn ang="0">
                  <a:pos x="T8" y="T9"/>
                </a:cxn>
                <a:cxn ang="0">
                  <a:pos x="T10" y="T11"/>
                </a:cxn>
                <a:cxn ang="0">
                  <a:pos x="T12" y="T13"/>
                </a:cxn>
              </a:cxnLst>
              <a:rect l="0" t="0" r="r" b="b"/>
              <a:pathLst>
                <a:path w="9" h="9">
                  <a:moveTo>
                    <a:pt x="3" y="6"/>
                  </a:moveTo>
                  <a:cubicBezTo>
                    <a:pt x="4" y="9"/>
                    <a:pt x="5" y="9"/>
                    <a:pt x="7" y="7"/>
                  </a:cubicBezTo>
                  <a:cubicBezTo>
                    <a:pt x="9" y="7"/>
                    <a:pt x="9" y="6"/>
                    <a:pt x="9" y="5"/>
                  </a:cubicBezTo>
                  <a:cubicBezTo>
                    <a:pt x="7" y="4"/>
                    <a:pt x="5" y="2"/>
                    <a:pt x="4" y="0"/>
                  </a:cubicBezTo>
                  <a:cubicBezTo>
                    <a:pt x="3" y="0"/>
                    <a:pt x="1" y="0"/>
                    <a:pt x="0" y="1"/>
                  </a:cubicBezTo>
                  <a:cubicBezTo>
                    <a:pt x="0" y="2"/>
                    <a:pt x="0" y="2"/>
                    <a:pt x="1" y="3"/>
                  </a:cubicBezTo>
                  <a:cubicBezTo>
                    <a:pt x="1" y="4"/>
                    <a:pt x="2" y="5"/>
                    <a:pt x="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65"/>
            <p:cNvSpPr/>
            <p:nvPr/>
          </p:nvSpPr>
          <p:spPr bwMode="auto">
            <a:xfrm>
              <a:off x="8890000" y="8858250"/>
              <a:ext cx="47625" cy="58738"/>
            </a:xfrm>
            <a:custGeom>
              <a:avLst/>
              <a:gdLst>
                <a:gd name="T0" fmla="*/ 0 w 13"/>
                <a:gd name="T1" fmla="*/ 12 h 16"/>
                <a:gd name="T2" fmla="*/ 7 w 13"/>
                <a:gd name="T3" fmla="*/ 12 h 16"/>
                <a:gd name="T4" fmla="*/ 11 w 13"/>
                <a:gd name="T5" fmla="*/ 5 h 16"/>
                <a:gd name="T6" fmla="*/ 11 w 13"/>
                <a:gd name="T7" fmla="*/ 5 h 16"/>
                <a:gd name="T8" fmla="*/ 13 w 13"/>
                <a:gd name="T9" fmla="*/ 5 h 16"/>
                <a:gd name="T10" fmla="*/ 10 w 13"/>
                <a:gd name="T11" fmla="*/ 2 h 16"/>
                <a:gd name="T12" fmla="*/ 8 w 13"/>
                <a:gd name="T13" fmla="*/ 0 h 16"/>
                <a:gd name="T14" fmla="*/ 5 w 13"/>
                <a:gd name="T15" fmla="*/ 1 h 16"/>
                <a:gd name="T16" fmla="*/ 5 w 13"/>
                <a:gd name="T17" fmla="*/ 6 h 16"/>
                <a:gd name="T18" fmla="*/ 4 w 13"/>
                <a:gd name="T19" fmla="*/ 6 h 16"/>
                <a:gd name="T20" fmla="*/ 2 w 13"/>
                <a:gd name="T21" fmla="*/ 7 h 16"/>
                <a:gd name="T22" fmla="*/ 0 w 13"/>
                <a:gd name="T23"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6">
                  <a:moveTo>
                    <a:pt x="0" y="12"/>
                  </a:moveTo>
                  <a:cubicBezTo>
                    <a:pt x="3" y="16"/>
                    <a:pt x="5" y="14"/>
                    <a:pt x="7" y="12"/>
                  </a:cubicBezTo>
                  <a:cubicBezTo>
                    <a:pt x="8" y="10"/>
                    <a:pt x="10" y="7"/>
                    <a:pt x="11" y="5"/>
                  </a:cubicBezTo>
                  <a:cubicBezTo>
                    <a:pt x="11" y="5"/>
                    <a:pt x="11" y="5"/>
                    <a:pt x="11" y="5"/>
                  </a:cubicBezTo>
                  <a:cubicBezTo>
                    <a:pt x="12" y="5"/>
                    <a:pt x="12" y="5"/>
                    <a:pt x="13" y="5"/>
                  </a:cubicBezTo>
                  <a:cubicBezTo>
                    <a:pt x="12" y="4"/>
                    <a:pt x="11" y="3"/>
                    <a:pt x="10" y="2"/>
                  </a:cubicBezTo>
                  <a:cubicBezTo>
                    <a:pt x="10" y="1"/>
                    <a:pt x="9" y="0"/>
                    <a:pt x="8" y="0"/>
                  </a:cubicBezTo>
                  <a:cubicBezTo>
                    <a:pt x="7" y="0"/>
                    <a:pt x="6" y="1"/>
                    <a:pt x="5" y="1"/>
                  </a:cubicBezTo>
                  <a:cubicBezTo>
                    <a:pt x="5" y="3"/>
                    <a:pt x="4" y="4"/>
                    <a:pt x="5" y="6"/>
                  </a:cubicBezTo>
                  <a:cubicBezTo>
                    <a:pt x="5" y="6"/>
                    <a:pt x="5" y="6"/>
                    <a:pt x="4" y="6"/>
                  </a:cubicBezTo>
                  <a:cubicBezTo>
                    <a:pt x="3" y="6"/>
                    <a:pt x="3" y="6"/>
                    <a:pt x="2" y="7"/>
                  </a:cubicBezTo>
                  <a:cubicBezTo>
                    <a:pt x="1" y="8"/>
                    <a:pt x="0" y="10"/>
                    <a:pt x="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266"/>
            <p:cNvSpPr/>
            <p:nvPr/>
          </p:nvSpPr>
          <p:spPr bwMode="auto">
            <a:xfrm>
              <a:off x="9728200" y="8188325"/>
              <a:ext cx="104775" cy="85725"/>
            </a:xfrm>
            <a:custGeom>
              <a:avLst/>
              <a:gdLst>
                <a:gd name="T0" fmla="*/ 23 w 28"/>
                <a:gd name="T1" fmla="*/ 5 h 23"/>
                <a:gd name="T2" fmla="*/ 18 w 28"/>
                <a:gd name="T3" fmla="*/ 1 h 23"/>
                <a:gd name="T4" fmla="*/ 12 w 28"/>
                <a:gd name="T5" fmla="*/ 0 h 23"/>
                <a:gd name="T6" fmla="*/ 10 w 28"/>
                <a:gd name="T7" fmla="*/ 1 h 23"/>
                <a:gd name="T8" fmla="*/ 10 w 28"/>
                <a:gd name="T9" fmla="*/ 6 h 23"/>
                <a:gd name="T10" fmla="*/ 12 w 28"/>
                <a:gd name="T11" fmla="*/ 8 h 23"/>
                <a:gd name="T12" fmla="*/ 12 w 28"/>
                <a:gd name="T13" fmla="*/ 8 h 23"/>
                <a:gd name="T14" fmla="*/ 10 w 28"/>
                <a:gd name="T15" fmla="*/ 7 h 23"/>
                <a:gd name="T16" fmla="*/ 5 w 28"/>
                <a:gd name="T17" fmla="*/ 8 h 23"/>
                <a:gd name="T18" fmla="*/ 5 w 28"/>
                <a:gd name="T19" fmla="*/ 8 h 23"/>
                <a:gd name="T20" fmla="*/ 5 w 28"/>
                <a:gd name="T21" fmla="*/ 11 h 23"/>
                <a:gd name="T22" fmla="*/ 6 w 28"/>
                <a:gd name="T23" fmla="*/ 13 h 23"/>
                <a:gd name="T24" fmla="*/ 0 w 28"/>
                <a:gd name="T25" fmla="*/ 16 h 23"/>
                <a:gd name="T26" fmla="*/ 7 w 28"/>
                <a:gd name="T27" fmla="*/ 18 h 23"/>
                <a:gd name="T28" fmla="*/ 8 w 28"/>
                <a:gd name="T29" fmla="*/ 19 h 23"/>
                <a:gd name="T30" fmla="*/ 15 w 28"/>
                <a:gd name="T31" fmla="*/ 20 h 23"/>
                <a:gd name="T32" fmla="*/ 18 w 28"/>
                <a:gd name="T33" fmla="*/ 17 h 23"/>
                <a:gd name="T34" fmla="*/ 20 w 28"/>
                <a:gd name="T35" fmla="*/ 13 h 23"/>
                <a:gd name="T36" fmla="*/ 24 w 28"/>
                <a:gd name="T37" fmla="*/ 12 h 23"/>
                <a:gd name="T38" fmla="*/ 24 w 28"/>
                <a:gd name="T39" fmla="*/ 12 h 23"/>
                <a:gd name="T40" fmla="*/ 23 w 28"/>
                <a:gd name="T41" fmla="*/ 5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8" h="23">
                  <a:moveTo>
                    <a:pt x="23" y="5"/>
                  </a:moveTo>
                  <a:cubicBezTo>
                    <a:pt x="21" y="4"/>
                    <a:pt x="20" y="3"/>
                    <a:pt x="18" y="1"/>
                  </a:cubicBezTo>
                  <a:cubicBezTo>
                    <a:pt x="16" y="1"/>
                    <a:pt x="14" y="1"/>
                    <a:pt x="12" y="0"/>
                  </a:cubicBezTo>
                  <a:cubicBezTo>
                    <a:pt x="12" y="0"/>
                    <a:pt x="11" y="1"/>
                    <a:pt x="10" y="1"/>
                  </a:cubicBezTo>
                  <a:cubicBezTo>
                    <a:pt x="10" y="3"/>
                    <a:pt x="10" y="4"/>
                    <a:pt x="10" y="6"/>
                  </a:cubicBezTo>
                  <a:cubicBezTo>
                    <a:pt x="11" y="6"/>
                    <a:pt x="11" y="7"/>
                    <a:pt x="12" y="8"/>
                  </a:cubicBezTo>
                  <a:cubicBezTo>
                    <a:pt x="12" y="8"/>
                    <a:pt x="12" y="8"/>
                    <a:pt x="12" y="8"/>
                  </a:cubicBezTo>
                  <a:cubicBezTo>
                    <a:pt x="11" y="10"/>
                    <a:pt x="11" y="8"/>
                    <a:pt x="10" y="7"/>
                  </a:cubicBezTo>
                  <a:cubicBezTo>
                    <a:pt x="9" y="7"/>
                    <a:pt x="7" y="6"/>
                    <a:pt x="5" y="8"/>
                  </a:cubicBezTo>
                  <a:cubicBezTo>
                    <a:pt x="5" y="8"/>
                    <a:pt x="5" y="8"/>
                    <a:pt x="5" y="8"/>
                  </a:cubicBezTo>
                  <a:cubicBezTo>
                    <a:pt x="5" y="9"/>
                    <a:pt x="5" y="10"/>
                    <a:pt x="5" y="11"/>
                  </a:cubicBezTo>
                  <a:cubicBezTo>
                    <a:pt x="5" y="12"/>
                    <a:pt x="5" y="12"/>
                    <a:pt x="6" y="13"/>
                  </a:cubicBezTo>
                  <a:cubicBezTo>
                    <a:pt x="5" y="15"/>
                    <a:pt x="3" y="16"/>
                    <a:pt x="0" y="16"/>
                  </a:cubicBezTo>
                  <a:cubicBezTo>
                    <a:pt x="2" y="18"/>
                    <a:pt x="4" y="23"/>
                    <a:pt x="7" y="18"/>
                  </a:cubicBezTo>
                  <a:cubicBezTo>
                    <a:pt x="8" y="19"/>
                    <a:pt x="8" y="19"/>
                    <a:pt x="8" y="19"/>
                  </a:cubicBezTo>
                  <a:cubicBezTo>
                    <a:pt x="10" y="21"/>
                    <a:pt x="13" y="21"/>
                    <a:pt x="15" y="20"/>
                  </a:cubicBezTo>
                  <a:cubicBezTo>
                    <a:pt x="17" y="19"/>
                    <a:pt x="18" y="19"/>
                    <a:pt x="18" y="17"/>
                  </a:cubicBezTo>
                  <a:cubicBezTo>
                    <a:pt x="19" y="16"/>
                    <a:pt x="21" y="15"/>
                    <a:pt x="20" y="13"/>
                  </a:cubicBezTo>
                  <a:cubicBezTo>
                    <a:pt x="21" y="13"/>
                    <a:pt x="23" y="14"/>
                    <a:pt x="24" y="12"/>
                  </a:cubicBezTo>
                  <a:cubicBezTo>
                    <a:pt x="24" y="12"/>
                    <a:pt x="24" y="12"/>
                    <a:pt x="24" y="12"/>
                  </a:cubicBezTo>
                  <a:cubicBezTo>
                    <a:pt x="24" y="10"/>
                    <a:pt x="28" y="7"/>
                    <a:pt x="2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Freeform 267"/>
            <p:cNvSpPr/>
            <p:nvPr/>
          </p:nvSpPr>
          <p:spPr bwMode="auto">
            <a:xfrm>
              <a:off x="9820275" y="8180388"/>
              <a:ext cx="15875" cy="23813"/>
            </a:xfrm>
            <a:custGeom>
              <a:avLst/>
              <a:gdLst>
                <a:gd name="T0" fmla="*/ 4 w 4"/>
                <a:gd name="T1" fmla="*/ 4 h 6"/>
                <a:gd name="T2" fmla="*/ 0 w 4"/>
                <a:gd name="T3" fmla="*/ 3 h 6"/>
                <a:gd name="T4" fmla="*/ 3 w 4"/>
                <a:gd name="T5" fmla="*/ 6 h 6"/>
                <a:gd name="T6" fmla="*/ 4 w 4"/>
                <a:gd name="T7" fmla="*/ 4 h 6"/>
              </a:gdLst>
              <a:ahLst/>
              <a:cxnLst>
                <a:cxn ang="0">
                  <a:pos x="T0" y="T1"/>
                </a:cxn>
                <a:cxn ang="0">
                  <a:pos x="T2" y="T3"/>
                </a:cxn>
                <a:cxn ang="0">
                  <a:pos x="T4" y="T5"/>
                </a:cxn>
                <a:cxn ang="0">
                  <a:pos x="T6" y="T7"/>
                </a:cxn>
              </a:cxnLst>
              <a:rect l="0" t="0" r="r" b="b"/>
              <a:pathLst>
                <a:path w="4" h="6">
                  <a:moveTo>
                    <a:pt x="4" y="4"/>
                  </a:moveTo>
                  <a:cubicBezTo>
                    <a:pt x="3" y="2"/>
                    <a:pt x="2" y="0"/>
                    <a:pt x="0" y="3"/>
                  </a:cubicBezTo>
                  <a:cubicBezTo>
                    <a:pt x="1" y="4"/>
                    <a:pt x="2" y="5"/>
                    <a:pt x="3" y="6"/>
                  </a:cubicBezTo>
                  <a:cubicBezTo>
                    <a:pt x="3" y="6"/>
                    <a:pt x="4" y="5"/>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268"/>
            <p:cNvSpPr/>
            <p:nvPr/>
          </p:nvSpPr>
          <p:spPr bwMode="auto">
            <a:xfrm>
              <a:off x="8777288" y="8615363"/>
              <a:ext cx="33338" cy="33338"/>
            </a:xfrm>
            <a:custGeom>
              <a:avLst/>
              <a:gdLst>
                <a:gd name="T0" fmla="*/ 9 w 9"/>
                <a:gd name="T1" fmla="*/ 6 h 9"/>
                <a:gd name="T2" fmla="*/ 9 w 9"/>
                <a:gd name="T3" fmla="*/ 4 h 9"/>
                <a:gd name="T4" fmla="*/ 8 w 9"/>
                <a:gd name="T5" fmla="*/ 4 h 9"/>
                <a:gd name="T6" fmla="*/ 9 w 9"/>
                <a:gd name="T7" fmla="*/ 3 h 9"/>
                <a:gd name="T8" fmla="*/ 7 w 9"/>
                <a:gd name="T9" fmla="*/ 0 h 9"/>
                <a:gd name="T10" fmla="*/ 6 w 9"/>
                <a:gd name="T11" fmla="*/ 2 h 9"/>
                <a:gd name="T12" fmla="*/ 5 w 9"/>
                <a:gd name="T13" fmla="*/ 4 h 9"/>
                <a:gd name="T14" fmla="*/ 0 w 9"/>
                <a:gd name="T15" fmla="*/ 7 h 9"/>
                <a:gd name="T16" fmla="*/ 9 w 9"/>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9" y="6"/>
                  </a:moveTo>
                  <a:cubicBezTo>
                    <a:pt x="9" y="6"/>
                    <a:pt x="9" y="5"/>
                    <a:pt x="9" y="4"/>
                  </a:cubicBezTo>
                  <a:cubicBezTo>
                    <a:pt x="9" y="4"/>
                    <a:pt x="8" y="4"/>
                    <a:pt x="8" y="4"/>
                  </a:cubicBezTo>
                  <a:cubicBezTo>
                    <a:pt x="9" y="4"/>
                    <a:pt x="9" y="3"/>
                    <a:pt x="9" y="3"/>
                  </a:cubicBezTo>
                  <a:cubicBezTo>
                    <a:pt x="9" y="1"/>
                    <a:pt x="9" y="0"/>
                    <a:pt x="7" y="0"/>
                  </a:cubicBezTo>
                  <a:cubicBezTo>
                    <a:pt x="7" y="0"/>
                    <a:pt x="6" y="1"/>
                    <a:pt x="6" y="2"/>
                  </a:cubicBezTo>
                  <a:cubicBezTo>
                    <a:pt x="5" y="2"/>
                    <a:pt x="5" y="3"/>
                    <a:pt x="5" y="4"/>
                  </a:cubicBezTo>
                  <a:cubicBezTo>
                    <a:pt x="3" y="5"/>
                    <a:pt x="1" y="6"/>
                    <a:pt x="0" y="7"/>
                  </a:cubicBezTo>
                  <a:cubicBezTo>
                    <a:pt x="3" y="9"/>
                    <a:pt x="6" y="7"/>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269"/>
            <p:cNvSpPr/>
            <p:nvPr/>
          </p:nvSpPr>
          <p:spPr bwMode="auto">
            <a:xfrm>
              <a:off x="8604250" y="8812213"/>
              <a:ext cx="19050" cy="15875"/>
            </a:xfrm>
            <a:custGeom>
              <a:avLst/>
              <a:gdLst>
                <a:gd name="T0" fmla="*/ 1 w 5"/>
                <a:gd name="T1" fmla="*/ 0 h 4"/>
                <a:gd name="T2" fmla="*/ 0 w 5"/>
                <a:gd name="T3" fmla="*/ 2 h 4"/>
                <a:gd name="T4" fmla="*/ 3 w 5"/>
                <a:gd name="T5" fmla="*/ 4 h 4"/>
                <a:gd name="T6" fmla="*/ 1 w 5"/>
                <a:gd name="T7" fmla="*/ 0 h 4"/>
              </a:gdLst>
              <a:ahLst/>
              <a:cxnLst>
                <a:cxn ang="0">
                  <a:pos x="T0" y="T1"/>
                </a:cxn>
                <a:cxn ang="0">
                  <a:pos x="T2" y="T3"/>
                </a:cxn>
                <a:cxn ang="0">
                  <a:pos x="T4" y="T5"/>
                </a:cxn>
                <a:cxn ang="0">
                  <a:pos x="T6" y="T7"/>
                </a:cxn>
              </a:cxnLst>
              <a:rect l="0" t="0" r="r" b="b"/>
              <a:pathLst>
                <a:path w="5" h="4">
                  <a:moveTo>
                    <a:pt x="1" y="0"/>
                  </a:moveTo>
                  <a:cubicBezTo>
                    <a:pt x="1" y="0"/>
                    <a:pt x="0" y="1"/>
                    <a:pt x="0" y="2"/>
                  </a:cubicBezTo>
                  <a:cubicBezTo>
                    <a:pt x="1" y="3"/>
                    <a:pt x="2" y="4"/>
                    <a:pt x="3" y="4"/>
                  </a:cubicBezTo>
                  <a:cubicBezTo>
                    <a:pt x="5" y="1"/>
                    <a:pt x="4"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70"/>
            <p:cNvSpPr/>
            <p:nvPr/>
          </p:nvSpPr>
          <p:spPr bwMode="auto">
            <a:xfrm>
              <a:off x="8642350" y="8809038"/>
              <a:ext cx="55563" cy="44450"/>
            </a:xfrm>
            <a:custGeom>
              <a:avLst/>
              <a:gdLst>
                <a:gd name="T0" fmla="*/ 11 w 15"/>
                <a:gd name="T1" fmla="*/ 10 h 12"/>
                <a:gd name="T2" fmla="*/ 12 w 15"/>
                <a:gd name="T3" fmla="*/ 10 h 12"/>
                <a:gd name="T4" fmla="*/ 13 w 15"/>
                <a:gd name="T5" fmla="*/ 9 h 12"/>
                <a:gd name="T6" fmla="*/ 15 w 15"/>
                <a:gd name="T7" fmla="*/ 5 h 12"/>
                <a:gd name="T8" fmla="*/ 8 w 15"/>
                <a:gd name="T9" fmla="*/ 0 h 12"/>
                <a:gd name="T10" fmla="*/ 7 w 15"/>
                <a:gd name="T11" fmla="*/ 0 h 12"/>
                <a:gd name="T12" fmla="*/ 4 w 15"/>
                <a:gd name="T13" fmla="*/ 3 h 12"/>
                <a:gd name="T14" fmla="*/ 3 w 15"/>
                <a:gd name="T15" fmla="*/ 5 h 12"/>
                <a:gd name="T16" fmla="*/ 0 w 15"/>
                <a:gd name="T17" fmla="*/ 8 h 12"/>
                <a:gd name="T18" fmla="*/ 11 w 15"/>
                <a:gd name="T19"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2">
                  <a:moveTo>
                    <a:pt x="11" y="10"/>
                  </a:moveTo>
                  <a:cubicBezTo>
                    <a:pt x="11" y="10"/>
                    <a:pt x="12" y="10"/>
                    <a:pt x="12" y="10"/>
                  </a:cubicBezTo>
                  <a:cubicBezTo>
                    <a:pt x="13" y="9"/>
                    <a:pt x="13" y="9"/>
                    <a:pt x="13" y="9"/>
                  </a:cubicBezTo>
                  <a:cubicBezTo>
                    <a:pt x="15" y="8"/>
                    <a:pt x="15" y="6"/>
                    <a:pt x="15" y="5"/>
                  </a:cubicBezTo>
                  <a:cubicBezTo>
                    <a:pt x="13" y="2"/>
                    <a:pt x="11" y="1"/>
                    <a:pt x="8" y="0"/>
                  </a:cubicBezTo>
                  <a:cubicBezTo>
                    <a:pt x="8" y="0"/>
                    <a:pt x="7" y="0"/>
                    <a:pt x="7" y="0"/>
                  </a:cubicBezTo>
                  <a:cubicBezTo>
                    <a:pt x="6" y="1"/>
                    <a:pt x="5" y="2"/>
                    <a:pt x="4" y="3"/>
                  </a:cubicBezTo>
                  <a:cubicBezTo>
                    <a:pt x="3" y="3"/>
                    <a:pt x="3" y="4"/>
                    <a:pt x="3" y="5"/>
                  </a:cubicBezTo>
                  <a:cubicBezTo>
                    <a:pt x="2" y="6"/>
                    <a:pt x="1" y="7"/>
                    <a:pt x="0" y="8"/>
                  </a:cubicBezTo>
                  <a:cubicBezTo>
                    <a:pt x="3" y="12"/>
                    <a:pt x="7" y="8"/>
                    <a:pt x="1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71"/>
            <p:cNvSpPr/>
            <p:nvPr/>
          </p:nvSpPr>
          <p:spPr bwMode="auto">
            <a:xfrm>
              <a:off x="8755063" y="8853488"/>
              <a:ext cx="22225" cy="26988"/>
            </a:xfrm>
            <a:custGeom>
              <a:avLst/>
              <a:gdLst>
                <a:gd name="T0" fmla="*/ 6 w 6"/>
                <a:gd name="T1" fmla="*/ 7 h 7"/>
                <a:gd name="T2" fmla="*/ 6 w 6"/>
                <a:gd name="T3" fmla="*/ 5 h 7"/>
                <a:gd name="T4" fmla="*/ 5 w 6"/>
                <a:gd name="T5" fmla="*/ 0 h 7"/>
                <a:gd name="T6" fmla="*/ 2 w 6"/>
                <a:gd name="T7" fmla="*/ 6 h 7"/>
                <a:gd name="T8" fmla="*/ 3 w 6"/>
                <a:gd name="T9" fmla="*/ 7 h 7"/>
                <a:gd name="T10" fmla="*/ 6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6" y="7"/>
                  </a:moveTo>
                  <a:cubicBezTo>
                    <a:pt x="6" y="6"/>
                    <a:pt x="6" y="5"/>
                    <a:pt x="6" y="5"/>
                  </a:cubicBezTo>
                  <a:cubicBezTo>
                    <a:pt x="6" y="3"/>
                    <a:pt x="6" y="1"/>
                    <a:pt x="5" y="0"/>
                  </a:cubicBezTo>
                  <a:cubicBezTo>
                    <a:pt x="1" y="1"/>
                    <a:pt x="0" y="3"/>
                    <a:pt x="2" y="6"/>
                  </a:cubicBezTo>
                  <a:cubicBezTo>
                    <a:pt x="2" y="6"/>
                    <a:pt x="3" y="7"/>
                    <a:pt x="3" y="7"/>
                  </a:cubicBezTo>
                  <a:cubicBezTo>
                    <a:pt x="4" y="7"/>
                    <a:pt x="5" y="7"/>
                    <a:pt x="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72"/>
            <p:cNvSpPr/>
            <p:nvPr/>
          </p:nvSpPr>
          <p:spPr bwMode="auto">
            <a:xfrm>
              <a:off x="8832850" y="8577263"/>
              <a:ext cx="38100" cy="22225"/>
            </a:xfrm>
            <a:custGeom>
              <a:avLst/>
              <a:gdLst>
                <a:gd name="T0" fmla="*/ 4 w 10"/>
                <a:gd name="T1" fmla="*/ 5 h 6"/>
                <a:gd name="T2" fmla="*/ 2 w 10"/>
                <a:gd name="T3" fmla="*/ 0 h 6"/>
                <a:gd name="T4" fmla="*/ 1 w 10"/>
                <a:gd name="T5" fmla="*/ 1 h 6"/>
                <a:gd name="T6" fmla="*/ 2 w 10"/>
                <a:gd name="T7" fmla="*/ 5 h 6"/>
                <a:gd name="T8" fmla="*/ 4 w 10"/>
                <a:gd name="T9" fmla="*/ 5 h 6"/>
              </a:gdLst>
              <a:ahLst/>
              <a:cxnLst>
                <a:cxn ang="0">
                  <a:pos x="T0" y="T1"/>
                </a:cxn>
                <a:cxn ang="0">
                  <a:pos x="T2" y="T3"/>
                </a:cxn>
                <a:cxn ang="0">
                  <a:pos x="T4" y="T5"/>
                </a:cxn>
                <a:cxn ang="0">
                  <a:pos x="T6" y="T7"/>
                </a:cxn>
                <a:cxn ang="0">
                  <a:pos x="T8" y="T9"/>
                </a:cxn>
              </a:cxnLst>
              <a:rect l="0" t="0" r="r" b="b"/>
              <a:pathLst>
                <a:path w="10" h="6">
                  <a:moveTo>
                    <a:pt x="4" y="5"/>
                  </a:moveTo>
                  <a:cubicBezTo>
                    <a:pt x="10" y="2"/>
                    <a:pt x="3" y="2"/>
                    <a:pt x="2" y="0"/>
                  </a:cubicBezTo>
                  <a:cubicBezTo>
                    <a:pt x="2" y="0"/>
                    <a:pt x="1" y="0"/>
                    <a:pt x="1" y="1"/>
                  </a:cubicBezTo>
                  <a:cubicBezTo>
                    <a:pt x="0" y="2"/>
                    <a:pt x="0" y="4"/>
                    <a:pt x="2" y="5"/>
                  </a:cubicBezTo>
                  <a:cubicBezTo>
                    <a:pt x="2" y="6"/>
                    <a:pt x="3" y="6"/>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273"/>
            <p:cNvSpPr/>
            <p:nvPr/>
          </p:nvSpPr>
          <p:spPr bwMode="auto">
            <a:xfrm>
              <a:off x="8810625" y="8655050"/>
              <a:ext cx="19050" cy="26988"/>
            </a:xfrm>
            <a:custGeom>
              <a:avLst/>
              <a:gdLst>
                <a:gd name="T0" fmla="*/ 5 w 5"/>
                <a:gd name="T1" fmla="*/ 6 h 7"/>
                <a:gd name="T2" fmla="*/ 1 w 5"/>
                <a:gd name="T3" fmla="*/ 0 h 7"/>
                <a:gd name="T4" fmla="*/ 0 w 5"/>
                <a:gd name="T5" fmla="*/ 4 h 7"/>
                <a:gd name="T6" fmla="*/ 5 w 5"/>
                <a:gd name="T7" fmla="*/ 6 h 7"/>
              </a:gdLst>
              <a:ahLst/>
              <a:cxnLst>
                <a:cxn ang="0">
                  <a:pos x="T0" y="T1"/>
                </a:cxn>
                <a:cxn ang="0">
                  <a:pos x="T2" y="T3"/>
                </a:cxn>
                <a:cxn ang="0">
                  <a:pos x="T4" y="T5"/>
                </a:cxn>
                <a:cxn ang="0">
                  <a:pos x="T6" y="T7"/>
                </a:cxn>
              </a:cxnLst>
              <a:rect l="0" t="0" r="r" b="b"/>
              <a:pathLst>
                <a:path w="5" h="7">
                  <a:moveTo>
                    <a:pt x="5" y="6"/>
                  </a:moveTo>
                  <a:cubicBezTo>
                    <a:pt x="5" y="4"/>
                    <a:pt x="3" y="2"/>
                    <a:pt x="1" y="0"/>
                  </a:cubicBezTo>
                  <a:cubicBezTo>
                    <a:pt x="0" y="2"/>
                    <a:pt x="0" y="3"/>
                    <a:pt x="0" y="4"/>
                  </a:cubicBezTo>
                  <a:cubicBezTo>
                    <a:pt x="1" y="7"/>
                    <a:pt x="3" y="7"/>
                    <a:pt x="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274"/>
            <p:cNvSpPr/>
            <p:nvPr/>
          </p:nvSpPr>
          <p:spPr bwMode="auto">
            <a:xfrm>
              <a:off x="9017000" y="8782050"/>
              <a:ext cx="22225" cy="26988"/>
            </a:xfrm>
            <a:custGeom>
              <a:avLst/>
              <a:gdLst>
                <a:gd name="T0" fmla="*/ 3 w 6"/>
                <a:gd name="T1" fmla="*/ 7 h 7"/>
                <a:gd name="T2" fmla="*/ 5 w 6"/>
                <a:gd name="T3" fmla="*/ 6 h 7"/>
                <a:gd name="T4" fmla="*/ 5 w 6"/>
                <a:gd name="T5" fmla="*/ 5 h 7"/>
                <a:gd name="T6" fmla="*/ 5 w 6"/>
                <a:gd name="T7" fmla="*/ 1 h 7"/>
                <a:gd name="T8" fmla="*/ 2 w 6"/>
                <a:gd name="T9" fmla="*/ 2 h 7"/>
                <a:gd name="T10" fmla="*/ 3 w 6"/>
                <a:gd name="T11" fmla="*/ 7 h 7"/>
              </a:gdLst>
              <a:ahLst/>
              <a:cxnLst>
                <a:cxn ang="0">
                  <a:pos x="T0" y="T1"/>
                </a:cxn>
                <a:cxn ang="0">
                  <a:pos x="T2" y="T3"/>
                </a:cxn>
                <a:cxn ang="0">
                  <a:pos x="T4" y="T5"/>
                </a:cxn>
                <a:cxn ang="0">
                  <a:pos x="T6" y="T7"/>
                </a:cxn>
                <a:cxn ang="0">
                  <a:pos x="T8" y="T9"/>
                </a:cxn>
                <a:cxn ang="0">
                  <a:pos x="T10" y="T11"/>
                </a:cxn>
              </a:cxnLst>
              <a:rect l="0" t="0" r="r" b="b"/>
              <a:pathLst>
                <a:path w="6" h="7">
                  <a:moveTo>
                    <a:pt x="3" y="7"/>
                  </a:moveTo>
                  <a:cubicBezTo>
                    <a:pt x="4" y="7"/>
                    <a:pt x="4" y="6"/>
                    <a:pt x="5" y="6"/>
                  </a:cubicBezTo>
                  <a:cubicBezTo>
                    <a:pt x="5" y="6"/>
                    <a:pt x="5" y="5"/>
                    <a:pt x="5" y="5"/>
                  </a:cubicBezTo>
                  <a:cubicBezTo>
                    <a:pt x="5" y="4"/>
                    <a:pt x="6" y="2"/>
                    <a:pt x="5" y="1"/>
                  </a:cubicBezTo>
                  <a:cubicBezTo>
                    <a:pt x="4" y="0"/>
                    <a:pt x="3" y="0"/>
                    <a:pt x="2" y="2"/>
                  </a:cubicBezTo>
                  <a:cubicBezTo>
                    <a:pt x="2" y="4"/>
                    <a:pt x="0" y="6"/>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Freeform 275"/>
            <p:cNvSpPr/>
            <p:nvPr/>
          </p:nvSpPr>
          <p:spPr bwMode="auto">
            <a:xfrm>
              <a:off x="8923338" y="8805863"/>
              <a:ext cx="25400" cy="22225"/>
            </a:xfrm>
            <a:custGeom>
              <a:avLst/>
              <a:gdLst>
                <a:gd name="T0" fmla="*/ 6 w 7"/>
                <a:gd name="T1" fmla="*/ 2 h 6"/>
                <a:gd name="T2" fmla="*/ 2 w 7"/>
                <a:gd name="T3" fmla="*/ 2 h 6"/>
                <a:gd name="T4" fmla="*/ 3 w 7"/>
                <a:gd name="T5" fmla="*/ 6 h 6"/>
                <a:gd name="T6" fmla="*/ 6 w 7"/>
                <a:gd name="T7" fmla="*/ 2 h 6"/>
              </a:gdLst>
              <a:ahLst/>
              <a:cxnLst>
                <a:cxn ang="0">
                  <a:pos x="T0" y="T1"/>
                </a:cxn>
                <a:cxn ang="0">
                  <a:pos x="T2" y="T3"/>
                </a:cxn>
                <a:cxn ang="0">
                  <a:pos x="T4" y="T5"/>
                </a:cxn>
                <a:cxn ang="0">
                  <a:pos x="T6" y="T7"/>
                </a:cxn>
              </a:cxnLst>
              <a:rect l="0" t="0" r="r" b="b"/>
              <a:pathLst>
                <a:path w="7" h="6">
                  <a:moveTo>
                    <a:pt x="6" y="2"/>
                  </a:moveTo>
                  <a:cubicBezTo>
                    <a:pt x="5" y="0"/>
                    <a:pt x="3" y="2"/>
                    <a:pt x="2" y="2"/>
                  </a:cubicBezTo>
                  <a:cubicBezTo>
                    <a:pt x="0" y="4"/>
                    <a:pt x="0" y="5"/>
                    <a:pt x="3" y="6"/>
                  </a:cubicBezTo>
                  <a:cubicBezTo>
                    <a:pt x="4" y="5"/>
                    <a:pt x="7" y="4"/>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 name="Freeform 276"/>
            <p:cNvSpPr/>
            <p:nvPr/>
          </p:nvSpPr>
          <p:spPr bwMode="auto">
            <a:xfrm>
              <a:off x="9177338" y="8543925"/>
              <a:ext cx="63500" cy="111125"/>
            </a:xfrm>
            <a:custGeom>
              <a:avLst/>
              <a:gdLst>
                <a:gd name="T0" fmla="*/ 15 w 17"/>
                <a:gd name="T1" fmla="*/ 28 h 30"/>
                <a:gd name="T2" fmla="*/ 16 w 17"/>
                <a:gd name="T3" fmla="*/ 26 h 30"/>
                <a:gd name="T4" fmla="*/ 13 w 17"/>
                <a:gd name="T5" fmla="*/ 20 h 30"/>
                <a:gd name="T6" fmla="*/ 8 w 17"/>
                <a:gd name="T7" fmla="*/ 20 h 30"/>
                <a:gd name="T8" fmla="*/ 14 w 17"/>
                <a:gd name="T9" fmla="*/ 14 h 30"/>
                <a:gd name="T10" fmla="*/ 13 w 17"/>
                <a:gd name="T11" fmla="*/ 11 h 30"/>
                <a:gd name="T12" fmla="*/ 8 w 17"/>
                <a:gd name="T13" fmla="*/ 12 h 30"/>
                <a:gd name="T14" fmla="*/ 8 w 17"/>
                <a:gd name="T15" fmla="*/ 6 h 30"/>
                <a:gd name="T16" fmla="*/ 7 w 17"/>
                <a:gd name="T17" fmla="*/ 3 h 30"/>
                <a:gd name="T18" fmla="*/ 5 w 17"/>
                <a:gd name="T19" fmla="*/ 0 h 30"/>
                <a:gd name="T20" fmla="*/ 7 w 17"/>
                <a:gd name="T21" fmla="*/ 12 h 30"/>
                <a:gd name="T22" fmla="*/ 7 w 17"/>
                <a:gd name="T23" fmla="*/ 12 h 30"/>
                <a:gd name="T24" fmla="*/ 5 w 17"/>
                <a:gd name="T25" fmla="*/ 13 h 30"/>
                <a:gd name="T26" fmla="*/ 5 w 17"/>
                <a:gd name="T27" fmla="*/ 20 h 30"/>
                <a:gd name="T28" fmla="*/ 6 w 17"/>
                <a:gd name="T29" fmla="*/ 21 h 30"/>
                <a:gd name="T30" fmla="*/ 6 w 17"/>
                <a:gd name="T31" fmla="*/ 21 h 30"/>
                <a:gd name="T32" fmla="*/ 7 w 17"/>
                <a:gd name="T33" fmla="*/ 27 h 30"/>
                <a:gd name="T34" fmla="*/ 11 w 17"/>
                <a:gd name="T35" fmla="*/ 29 h 30"/>
                <a:gd name="T36" fmla="*/ 11 w 17"/>
                <a:gd name="T37" fmla="*/ 29 h 30"/>
                <a:gd name="T38" fmla="*/ 15 w 17"/>
                <a:gd name="T39"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 h="30">
                  <a:moveTo>
                    <a:pt x="15" y="28"/>
                  </a:moveTo>
                  <a:cubicBezTo>
                    <a:pt x="15" y="27"/>
                    <a:pt x="16" y="27"/>
                    <a:pt x="16" y="26"/>
                  </a:cubicBezTo>
                  <a:cubicBezTo>
                    <a:pt x="17" y="23"/>
                    <a:pt x="15" y="22"/>
                    <a:pt x="13" y="20"/>
                  </a:cubicBezTo>
                  <a:cubicBezTo>
                    <a:pt x="11" y="20"/>
                    <a:pt x="10" y="20"/>
                    <a:pt x="8" y="20"/>
                  </a:cubicBezTo>
                  <a:cubicBezTo>
                    <a:pt x="10" y="18"/>
                    <a:pt x="12" y="16"/>
                    <a:pt x="14" y="14"/>
                  </a:cubicBezTo>
                  <a:cubicBezTo>
                    <a:pt x="14" y="13"/>
                    <a:pt x="14" y="12"/>
                    <a:pt x="13" y="11"/>
                  </a:cubicBezTo>
                  <a:cubicBezTo>
                    <a:pt x="11" y="10"/>
                    <a:pt x="9" y="11"/>
                    <a:pt x="8" y="12"/>
                  </a:cubicBezTo>
                  <a:cubicBezTo>
                    <a:pt x="9" y="10"/>
                    <a:pt x="8" y="8"/>
                    <a:pt x="8" y="6"/>
                  </a:cubicBezTo>
                  <a:cubicBezTo>
                    <a:pt x="9" y="5"/>
                    <a:pt x="8" y="4"/>
                    <a:pt x="7" y="3"/>
                  </a:cubicBezTo>
                  <a:cubicBezTo>
                    <a:pt x="6" y="3"/>
                    <a:pt x="5" y="1"/>
                    <a:pt x="5" y="0"/>
                  </a:cubicBezTo>
                  <a:cubicBezTo>
                    <a:pt x="0" y="5"/>
                    <a:pt x="7" y="8"/>
                    <a:pt x="7" y="12"/>
                  </a:cubicBezTo>
                  <a:cubicBezTo>
                    <a:pt x="7" y="12"/>
                    <a:pt x="7" y="12"/>
                    <a:pt x="7" y="12"/>
                  </a:cubicBezTo>
                  <a:cubicBezTo>
                    <a:pt x="6" y="12"/>
                    <a:pt x="5" y="13"/>
                    <a:pt x="5" y="13"/>
                  </a:cubicBezTo>
                  <a:cubicBezTo>
                    <a:pt x="3" y="16"/>
                    <a:pt x="3" y="18"/>
                    <a:pt x="5" y="20"/>
                  </a:cubicBezTo>
                  <a:cubicBezTo>
                    <a:pt x="5" y="21"/>
                    <a:pt x="6" y="21"/>
                    <a:pt x="6" y="21"/>
                  </a:cubicBezTo>
                  <a:cubicBezTo>
                    <a:pt x="6" y="21"/>
                    <a:pt x="6" y="21"/>
                    <a:pt x="6" y="21"/>
                  </a:cubicBezTo>
                  <a:cubicBezTo>
                    <a:pt x="5" y="23"/>
                    <a:pt x="6" y="25"/>
                    <a:pt x="7" y="27"/>
                  </a:cubicBezTo>
                  <a:cubicBezTo>
                    <a:pt x="8" y="28"/>
                    <a:pt x="10" y="29"/>
                    <a:pt x="11" y="29"/>
                  </a:cubicBezTo>
                  <a:cubicBezTo>
                    <a:pt x="11" y="29"/>
                    <a:pt x="11" y="29"/>
                    <a:pt x="11" y="29"/>
                  </a:cubicBezTo>
                  <a:cubicBezTo>
                    <a:pt x="13" y="30"/>
                    <a:pt x="14" y="29"/>
                    <a:pt x="15"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277"/>
            <p:cNvSpPr/>
            <p:nvPr/>
          </p:nvSpPr>
          <p:spPr bwMode="auto">
            <a:xfrm>
              <a:off x="8785225" y="8770938"/>
              <a:ext cx="80963" cy="98425"/>
            </a:xfrm>
            <a:custGeom>
              <a:avLst/>
              <a:gdLst>
                <a:gd name="T0" fmla="*/ 22 w 22"/>
                <a:gd name="T1" fmla="*/ 5 h 26"/>
                <a:gd name="T2" fmla="*/ 17 w 22"/>
                <a:gd name="T3" fmla="*/ 1 h 26"/>
                <a:gd name="T4" fmla="*/ 16 w 22"/>
                <a:gd name="T5" fmla="*/ 2 h 26"/>
                <a:gd name="T6" fmla="*/ 15 w 22"/>
                <a:gd name="T7" fmla="*/ 11 h 26"/>
                <a:gd name="T8" fmla="*/ 7 w 22"/>
                <a:gd name="T9" fmla="*/ 9 h 26"/>
                <a:gd name="T10" fmla="*/ 5 w 22"/>
                <a:gd name="T11" fmla="*/ 14 h 26"/>
                <a:gd name="T12" fmla="*/ 5 w 22"/>
                <a:gd name="T13" fmla="*/ 15 h 26"/>
                <a:gd name="T14" fmla="*/ 2 w 22"/>
                <a:gd name="T15" fmla="*/ 21 h 26"/>
                <a:gd name="T16" fmla="*/ 3 w 22"/>
                <a:gd name="T17" fmla="*/ 20 h 26"/>
                <a:gd name="T18" fmla="*/ 8 w 22"/>
                <a:gd name="T19" fmla="*/ 19 h 26"/>
                <a:gd name="T20" fmla="*/ 10 w 22"/>
                <a:gd name="T21" fmla="*/ 25 h 26"/>
                <a:gd name="T22" fmla="*/ 13 w 22"/>
                <a:gd name="T23" fmla="*/ 25 h 26"/>
                <a:gd name="T24" fmla="*/ 15 w 22"/>
                <a:gd name="T25" fmla="*/ 25 h 26"/>
                <a:gd name="T26" fmla="*/ 19 w 22"/>
                <a:gd name="T27" fmla="*/ 17 h 26"/>
                <a:gd name="T28" fmla="*/ 18 w 22"/>
                <a:gd name="T29" fmla="*/ 13 h 26"/>
                <a:gd name="T30" fmla="*/ 18 w 22"/>
                <a:gd name="T31" fmla="*/ 13 h 26"/>
                <a:gd name="T32" fmla="*/ 20 w 22"/>
                <a:gd name="T33" fmla="*/ 8 h 26"/>
                <a:gd name="T34" fmla="*/ 22 w 22"/>
                <a:gd name="T35" fmla="*/ 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26">
                  <a:moveTo>
                    <a:pt x="22" y="5"/>
                  </a:moveTo>
                  <a:cubicBezTo>
                    <a:pt x="22" y="2"/>
                    <a:pt x="20" y="0"/>
                    <a:pt x="17" y="1"/>
                  </a:cubicBezTo>
                  <a:cubicBezTo>
                    <a:pt x="17" y="1"/>
                    <a:pt x="16" y="2"/>
                    <a:pt x="16" y="2"/>
                  </a:cubicBezTo>
                  <a:cubicBezTo>
                    <a:pt x="14" y="5"/>
                    <a:pt x="15" y="8"/>
                    <a:pt x="15" y="11"/>
                  </a:cubicBezTo>
                  <a:cubicBezTo>
                    <a:pt x="13" y="8"/>
                    <a:pt x="10" y="8"/>
                    <a:pt x="7" y="9"/>
                  </a:cubicBezTo>
                  <a:cubicBezTo>
                    <a:pt x="4" y="9"/>
                    <a:pt x="5" y="12"/>
                    <a:pt x="5" y="14"/>
                  </a:cubicBezTo>
                  <a:cubicBezTo>
                    <a:pt x="5" y="14"/>
                    <a:pt x="5" y="15"/>
                    <a:pt x="5" y="15"/>
                  </a:cubicBezTo>
                  <a:cubicBezTo>
                    <a:pt x="5" y="17"/>
                    <a:pt x="0" y="17"/>
                    <a:pt x="2" y="21"/>
                  </a:cubicBezTo>
                  <a:cubicBezTo>
                    <a:pt x="2" y="21"/>
                    <a:pt x="3" y="21"/>
                    <a:pt x="3" y="20"/>
                  </a:cubicBezTo>
                  <a:cubicBezTo>
                    <a:pt x="5" y="20"/>
                    <a:pt x="6" y="20"/>
                    <a:pt x="8" y="19"/>
                  </a:cubicBezTo>
                  <a:cubicBezTo>
                    <a:pt x="7" y="22"/>
                    <a:pt x="8" y="23"/>
                    <a:pt x="10" y="25"/>
                  </a:cubicBezTo>
                  <a:cubicBezTo>
                    <a:pt x="11" y="26"/>
                    <a:pt x="12" y="26"/>
                    <a:pt x="13" y="25"/>
                  </a:cubicBezTo>
                  <a:cubicBezTo>
                    <a:pt x="14" y="25"/>
                    <a:pt x="14" y="25"/>
                    <a:pt x="15" y="25"/>
                  </a:cubicBezTo>
                  <a:cubicBezTo>
                    <a:pt x="16" y="22"/>
                    <a:pt x="16" y="19"/>
                    <a:pt x="19" y="17"/>
                  </a:cubicBezTo>
                  <a:cubicBezTo>
                    <a:pt x="19" y="16"/>
                    <a:pt x="19" y="14"/>
                    <a:pt x="18" y="13"/>
                  </a:cubicBezTo>
                  <a:cubicBezTo>
                    <a:pt x="18" y="13"/>
                    <a:pt x="18" y="13"/>
                    <a:pt x="18" y="13"/>
                  </a:cubicBezTo>
                  <a:cubicBezTo>
                    <a:pt x="19" y="11"/>
                    <a:pt x="19" y="9"/>
                    <a:pt x="20" y="8"/>
                  </a:cubicBezTo>
                  <a:cubicBezTo>
                    <a:pt x="21" y="7"/>
                    <a:pt x="22" y="6"/>
                    <a:pt x="2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Freeform 278"/>
            <p:cNvSpPr/>
            <p:nvPr/>
          </p:nvSpPr>
          <p:spPr bwMode="auto">
            <a:xfrm>
              <a:off x="9693275" y="8259763"/>
              <a:ext cx="22225" cy="19050"/>
            </a:xfrm>
            <a:custGeom>
              <a:avLst/>
              <a:gdLst>
                <a:gd name="T0" fmla="*/ 0 w 6"/>
                <a:gd name="T1" fmla="*/ 5 h 5"/>
                <a:gd name="T2" fmla="*/ 6 w 6"/>
                <a:gd name="T3" fmla="*/ 0 h 5"/>
                <a:gd name="T4" fmla="*/ 4 w 6"/>
                <a:gd name="T5" fmla="*/ 0 h 5"/>
                <a:gd name="T6" fmla="*/ 0 w 6"/>
                <a:gd name="T7" fmla="*/ 5 h 5"/>
              </a:gdLst>
              <a:ahLst/>
              <a:cxnLst>
                <a:cxn ang="0">
                  <a:pos x="T0" y="T1"/>
                </a:cxn>
                <a:cxn ang="0">
                  <a:pos x="T2" y="T3"/>
                </a:cxn>
                <a:cxn ang="0">
                  <a:pos x="T4" y="T5"/>
                </a:cxn>
                <a:cxn ang="0">
                  <a:pos x="T6" y="T7"/>
                </a:cxn>
              </a:cxnLst>
              <a:rect l="0" t="0" r="r" b="b"/>
              <a:pathLst>
                <a:path w="6" h="5">
                  <a:moveTo>
                    <a:pt x="0" y="5"/>
                  </a:moveTo>
                  <a:cubicBezTo>
                    <a:pt x="3" y="5"/>
                    <a:pt x="6" y="4"/>
                    <a:pt x="6" y="0"/>
                  </a:cubicBezTo>
                  <a:cubicBezTo>
                    <a:pt x="6" y="0"/>
                    <a:pt x="5" y="0"/>
                    <a:pt x="4" y="0"/>
                  </a:cubicBezTo>
                  <a:cubicBezTo>
                    <a:pt x="3" y="2"/>
                    <a:pt x="2"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279"/>
            <p:cNvSpPr/>
            <p:nvPr/>
          </p:nvSpPr>
          <p:spPr bwMode="auto">
            <a:xfrm>
              <a:off x="9712325" y="8281988"/>
              <a:ext cx="15875" cy="25400"/>
            </a:xfrm>
            <a:custGeom>
              <a:avLst/>
              <a:gdLst>
                <a:gd name="T0" fmla="*/ 4 w 4"/>
                <a:gd name="T1" fmla="*/ 7 h 7"/>
                <a:gd name="T2" fmla="*/ 2 w 4"/>
                <a:gd name="T3" fmla="*/ 0 h 7"/>
                <a:gd name="T4" fmla="*/ 0 w 4"/>
                <a:gd name="T5" fmla="*/ 6 h 7"/>
                <a:gd name="T6" fmla="*/ 4 w 4"/>
                <a:gd name="T7" fmla="*/ 7 h 7"/>
              </a:gdLst>
              <a:ahLst/>
              <a:cxnLst>
                <a:cxn ang="0">
                  <a:pos x="T0" y="T1"/>
                </a:cxn>
                <a:cxn ang="0">
                  <a:pos x="T2" y="T3"/>
                </a:cxn>
                <a:cxn ang="0">
                  <a:pos x="T4" y="T5"/>
                </a:cxn>
                <a:cxn ang="0">
                  <a:pos x="T6" y="T7"/>
                </a:cxn>
              </a:cxnLst>
              <a:rect l="0" t="0" r="r" b="b"/>
              <a:pathLst>
                <a:path w="4" h="7">
                  <a:moveTo>
                    <a:pt x="4" y="7"/>
                  </a:moveTo>
                  <a:cubicBezTo>
                    <a:pt x="4" y="5"/>
                    <a:pt x="3" y="4"/>
                    <a:pt x="2" y="0"/>
                  </a:cubicBezTo>
                  <a:cubicBezTo>
                    <a:pt x="1" y="3"/>
                    <a:pt x="1" y="5"/>
                    <a:pt x="0" y="6"/>
                  </a:cubicBezTo>
                  <a:cubicBezTo>
                    <a:pt x="1" y="7"/>
                    <a:pt x="3"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280"/>
            <p:cNvSpPr/>
            <p:nvPr/>
          </p:nvSpPr>
          <p:spPr bwMode="auto">
            <a:xfrm>
              <a:off x="8901113" y="8767763"/>
              <a:ext cx="25400" cy="22225"/>
            </a:xfrm>
            <a:custGeom>
              <a:avLst/>
              <a:gdLst>
                <a:gd name="T0" fmla="*/ 0 w 7"/>
                <a:gd name="T1" fmla="*/ 2 h 6"/>
                <a:gd name="T2" fmla="*/ 4 w 7"/>
                <a:gd name="T3" fmla="*/ 5 h 6"/>
                <a:gd name="T4" fmla="*/ 7 w 7"/>
                <a:gd name="T5" fmla="*/ 3 h 6"/>
                <a:gd name="T6" fmla="*/ 7 w 7"/>
                <a:gd name="T7" fmla="*/ 1 h 6"/>
                <a:gd name="T8" fmla="*/ 5 w 7"/>
                <a:gd name="T9" fmla="*/ 0 h 6"/>
                <a:gd name="T10" fmla="*/ 2 w 7"/>
                <a:gd name="T11" fmla="*/ 1 h 6"/>
                <a:gd name="T12" fmla="*/ 0 w 7"/>
                <a:gd name="T13" fmla="*/ 2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0" y="2"/>
                  </a:moveTo>
                  <a:cubicBezTo>
                    <a:pt x="1" y="5"/>
                    <a:pt x="2" y="6"/>
                    <a:pt x="4" y="5"/>
                  </a:cubicBezTo>
                  <a:cubicBezTo>
                    <a:pt x="5" y="4"/>
                    <a:pt x="6" y="3"/>
                    <a:pt x="7" y="3"/>
                  </a:cubicBezTo>
                  <a:cubicBezTo>
                    <a:pt x="7" y="2"/>
                    <a:pt x="7" y="1"/>
                    <a:pt x="7" y="1"/>
                  </a:cubicBezTo>
                  <a:cubicBezTo>
                    <a:pt x="6" y="0"/>
                    <a:pt x="6" y="0"/>
                    <a:pt x="5" y="0"/>
                  </a:cubicBezTo>
                  <a:cubicBezTo>
                    <a:pt x="4" y="0"/>
                    <a:pt x="3" y="0"/>
                    <a:pt x="2" y="1"/>
                  </a:cubicBezTo>
                  <a:cubicBezTo>
                    <a:pt x="1"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281"/>
            <p:cNvSpPr/>
            <p:nvPr/>
          </p:nvSpPr>
          <p:spPr bwMode="auto">
            <a:xfrm>
              <a:off x="8990013" y="8734425"/>
              <a:ext cx="38100" cy="36513"/>
            </a:xfrm>
            <a:custGeom>
              <a:avLst/>
              <a:gdLst>
                <a:gd name="T0" fmla="*/ 4 w 10"/>
                <a:gd name="T1" fmla="*/ 10 h 10"/>
                <a:gd name="T2" fmla="*/ 9 w 10"/>
                <a:gd name="T3" fmla="*/ 6 h 10"/>
                <a:gd name="T4" fmla="*/ 10 w 10"/>
                <a:gd name="T5" fmla="*/ 5 h 10"/>
                <a:gd name="T6" fmla="*/ 10 w 10"/>
                <a:gd name="T7" fmla="*/ 4 h 10"/>
                <a:gd name="T8" fmla="*/ 5 w 10"/>
                <a:gd name="T9" fmla="*/ 3 h 10"/>
                <a:gd name="T10" fmla="*/ 4 w 10"/>
                <a:gd name="T11" fmla="*/ 5 h 10"/>
                <a:gd name="T12" fmla="*/ 0 w 10"/>
                <a:gd name="T13" fmla="*/ 6 h 10"/>
                <a:gd name="T14" fmla="*/ 0 w 10"/>
                <a:gd name="T15" fmla="*/ 8 h 10"/>
                <a:gd name="T16" fmla="*/ 4 w 10"/>
                <a:gd name="T17"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10"/>
                  </a:moveTo>
                  <a:cubicBezTo>
                    <a:pt x="6" y="9"/>
                    <a:pt x="7" y="7"/>
                    <a:pt x="9" y="6"/>
                  </a:cubicBezTo>
                  <a:cubicBezTo>
                    <a:pt x="9" y="6"/>
                    <a:pt x="10" y="5"/>
                    <a:pt x="10" y="5"/>
                  </a:cubicBezTo>
                  <a:cubicBezTo>
                    <a:pt x="10" y="5"/>
                    <a:pt x="10" y="4"/>
                    <a:pt x="10" y="4"/>
                  </a:cubicBezTo>
                  <a:cubicBezTo>
                    <a:pt x="9" y="0"/>
                    <a:pt x="7" y="3"/>
                    <a:pt x="5" y="3"/>
                  </a:cubicBezTo>
                  <a:cubicBezTo>
                    <a:pt x="4" y="4"/>
                    <a:pt x="4" y="4"/>
                    <a:pt x="4" y="5"/>
                  </a:cubicBezTo>
                  <a:cubicBezTo>
                    <a:pt x="3" y="5"/>
                    <a:pt x="1" y="4"/>
                    <a:pt x="0" y="6"/>
                  </a:cubicBezTo>
                  <a:cubicBezTo>
                    <a:pt x="0" y="7"/>
                    <a:pt x="0" y="7"/>
                    <a:pt x="0" y="8"/>
                  </a:cubicBezTo>
                  <a:cubicBezTo>
                    <a:pt x="2" y="9"/>
                    <a:pt x="3" y="10"/>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82"/>
            <p:cNvSpPr/>
            <p:nvPr/>
          </p:nvSpPr>
          <p:spPr bwMode="auto">
            <a:xfrm>
              <a:off x="8937625" y="8737600"/>
              <a:ext cx="19050" cy="22225"/>
            </a:xfrm>
            <a:custGeom>
              <a:avLst/>
              <a:gdLst>
                <a:gd name="T0" fmla="*/ 5 w 5"/>
                <a:gd name="T1" fmla="*/ 5 h 6"/>
                <a:gd name="T2" fmla="*/ 5 w 5"/>
                <a:gd name="T3" fmla="*/ 4 h 6"/>
                <a:gd name="T4" fmla="*/ 4 w 5"/>
                <a:gd name="T5" fmla="*/ 0 h 6"/>
                <a:gd name="T6" fmla="*/ 1 w 5"/>
                <a:gd name="T7" fmla="*/ 4 h 6"/>
                <a:gd name="T8" fmla="*/ 5 w 5"/>
                <a:gd name="T9" fmla="*/ 5 h 6"/>
              </a:gdLst>
              <a:ahLst/>
              <a:cxnLst>
                <a:cxn ang="0">
                  <a:pos x="T0" y="T1"/>
                </a:cxn>
                <a:cxn ang="0">
                  <a:pos x="T2" y="T3"/>
                </a:cxn>
                <a:cxn ang="0">
                  <a:pos x="T4" y="T5"/>
                </a:cxn>
                <a:cxn ang="0">
                  <a:pos x="T6" y="T7"/>
                </a:cxn>
                <a:cxn ang="0">
                  <a:pos x="T8" y="T9"/>
                </a:cxn>
              </a:cxnLst>
              <a:rect l="0" t="0" r="r" b="b"/>
              <a:pathLst>
                <a:path w="5" h="6">
                  <a:moveTo>
                    <a:pt x="5" y="5"/>
                  </a:moveTo>
                  <a:cubicBezTo>
                    <a:pt x="5" y="5"/>
                    <a:pt x="5" y="4"/>
                    <a:pt x="5" y="4"/>
                  </a:cubicBezTo>
                  <a:cubicBezTo>
                    <a:pt x="4" y="3"/>
                    <a:pt x="4" y="2"/>
                    <a:pt x="4" y="0"/>
                  </a:cubicBezTo>
                  <a:cubicBezTo>
                    <a:pt x="1" y="0"/>
                    <a:pt x="0" y="2"/>
                    <a:pt x="1" y="4"/>
                  </a:cubicBezTo>
                  <a:cubicBezTo>
                    <a:pt x="2" y="6"/>
                    <a:pt x="4" y="6"/>
                    <a:pt x="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83"/>
            <p:cNvSpPr/>
            <p:nvPr/>
          </p:nvSpPr>
          <p:spPr bwMode="auto">
            <a:xfrm>
              <a:off x="9113838" y="8696325"/>
              <a:ext cx="25400" cy="19050"/>
            </a:xfrm>
            <a:custGeom>
              <a:avLst/>
              <a:gdLst>
                <a:gd name="T0" fmla="*/ 1 w 7"/>
                <a:gd name="T1" fmla="*/ 1 h 5"/>
                <a:gd name="T2" fmla="*/ 2 w 7"/>
                <a:gd name="T3" fmla="*/ 5 h 5"/>
                <a:gd name="T4" fmla="*/ 7 w 7"/>
                <a:gd name="T5" fmla="*/ 3 h 5"/>
                <a:gd name="T6" fmla="*/ 7 w 7"/>
                <a:gd name="T7" fmla="*/ 3 h 5"/>
                <a:gd name="T8" fmla="*/ 6 w 7"/>
                <a:gd name="T9" fmla="*/ 2 h 5"/>
                <a:gd name="T10" fmla="*/ 1 w 7"/>
                <a:gd name="T11" fmla="*/ 1 h 5"/>
              </a:gdLst>
              <a:ahLst/>
              <a:cxnLst>
                <a:cxn ang="0">
                  <a:pos x="T0" y="T1"/>
                </a:cxn>
                <a:cxn ang="0">
                  <a:pos x="T2" y="T3"/>
                </a:cxn>
                <a:cxn ang="0">
                  <a:pos x="T4" y="T5"/>
                </a:cxn>
                <a:cxn ang="0">
                  <a:pos x="T6" y="T7"/>
                </a:cxn>
                <a:cxn ang="0">
                  <a:pos x="T8" y="T9"/>
                </a:cxn>
                <a:cxn ang="0">
                  <a:pos x="T10" y="T11"/>
                </a:cxn>
              </a:cxnLst>
              <a:rect l="0" t="0" r="r" b="b"/>
              <a:pathLst>
                <a:path w="7" h="5">
                  <a:moveTo>
                    <a:pt x="1" y="1"/>
                  </a:moveTo>
                  <a:cubicBezTo>
                    <a:pt x="0" y="3"/>
                    <a:pt x="1" y="4"/>
                    <a:pt x="2" y="5"/>
                  </a:cubicBezTo>
                  <a:cubicBezTo>
                    <a:pt x="3" y="5"/>
                    <a:pt x="5" y="5"/>
                    <a:pt x="7" y="3"/>
                  </a:cubicBezTo>
                  <a:cubicBezTo>
                    <a:pt x="7" y="3"/>
                    <a:pt x="7" y="3"/>
                    <a:pt x="7" y="3"/>
                  </a:cubicBezTo>
                  <a:cubicBezTo>
                    <a:pt x="7" y="3"/>
                    <a:pt x="7" y="2"/>
                    <a:pt x="6" y="2"/>
                  </a:cubicBezTo>
                  <a:cubicBezTo>
                    <a:pt x="5" y="0"/>
                    <a:pt x="3"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284"/>
            <p:cNvSpPr/>
            <p:nvPr/>
          </p:nvSpPr>
          <p:spPr bwMode="auto">
            <a:xfrm>
              <a:off x="9472613" y="8386763"/>
              <a:ext cx="57150" cy="55563"/>
            </a:xfrm>
            <a:custGeom>
              <a:avLst/>
              <a:gdLst>
                <a:gd name="T0" fmla="*/ 15 w 15"/>
                <a:gd name="T1" fmla="*/ 4 h 15"/>
                <a:gd name="T2" fmla="*/ 11 w 15"/>
                <a:gd name="T3" fmla="*/ 3 h 15"/>
                <a:gd name="T4" fmla="*/ 8 w 15"/>
                <a:gd name="T5" fmla="*/ 5 h 15"/>
                <a:gd name="T6" fmla="*/ 4 w 15"/>
                <a:gd name="T7" fmla="*/ 4 h 15"/>
                <a:gd name="T8" fmla="*/ 4 w 15"/>
                <a:gd name="T9" fmla="*/ 1 h 15"/>
                <a:gd name="T10" fmla="*/ 0 w 15"/>
                <a:gd name="T11" fmla="*/ 2 h 15"/>
                <a:gd name="T12" fmla="*/ 3 w 15"/>
                <a:gd name="T13" fmla="*/ 6 h 15"/>
                <a:gd name="T14" fmla="*/ 2 w 15"/>
                <a:gd name="T15" fmla="*/ 7 h 15"/>
                <a:gd name="T16" fmla="*/ 1 w 15"/>
                <a:gd name="T17" fmla="*/ 9 h 15"/>
                <a:gd name="T18" fmla="*/ 3 w 15"/>
                <a:gd name="T19" fmla="*/ 12 h 15"/>
                <a:gd name="T20" fmla="*/ 7 w 15"/>
                <a:gd name="T21" fmla="*/ 15 h 15"/>
                <a:gd name="T22" fmla="*/ 11 w 15"/>
                <a:gd name="T23" fmla="*/ 11 h 15"/>
                <a:gd name="T24" fmla="*/ 12 w 15"/>
                <a:gd name="T25" fmla="*/ 8 h 15"/>
                <a:gd name="T26" fmla="*/ 15 w 15"/>
                <a:gd name="T27" fmla="*/ 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5">
                  <a:moveTo>
                    <a:pt x="15" y="4"/>
                  </a:moveTo>
                  <a:cubicBezTo>
                    <a:pt x="14" y="3"/>
                    <a:pt x="13" y="3"/>
                    <a:pt x="11" y="3"/>
                  </a:cubicBezTo>
                  <a:cubicBezTo>
                    <a:pt x="10" y="4"/>
                    <a:pt x="9" y="4"/>
                    <a:pt x="8" y="5"/>
                  </a:cubicBezTo>
                  <a:cubicBezTo>
                    <a:pt x="7" y="4"/>
                    <a:pt x="6" y="3"/>
                    <a:pt x="4" y="4"/>
                  </a:cubicBezTo>
                  <a:cubicBezTo>
                    <a:pt x="4" y="3"/>
                    <a:pt x="4" y="2"/>
                    <a:pt x="4" y="1"/>
                  </a:cubicBezTo>
                  <a:cubicBezTo>
                    <a:pt x="2" y="0"/>
                    <a:pt x="1" y="0"/>
                    <a:pt x="0" y="2"/>
                  </a:cubicBezTo>
                  <a:cubicBezTo>
                    <a:pt x="1" y="3"/>
                    <a:pt x="2" y="5"/>
                    <a:pt x="3" y="6"/>
                  </a:cubicBezTo>
                  <a:cubicBezTo>
                    <a:pt x="2" y="7"/>
                    <a:pt x="2" y="7"/>
                    <a:pt x="2" y="7"/>
                  </a:cubicBezTo>
                  <a:cubicBezTo>
                    <a:pt x="1" y="8"/>
                    <a:pt x="1" y="9"/>
                    <a:pt x="1" y="9"/>
                  </a:cubicBezTo>
                  <a:cubicBezTo>
                    <a:pt x="1" y="10"/>
                    <a:pt x="1" y="11"/>
                    <a:pt x="3" y="12"/>
                  </a:cubicBezTo>
                  <a:cubicBezTo>
                    <a:pt x="3" y="14"/>
                    <a:pt x="5" y="15"/>
                    <a:pt x="7" y="15"/>
                  </a:cubicBezTo>
                  <a:cubicBezTo>
                    <a:pt x="8" y="14"/>
                    <a:pt x="10" y="12"/>
                    <a:pt x="11" y="11"/>
                  </a:cubicBezTo>
                  <a:cubicBezTo>
                    <a:pt x="11" y="10"/>
                    <a:pt x="11" y="9"/>
                    <a:pt x="12" y="8"/>
                  </a:cubicBezTo>
                  <a:cubicBezTo>
                    <a:pt x="15" y="7"/>
                    <a:pt x="15" y="6"/>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285"/>
            <p:cNvSpPr/>
            <p:nvPr/>
          </p:nvSpPr>
          <p:spPr bwMode="auto">
            <a:xfrm>
              <a:off x="8937625" y="8453438"/>
              <a:ext cx="96838" cy="115888"/>
            </a:xfrm>
            <a:custGeom>
              <a:avLst/>
              <a:gdLst>
                <a:gd name="T0" fmla="*/ 12 w 26"/>
                <a:gd name="T1" fmla="*/ 28 h 31"/>
                <a:gd name="T2" fmla="*/ 15 w 26"/>
                <a:gd name="T3" fmla="*/ 24 h 31"/>
                <a:gd name="T4" fmla="*/ 18 w 26"/>
                <a:gd name="T5" fmla="*/ 22 h 31"/>
                <a:gd name="T6" fmla="*/ 20 w 26"/>
                <a:gd name="T7" fmla="*/ 16 h 31"/>
                <a:gd name="T8" fmla="*/ 26 w 26"/>
                <a:gd name="T9" fmla="*/ 16 h 31"/>
                <a:gd name="T10" fmla="*/ 26 w 26"/>
                <a:gd name="T11" fmla="*/ 16 h 31"/>
                <a:gd name="T12" fmla="*/ 20 w 26"/>
                <a:gd name="T13" fmla="*/ 12 h 31"/>
                <a:gd name="T14" fmla="*/ 20 w 26"/>
                <a:gd name="T15" fmla="*/ 10 h 31"/>
                <a:gd name="T16" fmla="*/ 18 w 26"/>
                <a:gd name="T17" fmla="*/ 7 h 31"/>
                <a:gd name="T18" fmla="*/ 21 w 26"/>
                <a:gd name="T19" fmla="*/ 3 h 31"/>
                <a:gd name="T20" fmla="*/ 18 w 26"/>
                <a:gd name="T21" fmla="*/ 0 h 31"/>
                <a:gd name="T22" fmla="*/ 15 w 26"/>
                <a:gd name="T23" fmla="*/ 1 h 31"/>
                <a:gd name="T24" fmla="*/ 14 w 26"/>
                <a:gd name="T25" fmla="*/ 2 h 31"/>
                <a:gd name="T26" fmla="*/ 13 w 26"/>
                <a:gd name="T27" fmla="*/ 5 h 31"/>
                <a:gd name="T28" fmla="*/ 12 w 26"/>
                <a:gd name="T29" fmla="*/ 5 h 31"/>
                <a:gd name="T30" fmla="*/ 14 w 26"/>
                <a:gd name="T31" fmla="*/ 10 h 31"/>
                <a:gd name="T32" fmla="*/ 12 w 26"/>
                <a:gd name="T33" fmla="*/ 12 h 31"/>
                <a:gd name="T34" fmla="*/ 13 w 26"/>
                <a:gd name="T35" fmla="*/ 14 h 31"/>
                <a:gd name="T36" fmla="*/ 3 w 26"/>
                <a:gd name="T37" fmla="*/ 25 h 31"/>
                <a:gd name="T38" fmla="*/ 0 w 26"/>
                <a:gd name="T39" fmla="*/ 29 h 31"/>
                <a:gd name="T40" fmla="*/ 12 w 26"/>
                <a:gd name="T41"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1">
                  <a:moveTo>
                    <a:pt x="12" y="28"/>
                  </a:moveTo>
                  <a:cubicBezTo>
                    <a:pt x="14" y="27"/>
                    <a:pt x="14" y="25"/>
                    <a:pt x="15" y="24"/>
                  </a:cubicBezTo>
                  <a:cubicBezTo>
                    <a:pt x="15" y="22"/>
                    <a:pt x="17" y="22"/>
                    <a:pt x="18" y="22"/>
                  </a:cubicBezTo>
                  <a:cubicBezTo>
                    <a:pt x="22" y="21"/>
                    <a:pt x="21" y="18"/>
                    <a:pt x="20" y="16"/>
                  </a:cubicBezTo>
                  <a:cubicBezTo>
                    <a:pt x="22" y="16"/>
                    <a:pt x="24" y="16"/>
                    <a:pt x="26" y="16"/>
                  </a:cubicBezTo>
                  <a:cubicBezTo>
                    <a:pt x="26" y="16"/>
                    <a:pt x="26" y="16"/>
                    <a:pt x="26" y="16"/>
                  </a:cubicBezTo>
                  <a:cubicBezTo>
                    <a:pt x="25" y="12"/>
                    <a:pt x="23" y="12"/>
                    <a:pt x="20" y="12"/>
                  </a:cubicBezTo>
                  <a:cubicBezTo>
                    <a:pt x="20" y="12"/>
                    <a:pt x="20" y="11"/>
                    <a:pt x="20" y="10"/>
                  </a:cubicBezTo>
                  <a:cubicBezTo>
                    <a:pt x="20" y="9"/>
                    <a:pt x="20" y="8"/>
                    <a:pt x="18" y="7"/>
                  </a:cubicBezTo>
                  <a:cubicBezTo>
                    <a:pt x="20" y="6"/>
                    <a:pt x="21" y="5"/>
                    <a:pt x="21" y="3"/>
                  </a:cubicBezTo>
                  <a:cubicBezTo>
                    <a:pt x="20" y="2"/>
                    <a:pt x="19" y="1"/>
                    <a:pt x="18" y="0"/>
                  </a:cubicBezTo>
                  <a:cubicBezTo>
                    <a:pt x="17" y="0"/>
                    <a:pt x="16" y="1"/>
                    <a:pt x="15" y="1"/>
                  </a:cubicBezTo>
                  <a:cubicBezTo>
                    <a:pt x="15" y="1"/>
                    <a:pt x="14" y="2"/>
                    <a:pt x="14" y="2"/>
                  </a:cubicBezTo>
                  <a:cubicBezTo>
                    <a:pt x="13" y="3"/>
                    <a:pt x="13" y="4"/>
                    <a:pt x="13" y="5"/>
                  </a:cubicBezTo>
                  <a:cubicBezTo>
                    <a:pt x="13" y="5"/>
                    <a:pt x="12" y="5"/>
                    <a:pt x="12" y="5"/>
                  </a:cubicBezTo>
                  <a:cubicBezTo>
                    <a:pt x="13" y="6"/>
                    <a:pt x="13" y="8"/>
                    <a:pt x="14" y="10"/>
                  </a:cubicBezTo>
                  <a:cubicBezTo>
                    <a:pt x="13" y="10"/>
                    <a:pt x="13" y="11"/>
                    <a:pt x="12" y="12"/>
                  </a:cubicBezTo>
                  <a:cubicBezTo>
                    <a:pt x="13" y="13"/>
                    <a:pt x="13" y="14"/>
                    <a:pt x="13" y="14"/>
                  </a:cubicBezTo>
                  <a:cubicBezTo>
                    <a:pt x="10" y="18"/>
                    <a:pt x="6" y="21"/>
                    <a:pt x="3" y="25"/>
                  </a:cubicBezTo>
                  <a:cubicBezTo>
                    <a:pt x="2" y="26"/>
                    <a:pt x="1" y="28"/>
                    <a:pt x="0" y="29"/>
                  </a:cubicBezTo>
                  <a:cubicBezTo>
                    <a:pt x="5" y="31"/>
                    <a:pt x="8" y="30"/>
                    <a:pt x="1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286"/>
            <p:cNvSpPr/>
            <p:nvPr/>
          </p:nvSpPr>
          <p:spPr bwMode="auto">
            <a:xfrm>
              <a:off x="8907463" y="8505825"/>
              <a:ext cx="30163" cy="26988"/>
            </a:xfrm>
            <a:custGeom>
              <a:avLst/>
              <a:gdLst>
                <a:gd name="T0" fmla="*/ 8 w 8"/>
                <a:gd name="T1" fmla="*/ 4 h 7"/>
                <a:gd name="T2" fmla="*/ 8 w 8"/>
                <a:gd name="T3" fmla="*/ 0 h 7"/>
                <a:gd name="T4" fmla="*/ 5 w 8"/>
                <a:gd name="T5" fmla="*/ 1 h 7"/>
                <a:gd name="T6" fmla="*/ 0 w 8"/>
                <a:gd name="T7" fmla="*/ 4 h 7"/>
                <a:gd name="T8" fmla="*/ 5 w 8"/>
                <a:gd name="T9" fmla="*/ 7 h 7"/>
                <a:gd name="T10" fmla="*/ 8 w 8"/>
                <a:gd name="T11" fmla="*/ 4 h 7"/>
              </a:gdLst>
              <a:ahLst/>
              <a:cxnLst>
                <a:cxn ang="0">
                  <a:pos x="T0" y="T1"/>
                </a:cxn>
                <a:cxn ang="0">
                  <a:pos x="T2" y="T3"/>
                </a:cxn>
                <a:cxn ang="0">
                  <a:pos x="T4" y="T5"/>
                </a:cxn>
                <a:cxn ang="0">
                  <a:pos x="T6" y="T7"/>
                </a:cxn>
                <a:cxn ang="0">
                  <a:pos x="T8" y="T9"/>
                </a:cxn>
                <a:cxn ang="0">
                  <a:pos x="T10" y="T11"/>
                </a:cxn>
              </a:cxnLst>
              <a:rect l="0" t="0" r="r" b="b"/>
              <a:pathLst>
                <a:path w="8" h="7">
                  <a:moveTo>
                    <a:pt x="8" y="4"/>
                  </a:moveTo>
                  <a:cubicBezTo>
                    <a:pt x="8" y="3"/>
                    <a:pt x="8" y="2"/>
                    <a:pt x="8" y="0"/>
                  </a:cubicBezTo>
                  <a:cubicBezTo>
                    <a:pt x="7" y="1"/>
                    <a:pt x="6" y="1"/>
                    <a:pt x="5" y="1"/>
                  </a:cubicBezTo>
                  <a:cubicBezTo>
                    <a:pt x="3" y="2"/>
                    <a:pt x="1" y="2"/>
                    <a:pt x="0" y="4"/>
                  </a:cubicBezTo>
                  <a:cubicBezTo>
                    <a:pt x="2" y="5"/>
                    <a:pt x="3" y="6"/>
                    <a:pt x="5" y="7"/>
                  </a:cubicBezTo>
                  <a:cubicBezTo>
                    <a:pt x="6" y="6"/>
                    <a:pt x="7" y="5"/>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287"/>
            <p:cNvSpPr/>
            <p:nvPr/>
          </p:nvSpPr>
          <p:spPr bwMode="auto">
            <a:xfrm>
              <a:off x="9061450" y="8566150"/>
              <a:ext cx="71438" cy="85725"/>
            </a:xfrm>
            <a:custGeom>
              <a:avLst/>
              <a:gdLst>
                <a:gd name="T0" fmla="*/ 6 w 19"/>
                <a:gd name="T1" fmla="*/ 23 h 23"/>
                <a:gd name="T2" fmla="*/ 7 w 19"/>
                <a:gd name="T3" fmla="*/ 22 h 23"/>
                <a:gd name="T4" fmla="*/ 13 w 19"/>
                <a:gd name="T5" fmla="*/ 22 h 23"/>
                <a:gd name="T6" fmla="*/ 14 w 19"/>
                <a:gd name="T7" fmla="*/ 18 h 23"/>
                <a:gd name="T8" fmla="*/ 14 w 19"/>
                <a:gd name="T9" fmla="*/ 19 h 23"/>
                <a:gd name="T10" fmla="*/ 15 w 19"/>
                <a:gd name="T11" fmla="*/ 19 h 23"/>
                <a:gd name="T12" fmla="*/ 16 w 19"/>
                <a:gd name="T13" fmla="*/ 18 h 23"/>
                <a:gd name="T14" fmla="*/ 17 w 19"/>
                <a:gd name="T15" fmla="*/ 12 h 23"/>
                <a:gd name="T16" fmla="*/ 13 w 19"/>
                <a:gd name="T17" fmla="*/ 13 h 23"/>
                <a:gd name="T18" fmla="*/ 11 w 19"/>
                <a:gd name="T19" fmla="*/ 16 h 23"/>
                <a:gd name="T20" fmla="*/ 12 w 19"/>
                <a:gd name="T21" fmla="*/ 17 h 23"/>
                <a:gd name="T22" fmla="*/ 7 w 19"/>
                <a:gd name="T23" fmla="*/ 18 h 23"/>
                <a:gd name="T24" fmla="*/ 7 w 19"/>
                <a:gd name="T25" fmla="*/ 18 h 23"/>
                <a:gd name="T26" fmla="*/ 8 w 19"/>
                <a:gd name="T27" fmla="*/ 15 h 23"/>
                <a:gd name="T28" fmla="*/ 8 w 19"/>
                <a:gd name="T29" fmla="*/ 13 h 23"/>
                <a:gd name="T30" fmla="*/ 11 w 19"/>
                <a:gd name="T31" fmla="*/ 12 h 23"/>
                <a:gd name="T32" fmla="*/ 11 w 19"/>
                <a:gd name="T33" fmla="*/ 5 h 23"/>
                <a:gd name="T34" fmla="*/ 2 w 19"/>
                <a:gd name="T35" fmla="*/ 2 h 23"/>
                <a:gd name="T36" fmla="*/ 0 w 19"/>
                <a:gd name="T37" fmla="*/ 2 h 23"/>
                <a:gd name="T38" fmla="*/ 2 w 19"/>
                <a:gd name="T39" fmla="*/ 9 h 23"/>
                <a:gd name="T40" fmla="*/ 7 w 19"/>
                <a:gd name="T41" fmla="*/ 11 h 23"/>
                <a:gd name="T42" fmla="*/ 7 w 19"/>
                <a:gd name="T43" fmla="*/ 11 h 23"/>
                <a:gd name="T44" fmla="*/ 4 w 19"/>
                <a:gd name="T45" fmla="*/ 12 h 23"/>
                <a:gd name="T46" fmla="*/ 2 w 19"/>
                <a:gd name="T47" fmla="*/ 13 h 23"/>
                <a:gd name="T48" fmla="*/ 3 w 19"/>
                <a:gd name="T49" fmla="*/ 16 h 23"/>
                <a:gd name="T50" fmla="*/ 3 w 19"/>
                <a:gd name="T51" fmla="*/ 21 h 23"/>
                <a:gd name="T52" fmla="*/ 6 w 19"/>
                <a:gd name="T5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23">
                  <a:moveTo>
                    <a:pt x="6" y="23"/>
                  </a:moveTo>
                  <a:cubicBezTo>
                    <a:pt x="6" y="23"/>
                    <a:pt x="7" y="22"/>
                    <a:pt x="7" y="22"/>
                  </a:cubicBezTo>
                  <a:cubicBezTo>
                    <a:pt x="9" y="22"/>
                    <a:pt x="11" y="22"/>
                    <a:pt x="13" y="22"/>
                  </a:cubicBezTo>
                  <a:cubicBezTo>
                    <a:pt x="14" y="21"/>
                    <a:pt x="14" y="20"/>
                    <a:pt x="14" y="18"/>
                  </a:cubicBezTo>
                  <a:cubicBezTo>
                    <a:pt x="14" y="19"/>
                    <a:pt x="14" y="19"/>
                    <a:pt x="14" y="19"/>
                  </a:cubicBezTo>
                  <a:cubicBezTo>
                    <a:pt x="15" y="19"/>
                    <a:pt x="15" y="19"/>
                    <a:pt x="15" y="19"/>
                  </a:cubicBezTo>
                  <a:cubicBezTo>
                    <a:pt x="16" y="19"/>
                    <a:pt x="16" y="19"/>
                    <a:pt x="16" y="18"/>
                  </a:cubicBezTo>
                  <a:cubicBezTo>
                    <a:pt x="16" y="16"/>
                    <a:pt x="19" y="14"/>
                    <a:pt x="17" y="12"/>
                  </a:cubicBezTo>
                  <a:cubicBezTo>
                    <a:pt x="16" y="10"/>
                    <a:pt x="15" y="13"/>
                    <a:pt x="13" y="13"/>
                  </a:cubicBezTo>
                  <a:cubicBezTo>
                    <a:pt x="13" y="14"/>
                    <a:pt x="12" y="15"/>
                    <a:pt x="11" y="16"/>
                  </a:cubicBezTo>
                  <a:cubicBezTo>
                    <a:pt x="11" y="16"/>
                    <a:pt x="11" y="17"/>
                    <a:pt x="12" y="17"/>
                  </a:cubicBezTo>
                  <a:cubicBezTo>
                    <a:pt x="10" y="16"/>
                    <a:pt x="8" y="17"/>
                    <a:pt x="7" y="18"/>
                  </a:cubicBezTo>
                  <a:cubicBezTo>
                    <a:pt x="7" y="18"/>
                    <a:pt x="7" y="18"/>
                    <a:pt x="7" y="18"/>
                  </a:cubicBezTo>
                  <a:cubicBezTo>
                    <a:pt x="7" y="17"/>
                    <a:pt x="8" y="16"/>
                    <a:pt x="8" y="15"/>
                  </a:cubicBezTo>
                  <a:cubicBezTo>
                    <a:pt x="8" y="15"/>
                    <a:pt x="8" y="14"/>
                    <a:pt x="8" y="13"/>
                  </a:cubicBezTo>
                  <a:cubicBezTo>
                    <a:pt x="9" y="13"/>
                    <a:pt x="10" y="13"/>
                    <a:pt x="11" y="12"/>
                  </a:cubicBezTo>
                  <a:cubicBezTo>
                    <a:pt x="12" y="10"/>
                    <a:pt x="12" y="7"/>
                    <a:pt x="11" y="5"/>
                  </a:cubicBezTo>
                  <a:cubicBezTo>
                    <a:pt x="8" y="4"/>
                    <a:pt x="6" y="0"/>
                    <a:pt x="2" y="2"/>
                  </a:cubicBezTo>
                  <a:cubicBezTo>
                    <a:pt x="1" y="2"/>
                    <a:pt x="1" y="2"/>
                    <a:pt x="0" y="2"/>
                  </a:cubicBezTo>
                  <a:cubicBezTo>
                    <a:pt x="1" y="5"/>
                    <a:pt x="1" y="7"/>
                    <a:pt x="2" y="9"/>
                  </a:cubicBezTo>
                  <a:cubicBezTo>
                    <a:pt x="4" y="9"/>
                    <a:pt x="6" y="8"/>
                    <a:pt x="7" y="11"/>
                  </a:cubicBezTo>
                  <a:cubicBezTo>
                    <a:pt x="7" y="11"/>
                    <a:pt x="7" y="11"/>
                    <a:pt x="7" y="11"/>
                  </a:cubicBezTo>
                  <a:cubicBezTo>
                    <a:pt x="6" y="10"/>
                    <a:pt x="5" y="11"/>
                    <a:pt x="4" y="12"/>
                  </a:cubicBezTo>
                  <a:cubicBezTo>
                    <a:pt x="3" y="12"/>
                    <a:pt x="3" y="12"/>
                    <a:pt x="2" y="13"/>
                  </a:cubicBezTo>
                  <a:cubicBezTo>
                    <a:pt x="3" y="14"/>
                    <a:pt x="3" y="15"/>
                    <a:pt x="3" y="16"/>
                  </a:cubicBezTo>
                  <a:cubicBezTo>
                    <a:pt x="2" y="18"/>
                    <a:pt x="2" y="19"/>
                    <a:pt x="3" y="21"/>
                  </a:cubicBezTo>
                  <a:cubicBezTo>
                    <a:pt x="4" y="22"/>
                    <a:pt x="4" y="23"/>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288"/>
            <p:cNvSpPr/>
            <p:nvPr/>
          </p:nvSpPr>
          <p:spPr bwMode="auto">
            <a:xfrm>
              <a:off x="9023350" y="8640763"/>
              <a:ext cx="49213" cy="63500"/>
            </a:xfrm>
            <a:custGeom>
              <a:avLst/>
              <a:gdLst>
                <a:gd name="T0" fmla="*/ 13 w 13"/>
                <a:gd name="T1" fmla="*/ 7 h 17"/>
                <a:gd name="T2" fmla="*/ 10 w 13"/>
                <a:gd name="T3" fmla="*/ 3 h 17"/>
                <a:gd name="T4" fmla="*/ 9 w 13"/>
                <a:gd name="T5" fmla="*/ 2 h 17"/>
                <a:gd name="T6" fmla="*/ 7 w 13"/>
                <a:gd name="T7" fmla="*/ 2 h 17"/>
                <a:gd name="T8" fmla="*/ 2 w 13"/>
                <a:gd name="T9" fmla="*/ 4 h 17"/>
                <a:gd name="T10" fmla="*/ 0 w 13"/>
                <a:gd name="T11" fmla="*/ 10 h 17"/>
                <a:gd name="T12" fmla="*/ 1 w 13"/>
                <a:gd name="T13" fmla="*/ 13 h 17"/>
                <a:gd name="T14" fmla="*/ 2 w 13"/>
                <a:gd name="T15" fmla="*/ 16 h 17"/>
                <a:gd name="T16" fmla="*/ 6 w 13"/>
                <a:gd name="T17" fmla="*/ 13 h 17"/>
                <a:gd name="T18" fmla="*/ 8 w 13"/>
                <a:gd name="T19" fmla="*/ 13 h 17"/>
                <a:gd name="T20" fmla="*/ 7 w 13"/>
                <a:gd name="T21" fmla="*/ 11 h 17"/>
                <a:gd name="T22" fmla="*/ 8 w 13"/>
                <a:gd name="T23" fmla="*/ 10 h 17"/>
                <a:gd name="T24" fmla="*/ 11 w 13"/>
                <a:gd name="T25" fmla="*/ 10 h 17"/>
                <a:gd name="T26" fmla="*/ 13 w 13"/>
                <a:gd name="T27" fmla="*/ 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17">
                  <a:moveTo>
                    <a:pt x="13" y="7"/>
                  </a:moveTo>
                  <a:cubicBezTo>
                    <a:pt x="12" y="5"/>
                    <a:pt x="11" y="4"/>
                    <a:pt x="10" y="3"/>
                  </a:cubicBezTo>
                  <a:cubicBezTo>
                    <a:pt x="10" y="3"/>
                    <a:pt x="9" y="2"/>
                    <a:pt x="9" y="2"/>
                  </a:cubicBezTo>
                  <a:cubicBezTo>
                    <a:pt x="9" y="2"/>
                    <a:pt x="8" y="2"/>
                    <a:pt x="7" y="2"/>
                  </a:cubicBezTo>
                  <a:cubicBezTo>
                    <a:pt x="5" y="0"/>
                    <a:pt x="4" y="3"/>
                    <a:pt x="2" y="4"/>
                  </a:cubicBezTo>
                  <a:cubicBezTo>
                    <a:pt x="1" y="5"/>
                    <a:pt x="1" y="8"/>
                    <a:pt x="0" y="10"/>
                  </a:cubicBezTo>
                  <a:cubicBezTo>
                    <a:pt x="0" y="11"/>
                    <a:pt x="0" y="12"/>
                    <a:pt x="1" y="13"/>
                  </a:cubicBezTo>
                  <a:cubicBezTo>
                    <a:pt x="1" y="14"/>
                    <a:pt x="1" y="15"/>
                    <a:pt x="2" y="16"/>
                  </a:cubicBezTo>
                  <a:cubicBezTo>
                    <a:pt x="4" y="17"/>
                    <a:pt x="4" y="13"/>
                    <a:pt x="6" y="13"/>
                  </a:cubicBezTo>
                  <a:cubicBezTo>
                    <a:pt x="7" y="13"/>
                    <a:pt x="7" y="13"/>
                    <a:pt x="8" y="13"/>
                  </a:cubicBezTo>
                  <a:cubicBezTo>
                    <a:pt x="8" y="12"/>
                    <a:pt x="8" y="11"/>
                    <a:pt x="7" y="11"/>
                  </a:cubicBezTo>
                  <a:cubicBezTo>
                    <a:pt x="8" y="11"/>
                    <a:pt x="8" y="10"/>
                    <a:pt x="8" y="10"/>
                  </a:cubicBezTo>
                  <a:cubicBezTo>
                    <a:pt x="9" y="10"/>
                    <a:pt x="10" y="10"/>
                    <a:pt x="11" y="10"/>
                  </a:cubicBezTo>
                  <a:cubicBezTo>
                    <a:pt x="12" y="9"/>
                    <a:pt x="12" y="8"/>
                    <a:pt x="1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289"/>
            <p:cNvSpPr/>
            <p:nvPr/>
          </p:nvSpPr>
          <p:spPr bwMode="auto">
            <a:xfrm>
              <a:off x="8959850" y="8632825"/>
              <a:ext cx="68263" cy="109538"/>
            </a:xfrm>
            <a:custGeom>
              <a:avLst/>
              <a:gdLst>
                <a:gd name="T0" fmla="*/ 13 w 18"/>
                <a:gd name="T1" fmla="*/ 22 h 29"/>
                <a:gd name="T2" fmla="*/ 16 w 18"/>
                <a:gd name="T3" fmla="*/ 19 h 29"/>
                <a:gd name="T4" fmla="*/ 15 w 18"/>
                <a:gd name="T5" fmla="*/ 13 h 29"/>
                <a:gd name="T6" fmla="*/ 10 w 18"/>
                <a:gd name="T7" fmla="*/ 15 h 29"/>
                <a:gd name="T8" fmla="*/ 15 w 18"/>
                <a:gd name="T9" fmla="*/ 6 h 29"/>
                <a:gd name="T10" fmla="*/ 16 w 18"/>
                <a:gd name="T11" fmla="*/ 5 h 29"/>
                <a:gd name="T12" fmla="*/ 9 w 18"/>
                <a:gd name="T13" fmla="*/ 1 h 29"/>
                <a:gd name="T14" fmla="*/ 8 w 18"/>
                <a:gd name="T15" fmla="*/ 1 h 29"/>
                <a:gd name="T16" fmla="*/ 6 w 18"/>
                <a:gd name="T17" fmla="*/ 10 h 29"/>
                <a:gd name="T18" fmla="*/ 7 w 18"/>
                <a:gd name="T19" fmla="*/ 15 h 29"/>
                <a:gd name="T20" fmla="*/ 6 w 18"/>
                <a:gd name="T21" fmla="*/ 19 h 29"/>
                <a:gd name="T22" fmla="*/ 6 w 18"/>
                <a:gd name="T23" fmla="*/ 19 h 29"/>
                <a:gd name="T24" fmla="*/ 5 w 18"/>
                <a:gd name="T25" fmla="*/ 21 h 29"/>
                <a:gd name="T26" fmla="*/ 0 w 18"/>
                <a:gd name="T27" fmla="*/ 28 h 29"/>
                <a:gd name="T28" fmla="*/ 3 w 18"/>
                <a:gd name="T29" fmla="*/ 29 h 29"/>
                <a:gd name="T30" fmla="*/ 13 w 18"/>
                <a:gd name="T31"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29">
                  <a:moveTo>
                    <a:pt x="13" y="22"/>
                  </a:moveTo>
                  <a:cubicBezTo>
                    <a:pt x="15" y="21"/>
                    <a:pt x="15" y="20"/>
                    <a:pt x="16" y="19"/>
                  </a:cubicBezTo>
                  <a:cubicBezTo>
                    <a:pt x="17" y="17"/>
                    <a:pt x="18" y="14"/>
                    <a:pt x="15" y="13"/>
                  </a:cubicBezTo>
                  <a:cubicBezTo>
                    <a:pt x="13" y="13"/>
                    <a:pt x="12" y="15"/>
                    <a:pt x="10" y="15"/>
                  </a:cubicBezTo>
                  <a:cubicBezTo>
                    <a:pt x="14" y="13"/>
                    <a:pt x="13" y="9"/>
                    <a:pt x="15" y="6"/>
                  </a:cubicBezTo>
                  <a:cubicBezTo>
                    <a:pt x="15" y="5"/>
                    <a:pt x="16" y="5"/>
                    <a:pt x="16" y="5"/>
                  </a:cubicBezTo>
                  <a:cubicBezTo>
                    <a:pt x="14" y="3"/>
                    <a:pt x="13" y="0"/>
                    <a:pt x="9" y="1"/>
                  </a:cubicBezTo>
                  <a:cubicBezTo>
                    <a:pt x="9" y="1"/>
                    <a:pt x="8" y="1"/>
                    <a:pt x="8" y="1"/>
                  </a:cubicBezTo>
                  <a:cubicBezTo>
                    <a:pt x="4" y="4"/>
                    <a:pt x="9" y="8"/>
                    <a:pt x="6" y="10"/>
                  </a:cubicBezTo>
                  <a:cubicBezTo>
                    <a:pt x="6" y="12"/>
                    <a:pt x="6" y="14"/>
                    <a:pt x="7" y="15"/>
                  </a:cubicBezTo>
                  <a:cubicBezTo>
                    <a:pt x="7" y="17"/>
                    <a:pt x="7" y="18"/>
                    <a:pt x="6" y="19"/>
                  </a:cubicBezTo>
                  <a:cubicBezTo>
                    <a:pt x="6" y="19"/>
                    <a:pt x="6" y="19"/>
                    <a:pt x="6" y="19"/>
                  </a:cubicBezTo>
                  <a:cubicBezTo>
                    <a:pt x="6" y="20"/>
                    <a:pt x="6" y="21"/>
                    <a:pt x="5" y="21"/>
                  </a:cubicBezTo>
                  <a:cubicBezTo>
                    <a:pt x="6" y="25"/>
                    <a:pt x="2" y="26"/>
                    <a:pt x="0" y="28"/>
                  </a:cubicBezTo>
                  <a:cubicBezTo>
                    <a:pt x="1" y="28"/>
                    <a:pt x="2" y="29"/>
                    <a:pt x="3" y="29"/>
                  </a:cubicBezTo>
                  <a:cubicBezTo>
                    <a:pt x="9" y="29"/>
                    <a:pt x="12" y="26"/>
                    <a:pt x="1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290"/>
            <p:cNvSpPr/>
            <p:nvPr/>
          </p:nvSpPr>
          <p:spPr bwMode="auto">
            <a:xfrm>
              <a:off x="9042400" y="8745538"/>
              <a:ext cx="22225" cy="25400"/>
            </a:xfrm>
            <a:custGeom>
              <a:avLst/>
              <a:gdLst>
                <a:gd name="T0" fmla="*/ 0 w 6"/>
                <a:gd name="T1" fmla="*/ 4 h 7"/>
                <a:gd name="T2" fmla="*/ 3 w 6"/>
                <a:gd name="T3" fmla="*/ 7 h 7"/>
                <a:gd name="T4" fmla="*/ 5 w 6"/>
                <a:gd name="T5" fmla="*/ 3 h 7"/>
                <a:gd name="T6" fmla="*/ 0 w 6"/>
                <a:gd name="T7" fmla="*/ 4 h 7"/>
              </a:gdLst>
              <a:ahLst/>
              <a:cxnLst>
                <a:cxn ang="0">
                  <a:pos x="T0" y="T1"/>
                </a:cxn>
                <a:cxn ang="0">
                  <a:pos x="T2" y="T3"/>
                </a:cxn>
                <a:cxn ang="0">
                  <a:pos x="T4" y="T5"/>
                </a:cxn>
                <a:cxn ang="0">
                  <a:pos x="T6" y="T7"/>
                </a:cxn>
              </a:cxnLst>
              <a:rect l="0" t="0" r="r" b="b"/>
              <a:pathLst>
                <a:path w="6" h="7">
                  <a:moveTo>
                    <a:pt x="0" y="4"/>
                  </a:moveTo>
                  <a:cubicBezTo>
                    <a:pt x="1" y="5"/>
                    <a:pt x="1" y="6"/>
                    <a:pt x="3" y="7"/>
                  </a:cubicBezTo>
                  <a:cubicBezTo>
                    <a:pt x="4" y="6"/>
                    <a:pt x="6" y="5"/>
                    <a:pt x="5" y="3"/>
                  </a:cubicBezTo>
                  <a:cubicBezTo>
                    <a:pt x="4" y="0"/>
                    <a:pt x="2" y="4"/>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1" name="Freeform 291"/>
            <p:cNvSpPr/>
            <p:nvPr/>
          </p:nvSpPr>
          <p:spPr bwMode="auto">
            <a:xfrm>
              <a:off x="9075738" y="8651875"/>
              <a:ext cx="68263" cy="49213"/>
            </a:xfrm>
            <a:custGeom>
              <a:avLst/>
              <a:gdLst>
                <a:gd name="T0" fmla="*/ 18 w 18"/>
                <a:gd name="T1" fmla="*/ 6 h 13"/>
                <a:gd name="T2" fmla="*/ 18 w 18"/>
                <a:gd name="T3" fmla="*/ 3 h 13"/>
                <a:gd name="T4" fmla="*/ 13 w 18"/>
                <a:gd name="T5" fmla="*/ 0 h 13"/>
                <a:gd name="T6" fmla="*/ 3 w 18"/>
                <a:gd name="T7" fmla="*/ 5 h 13"/>
                <a:gd name="T8" fmla="*/ 2 w 18"/>
                <a:gd name="T9" fmla="*/ 12 h 13"/>
                <a:gd name="T10" fmla="*/ 7 w 18"/>
                <a:gd name="T11" fmla="*/ 12 h 13"/>
                <a:gd name="T12" fmla="*/ 10 w 18"/>
                <a:gd name="T13" fmla="*/ 10 h 13"/>
                <a:gd name="T14" fmla="*/ 12 w 18"/>
                <a:gd name="T15" fmla="*/ 9 h 13"/>
                <a:gd name="T16" fmla="*/ 18 w 18"/>
                <a:gd name="T17"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8" y="6"/>
                  </a:moveTo>
                  <a:cubicBezTo>
                    <a:pt x="18" y="5"/>
                    <a:pt x="18" y="4"/>
                    <a:pt x="18" y="3"/>
                  </a:cubicBezTo>
                  <a:cubicBezTo>
                    <a:pt x="17" y="1"/>
                    <a:pt x="15" y="0"/>
                    <a:pt x="13" y="0"/>
                  </a:cubicBezTo>
                  <a:cubicBezTo>
                    <a:pt x="10" y="3"/>
                    <a:pt x="7" y="4"/>
                    <a:pt x="3" y="5"/>
                  </a:cubicBezTo>
                  <a:cubicBezTo>
                    <a:pt x="1" y="7"/>
                    <a:pt x="0" y="9"/>
                    <a:pt x="2" y="12"/>
                  </a:cubicBezTo>
                  <a:cubicBezTo>
                    <a:pt x="3" y="13"/>
                    <a:pt x="5" y="13"/>
                    <a:pt x="7" y="12"/>
                  </a:cubicBezTo>
                  <a:cubicBezTo>
                    <a:pt x="9" y="12"/>
                    <a:pt x="9" y="11"/>
                    <a:pt x="10" y="10"/>
                  </a:cubicBezTo>
                  <a:cubicBezTo>
                    <a:pt x="11" y="10"/>
                    <a:pt x="11" y="10"/>
                    <a:pt x="12" y="9"/>
                  </a:cubicBezTo>
                  <a:cubicBezTo>
                    <a:pt x="14" y="9"/>
                    <a:pt x="17" y="8"/>
                    <a:pt x="1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292"/>
            <p:cNvSpPr/>
            <p:nvPr/>
          </p:nvSpPr>
          <p:spPr bwMode="auto">
            <a:xfrm>
              <a:off x="9166225" y="8569325"/>
              <a:ext cx="19050" cy="19050"/>
            </a:xfrm>
            <a:custGeom>
              <a:avLst/>
              <a:gdLst>
                <a:gd name="T0" fmla="*/ 4 w 5"/>
                <a:gd name="T1" fmla="*/ 2 h 5"/>
                <a:gd name="T2" fmla="*/ 0 w 5"/>
                <a:gd name="T3" fmla="*/ 0 h 5"/>
                <a:gd name="T4" fmla="*/ 0 w 5"/>
                <a:gd name="T5" fmla="*/ 5 h 5"/>
                <a:gd name="T6" fmla="*/ 1 w 5"/>
                <a:gd name="T7" fmla="*/ 5 h 5"/>
                <a:gd name="T8" fmla="*/ 4 w 5"/>
                <a:gd name="T9" fmla="*/ 2 h 5"/>
              </a:gdLst>
              <a:ahLst/>
              <a:cxnLst>
                <a:cxn ang="0">
                  <a:pos x="T0" y="T1"/>
                </a:cxn>
                <a:cxn ang="0">
                  <a:pos x="T2" y="T3"/>
                </a:cxn>
                <a:cxn ang="0">
                  <a:pos x="T4" y="T5"/>
                </a:cxn>
                <a:cxn ang="0">
                  <a:pos x="T6" y="T7"/>
                </a:cxn>
                <a:cxn ang="0">
                  <a:pos x="T8" y="T9"/>
                </a:cxn>
              </a:cxnLst>
              <a:rect l="0" t="0" r="r" b="b"/>
              <a:pathLst>
                <a:path w="5" h="5">
                  <a:moveTo>
                    <a:pt x="4" y="2"/>
                  </a:moveTo>
                  <a:cubicBezTo>
                    <a:pt x="3" y="0"/>
                    <a:pt x="2" y="0"/>
                    <a:pt x="0" y="0"/>
                  </a:cubicBezTo>
                  <a:cubicBezTo>
                    <a:pt x="0" y="2"/>
                    <a:pt x="0" y="4"/>
                    <a:pt x="0" y="5"/>
                  </a:cubicBezTo>
                  <a:cubicBezTo>
                    <a:pt x="0" y="5"/>
                    <a:pt x="1" y="5"/>
                    <a:pt x="1" y="5"/>
                  </a:cubicBezTo>
                  <a:cubicBezTo>
                    <a:pt x="3" y="5"/>
                    <a:pt x="5" y="4"/>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3" name="Freeform 293"/>
            <p:cNvSpPr/>
            <p:nvPr/>
          </p:nvSpPr>
          <p:spPr bwMode="auto">
            <a:xfrm>
              <a:off x="9271000" y="8464550"/>
              <a:ext cx="60325" cy="71438"/>
            </a:xfrm>
            <a:custGeom>
              <a:avLst/>
              <a:gdLst>
                <a:gd name="T0" fmla="*/ 12 w 16"/>
                <a:gd name="T1" fmla="*/ 3 h 19"/>
                <a:gd name="T2" fmla="*/ 9 w 16"/>
                <a:gd name="T3" fmla="*/ 0 h 19"/>
                <a:gd name="T4" fmla="*/ 0 w 16"/>
                <a:gd name="T5" fmla="*/ 5 h 19"/>
                <a:gd name="T6" fmla="*/ 1 w 16"/>
                <a:gd name="T7" fmla="*/ 9 h 19"/>
                <a:gd name="T8" fmla="*/ 4 w 16"/>
                <a:gd name="T9" fmla="*/ 12 h 19"/>
                <a:gd name="T10" fmla="*/ 11 w 16"/>
                <a:gd name="T11" fmla="*/ 19 h 19"/>
                <a:gd name="T12" fmla="*/ 13 w 16"/>
                <a:gd name="T13" fmla="*/ 17 h 19"/>
                <a:gd name="T14" fmla="*/ 15 w 16"/>
                <a:gd name="T15" fmla="*/ 10 h 19"/>
                <a:gd name="T16" fmla="*/ 12 w 16"/>
                <a:gd name="T17"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9">
                  <a:moveTo>
                    <a:pt x="12" y="3"/>
                  </a:moveTo>
                  <a:cubicBezTo>
                    <a:pt x="11" y="1"/>
                    <a:pt x="10" y="1"/>
                    <a:pt x="9" y="0"/>
                  </a:cubicBezTo>
                  <a:cubicBezTo>
                    <a:pt x="5" y="0"/>
                    <a:pt x="2" y="1"/>
                    <a:pt x="0" y="5"/>
                  </a:cubicBezTo>
                  <a:cubicBezTo>
                    <a:pt x="0" y="6"/>
                    <a:pt x="0" y="8"/>
                    <a:pt x="1" y="9"/>
                  </a:cubicBezTo>
                  <a:cubicBezTo>
                    <a:pt x="2" y="10"/>
                    <a:pt x="3" y="11"/>
                    <a:pt x="4" y="12"/>
                  </a:cubicBezTo>
                  <a:cubicBezTo>
                    <a:pt x="7" y="14"/>
                    <a:pt x="9" y="17"/>
                    <a:pt x="11" y="19"/>
                  </a:cubicBezTo>
                  <a:cubicBezTo>
                    <a:pt x="12" y="18"/>
                    <a:pt x="12" y="18"/>
                    <a:pt x="13" y="17"/>
                  </a:cubicBezTo>
                  <a:cubicBezTo>
                    <a:pt x="15" y="15"/>
                    <a:pt x="16" y="13"/>
                    <a:pt x="15" y="10"/>
                  </a:cubicBezTo>
                  <a:cubicBezTo>
                    <a:pt x="13" y="8"/>
                    <a:pt x="12" y="5"/>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4" name="Freeform 294"/>
            <p:cNvSpPr/>
            <p:nvPr/>
          </p:nvSpPr>
          <p:spPr bwMode="auto">
            <a:xfrm>
              <a:off x="9042400" y="8464550"/>
              <a:ext cx="33338" cy="41275"/>
            </a:xfrm>
            <a:custGeom>
              <a:avLst/>
              <a:gdLst>
                <a:gd name="T0" fmla="*/ 0 w 9"/>
                <a:gd name="T1" fmla="*/ 4 h 11"/>
                <a:gd name="T2" fmla="*/ 2 w 9"/>
                <a:gd name="T3" fmla="*/ 10 h 11"/>
                <a:gd name="T4" fmla="*/ 6 w 9"/>
                <a:gd name="T5" fmla="*/ 11 h 11"/>
                <a:gd name="T6" fmla="*/ 8 w 9"/>
                <a:gd name="T7" fmla="*/ 9 h 11"/>
                <a:gd name="T8" fmla="*/ 7 w 9"/>
                <a:gd name="T9" fmla="*/ 2 h 11"/>
                <a:gd name="T10" fmla="*/ 4 w 9"/>
                <a:gd name="T11" fmla="*/ 0 h 11"/>
                <a:gd name="T12" fmla="*/ 0 w 9"/>
                <a:gd name="T13" fmla="*/ 4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0" y="4"/>
                  </a:moveTo>
                  <a:cubicBezTo>
                    <a:pt x="0" y="7"/>
                    <a:pt x="0" y="9"/>
                    <a:pt x="2" y="10"/>
                  </a:cubicBezTo>
                  <a:cubicBezTo>
                    <a:pt x="4" y="10"/>
                    <a:pt x="5" y="11"/>
                    <a:pt x="6" y="11"/>
                  </a:cubicBezTo>
                  <a:cubicBezTo>
                    <a:pt x="7" y="10"/>
                    <a:pt x="7" y="10"/>
                    <a:pt x="8" y="9"/>
                  </a:cubicBezTo>
                  <a:cubicBezTo>
                    <a:pt x="9" y="7"/>
                    <a:pt x="9" y="5"/>
                    <a:pt x="7" y="2"/>
                  </a:cubicBezTo>
                  <a:cubicBezTo>
                    <a:pt x="6" y="1"/>
                    <a:pt x="5" y="1"/>
                    <a:pt x="4" y="0"/>
                  </a:cubicBezTo>
                  <a:cubicBezTo>
                    <a:pt x="2" y="1"/>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5" name="Freeform 295"/>
            <p:cNvSpPr/>
            <p:nvPr/>
          </p:nvSpPr>
          <p:spPr bwMode="auto">
            <a:xfrm>
              <a:off x="9113838" y="8516938"/>
              <a:ext cx="38100" cy="57150"/>
            </a:xfrm>
            <a:custGeom>
              <a:avLst/>
              <a:gdLst>
                <a:gd name="T0" fmla="*/ 10 w 10"/>
                <a:gd name="T1" fmla="*/ 11 h 15"/>
                <a:gd name="T2" fmla="*/ 10 w 10"/>
                <a:gd name="T3" fmla="*/ 10 h 15"/>
                <a:gd name="T4" fmla="*/ 9 w 10"/>
                <a:gd name="T5" fmla="*/ 8 h 15"/>
                <a:gd name="T6" fmla="*/ 7 w 10"/>
                <a:gd name="T7" fmla="*/ 0 h 15"/>
                <a:gd name="T8" fmla="*/ 5 w 10"/>
                <a:gd name="T9" fmla="*/ 11 h 15"/>
                <a:gd name="T10" fmla="*/ 5 w 10"/>
                <a:gd name="T11" fmla="*/ 12 h 15"/>
                <a:gd name="T12" fmla="*/ 8 w 10"/>
                <a:gd name="T13" fmla="*/ 15 h 15"/>
                <a:gd name="T14" fmla="*/ 8 w 10"/>
                <a:gd name="T15" fmla="*/ 12 h 15"/>
                <a:gd name="T16" fmla="*/ 10 w 10"/>
                <a:gd name="T17"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5">
                  <a:moveTo>
                    <a:pt x="10" y="11"/>
                  </a:moveTo>
                  <a:cubicBezTo>
                    <a:pt x="10" y="11"/>
                    <a:pt x="10" y="10"/>
                    <a:pt x="10" y="10"/>
                  </a:cubicBezTo>
                  <a:cubicBezTo>
                    <a:pt x="10" y="9"/>
                    <a:pt x="10" y="8"/>
                    <a:pt x="9" y="8"/>
                  </a:cubicBezTo>
                  <a:cubicBezTo>
                    <a:pt x="4" y="6"/>
                    <a:pt x="10" y="2"/>
                    <a:pt x="7" y="0"/>
                  </a:cubicBezTo>
                  <a:cubicBezTo>
                    <a:pt x="0" y="2"/>
                    <a:pt x="2" y="6"/>
                    <a:pt x="5" y="11"/>
                  </a:cubicBezTo>
                  <a:cubicBezTo>
                    <a:pt x="5" y="11"/>
                    <a:pt x="5" y="12"/>
                    <a:pt x="5" y="12"/>
                  </a:cubicBezTo>
                  <a:cubicBezTo>
                    <a:pt x="6" y="14"/>
                    <a:pt x="6" y="15"/>
                    <a:pt x="8" y="15"/>
                  </a:cubicBezTo>
                  <a:cubicBezTo>
                    <a:pt x="8" y="14"/>
                    <a:pt x="8" y="13"/>
                    <a:pt x="8" y="12"/>
                  </a:cubicBezTo>
                  <a:cubicBezTo>
                    <a:pt x="9" y="12"/>
                    <a:pt x="10" y="12"/>
                    <a:pt x="1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6" name="Freeform 296"/>
            <p:cNvSpPr/>
            <p:nvPr/>
          </p:nvSpPr>
          <p:spPr bwMode="auto">
            <a:xfrm>
              <a:off x="9091613" y="8551863"/>
              <a:ext cx="11113" cy="14288"/>
            </a:xfrm>
            <a:custGeom>
              <a:avLst/>
              <a:gdLst>
                <a:gd name="T0" fmla="*/ 0 w 3"/>
                <a:gd name="T1" fmla="*/ 1 h 4"/>
                <a:gd name="T2" fmla="*/ 0 w 3"/>
                <a:gd name="T3" fmla="*/ 1 h 4"/>
                <a:gd name="T4" fmla="*/ 1 w 3"/>
                <a:gd name="T5" fmla="*/ 4 h 4"/>
                <a:gd name="T6" fmla="*/ 3 w 3"/>
                <a:gd name="T7" fmla="*/ 3 h 4"/>
                <a:gd name="T8" fmla="*/ 0 w 3"/>
                <a:gd name="T9" fmla="*/ 1 h 4"/>
              </a:gdLst>
              <a:ahLst/>
              <a:cxnLst>
                <a:cxn ang="0">
                  <a:pos x="T0" y="T1"/>
                </a:cxn>
                <a:cxn ang="0">
                  <a:pos x="T2" y="T3"/>
                </a:cxn>
                <a:cxn ang="0">
                  <a:pos x="T4" y="T5"/>
                </a:cxn>
                <a:cxn ang="0">
                  <a:pos x="T6" y="T7"/>
                </a:cxn>
                <a:cxn ang="0">
                  <a:pos x="T8" y="T9"/>
                </a:cxn>
              </a:cxnLst>
              <a:rect l="0" t="0" r="r" b="b"/>
              <a:pathLst>
                <a:path w="3" h="4">
                  <a:moveTo>
                    <a:pt x="0" y="1"/>
                  </a:moveTo>
                  <a:cubicBezTo>
                    <a:pt x="0" y="1"/>
                    <a:pt x="0" y="1"/>
                    <a:pt x="0" y="1"/>
                  </a:cubicBezTo>
                  <a:cubicBezTo>
                    <a:pt x="0" y="2"/>
                    <a:pt x="1" y="3"/>
                    <a:pt x="1" y="4"/>
                  </a:cubicBezTo>
                  <a:cubicBezTo>
                    <a:pt x="2" y="4"/>
                    <a:pt x="3" y="4"/>
                    <a:pt x="3" y="3"/>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7" name="Freeform 297"/>
            <p:cNvSpPr/>
            <p:nvPr/>
          </p:nvSpPr>
          <p:spPr bwMode="auto">
            <a:xfrm>
              <a:off x="9290050" y="8196263"/>
              <a:ext cx="52388" cy="55563"/>
            </a:xfrm>
            <a:custGeom>
              <a:avLst/>
              <a:gdLst>
                <a:gd name="T0" fmla="*/ 7 w 14"/>
                <a:gd name="T1" fmla="*/ 15 h 15"/>
                <a:gd name="T2" fmla="*/ 11 w 14"/>
                <a:gd name="T3" fmla="*/ 10 h 15"/>
                <a:gd name="T4" fmla="*/ 0 w 14"/>
                <a:gd name="T5" fmla="*/ 9 h 15"/>
                <a:gd name="T6" fmla="*/ 7 w 14"/>
                <a:gd name="T7" fmla="*/ 15 h 15"/>
              </a:gdLst>
              <a:ahLst/>
              <a:cxnLst>
                <a:cxn ang="0">
                  <a:pos x="T0" y="T1"/>
                </a:cxn>
                <a:cxn ang="0">
                  <a:pos x="T2" y="T3"/>
                </a:cxn>
                <a:cxn ang="0">
                  <a:pos x="T4" y="T5"/>
                </a:cxn>
                <a:cxn ang="0">
                  <a:pos x="T6" y="T7"/>
                </a:cxn>
              </a:cxnLst>
              <a:rect l="0" t="0" r="r" b="b"/>
              <a:pathLst>
                <a:path w="14" h="15">
                  <a:moveTo>
                    <a:pt x="7" y="15"/>
                  </a:moveTo>
                  <a:cubicBezTo>
                    <a:pt x="8" y="13"/>
                    <a:pt x="14" y="15"/>
                    <a:pt x="11" y="10"/>
                  </a:cubicBezTo>
                  <a:cubicBezTo>
                    <a:pt x="7" y="11"/>
                    <a:pt x="5" y="0"/>
                    <a:pt x="0" y="9"/>
                  </a:cubicBezTo>
                  <a:cubicBezTo>
                    <a:pt x="1" y="12"/>
                    <a:pt x="4" y="13"/>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8" name="Freeform 298"/>
            <p:cNvSpPr/>
            <p:nvPr/>
          </p:nvSpPr>
          <p:spPr bwMode="auto">
            <a:xfrm>
              <a:off x="9505950" y="8174038"/>
              <a:ext cx="19050" cy="17463"/>
            </a:xfrm>
            <a:custGeom>
              <a:avLst/>
              <a:gdLst>
                <a:gd name="T0" fmla="*/ 5 w 5"/>
                <a:gd name="T1" fmla="*/ 0 h 5"/>
                <a:gd name="T2" fmla="*/ 0 w 5"/>
                <a:gd name="T3" fmla="*/ 2 h 5"/>
                <a:gd name="T4" fmla="*/ 2 w 5"/>
                <a:gd name="T5" fmla="*/ 5 h 5"/>
                <a:gd name="T6" fmla="*/ 5 w 5"/>
                <a:gd name="T7" fmla="*/ 0 h 5"/>
              </a:gdLst>
              <a:ahLst/>
              <a:cxnLst>
                <a:cxn ang="0">
                  <a:pos x="T0" y="T1"/>
                </a:cxn>
                <a:cxn ang="0">
                  <a:pos x="T2" y="T3"/>
                </a:cxn>
                <a:cxn ang="0">
                  <a:pos x="T4" y="T5"/>
                </a:cxn>
                <a:cxn ang="0">
                  <a:pos x="T6" y="T7"/>
                </a:cxn>
              </a:cxnLst>
              <a:rect l="0" t="0" r="r" b="b"/>
              <a:pathLst>
                <a:path w="5" h="5">
                  <a:moveTo>
                    <a:pt x="5" y="0"/>
                  </a:moveTo>
                  <a:cubicBezTo>
                    <a:pt x="3" y="1"/>
                    <a:pt x="1" y="1"/>
                    <a:pt x="0" y="2"/>
                  </a:cubicBezTo>
                  <a:cubicBezTo>
                    <a:pt x="0" y="3"/>
                    <a:pt x="1" y="4"/>
                    <a:pt x="2" y="5"/>
                  </a:cubicBezTo>
                  <a:cubicBezTo>
                    <a:pt x="4" y="4"/>
                    <a:pt x="5" y="3"/>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9" name="Freeform 299"/>
            <p:cNvSpPr/>
            <p:nvPr/>
          </p:nvSpPr>
          <p:spPr bwMode="auto">
            <a:xfrm>
              <a:off x="9417050" y="8416925"/>
              <a:ext cx="30163" cy="25400"/>
            </a:xfrm>
            <a:custGeom>
              <a:avLst/>
              <a:gdLst>
                <a:gd name="T0" fmla="*/ 4 w 8"/>
                <a:gd name="T1" fmla="*/ 0 h 7"/>
                <a:gd name="T2" fmla="*/ 2 w 8"/>
                <a:gd name="T3" fmla="*/ 6 h 7"/>
                <a:gd name="T4" fmla="*/ 4 w 8"/>
                <a:gd name="T5" fmla="*/ 7 h 7"/>
                <a:gd name="T6" fmla="*/ 7 w 8"/>
                <a:gd name="T7" fmla="*/ 3 h 7"/>
                <a:gd name="T8" fmla="*/ 8 w 8"/>
                <a:gd name="T9" fmla="*/ 2 h 7"/>
                <a:gd name="T10" fmla="*/ 4 w 8"/>
                <a:gd name="T11" fmla="*/ 0 h 7"/>
              </a:gdLst>
              <a:ahLst/>
              <a:cxnLst>
                <a:cxn ang="0">
                  <a:pos x="T0" y="T1"/>
                </a:cxn>
                <a:cxn ang="0">
                  <a:pos x="T2" y="T3"/>
                </a:cxn>
                <a:cxn ang="0">
                  <a:pos x="T4" y="T5"/>
                </a:cxn>
                <a:cxn ang="0">
                  <a:pos x="T6" y="T7"/>
                </a:cxn>
                <a:cxn ang="0">
                  <a:pos x="T8" y="T9"/>
                </a:cxn>
                <a:cxn ang="0">
                  <a:pos x="T10" y="T11"/>
                </a:cxn>
              </a:cxnLst>
              <a:rect l="0" t="0" r="r" b="b"/>
              <a:pathLst>
                <a:path w="8" h="7">
                  <a:moveTo>
                    <a:pt x="4" y="0"/>
                  </a:moveTo>
                  <a:cubicBezTo>
                    <a:pt x="0" y="1"/>
                    <a:pt x="0" y="3"/>
                    <a:pt x="2" y="6"/>
                  </a:cubicBezTo>
                  <a:cubicBezTo>
                    <a:pt x="3" y="6"/>
                    <a:pt x="3" y="7"/>
                    <a:pt x="4" y="7"/>
                  </a:cubicBezTo>
                  <a:cubicBezTo>
                    <a:pt x="5" y="6"/>
                    <a:pt x="6" y="4"/>
                    <a:pt x="7" y="3"/>
                  </a:cubicBezTo>
                  <a:cubicBezTo>
                    <a:pt x="7" y="3"/>
                    <a:pt x="8" y="3"/>
                    <a:pt x="8" y="2"/>
                  </a:cubicBezTo>
                  <a:cubicBezTo>
                    <a:pt x="8" y="0"/>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0" name="Freeform 300"/>
            <p:cNvSpPr/>
            <p:nvPr/>
          </p:nvSpPr>
          <p:spPr bwMode="auto">
            <a:xfrm>
              <a:off x="9080500" y="8416925"/>
              <a:ext cx="41275" cy="77788"/>
            </a:xfrm>
            <a:custGeom>
              <a:avLst/>
              <a:gdLst>
                <a:gd name="T0" fmla="*/ 1 w 11"/>
                <a:gd name="T1" fmla="*/ 14 h 21"/>
                <a:gd name="T2" fmla="*/ 8 w 11"/>
                <a:gd name="T3" fmla="*/ 13 h 21"/>
                <a:gd name="T4" fmla="*/ 11 w 11"/>
                <a:gd name="T5" fmla="*/ 12 h 21"/>
                <a:gd name="T6" fmla="*/ 9 w 11"/>
                <a:gd name="T7" fmla="*/ 2 h 21"/>
                <a:gd name="T8" fmla="*/ 7 w 11"/>
                <a:gd name="T9" fmla="*/ 0 h 21"/>
                <a:gd name="T10" fmla="*/ 5 w 11"/>
                <a:gd name="T11" fmla="*/ 3 h 21"/>
                <a:gd name="T12" fmla="*/ 6 w 11"/>
                <a:gd name="T13" fmla="*/ 7 h 21"/>
                <a:gd name="T14" fmla="*/ 1 w 11"/>
                <a:gd name="T15" fmla="*/ 14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21">
                  <a:moveTo>
                    <a:pt x="1" y="14"/>
                  </a:moveTo>
                  <a:cubicBezTo>
                    <a:pt x="5" y="21"/>
                    <a:pt x="5" y="11"/>
                    <a:pt x="8" y="13"/>
                  </a:cubicBezTo>
                  <a:cubicBezTo>
                    <a:pt x="9" y="14"/>
                    <a:pt x="11" y="16"/>
                    <a:pt x="11" y="12"/>
                  </a:cubicBezTo>
                  <a:cubicBezTo>
                    <a:pt x="11" y="8"/>
                    <a:pt x="10" y="5"/>
                    <a:pt x="9" y="2"/>
                  </a:cubicBezTo>
                  <a:cubicBezTo>
                    <a:pt x="8" y="1"/>
                    <a:pt x="7" y="1"/>
                    <a:pt x="7" y="0"/>
                  </a:cubicBezTo>
                  <a:cubicBezTo>
                    <a:pt x="6" y="1"/>
                    <a:pt x="6" y="2"/>
                    <a:pt x="5" y="3"/>
                  </a:cubicBezTo>
                  <a:cubicBezTo>
                    <a:pt x="6" y="4"/>
                    <a:pt x="6" y="6"/>
                    <a:pt x="6" y="7"/>
                  </a:cubicBezTo>
                  <a:cubicBezTo>
                    <a:pt x="0" y="6"/>
                    <a:pt x="3" y="12"/>
                    <a:pt x="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1" name="Freeform 301"/>
            <p:cNvSpPr/>
            <p:nvPr/>
          </p:nvSpPr>
          <p:spPr bwMode="auto">
            <a:xfrm>
              <a:off x="9169400" y="8483600"/>
              <a:ext cx="22225" cy="26988"/>
            </a:xfrm>
            <a:custGeom>
              <a:avLst/>
              <a:gdLst>
                <a:gd name="T0" fmla="*/ 1 w 6"/>
                <a:gd name="T1" fmla="*/ 1 h 7"/>
                <a:gd name="T2" fmla="*/ 0 w 6"/>
                <a:gd name="T3" fmla="*/ 2 h 7"/>
                <a:gd name="T4" fmla="*/ 0 w 6"/>
                <a:gd name="T5" fmla="*/ 5 h 7"/>
                <a:gd name="T6" fmla="*/ 6 w 6"/>
                <a:gd name="T7" fmla="*/ 4 h 7"/>
                <a:gd name="T8" fmla="*/ 1 w 6"/>
                <a:gd name="T9" fmla="*/ 1 h 7"/>
              </a:gdLst>
              <a:ahLst/>
              <a:cxnLst>
                <a:cxn ang="0">
                  <a:pos x="T0" y="T1"/>
                </a:cxn>
                <a:cxn ang="0">
                  <a:pos x="T2" y="T3"/>
                </a:cxn>
                <a:cxn ang="0">
                  <a:pos x="T4" y="T5"/>
                </a:cxn>
                <a:cxn ang="0">
                  <a:pos x="T6" y="T7"/>
                </a:cxn>
                <a:cxn ang="0">
                  <a:pos x="T8" y="T9"/>
                </a:cxn>
              </a:cxnLst>
              <a:rect l="0" t="0" r="r" b="b"/>
              <a:pathLst>
                <a:path w="6" h="7">
                  <a:moveTo>
                    <a:pt x="1" y="1"/>
                  </a:moveTo>
                  <a:cubicBezTo>
                    <a:pt x="1" y="1"/>
                    <a:pt x="0" y="1"/>
                    <a:pt x="0" y="2"/>
                  </a:cubicBezTo>
                  <a:cubicBezTo>
                    <a:pt x="0" y="3"/>
                    <a:pt x="0" y="4"/>
                    <a:pt x="0" y="5"/>
                  </a:cubicBezTo>
                  <a:cubicBezTo>
                    <a:pt x="2" y="7"/>
                    <a:pt x="4" y="4"/>
                    <a:pt x="6" y="4"/>
                  </a:cubicBezTo>
                  <a:cubicBezTo>
                    <a:pt x="5" y="1"/>
                    <a:pt x="4"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2" name="Freeform 302"/>
            <p:cNvSpPr/>
            <p:nvPr/>
          </p:nvSpPr>
          <p:spPr bwMode="auto">
            <a:xfrm>
              <a:off x="9232900" y="8513763"/>
              <a:ext cx="23813" cy="22225"/>
            </a:xfrm>
            <a:custGeom>
              <a:avLst/>
              <a:gdLst>
                <a:gd name="T0" fmla="*/ 6 w 6"/>
                <a:gd name="T1" fmla="*/ 4 h 6"/>
                <a:gd name="T2" fmla="*/ 0 w 6"/>
                <a:gd name="T3" fmla="*/ 0 h 6"/>
                <a:gd name="T4" fmla="*/ 6 w 6"/>
                <a:gd name="T5" fmla="*/ 4 h 6"/>
              </a:gdLst>
              <a:ahLst/>
              <a:cxnLst>
                <a:cxn ang="0">
                  <a:pos x="T0" y="T1"/>
                </a:cxn>
                <a:cxn ang="0">
                  <a:pos x="T2" y="T3"/>
                </a:cxn>
                <a:cxn ang="0">
                  <a:pos x="T4" y="T5"/>
                </a:cxn>
              </a:cxnLst>
              <a:rect l="0" t="0" r="r" b="b"/>
              <a:pathLst>
                <a:path w="6" h="6">
                  <a:moveTo>
                    <a:pt x="6" y="4"/>
                  </a:moveTo>
                  <a:cubicBezTo>
                    <a:pt x="5" y="2"/>
                    <a:pt x="2" y="2"/>
                    <a:pt x="0" y="0"/>
                  </a:cubicBezTo>
                  <a:cubicBezTo>
                    <a:pt x="0" y="6"/>
                    <a:pt x="3" y="5"/>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3" name="Freeform 303"/>
            <p:cNvSpPr/>
            <p:nvPr/>
          </p:nvSpPr>
          <p:spPr bwMode="auto">
            <a:xfrm>
              <a:off x="9188450" y="8248650"/>
              <a:ext cx="112713" cy="93663"/>
            </a:xfrm>
            <a:custGeom>
              <a:avLst/>
              <a:gdLst>
                <a:gd name="T0" fmla="*/ 0 w 30"/>
                <a:gd name="T1" fmla="*/ 23 h 25"/>
                <a:gd name="T2" fmla="*/ 8 w 30"/>
                <a:gd name="T3" fmla="*/ 21 h 25"/>
                <a:gd name="T4" fmla="*/ 9 w 30"/>
                <a:gd name="T5" fmla="*/ 19 h 25"/>
                <a:gd name="T6" fmla="*/ 10 w 30"/>
                <a:gd name="T7" fmla="*/ 19 h 25"/>
                <a:gd name="T8" fmla="*/ 10 w 30"/>
                <a:gd name="T9" fmla="*/ 19 h 25"/>
                <a:gd name="T10" fmla="*/ 17 w 30"/>
                <a:gd name="T11" fmla="*/ 18 h 25"/>
                <a:gd name="T12" fmla="*/ 24 w 30"/>
                <a:gd name="T13" fmla="*/ 10 h 25"/>
                <a:gd name="T14" fmla="*/ 26 w 30"/>
                <a:gd name="T15" fmla="*/ 11 h 25"/>
                <a:gd name="T16" fmla="*/ 29 w 30"/>
                <a:gd name="T17" fmla="*/ 5 h 25"/>
                <a:gd name="T18" fmla="*/ 24 w 30"/>
                <a:gd name="T19" fmla="*/ 4 h 25"/>
                <a:gd name="T20" fmla="*/ 21 w 30"/>
                <a:gd name="T21" fmla="*/ 7 h 25"/>
                <a:gd name="T22" fmla="*/ 11 w 30"/>
                <a:gd name="T23" fmla="*/ 9 h 25"/>
                <a:gd name="T24" fmla="*/ 10 w 30"/>
                <a:gd name="T25" fmla="*/ 8 h 25"/>
                <a:gd name="T26" fmla="*/ 7 w 30"/>
                <a:gd name="T27" fmla="*/ 1 h 25"/>
                <a:gd name="T28" fmla="*/ 5 w 30"/>
                <a:gd name="T29" fmla="*/ 0 h 25"/>
                <a:gd name="T30" fmla="*/ 3 w 30"/>
                <a:gd name="T31" fmla="*/ 6 h 25"/>
                <a:gd name="T32" fmla="*/ 3 w 30"/>
                <a:gd name="T33" fmla="*/ 8 h 25"/>
                <a:gd name="T34" fmla="*/ 4 w 30"/>
                <a:gd name="T35" fmla="*/ 11 h 25"/>
                <a:gd name="T36" fmla="*/ 4 w 30"/>
                <a:gd name="T37" fmla="*/ 11 h 25"/>
                <a:gd name="T38" fmla="*/ 4 w 30"/>
                <a:gd name="T39" fmla="*/ 13 h 25"/>
                <a:gd name="T40" fmla="*/ 0 w 30"/>
                <a:gd name="T41" fmla="*/ 19 h 25"/>
                <a:gd name="T42" fmla="*/ 0 w 30"/>
                <a:gd name="T4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 h="25">
                  <a:moveTo>
                    <a:pt x="0" y="23"/>
                  </a:moveTo>
                  <a:cubicBezTo>
                    <a:pt x="3" y="25"/>
                    <a:pt x="5" y="20"/>
                    <a:pt x="8" y="21"/>
                  </a:cubicBezTo>
                  <a:cubicBezTo>
                    <a:pt x="8" y="20"/>
                    <a:pt x="9" y="19"/>
                    <a:pt x="9" y="19"/>
                  </a:cubicBezTo>
                  <a:cubicBezTo>
                    <a:pt x="10" y="19"/>
                    <a:pt x="10" y="19"/>
                    <a:pt x="10" y="19"/>
                  </a:cubicBezTo>
                  <a:cubicBezTo>
                    <a:pt x="10" y="19"/>
                    <a:pt x="10" y="19"/>
                    <a:pt x="10" y="19"/>
                  </a:cubicBezTo>
                  <a:cubicBezTo>
                    <a:pt x="13" y="21"/>
                    <a:pt x="15" y="19"/>
                    <a:pt x="17" y="18"/>
                  </a:cubicBezTo>
                  <a:cubicBezTo>
                    <a:pt x="19" y="15"/>
                    <a:pt x="23" y="14"/>
                    <a:pt x="24" y="10"/>
                  </a:cubicBezTo>
                  <a:cubicBezTo>
                    <a:pt x="25" y="10"/>
                    <a:pt x="25" y="11"/>
                    <a:pt x="26" y="11"/>
                  </a:cubicBezTo>
                  <a:cubicBezTo>
                    <a:pt x="29" y="10"/>
                    <a:pt x="30" y="8"/>
                    <a:pt x="29" y="5"/>
                  </a:cubicBezTo>
                  <a:cubicBezTo>
                    <a:pt x="28" y="1"/>
                    <a:pt x="26" y="3"/>
                    <a:pt x="24" y="4"/>
                  </a:cubicBezTo>
                  <a:cubicBezTo>
                    <a:pt x="23" y="5"/>
                    <a:pt x="22" y="6"/>
                    <a:pt x="21" y="7"/>
                  </a:cubicBezTo>
                  <a:cubicBezTo>
                    <a:pt x="16" y="3"/>
                    <a:pt x="14" y="7"/>
                    <a:pt x="11" y="9"/>
                  </a:cubicBezTo>
                  <a:cubicBezTo>
                    <a:pt x="10" y="9"/>
                    <a:pt x="10" y="8"/>
                    <a:pt x="10" y="8"/>
                  </a:cubicBezTo>
                  <a:cubicBezTo>
                    <a:pt x="11" y="5"/>
                    <a:pt x="0" y="8"/>
                    <a:pt x="7" y="1"/>
                  </a:cubicBezTo>
                  <a:cubicBezTo>
                    <a:pt x="8" y="0"/>
                    <a:pt x="6" y="0"/>
                    <a:pt x="5" y="0"/>
                  </a:cubicBezTo>
                  <a:cubicBezTo>
                    <a:pt x="2" y="0"/>
                    <a:pt x="2" y="3"/>
                    <a:pt x="3" y="6"/>
                  </a:cubicBezTo>
                  <a:cubicBezTo>
                    <a:pt x="3" y="6"/>
                    <a:pt x="3" y="7"/>
                    <a:pt x="3" y="8"/>
                  </a:cubicBezTo>
                  <a:cubicBezTo>
                    <a:pt x="3" y="9"/>
                    <a:pt x="4" y="10"/>
                    <a:pt x="4" y="11"/>
                  </a:cubicBezTo>
                  <a:cubicBezTo>
                    <a:pt x="4" y="11"/>
                    <a:pt x="4" y="11"/>
                    <a:pt x="4" y="11"/>
                  </a:cubicBezTo>
                  <a:cubicBezTo>
                    <a:pt x="3" y="11"/>
                    <a:pt x="4" y="12"/>
                    <a:pt x="4" y="13"/>
                  </a:cubicBezTo>
                  <a:cubicBezTo>
                    <a:pt x="3" y="15"/>
                    <a:pt x="2" y="17"/>
                    <a:pt x="0" y="19"/>
                  </a:cubicBezTo>
                  <a:cubicBezTo>
                    <a:pt x="0" y="20"/>
                    <a:pt x="0" y="21"/>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4" name="Freeform 304"/>
            <p:cNvSpPr/>
            <p:nvPr/>
          </p:nvSpPr>
          <p:spPr bwMode="auto">
            <a:xfrm>
              <a:off x="9345613" y="8259763"/>
              <a:ext cx="26988" cy="22225"/>
            </a:xfrm>
            <a:custGeom>
              <a:avLst/>
              <a:gdLst>
                <a:gd name="T0" fmla="*/ 7 w 7"/>
                <a:gd name="T1" fmla="*/ 3 h 6"/>
                <a:gd name="T2" fmla="*/ 3 w 7"/>
                <a:gd name="T3" fmla="*/ 0 h 6"/>
                <a:gd name="T4" fmla="*/ 0 w 7"/>
                <a:gd name="T5" fmla="*/ 3 h 6"/>
                <a:gd name="T6" fmla="*/ 3 w 7"/>
                <a:gd name="T7" fmla="*/ 6 h 6"/>
                <a:gd name="T8" fmla="*/ 7 w 7"/>
                <a:gd name="T9" fmla="*/ 3 h 6"/>
              </a:gdLst>
              <a:ahLst/>
              <a:cxnLst>
                <a:cxn ang="0">
                  <a:pos x="T0" y="T1"/>
                </a:cxn>
                <a:cxn ang="0">
                  <a:pos x="T2" y="T3"/>
                </a:cxn>
                <a:cxn ang="0">
                  <a:pos x="T4" y="T5"/>
                </a:cxn>
                <a:cxn ang="0">
                  <a:pos x="T6" y="T7"/>
                </a:cxn>
                <a:cxn ang="0">
                  <a:pos x="T8" y="T9"/>
                </a:cxn>
              </a:cxnLst>
              <a:rect l="0" t="0" r="r" b="b"/>
              <a:pathLst>
                <a:path w="7" h="6">
                  <a:moveTo>
                    <a:pt x="7" y="3"/>
                  </a:moveTo>
                  <a:cubicBezTo>
                    <a:pt x="7" y="1"/>
                    <a:pt x="5" y="0"/>
                    <a:pt x="3" y="0"/>
                  </a:cubicBezTo>
                  <a:cubicBezTo>
                    <a:pt x="2" y="2"/>
                    <a:pt x="1" y="2"/>
                    <a:pt x="0" y="3"/>
                  </a:cubicBezTo>
                  <a:cubicBezTo>
                    <a:pt x="0" y="5"/>
                    <a:pt x="1" y="6"/>
                    <a:pt x="3" y="6"/>
                  </a:cubicBezTo>
                  <a:cubicBezTo>
                    <a:pt x="5" y="6"/>
                    <a:pt x="7" y="5"/>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5" name="Freeform 305"/>
            <p:cNvSpPr/>
            <p:nvPr/>
          </p:nvSpPr>
          <p:spPr bwMode="auto">
            <a:xfrm>
              <a:off x="9017000" y="8386763"/>
              <a:ext cx="52388" cy="66675"/>
            </a:xfrm>
            <a:custGeom>
              <a:avLst/>
              <a:gdLst>
                <a:gd name="T0" fmla="*/ 0 w 14"/>
                <a:gd name="T1" fmla="*/ 14 h 18"/>
                <a:gd name="T2" fmla="*/ 0 w 14"/>
                <a:gd name="T3" fmla="*/ 15 h 18"/>
                <a:gd name="T4" fmla="*/ 11 w 14"/>
                <a:gd name="T5" fmla="*/ 15 h 18"/>
                <a:gd name="T6" fmla="*/ 14 w 14"/>
                <a:gd name="T7" fmla="*/ 11 h 18"/>
                <a:gd name="T8" fmla="*/ 11 w 14"/>
                <a:gd name="T9" fmla="*/ 6 h 18"/>
                <a:gd name="T10" fmla="*/ 10 w 14"/>
                <a:gd name="T11" fmla="*/ 4 h 18"/>
                <a:gd name="T12" fmla="*/ 11 w 14"/>
                <a:gd name="T13" fmla="*/ 0 h 18"/>
                <a:gd name="T14" fmla="*/ 7 w 14"/>
                <a:gd name="T15" fmla="*/ 5 h 18"/>
                <a:gd name="T16" fmla="*/ 8 w 14"/>
                <a:gd name="T17" fmla="*/ 10 h 18"/>
                <a:gd name="T18" fmla="*/ 8 w 14"/>
                <a:gd name="T19" fmla="*/ 10 h 18"/>
                <a:gd name="T20" fmla="*/ 0 w 14"/>
                <a:gd name="T21"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8">
                  <a:moveTo>
                    <a:pt x="0" y="14"/>
                  </a:moveTo>
                  <a:cubicBezTo>
                    <a:pt x="0" y="14"/>
                    <a:pt x="0" y="15"/>
                    <a:pt x="0" y="15"/>
                  </a:cubicBezTo>
                  <a:cubicBezTo>
                    <a:pt x="4" y="18"/>
                    <a:pt x="8" y="15"/>
                    <a:pt x="11" y="15"/>
                  </a:cubicBezTo>
                  <a:cubicBezTo>
                    <a:pt x="12" y="13"/>
                    <a:pt x="13" y="12"/>
                    <a:pt x="14" y="11"/>
                  </a:cubicBezTo>
                  <a:cubicBezTo>
                    <a:pt x="13" y="9"/>
                    <a:pt x="12" y="7"/>
                    <a:pt x="11" y="6"/>
                  </a:cubicBezTo>
                  <a:cubicBezTo>
                    <a:pt x="11" y="5"/>
                    <a:pt x="11" y="5"/>
                    <a:pt x="10" y="4"/>
                  </a:cubicBezTo>
                  <a:cubicBezTo>
                    <a:pt x="11" y="3"/>
                    <a:pt x="11" y="2"/>
                    <a:pt x="11" y="0"/>
                  </a:cubicBezTo>
                  <a:cubicBezTo>
                    <a:pt x="8" y="0"/>
                    <a:pt x="9" y="4"/>
                    <a:pt x="7" y="5"/>
                  </a:cubicBezTo>
                  <a:cubicBezTo>
                    <a:pt x="8" y="7"/>
                    <a:pt x="8" y="8"/>
                    <a:pt x="8" y="10"/>
                  </a:cubicBezTo>
                  <a:cubicBezTo>
                    <a:pt x="8" y="10"/>
                    <a:pt x="8" y="10"/>
                    <a:pt x="8" y="10"/>
                  </a:cubicBezTo>
                  <a:cubicBezTo>
                    <a:pt x="6" y="13"/>
                    <a:pt x="2" y="10"/>
                    <a:pt x="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6" name="Freeform 306"/>
            <p:cNvSpPr/>
            <p:nvPr/>
          </p:nvSpPr>
          <p:spPr bwMode="auto">
            <a:xfrm>
              <a:off x="9132888" y="8408988"/>
              <a:ext cx="14288" cy="26988"/>
            </a:xfrm>
            <a:custGeom>
              <a:avLst/>
              <a:gdLst>
                <a:gd name="T0" fmla="*/ 0 w 4"/>
                <a:gd name="T1" fmla="*/ 1 h 7"/>
                <a:gd name="T2" fmla="*/ 1 w 4"/>
                <a:gd name="T3" fmla="*/ 7 h 7"/>
                <a:gd name="T4" fmla="*/ 4 w 4"/>
                <a:gd name="T5" fmla="*/ 7 h 7"/>
                <a:gd name="T6" fmla="*/ 0 w 4"/>
                <a:gd name="T7" fmla="*/ 1 h 7"/>
              </a:gdLst>
              <a:ahLst/>
              <a:cxnLst>
                <a:cxn ang="0">
                  <a:pos x="T0" y="T1"/>
                </a:cxn>
                <a:cxn ang="0">
                  <a:pos x="T2" y="T3"/>
                </a:cxn>
                <a:cxn ang="0">
                  <a:pos x="T4" y="T5"/>
                </a:cxn>
                <a:cxn ang="0">
                  <a:pos x="T6" y="T7"/>
                </a:cxn>
              </a:cxnLst>
              <a:rect l="0" t="0" r="r" b="b"/>
              <a:pathLst>
                <a:path w="4" h="7">
                  <a:moveTo>
                    <a:pt x="0" y="1"/>
                  </a:moveTo>
                  <a:cubicBezTo>
                    <a:pt x="0" y="3"/>
                    <a:pt x="1" y="5"/>
                    <a:pt x="1" y="7"/>
                  </a:cubicBezTo>
                  <a:cubicBezTo>
                    <a:pt x="2" y="7"/>
                    <a:pt x="3" y="7"/>
                    <a:pt x="4" y="7"/>
                  </a:cubicBezTo>
                  <a:cubicBezTo>
                    <a:pt x="4" y="4"/>
                    <a:pt x="4"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307"/>
            <p:cNvSpPr/>
            <p:nvPr/>
          </p:nvSpPr>
          <p:spPr bwMode="auto">
            <a:xfrm>
              <a:off x="9155113" y="8397875"/>
              <a:ext cx="14288" cy="19050"/>
            </a:xfrm>
            <a:custGeom>
              <a:avLst/>
              <a:gdLst>
                <a:gd name="T0" fmla="*/ 2 w 4"/>
                <a:gd name="T1" fmla="*/ 0 h 5"/>
                <a:gd name="T2" fmla="*/ 3 w 4"/>
                <a:gd name="T3" fmla="*/ 5 h 5"/>
                <a:gd name="T4" fmla="*/ 4 w 4"/>
                <a:gd name="T5" fmla="*/ 5 h 5"/>
                <a:gd name="T6" fmla="*/ 2 w 4"/>
                <a:gd name="T7" fmla="*/ 0 h 5"/>
              </a:gdLst>
              <a:ahLst/>
              <a:cxnLst>
                <a:cxn ang="0">
                  <a:pos x="T0" y="T1"/>
                </a:cxn>
                <a:cxn ang="0">
                  <a:pos x="T2" y="T3"/>
                </a:cxn>
                <a:cxn ang="0">
                  <a:pos x="T4" y="T5"/>
                </a:cxn>
                <a:cxn ang="0">
                  <a:pos x="T6" y="T7"/>
                </a:cxn>
              </a:cxnLst>
              <a:rect l="0" t="0" r="r" b="b"/>
              <a:pathLst>
                <a:path w="4" h="5">
                  <a:moveTo>
                    <a:pt x="2" y="0"/>
                  </a:moveTo>
                  <a:cubicBezTo>
                    <a:pt x="0" y="2"/>
                    <a:pt x="0" y="4"/>
                    <a:pt x="3" y="5"/>
                  </a:cubicBezTo>
                  <a:cubicBezTo>
                    <a:pt x="3" y="5"/>
                    <a:pt x="4" y="5"/>
                    <a:pt x="4" y="5"/>
                  </a:cubicBezTo>
                  <a:cubicBezTo>
                    <a:pt x="4" y="3"/>
                    <a:pt x="4"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308"/>
            <p:cNvSpPr/>
            <p:nvPr/>
          </p:nvSpPr>
          <p:spPr bwMode="auto">
            <a:xfrm>
              <a:off x="9169400" y="8367713"/>
              <a:ext cx="46038" cy="44450"/>
            </a:xfrm>
            <a:custGeom>
              <a:avLst/>
              <a:gdLst>
                <a:gd name="T0" fmla="*/ 0 w 12"/>
                <a:gd name="T1" fmla="*/ 4 h 12"/>
                <a:gd name="T2" fmla="*/ 2 w 12"/>
                <a:gd name="T3" fmla="*/ 12 h 12"/>
                <a:gd name="T4" fmla="*/ 7 w 12"/>
                <a:gd name="T5" fmla="*/ 11 h 12"/>
                <a:gd name="T6" fmla="*/ 11 w 12"/>
                <a:gd name="T7" fmla="*/ 11 h 12"/>
                <a:gd name="T8" fmla="*/ 12 w 12"/>
                <a:gd name="T9" fmla="*/ 7 h 12"/>
                <a:gd name="T10" fmla="*/ 8 w 12"/>
                <a:gd name="T11" fmla="*/ 0 h 12"/>
                <a:gd name="T12" fmla="*/ 2 w 12"/>
                <a:gd name="T13" fmla="*/ 2 h 12"/>
                <a:gd name="T14" fmla="*/ 0 w 12"/>
                <a:gd name="T15" fmla="*/ 4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2">
                  <a:moveTo>
                    <a:pt x="0" y="4"/>
                  </a:moveTo>
                  <a:cubicBezTo>
                    <a:pt x="5" y="6"/>
                    <a:pt x="1" y="10"/>
                    <a:pt x="2" y="12"/>
                  </a:cubicBezTo>
                  <a:cubicBezTo>
                    <a:pt x="4" y="11"/>
                    <a:pt x="5" y="9"/>
                    <a:pt x="7" y="11"/>
                  </a:cubicBezTo>
                  <a:cubicBezTo>
                    <a:pt x="9" y="12"/>
                    <a:pt x="10" y="12"/>
                    <a:pt x="11" y="11"/>
                  </a:cubicBezTo>
                  <a:cubicBezTo>
                    <a:pt x="12" y="10"/>
                    <a:pt x="12" y="9"/>
                    <a:pt x="12" y="7"/>
                  </a:cubicBezTo>
                  <a:cubicBezTo>
                    <a:pt x="12" y="4"/>
                    <a:pt x="12" y="2"/>
                    <a:pt x="8" y="0"/>
                  </a:cubicBezTo>
                  <a:cubicBezTo>
                    <a:pt x="6" y="1"/>
                    <a:pt x="4" y="1"/>
                    <a:pt x="2" y="2"/>
                  </a:cubicBezTo>
                  <a:cubicBezTo>
                    <a:pt x="1" y="3"/>
                    <a:pt x="1" y="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309"/>
            <p:cNvSpPr/>
            <p:nvPr/>
          </p:nvSpPr>
          <p:spPr bwMode="auto">
            <a:xfrm>
              <a:off x="5892800" y="9048750"/>
              <a:ext cx="171450" cy="163513"/>
            </a:xfrm>
            <a:custGeom>
              <a:avLst/>
              <a:gdLst>
                <a:gd name="T0" fmla="*/ 37 w 46"/>
                <a:gd name="T1" fmla="*/ 4 h 44"/>
                <a:gd name="T2" fmla="*/ 31 w 46"/>
                <a:gd name="T3" fmla="*/ 8 h 44"/>
                <a:gd name="T4" fmla="*/ 26 w 46"/>
                <a:gd name="T5" fmla="*/ 17 h 44"/>
                <a:gd name="T6" fmla="*/ 20 w 46"/>
                <a:gd name="T7" fmla="*/ 19 h 44"/>
                <a:gd name="T8" fmla="*/ 19 w 46"/>
                <a:gd name="T9" fmla="*/ 25 h 44"/>
                <a:gd name="T10" fmla="*/ 19 w 46"/>
                <a:gd name="T11" fmla="*/ 26 h 44"/>
                <a:gd name="T12" fmla="*/ 16 w 46"/>
                <a:gd name="T13" fmla="*/ 27 h 44"/>
                <a:gd name="T14" fmla="*/ 9 w 46"/>
                <a:gd name="T15" fmla="*/ 31 h 44"/>
                <a:gd name="T16" fmla="*/ 9 w 46"/>
                <a:gd name="T17" fmla="*/ 31 h 44"/>
                <a:gd name="T18" fmla="*/ 7 w 46"/>
                <a:gd name="T19" fmla="*/ 29 h 44"/>
                <a:gd name="T20" fmla="*/ 3 w 46"/>
                <a:gd name="T21" fmla="*/ 31 h 44"/>
                <a:gd name="T22" fmla="*/ 4 w 46"/>
                <a:gd name="T23" fmla="*/ 33 h 44"/>
                <a:gd name="T24" fmla="*/ 4 w 46"/>
                <a:gd name="T25" fmla="*/ 37 h 44"/>
                <a:gd name="T26" fmla="*/ 5 w 46"/>
                <a:gd name="T27" fmla="*/ 44 h 44"/>
                <a:gd name="T28" fmla="*/ 7 w 46"/>
                <a:gd name="T29" fmla="*/ 37 h 44"/>
                <a:gd name="T30" fmla="*/ 7 w 46"/>
                <a:gd name="T31" fmla="*/ 37 h 44"/>
                <a:gd name="T32" fmla="*/ 18 w 46"/>
                <a:gd name="T33" fmla="*/ 33 h 44"/>
                <a:gd name="T34" fmla="*/ 22 w 46"/>
                <a:gd name="T35" fmla="*/ 28 h 44"/>
                <a:gd name="T36" fmla="*/ 24 w 46"/>
                <a:gd name="T37" fmla="*/ 27 h 44"/>
                <a:gd name="T38" fmla="*/ 28 w 46"/>
                <a:gd name="T39" fmla="*/ 22 h 44"/>
                <a:gd name="T40" fmla="*/ 28 w 46"/>
                <a:gd name="T41" fmla="*/ 21 h 44"/>
                <a:gd name="T42" fmla="*/ 28 w 46"/>
                <a:gd name="T43" fmla="*/ 21 h 44"/>
                <a:gd name="T44" fmla="*/ 36 w 46"/>
                <a:gd name="T45" fmla="*/ 16 h 44"/>
                <a:gd name="T46" fmla="*/ 40 w 46"/>
                <a:gd name="T47" fmla="*/ 13 h 44"/>
                <a:gd name="T48" fmla="*/ 45 w 46"/>
                <a:gd name="T49" fmla="*/ 2 h 44"/>
                <a:gd name="T50" fmla="*/ 37 w 46"/>
                <a:gd name="T51"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6" h="44">
                  <a:moveTo>
                    <a:pt x="37" y="4"/>
                  </a:moveTo>
                  <a:cubicBezTo>
                    <a:pt x="35" y="5"/>
                    <a:pt x="33" y="6"/>
                    <a:pt x="31" y="8"/>
                  </a:cubicBezTo>
                  <a:cubicBezTo>
                    <a:pt x="30" y="11"/>
                    <a:pt x="28" y="14"/>
                    <a:pt x="26" y="17"/>
                  </a:cubicBezTo>
                  <a:cubicBezTo>
                    <a:pt x="23" y="15"/>
                    <a:pt x="22" y="18"/>
                    <a:pt x="20" y="19"/>
                  </a:cubicBezTo>
                  <a:cubicBezTo>
                    <a:pt x="18" y="21"/>
                    <a:pt x="18" y="23"/>
                    <a:pt x="19" y="25"/>
                  </a:cubicBezTo>
                  <a:cubicBezTo>
                    <a:pt x="19" y="25"/>
                    <a:pt x="19" y="25"/>
                    <a:pt x="19" y="26"/>
                  </a:cubicBezTo>
                  <a:cubicBezTo>
                    <a:pt x="18" y="26"/>
                    <a:pt x="17" y="26"/>
                    <a:pt x="16" y="27"/>
                  </a:cubicBezTo>
                  <a:cubicBezTo>
                    <a:pt x="14" y="29"/>
                    <a:pt x="12" y="31"/>
                    <a:pt x="9" y="31"/>
                  </a:cubicBezTo>
                  <a:cubicBezTo>
                    <a:pt x="9" y="31"/>
                    <a:pt x="9" y="31"/>
                    <a:pt x="9" y="31"/>
                  </a:cubicBezTo>
                  <a:cubicBezTo>
                    <a:pt x="8" y="30"/>
                    <a:pt x="8" y="29"/>
                    <a:pt x="7" y="29"/>
                  </a:cubicBezTo>
                  <a:cubicBezTo>
                    <a:pt x="5" y="29"/>
                    <a:pt x="4" y="29"/>
                    <a:pt x="3" y="31"/>
                  </a:cubicBezTo>
                  <a:cubicBezTo>
                    <a:pt x="3" y="32"/>
                    <a:pt x="3" y="32"/>
                    <a:pt x="4" y="33"/>
                  </a:cubicBezTo>
                  <a:cubicBezTo>
                    <a:pt x="4" y="34"/>
                    <a:pt x="4" y="36"/>
                    <a:pt x="4" y="37"/>
                  </a:cubicBezTo>
                  <a:cubicBezTo>
                    <a:pt x="3" y="40"/>
                    <a:pt x="0" y="44"/>
                    <a:pt x="5" y="44"/>
                  </a:cubicBezTo>
                  <a:cubicBezTo>
                    <a:pt x="10" y="44"/>
                    <a:pt x="7" y="40"/>
                    <a:pt x="7" y="37"/>
                  </a:cubicBezTo>
                  <a:cubicBezTo>
                    <a:pt x="7" y="37"/>
                    <a:pt x="7" y="37"/>
                    <a:pt x="7" y="37"/>
                  </a:cubicBezTo>
                  <a:cubicBezTo>
                    <a:pt x="11" y="36"/>
                    <a:pt x="14" y="34"/>
                    <a:pt x="18" y="33"/>
                  </a:cubicBezTo>
                  <a:cubicBezTo>
                    <a:pt x="19" y="31"/>
                    <a:pt x="21" y="29"/>
                    <a:pt x="22" y="28"/>
                  </a:cubicBezTo>
                  <a:cubicBezTo>
                    <a:pt x="22" y="28"/>
                    <a:pt x="23" y="27"/>
                    <a:pt x="24" y="27"/>
                  </a:cubicBezTo>
                  <a:cubicBezTo>
                    <a:pt x="25" y="25"/>
                    <a:pt x="26" y="23"/>
                    <a:pt x="28" y="22"/>
                  </a:cubicBezTo>
                  <a:cubicBezTo>
                    <a:pt x="28" y="21"/>
                    <a:pt x="28" y="21"/>
                    <a:pt x="28" y="21"/>
                  </a:cubicBezTo>
                  <a:cubicBezTo>
                    <a:pt x="28" y="21"/>
                    <a:pt x="28" y="21"/>
                    <a:pt x="28" y="21"/>
                  </a:cubicBezTo>
                  <a:cubicBezTo>
                    <a:pt x="30" y="19"/>
                    <a:pt x="32" y="17"/>
                    <a:pt x="36" y="16"/>
                  </a:cubicBezTo>
                  <a:cubicBezTo>
                    <a:pt x="37" y="15"/>
                    <a:pt x="38" y="14"/>
                    <a:pt x="40" y="13"/>
                  </a:cubicBezTo>
                  <a:cubicBezTo>
                    <a:pt x="44" y="10"/>
                    <a:pt x="46" y="7"/>
                    <a:pt x="45" y="2"/>
                  </a:cubicBezTo>
                  <a:cubicBezTo>
                    <a:pt x="42" y="0"/>
                    <a:pt x="39" y="1"/>
                    <a:pt x="3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0" name="Freeform 310"/>
            <p:cNvSpPr/>
            <p:nvPr/>
          </p:nvSpPr>
          <p:spPr bwMode="auto">
            <a:xfrm>
              <a:off x="5683250" y="8723313"/>
              <a:ext cx="17463" cy="22225"/>
            </a:xfrm>
            <a:custGeom>
              <a:avLst/>
              <a:gdLst>
                <a:gd name="T0" fmla="*/ 5 w 5"/>
                <a:gd name="T1" fmla="*/ 3 h 6"/>
                <a:gd name="T2" fmla="*/ 1 w 5"/>
                <a:gd name="T3" fmla="*/ 1 h 6"/>
                <a:gd name="T4" fmla="*/ 0 w 5"/>
                <a:gd name="T5" fmla="*/ 4 h 6"/>
                <a:gd name="T6" fmla="*/ 2 w 5"/>
                <a:gd name="T7" fmla="*/ 6 h 6"/>
                <a:gd name="T8" fmla="*/ 5 w 5"/>
                <a:gd name="T9" fmla="*/ 3 h 6"/>
              </a:gdLst>
              <a:ahLst/>
              <a:cxnLst>
                <a:cxn ang="0">
                  <a:pos x="T0" y="T1"/>
                </a:cxn>
                <a:cxn ang="0">
                  <a:pos x="T2" y="T3"/>
                </a:cxn>
                <a:cxn ang="0">
                  <a:pos x="T4" y="T5"/>
                </a:cxn>
                <a:cxn ang="0">
                  <a:pos x="T6" y="T7"/>
                </a:cxn>
                <a:cxn ang="0">
                  <a:pos x="T8" y="T9"/>
                </a:cxn>
              </a:cxnLst>
              <a:rect l="0" t="0" r="r" b="b"/>
              <a:pathLst>
                <a:path w="5" h="6">
                  <a:moveTo>
                    <a:pt x="5" y="3"/>
                  </a:moveTo>
                  <a:cubicBezTo>
                    <a:pt x="5" y="0"/>
                    <a:pt x="3" y="1"/>
                    <a:pt x="1" y="1"/>
                  </a:cubicBezTo>
                  <a:cubicBezTo>
                    <a:pt x="1" y="2"/>
                    <a:pt x="0" y="3"/>
                    <a:pt x="0" y="4"/>
                  </a:cubicBezTo>
                  <a:cubicBezTo>
                    <a:pt x="0" y="4"/>
                    <a:pt x="1" y="5"/>
                    <a:pt x="2" y="6"/>
                  </a:cubicBezTo>
                  <a:cubicBezTo>
                    <a:pt x="3" y="5"/>
                    <a:pt x="5" y="4"/>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1" name="Freeform 311"/>
            <p:cNvSpPr/>
            <p:nvPr/>
          </p:nvSpPr>
          <p:spPr bwMode="auto">
            <a:xfrm>
              <a:off x="6273800" y="9369425"/>
              <a:ext cx="33338" cy="41275"/>
            </a:xfrm>
            <a:custGeom>
              <a:avLst/>
              <a:gdLst>
                <a:gd name="T0" fmla="*/ 0 w 9"/>
                <a:gd name="T1" fmla="*/ 0 h 11"/>
                <a:gd name="T2" fmla="*/ 2 w 9"/>
                <a:gd name="T3" fmla="*/ 5 h 11"/>
                <a:gd name="T4" fmla="*/ 0 w 9"/>
                <a:gd name="T5" fmla="*/ 11 h 11"/>
                <a:gd name="T6" fmla="*/ 4 w 9"/>
                <a:gd name="T7" fmla="*/ 11 h 11"/>
                <a:gd name="T8" fmla="*/ 0 w 9"/>
                <a:gd name="T9" fmla="*/ 0 h 11"/>
              </a:gdLst>
              <a:ahLst/>
              <a:cxnLst>
                <a:cxn ang="0">
                  <a:pos x="T0" y="T1"/>
                </a:cxn>
                <a:cxn ang="0">
                  <a:pos x="T2" y="T3"/>
                </a:cxn>
                <a:cxn ang="0">
                  <a:pos x="T4" y="T5"/>
                </a:cxn>
                <a:cxn ang="0">
                  <a:pos x="T6" y="T7"/>
                </a:cxn>
                <a:cxn ang="0">
                  <a:pos x="T8" y="T9"/>
                </a:cxn>
              </a:cxnLst>
              <a:rect l="0" t="0" r="r" b="b"/>
              <a:pathLst>
                <a:path w="9" h="11">
                  <a:moveTo>
                    <a:pt x="0" y="0"/>
                  </a:moveTo>
                  <a:cubicBezTo>
                    <a:pt x="1" y="2"/>
                    <a:pt x="1" y="3"/>
                    <a:pt x="2" y="5"/>
                  </a:cubicBezTo>
                  <a:cubicBezTo>
                    <a:pt x="1" y="7"/>
                    <a:pt x="1" y="9"/>
                    <a:pt x="0" y="11"/>
                  </a:cubicBezTo>
                  <a:cubicBezTo>
                    <a:pt x="2" y="11"/>
                    <a:pt x="3" y="11"/>
                    <a:pt x="4" y="11"/>
                  </a:cubicBezTo>
                  <a:cubicBezTo>
                    <a:pt x="4" y="7"/>
                    <a:pt x="9"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2" name="Freeform 312"/>
            <p:cNvSpPr/>
            <p:nvPr/>
          </p:nvSpPr>
          <p:spPr bwMode="auto">
            <a:xfrm>
              <a:off x="6210300" y="9385300"/>
              <a:ext cx="41275" cy="25400"/>
            </a:xfrm>
            <a:custGeom>
              <a:avLst/>
              <a:gdLst>
                <a:gd name="T0" fmla="*/ 0 w 11"/>
                <a:gd name="T1" fmla="*/ 4 h 7"/>
                <a:gd name="T2" fmla="*/ 10 w 11"/>
                <a:gd name="T3" fmla="*/ 4 h 7"/>
                <a:gd name="T4" fmla="*/ 11 w 11"/>
                <a:gd name="T5" fmla="*/ 0 h 7"/>
                <a:gd name="T6" fmla="*/ 3 w 11"/>
                <a:gd name="T7" fmla="*/ 0 h 7"/>
                <a:gd name="T8" fmla="*/ 0 w 11"/>
                <a:gd name="T9" fmla="*/ 4 h 7"/>
              </a:gdLst>
              <a:ahLst/>
              <a:cxnLst>
                <a:cxn ang="0">
                  <a:pos x="T0" y="T1"/>
                </a:cxn>
                <a:cxn ang="0">
                  <a:pos x="T2" y="T3"/>
                </a:cxn>
                <a:cxn ang="0">
                  <a:pos x="T4" y="T5"/>
                </a:cxn>
                <a:cxn ang="0">
                  <a:pos x="T6" y="T7"/>
                </a:cxn>
                <a:cxn ang="0">
                  <a:pos x="T8" y="T9"/>
                </a:cxn>
              </a:cxnLst>
              <a:rect l="0" t="0" r="r" b="b"/>
              <a:pathLst>
                <a:path w="11" h="7">
                  <a:moveTo>
                    <a:pt x="0" y="4"/>
                  </a:moveTo>
                  <a:cubicBezTo>
                    <a:pt x="3" y="7"/>
                    <a:pt x="6" y="4"/>
                    <a:pt x="10" y="4"/>
                  </a:cubicBezTo>
                  <a:cubicBezTo>
                    <a:pt x="10" y="3"/>
                    <a:pt x="11" y="2"/>
                    <a:pt x="11" y="0"/>
                  </a:cubicBezTo>
                  <a:cubicBezTo>
                    <a:pt x="9" y="0"/>
                    <a:pt x="6" y="0"/>
                    <a:pt x="3" y="0"/>
                  </a:cubicBezTo>
                  <a:cubicBezTo>
                    <a:pt x="2" y="1"/>
                    <a:pt x="1"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3" name="Freeform 313"/>
            <p:cNvSpPr/>
            <p:nvPr/>
          </p:nvSpPr>
          <p:spPr bwMode="auto">
            <a:xfrm>
              <a:off x="6348413" y="9074150"/>
              <a:ext cx="63500" cy="71438"/>
            </a:xfrm>
            <a:custGeom>
              <a:avLst/>
              <a:gdLst>
                <a:gd name="T0" fmla="*/ 4 w 17"/>
                <a:gd name="T1" fmla="*/ 6 h 19"/>
                <a:gd name="T2" fmla="*/ 2 w 17"/>
                <a:gd name="T3" fmla="*/ 7 h 19"/>
                <a:gd name="T4" fmla="*/ 1 w 17"/>
                <a:gd name="T5" fmla="*/ 12 h 19"/>
                <a:gd name="T6" fmla="*/ 3 w 17"/>
                <a:gd name="T7" fmla="*/ 19 h 19"/>
                <a:gd name="T8" fmla="*/ 7 w 17"/>
                <a:gd name="T9" fmla="*/ 15 h 19"/>
                <a:gd name="T10" fmla="*/ 17 w 17"/>
                <a:gd name="T11" fmla="*/ 7 h 19"/>
                <a:gd name="T12" fmla="*/ 4 w 17"/>
                <a:gd name="T13" fmla="*/ 6 h 19"/>
              </a:gdLst>
              <a:ahLst/>
              <a:cxnLst>
                <a:cxn ang="0">
                  <a:pos x="T0" y="T1"/>
                </a:cxn>
                <a:cxn ang="0">
                  <a:pos x="T2" y="T3"/>
                </a:cxn>
                <a:cxn ang="0">
                  <a:pos x="T4" y="T5"/>
                </a:cxn>
                <a:cxn ang="0">
                  <a:pos x="T6" y="T7"/>
                </a:cxn>
                <a:cxn ang="0">
                  <a:pos x="T8" y="T9"/>
                </a:cxn>
                <a:cxn ang="0">
                  <a:pos x="T10" y="T11"/>
                </a:cxn>
                <a:cxn ang="0">
                  <a:pos x="T12" y="T13"/>
                </a:cxn>
              </a:cxnLst>
              <a:rect l="0" t="0" r="r" b="b"/>
              <a:pathLst>
                <a:path w="17" h="19">
                  <a:moveTo>
                    <a:pt x="4" y="6"/>
                  </a:moveTo>
                  <a:cubicBezTo>
                    <a:pt x="3" y="6"/>
                    <a:pt x="3" y="6"/>
                    <a:pt x="2" y="7"/>
                  </a:cubicBezTo>
                  <a:cubicBezTo>
                    <a:pt x="0" y="8"/>
                    <a:pt x="0" y="10"/>
                    <a:pt x="1" y="12"/>
                  </a:cubicBezTo>
                  <a:cubicBezTo>
                    <a:pt x="1" y="14"/>
                    <a:pt x="2" y="16"/>
                    <a:pt x="3" y="19"/>
                  </a:cubicBezTo>
                  <a:cubicBezTo>
                    <a:pt x="4" y="17"/>
                    <a:pt x="5" y="16"/>
                    <a:pt x="7" y="15"/>
                  </a:cubicBezTo>
                  <a:cubicBezTo>
                    <a:pt x="11" y="14"/>
                    <a:pt x="15" y="11"/>
                    <a:pt x="17" y="7"/>
                  </a:cubicBezTo>
                  <a:cubicBezTo>
                    <a:pt x="13" y="0"/>
                    <a:pt x="8" y="6"/>
                    <a:pt x="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314"/>
            <p:cNvSpPr/>
            <p:nvPr/>
          </p:nvSpPr>
          <p:spPr bwMode="auto">
            <a:xfrm>
              <a:off x="6218238" y="9432925"/>
              <a:ext cx="19050" cy="15875"/>
            </a:xfrm>
            <a:custGeom>
              <a:avLst/>
              <a:gdLst>
                <a:gd name="T0" fmla="*/ 0 w 5"/>
                <a:gd name="T1" fmla="*/ 2 h 4"/>
                <a:gd name="T2" fmla="*/ 2 w 5"/>
                <a:gd name="T3" fmla="*/ 4 h 4"/>
                <a:gd name="T4" fmla="*/ 5 w 5"/>
                <a:gd name="T5" fmla="*/ 2 h 4"/>
                <a:gd name="T6" fmla="*/ 2 w 5"/>
                <a:gd name="T7" fmla="*/ 0 h 4"/>
                <a:gd name="T8" fmla="*/ 0 w 5"/>
                <a:gd name="T9" fmla="*/ 2 h 4"/>
              </a:gdLst>
              <a:ahLst/>
              <a:cxnLst>
                <a:cxn ang="0">
                  <a:pos x="T0" y="T1"/>
                </a:cxn>
                <a:cxn ang="0">
                  <a:pos x="T2" y="T3"/>
                </a:cxn>
                <a:cxn ang="0">
                  <a:pos x="T4" y="T5"/>
                </a:cxn>
                <a:cxn ang="0">
                  <a:pos x="T6" y="T7"/>
                </a:cxn>
                <a:cxn ang="0">
                  <a:pos x="T8" y="T9"/>
                </a:cxn>
              </a:cxnLst>
              <a:rect l="0" t="0" r="r" b="b"/>
              <a:pathLst>
                <a:path w="5" h="4">
                  <a:moveTo>
                    <a:pt x="0" y="2"/>
                  </a:moveTo>
                  <a:cubicBezTo>
                    <a:pt x="1" y="3"/>
                    <a:pt x="1" y="4"/>
                    <a:pt x="2" y="4"/>
                  </a:cubicBezTo>
                  <a:cubicBezTo>
                    <a:pt x="3" y="4"/>
                    <a:pt x="4" y="3"/>
                    <a:pt x="5" y="2"/>
                  </a:cubicBezTo>
                  <a:cubicBezTo>
                    <a:pt x="3" y="1"/>
                    <a:pt x="2" y="0"/>
                    <a:pt x="2" y="0"/>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315"/>
            <p:cNvSpPr/>
            <p:nvPr/>
          </p:nvSpPr>
          <p:spPr bwMode="auto">
            <a:xfrm>
              <a:off x="6191250" y="9142413"/>
              <a:ext cx="120650" cy="114300"/>
            </a:xfrm>
            <a:custGeom>
              <a:avLst/>
              <a:gdLst>
                <a:gd name="T0" fmla="*/ 17 w 32"/>
                <a:gd name="T1" fmla="*/ 8 h 31"/>
                <a:gd name="T2" fmla="*/ 17 w 32"/>
                <a:gd name="T3" fmla="*/ 17 h 31"/>
                <a:gd name="T4" fmla="*/ 16 w 32"/>
                <a:gd name="T5" fmla="*/ 31 h 31"/>
                <a:gd name="T6" fmla="*/ 28 w 32"/>
                <a:gd name="T7" fmla="*/ 18 h 31"/>
                <a:gd name="T8" fmla="*/ 17 w 32"/>
                <a:gd name="T9" fmla="*/ 8 h 31"/>
              </a:gdLst>
              <a:ahLst/>
              <a:cxnLst>
                <a:cxn ang="0">
                  <a:pos x="T0" y="T1"/>
                </a:cxn>
                <a:cxn ang="0">
                  <a:pos x="T2" y="T3"/>
                </a:cxn>
                <a:cxn ang="0">
                  <a:pos x="T4" y="T5"/>
                </a:cxn>
                <a:cxn ang="0">
                  <a:pos x="T6" y="T7"/>
                </a:cxn>
                <a:cxn ang="0">
                  <a:pos x="T8" y="T9"/>
                </a:cxn>
              </a:cxnLst>
              <a:rect l="0" t="0" r="r" b="b"/>
              <a:pathLst>
                <a:path w="32" h="31">
                  <a:moveTo>
                    <a:pt x="17" y="8"/>
                  </a:moveTo>
                  <a:cubicBezTo>
                    <a:pt x="16" y="11"/>
                    <a:pt x="20" y="16"/>
                    <a:pt x="17" y="17"/>
                  </a:cubicBezTo>
                  <a:cubicBezTo>
                    <a:pt x="0" y="22"/>
                    <a:pt x="13" y="26"/>
                    <a:pt x="16" y="31"/>
                  </a:cubicBezTo>
                  <a:cubicBezTo>
                    <a:pt x="23" y="29"/>
                    <a:pt x="24" y="22"/>
                    <a:pt x="28" y="18"/>
                  </a:cubicBezTo>
                  <a:cubicBezTo>
                    <a:pt x="24" y="15"/>
                    <a:pt x="32" y="0"/>
                    <a:pt x="1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316"/>
            <p:cNvSpPr/>
            <p:nvPr/>
          </p:nvSpPr>
          <p:spPr bwMode="auto">
            <a:xfrm>
              <a:off x="6165850" y="9051925"/>
              <a:ext cx="104775" cy="82550"/>
            </a:xfrm>
            <a:custGeom>
              <a:avLst/>
              <a:gdLst>
                <a:gd name="T0" fmla="*/ 27 w 28"/>
                <a:gd name="T1" fmla="*/ 7 h 22"/>
                <a:gd name="T2" fmla="*/ 24 w 28"/>
                <a:gd name="T3" fmla="*/ 2 h 22"/>
                <a:gd name="T4" fmla="*/ 21 w 28"/>
                <a:gd name="T5" fmla="*/ 2 h 22"/>
                <a:gd name="T6" fmla="*/ 10 w 28"/>
                <a:gd name="T7" fmla="*/ 6 h 22"/>
                <a:gd name="T8" fmla="*/ 10 w 28"/>
                <a:gd name="T9" fmla="*/ 6 h 22"/>
                <a:gd name="T10" fmla="*/ 1 w 28"/>
                <a:gd name="T11" fmla="*/ 2 h 22"/>
                <a:gd name="T12" fmla="*/ 4 w 28"/>
                <a:gd name="T13" fmla="*/ 6 h 22"/>
                <a:gd name="T14" fmla="*/ 7 w 28"/>
                <a:gd name="T15" fmla="*/ 8 h 22"/>
                <a:gd name="T16" fmla="*/ 8 w 28"/>
                <a:gd name="T17" fmla="*/ 10 h 22"/>
                <a:gd name="T18" fmla="*/ 0 w 28"/>
                <a:gd name="T19" fmla="*/ 15 h 22"/>
                <a:gd name="T20" fmla="*/ 4 w 28"/>
                <a:gd name="T21" fmla="*/ 21 h 22"/>
                <a:gd name="T22" fmla="*/ 9 w 28"/>
                <a:gd name="T23" fmla="*/ 22 h 22"/>
                <a:gd name="T24" fmla="*/ 11 w 28"/>
                <a:gd name="T25" fmla="*/ 19 h 22"/>
                <a:gd name="T26" fmla="*/ 27 w 28"/>
                <a:gd name="T27" fmla="*/ 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22">
                  <a:moveTo>
                    <a:pt x="27" y="7"/>
                  </a:moveTo>
                  <a:cubicBezTo>
                    <a:pt x="28" y="4"/>
                    <a:pt x="27" y="3"/>
                    <a:pt x="24" y="2"/>
                  </a:cubicBezTo>
                  <a:cubicBezTo>
                    <a:pt x="23" y="2"/>
                    <a:pt x="22" y="2"/>
                    <a:pt x="21" y="2"/>
                  </a:cubicBezTo>
                  <a:cubicBezTo>
                    <a:pt x="18" y="5"/>
                    <a:pt x="15" y="8"/>
                    <a:pt x="10" y="6"/>
                  </a:cubicBezTo>
                  <a:cubicBezTo>
                    <a:pt x="10" y="6"/>
                    <a:pt x="10" y="6"/>
                    <a:pt x="10" y="6"/>
                  </a:cubicBezTo>
                  <a:cubicBezTo>
                    <a:pt x="8" y="2"/>
                    <a:pt x="6" y="0"/>
                    <a:pt x="1" y="2"/>
                  </a:cubicBezTo>
                  <a:cubicBezTo>
                    <a:pt x="2" y="3"/>
                    <a:pt x="3" y="5"/>
                    <a:pt x="4" y="6"/>
                  </a:cubicBezTo>
                  <a:cubicBezTo>
                    <a:pt x="5" y="7"/>
                    <a:pt x="6" y="7"/>
                    <a:pt x="7" y="8"/>
                  </a:cubicBezTo>
                  <a:cubicBezTo>
                    <a:pt x="7" y="8"/>
                    <a:pt x="7" y="9"/>
                    <a:pt x="8" y="10"/>
                  </a:cubicBezTo>
                  <a:cubicBezTo>
                    <a:pt x="7" y="14"/>
                    <a:pt x="2" y="13"/>
                    <a:pt x="0" y="15"/>
                  </a:cubicBezTo>
                  <a:cubicBezTo>
                    <a:pt x="0" y="17"/>
                    <a:pt x="1" y="20"/>
                    <a:pt x="4" y="21"/>
                  </a:cubicBezTo>
                  <a:cubicBezTo>
                    <a:pt x="6" y="22"/>
                    <a:pt x="8" y="22"/>
                    <a:pt x="9" y="22"/>
                  </a:cubicBezTo>
                  <a:cubicBezTo>
                    <a:pt x="10" y="21"/>
                    <a:pt x="10" y="20"/>
                    <a:pt x="11" y="19"/>
                  </a:cubicBezTo>
                  <a:cubicBezTo>
                    <a:pt x="17" y="16"/>
                    <a:pt x="22" y="12"/>
                    <a:pt x="27"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7" name="Freeform 317"/>
            <p:cNvSpPr/>
            <p:nvPr/>
          </p:nvSpPr>
          <p:spPr bwMode="auto">
            <a:xfrm>
              <a:off x="5970588" y="8943975"/>
              <a:ext cx="26988" cy="36513"/>
            </a:xfrm>
            <a:custGeom>
              <a:avLst/>
              <a:gdLst>
                <a:gd name="T0" fmla="*/ 7 w 7"/>
                <a:gd name="T1" fmla="*/ 9 h 10"/>
                <a:gd name="T2" fmla="*/ 0 w 7"/>
                <a:gd name="T3" fmla="*/ 2 h 10"/>
                <a:gd name="T4" fmla="*/ 5 w 7"/>
                <a:gd name="T5" fmla="*/ 10 h 10"/>
                <a:gd name="T6" fmla="*/ 7 w 7"/>
                <a:gd name="T7" fmla="*/ 9 h 10"/>
              </a:gdLst>
              <a:ahLst/>
              <a:cxnLst>
                <a:cxn ang="0">
                  <a:pos x="T0" y="T1"/>
                </a:cxn>
                <a:cxn ang="0">
                  <a:pos x="T2" y="T3"/>
                </a:cxn>
                <a:cxn ang="0">
                  <a:pos x="T4" y="T5"/>
                </a:cxn>
                <a:cxn ang="0">
                  <a:pos x="T6" y="T7"/>
                </a:cxn>
              </a:cxnLst>
              <a:rect l="0" t="0" r="r" b="b"/>
              <a:pathLst>
                <a:path w="7" h="10">
                  <a:moveTo>
                    <a:pt x="7" y="9"/>
                  </a:moveTo>
                  <a:cubicBezTo>
                    <a:pt x="6" y="6"/>
                    <a:pt x="7" y="0"/>
                    <a:pt x="0" y="2"/>
                  </a:cubicBezTo>
                  <a:cubicBezTo>
                    <a:pt x="1" y="5"/>
                    <a:pt x="1" y="9"/>
                    <a:pt x="5" y="10"/>
                  </a:cubicBezTo>
                  <a:cubicBezTo>
                    <a:pt x="6" y="10"/>
                    <a:pt x="7" y="10"/>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8" name="Freeform 318"/>
            <p:cNvSpPr/>
            <p:nvPr/>
          </p:nvSpPr>
          <p:spPr bwMode="auto">
            <a:xfrm>
              <a:off x="5622925" y="8685213"/>
              <a:ext cx="30163" cy="49213"/>
            </a:xfrm>
            <a:custGeom>
              <a:avLst/>
              <a:gdLst>
                <a:gd name="T0" fmla="*/ 0 w 8"/>
                <a:gd name="T1" fmla="*/ 3 h 13"/>
                <a:gd name="T2" fmla="*/ 2 w 8"/>
                <a:gd name="T3" fmla="*/ 8 h 13"/>
                <a:gd name="T4" fmla="*/ 8 w 8"/>
                <a:gd name="T5" fmla="*/ 13 h 13"/>
                <a:gd name="T6" fmla="*/ 4 w 8"/>
                <a:gd name="T7" fmla="*/ 0 h 13"/>
                <a:gd name="T8" fmla="*/ 0 w 8"/>
                <a:gd name="T9" fmla="*/ 3 h 13"/>
              </a:gdLst>
              <a:ahLst/>
              <a:cxnLst>
                <a:cxn ang="0">
                  <a:pos x="T0" y="T1"/>
                </a:cxn>
                <a:cxn ang="0">
                  <a:pos x="T2" y="T3"/>
                </a:cxn>
                <a:cxn ang="0">
                  <a:pos x="T4" y="T5"/>
                </a:cxn>
                <a:cxn ang="0">
                  <a:pos x="T6" y="T7"/>
                </a:cxn>
                <a:cxn ang="0">
                  <a:pos x="T8" y="T9"/>
                </a:cxn>
              </a:cxnLst>
              <a:rect l="0" t="0" r="r" b="b"/>
              <a:pathLst>
                <a:path w="8" h="13">
                  <a:moveTo>
                    <a:pt x="0" y="3"/>
                  </a:moveTo>
                  <a:cubicBezTo>
                    <a:pt x="1" y="5"/>
                    <a:pt x="1" y="6"/>
                    <a:pt x="2" y="8"/>
                  </a:cubicBezTo>
                  <a:cubicBezTo>
                    <a:pt x="4" y="10"/>
                    <a:pt x="6" y="11"/>
                    <a:pt x="8" y="13"/>
                  </a:cubicBezTo>
                  <a:cubicBezTo>
                    <a:pt x="7" y="9"/>
                    <a:pt x="5" y="4"/>
                    <a:pt x="4" y="0"/>
                  </a:cubicBezTo>
                  <a:cubicBezTo>
                    <a:pt x="3" y="1"/>
                    <a:pt x="2"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9" name="Freeform 319"/>
            <p:cNvSpPr/>
            <p:nvPr/>
          </p:nvSpPr>
          <p:spPr bwMode="auto">
            <a:xfrm>
              <a:off x="5768975" y="8513763"/>
              <a:ext cx="77788" cy="71438"/>
            </a:xfrm>
            <a:custGeom>
              <a:avLst/>
              <a:gdLst>
                <a:gd name="T0" fmla="*/ 4 w 21"/>
                <a:gd name="T1" fmla="*/ 17 h 19"/>
                <a:gd name="T2" fmla="*/ 4 w 21"/>
                <a:gd name="T3" fmla="*/ 17 h 19"/>
                <a:gd name="T4" fmla="*/ 13 w 21"/>
                <a:gd name="T5" fmla="*/ 11 h 19"/>
                <a:gd name="T6" fmla="*/ 18 w 21"/>
                <a:gd name="T7" fmla="*/ 6 h 19"/>
                <a:gd name="T8" fmla="*/ 20 w 21"/>
                <a:gd name="T9" fmla="*/ 6 h 19"/>
                <a:gd name="T10" fmla="*/ 21 w 21"/>
                <a:gd name="T11" fmla="*/ 4 h 19"/>
                <a:gd name="T12" fmla="*/ 20 w 21"/>
                <a:gd name="T13" fmla="*/ 3 h 19"/>
                <a:gd name="T14" fmla="*/ 12 w 21"/>
                <a:gd name="T15" fmla="*/ 5 h 19"/>
                <a:gd name="T16" fmla="*/ 3 w 21"/>
                <a:gd name="T17" fmla="*/ 6 h 19"/>
                <a:gd name="T18" fmla="*/ 1 w 21"/>
                <a:gd name="T19" fmla="*/ 8 h 19"/>
                <a:gd name="T20" fmla="*/ 4 w 21"/>
                <a:gd name="T21"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9">
                  <a:moveTo>
                    <a:pt x="4" y="17"/>
                  </a:moveTo>
                  <a:cubicBezTo>
                    <a:pt x="4" y="17"/>
                    <a:pt x="4" y="17"/>
                    <a:pt x="4" y="17"/>
                  </a:cubicBezTo>
                  <a:cubicBezTo>
                    <a:pt x="9" y="19"/>
                    <a:pt x="12" y="16"/>
                    <a:pt x="13" y="11"/>
                  </a:cubicBezTo>
                  <a:cubicBezTo>
                    <a:pt x="19" y="17"/>
                    <a:pt x="15" y="5"/>
                    <a:pt x="18" y="6"/>
                  </a:cubicBezTo>
                  <a:cubicBezTo>
                    <a:pt x="19" y="7"/>
                    <a:pt x="20" y="7"/>
                    <a:pt x="20" y="6"/>
                  </a:cubicBezTo>
                  <a:cubicBezTo>
                    <a:pt x="21" y="5"/>
                    <a:pt x="21" y="5"/>
                    <a:pt x="21" y="4"/>
                  </a:cubicBezTo>
                  <a:cubicBezTo>
                    <a:pt x="20" y="4"/>
                    <a:pt x="20" y="3"/>
                    <a:pt x="20" y="3"/>
                  </a:cubicBezTo>
                  <a:cubicBezTo>
                    <a:pt x="16" y="0"/>
                    <a:pt x="14" y="2"/>
                    <a:pt x="12" y="5"/>
                  </a:cubicBezTo>
                  <a:cubicBezTo>
                    <a:pt x="8" y="2"/>
                    <a:pt x="6" y="2"/>
                    <a:pt x="3" y="6"/>
                  </a:cubicBezTo>
                  <a:cubicBezTo>
                    <a:pt x="3" y="6"/>
                    <a:pt x="2" y="7"/>
                    <a:pt x="1" y="8"/>
                  </a:cubicBezTo>
                  <a:cubicBezTo>
                    <a:pt x="0" y="12"/>
                    <a:pt x="1" y="15"/>
                    <a:pt x="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320"/>
            <p:cNvSpPr/>
            <p:nvPr/>
          </p:nvSpPr>
          <p:spPr bwMode="auto">
            <a:xfrm>
              <a:off x="5634038" y="8618538"/>
              <a:ext cx="107950" cy="82550"/>
            </a:xfrm>
            <a:custGeom>
              <a:avLst/>
              <a:gdLst>
                <a:gd name="T0" fmla="*/ 14 w 29"/>
                <a:gd name="T1" fmla="*/ 19 h 22"/>
                <a:gd name="T2" fmla="*/ 16 w 29"/>
                <a:gd name="T3" fmla="*/ 18 h 22"/>
                <a:gd name="T4" fmla="*/ 18 w 29"/>
                <a:gd name="T5" fmla="*/ 16 h 22"/>
                <a:gd name="T6" fmla="*/ 27 w 29"/>
                <a:gd name="T7" fmla="*/ 10 h 22"/>
                <a:gd name="T8" fmla="*/ 27 w 29"/>
                <a:gd name="T9" fmla="*/ 5 h 22"/>
                <a:gd name="T10" fmla="*/ 18 w 29"/>
                <a:gd name="T11" fmla="*/ 0 h 22"/>
                <a:gd name="T12" fmla="*/ 7 w 29"/>
                <a:gd name="T13" fmla="*/ 13 h 22"/>
                <a:gd name="T14" fmla="*/ 7 w 29"/>
                <a:gd name="T15" fmla="*/ 14 h 22"/>
                <a:gd name="T16" fmla="*/ 7 w 29"/>
                <a:gd name="T17" fmla="*/ 14 h 22"/>
                <a:gd name="T18" fmla="*/ 7 w 29"/>
                <a:gd name="T19" fmla="*/ 13 h 22"/>
                <a:gd name="T20" fmla="*/ 6 w 29"/>
                <a:gd name="T21" fmla="*/ 9 h 22"/>
                <a:gd name="T22" fmla="*/ 5 w 29"/>
                <a:gd name="T23" fmla="*/ 4 h 22"/>
                <a:gd name="T24" fmla="*/ 0 w 29"/>
                <a:gd name="T25" fmla="*/ 6 h 22"/>
                <a:gd name="T26" fmla="*/ 3 w 29"/>
                <a:gd name="T27" fmla="*/ 15 h 22"/>
                <a:gd name="T28" fmla="*/ 5 w 29"/>
                <a:gd name="T29" fmla="*/ 15 h 22"/>
                <a:gd name="T30" fmla="*/ 5 w 29"/>
                <a:gd name="T31" fmla="*/ 15 h 22"/>
                <a:gd name="T32" fmla="*/ 10 w 29"/>
                <a:gd name="T33" fmla="*/ 22 h 22"/>
                <a:gd name="T34" fmla="*/ 14 w 29"/>
                <a:gd name="T35"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 h="22">
                  <a:moveTo>
                    <a:pt x="14" y="19"/>
                  </a:moveTo>
                  <a:cubicBezTo>
                    <a:pt x="14" y="19"/>
                    <a:pt x="15" y="18"/>
                    <a:pt x="16" y="18"/>
                  </a:cubicBezTo>
                  <a:cubicBezTo>
                    <a:pt x="17" y="18"/>
                    <a:pt x="18" y="17"/>
                    <a:pt x="18" y="16"/>
                  </a:cubicBezTo>
                  <a:cubicBezTo>
                    <a:pt x="20" y="13"/>
                    <a:pt x="24" y="12"/>
                    <a:pt x="27" y="10"/>
                  </a:cubicBezTo>
                  <a:cubicBezTo>
                    <a:pt x="28" y="8"/>
                    <a:pt x="29" y="7"/>
                    <a:pt x="27" y="5"/>
                  </a:cubicBezTo>
                  <a:cubicBezTo>
                    <a:pt x="25" y="3"/>
                    <a:pt x="19" y="6"/>
                    <a:pt x="18" y="0"/>
                  </a:cubicBezTo>
                  <a:cubicBezTo>
                    <a:pt x="14" y="5"/>
                    <a:pt x="12" y="10"/>
                    <a:pt x="7" y="13"/>
                  </a:cubicBezTo>
                  <a:cubicBezTo>
                    <a:pt x="7" y="13"/>
                    <a:pt x="7" y="14"/>
                    <a:pt x="7" y="14"/>
                  </a:cubicBezTo>
                  <a:cubicBezTo>
                    <a:pt x="7" y="14"/>
                    <a:pt x="7" y="14"/>
                    <a:pt x="7" y="14"/>
                  </a:cubicBezTo>
                  <a:cubicBezTo>
                    <a:pt x="7" y="13"/>
                    <a:pt x="7" y="13"/>
                    <a:pt x="7" y="13"/>
                  </a:cubicBezTo>
                  <a:cubicBezTo>
                    <a:pt x="7" y="12"/>
                    <a:pt x="4" y="11"/>
                    <a:pt x="6" y="9"/>
                  </a:cubicBezTo>
                  <a:cubicBezTo>
                    <a:pt x="5" y="7"/>
                    <a:pt x="5" y="6"/>
                    <a:pt x="5" y="4"/>
                  </a:cubicBezTo>
                  <a:cubicBezTo>
                    <a:pt x="3" y="5"/>
                    <a:pt x="2" y="5"/>
                    <a:pt x="0" y="6"/>
                  </a:cubicBezTo>
                  <a:cubicBezTo>
                    <a:pt x="1" y="9"/>
                    <a:pt x="2" y="12"/>
                    <a:pt x="3" y="15"/>
                  </a:cubicBezTo>
                  <a:cubicBezTo>
                    <a:pt x="3" y="15"/>
                    <a:pt x="4" y="16"/>
                    <a:pt x="5" y="15"/>
                  </a:cubicBezTo>
                  <a:cubicBezTo>
                    <a:pt x="5" y="15"/>
                    <a:pt x="5" y="15"/>
                    <a:pt x="5" y="15"/>
                  </a:cubicBezTo>
                  <a:cubicBezTo>
                    <a:pt x="6" y="18"/>
                    <a:pt x="6" y="21"/>
                    <a:pt x="10" y="22"/>
                  </a:cubicBezTo>
                  <a:cubicBezTo>
                    <a:pt x="11" y="21"/>
                    <a:pt x="12" y="20"/>
                    <a:pt x="14"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322"/>
            <p:cNvSpPr/>
            <p:nvPr/>
          </p:nvSpPr>
          <p:spPr bwMode="auto">
            <a:xfrm>
              <a:off x="6300788" y="9142413"/>
              <a:ext cx="39688" cy="17463"/>
            </a:xfrm>
            <a:custGeom>
              <a:avLst/>
              <a:gdLst>
                <a:gd name="T0" fmla="*/ 11 w 11"/>
                <a:gd name="T1" fmla="*/ 1 h 5"/>
                <a:gd name="T2" fmla="*/ 0 w 11"/>
                <a:gd name="T3" fmla="*/ 5 h 5"/>
                <a:gd name="T4" fmla="*/ 11 w 11"/>
                <a:gd name="T5" fmla="*/ 2 h 5"/>
                <a:gd name="T6" fmla="*/ 11 w 11"/>
                <a:gd name="T7" fmla="*/ 1 h 5"/>
              </a:gdLst>
              <a:ahLst/>
              <a:cxnLst>
                <a:cxn ang="0">
                  <a:pos x="T0" y="T1"/>
                </a:cxn>
                <a:cxn ang="0">
                  <a:pos x="T2" y="T3"/>
                </a:cxn>
                <a:cxn ang="0">
                  <a:pos x="T4" y="T5"/>
                </a:cxn>
                <a:cxn ang="0">
                  <a:pos x="T6" y="T7"/>
                </a:cxn>
              </a:cxnLst>
              <a:rect l="0" t="0" r="r" b="b"/>
              <a:pathLst>
                <a:path w="11" h="5">
                  <a:moveTo>
                    <a:pt x="11" y="1"/>
                  </a:moveTo>
                  <a:cubicBezTo>
                    <a:pt x="5" y="0"/>
                    <a:pt x="5" y="0"/>
                    <a:pt x="0" y="5"/>
                  </a:cubicBezTo>
                  <a:cubicBezTo>
                    <a:pt x="4" y="4"/>
                    <a:pt x="7" y="3"/>
                    <a:pt x="11" y="2"/>
                  </a:cubicBezTo>
                  <a:cubicBezTo>
                    <a:pt x="11" y="2"/>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323"/>
            <p:cNvSpPr/>
            <p:nvPr/>
          </p:nvSpPr>
          <p:spPr bwMode="auto">
            <a:xfrm>
              <a:off x="6430963" y="9013825"/>
              <a:ext cx="49213" cy="46038"/>
            </a:xfrm>
            <a:custGeom>
              <a:avLst/>
              <a:gdLst>
                <a:gd name="T0" fmla="*/ 6 w 13"/>
                <a:gd name="T1" fmla="*/ 0 h 12"/>
                <a:gd name="T2" fmla="*/ 1 w 13"/>
                <a:gd name="T3" fmla="*/ 1 h 12"/>
                <a:gd name="T4" fmla="*/ 1 w 13"/>
                <a:gd name="T5" fmla="*/ 4 h 12"/>
                <a:gd name="T6" fmla="*/ 5 w 13"/>
                <a:gd name="T7" fmla="*/ 8 h 12"/>
                <a:gd name="T8" fmla="*/ 11 w 13"/>
                <a:gd name="T9" fmla="*/ 9 h 12"/>
                <a:gd name="T10" fmla="*/ 12 w 13"/>
                <a:gd name="T11" fmla="*/ 6 h 12"/>
                <a:gd name="T12" fmla="*/ 6 w 13"/>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6" y="0"/>
                  </a:moveTo>
                  <a:cubicBezTo>
                    <a:pt x="4" y="0"/>
                    <a:pt x="2" y="0"/>
                    <a:pt x="1" y="1"/>
                  </a:cubicBezTo>
                  <a:cubicBezTo>
                    <a:pt x="0" y="2"/>
                    <a:pt x="1" y="3"/>
                    <a:pt x="1" y="4"/>
                  </a:cubicBezTo>
                  <a:cubicBezTo>
                    <a:pt x="2" y="5"/>
                    <a:pt x="4" y="7"/>
                    <a:pt x="5" y="8"/>
                  </a:cubicBezTo>
                  <a:cubicBezTo>
                    <a:pt x="6" y="12"/>
                    <a:pt x="8" y="11"/>
                    <a:pt x="11" y="9"/>
                  </a:cubicBezTo>
                  <a:cubicBezTo>
                    <a:pt x="12" y="9"/>
                    <a:pt x="13" y="8"/>
                    <a:pt x="12" y="6"/>
                  </a:cubicBezTo>
                  <a:cubicBezTo>
                    <a:pt x="10" y="4"/>
                    <a:pt x="8" y="2"/>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324"/>
            <p:cNvSpPr/>
            <p:nvPr/>
          </p:nvSpPr>
          <p:spPr bwMode="auto">
            <a:xfrm>
              <a:off x="6475413" y="8950325"/>
              <a:ext cx="63500" cy="82550"/>
            </a:xfrm>
            <a:custGeom>
              <a:avLst/>
              <a:gdLst>
                <a:gd name="T0" fmla="*/ 1 w 17"/>
                <a:gd name="T1" fmla="*/ 16 h 22"/>
                <a:gd name="T2" fmla="*/ 10 w 17"/>
                <a:gd name="T3" fmla="*/ 15 h 22"/>
                <a:gd name="T4" fmla="*/ 15 w 17"/>
                <a:gd name="T5" fmla="*/ 7 h 22"/>
                <a:gd name="T6" fmla="*/ 17 w 17"/>
                <a:gd name="T7" fmla="*/ 6 h 22"/>
                <a:gd name="T8" fmla="*/ 14 w 17"/>
                <a:gd name="T9" fmla="*/ 2 h 22"/>
                <a:gd name="T10" fmla="*/ 10 w 17"/>
                <a:gd name="T11" fmla="*/ 0 h 22"/>
                <a:gd name="T12" fmla="*/ 7 w 17"/>
                <a:gd name="T13" fmla="*/ 1 h 22"/>
                <a:gd name="T14" fmla="*/ 7 w 17"/>
                <a:gd name="T15" fmla="*/ 8 h 22"/>
                <a:gd name="T16" fmla="*/ 6 w 17"/>
                <a:gd name="T17" fmla="*/ 8 h 22"/>
                <a:gd name="T18" fmla="*/ 3 w 17"/>
                <a:gd name="T19" fmla="*/ 9 h 22"/>
                <a:gd name="T20" fmla="*/ 1 w 17"/>
                <a:gd name="T21"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2">
                  <a:moveTo>
                    <a:pt x="1" y="16"/>
                  </a:moveTo>
                  <a:cubicBezTo>
                    <a:pt x="4" y="22"/>
                    <a:pt x="7" y="19"/>
                    <a:pt x="10" y="15"/>
                  </a:cubicBezTo>
                  <a:cubicBezTo>
                    <a:pt x="12" y="12"/>
                    <a:pt x="14" y="9"/>
                    <a:pt x="15" y="7"/>
                  </a:cubicBezTo>
                  <a:cubicBezTo>
                    <a:pt x="16" y="6"/>
                    <a:pt x="16" y="6"/>
                    <a:pt x="17" y="6"/>
                  </a:cubicBezTo>
                  <a:cubicBezTo>
                    <a:pt x="16" y="5"/>
                    <a:pt x="15" y="3"/>
                    <a:pt x="14" y="2"/>
                  </a:cubicBezTo>
                  <a:cubicBezTo>
                    <a:pt x="13" y="1"/>
                    <a:pt x="12" y="0"/>
                    <a:pt x="10" y="0"/>
                  </a:cubicBezTo>
                  <a:cubicBezTo>
                    <a:pt x="9" y="0"/>
                    <a:pt x="8" y="0"/>
                    <a:pt x="7" y="1"/>
                  </a:cubicBezTo>
                  <a:cubicBezTo>
                    <a:pt x="6" y="4"/>
                    <a:pt x="5" y="6"/>
                    <a:pt x="7" y="8"/>
                  </a:cubicBezTo>
                  <a:cubicBezTo>
                    <a:pt x="7" y="8"/>
                    <a:pt x="6" y="8"/>
                    <a:pt x="6" y="8"/>
                  </a:cubicBezTo>
                  <a:cubicBezTo>
                    <a:pt x="5" y="8"/>
                    <a:pt x="4" y="8"/>
                    <a:pt x="3" y="9"/>
                  </a:cubicBezTo>
                  <a:cubicBezTo>
                    <a:pt x="1" y="11"/>
                    <a:pt x="0" y="13"/>
                    <a:pt x="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325"/>
            <p:cNvSpPr/>
            <p:nvPr/>
          </p:nvSpPr>
          <p:spPr bwMode="auto">
            <a:xfrm>
              <a:off x="6116638" y="8805863"/>
              <a:ext cx="60325" cy="74613"/>
            </a:xfrm>
            <a:custGeom>
              <a:avLst/>
              <a:gdLst>
                <a:gd name="T0" fmla="*/ 7 w 16"/>
                <a:gd name="T1" fmla="*/ 11 h 20"/>
                <a:gd name="T2" fmla="*/ 7 w 16"/>
                <a:gd name="T3" fmla="*/ 18 h 20"/>
                <a:gd name="T4" fmla="*/ 10 w 16"/>
                <a:gd name="T5" fmla="*/ 20 h 20"/>
                <a:gd name="T6" fmla="*/ 11 w 16"/>
                <a:gd name="T7" fmla="*/ 20 h 20"/>
                <a:gd name="T8" fmla="*/ 12 w 16"/>
                <a:gd name="T9" fmla="*/ 19 h 20"/>
                <a:gd name="T10" fmla="*/ 16 w 16"/>
                <a:gd name="T11" fmla="*/ 13 h 20"/>
                <a:gd name="T12" fmla="*/ 9 w 16"/>
                <a:gd name="T13" fmla="*/ 6 h 20"/>
                <a:gd name="T14" fmla="*/ 6 w 16"/>
                <a:gd name="T15" fmla="*/ 6 h 20"/>
                <a:gd name="T16" fmla="*/ 2 w 16"/>
                <a:gd name="T17" fmla="*/ 0 h 20"/>
                <a:gd name="T18" fmla="*/ 0 w 16"/>
                <a:gd name="T19" fmla="*/ 3 h 20"/>
                <a:gd name="T20" fmla="*/ 5 w 16"/>
                <a:gd name="T21" fmla="*/ 9 h 20"/>
                <a:gd name="T22" fmla="*/ 5 w 16"/>
                <a:gd name="T23" fmla="*/ 9 h 20"/>
                <a:gd name="T24" fmla="*/ 5 w 16"/>
                <a:gd name="T25" fmla="*/ 9 h 20"/>
                <a:gd name="T26" fmla="*/ 7 w 16"/>
                <a:gd name="T27" fmla="*/ 1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0">
                  <a:moveTo>
                    <a:pt x="7" y="11"/>
                  </a:moveTo>
                  <a:cubicBezTo>
                    <a:pt x="6" y="13"/>
                    <a:pt x="5" y="16"/>
                    <a:pt x="7" y="18"/>
                  </a:cubicBezTo>
                  <a:cubicBezTo>
                    <a:pt x="8" y="19"/>
                    <a:pt x="9" y="19"/>
                    <a:pt x="10" y="20"/>
                  </a:cubicBezTo>
                  <a:cubicBezTo>
                    <a:pt x="10" y="20"/>
                    <a:pt x="11" y="20"/>
                    <a:pt x="11" y="20"/>
                  </a:cubicBezTo>
                  <a:cubicBezTo>
                    <a:pt x="12" y="20"/>
                    <a:pt x="12" y="20"/>
                    <a:pt x="12" y="19"/>
                  </a:cubicBezTo>
                  <a:cubicBezTo>
                    <a:pt x="13" y="17"/>
                    <a:pt x="15" y="15"/>
                    <a:pt x="16" y="13"/>
                  </a:cubicBezTo>
                  <a:cubicBezTo>
                    <a:pt x="11" y="13"/>
                    <a:pt x="9" y="10"/>
                    <a:pt x="9" y="6"/>
                  </a:cubicBezTo>
                  <a:cubicBezTo>
                    <a:pt x="8" y="6"/>
                    <a:pt x="7" y="6"/>
                    <a:pt x="6" y="6"/>
                  </a:cubicBezTo>
                  <a:cubicBezTo>
                    <a:pt x="5" y="4"/>
                    <a:pt x="3" y="2"/>
                    <a:pt x="2" y="0"/>
                  </a:cubicBezTo>
                  <a:cubicBezTo>
                    <a:pt x="1" y="1"/>
                    <a:pt x="1" y="2"/>
                    <a:pt x="0" y="3"/>
                  </a:cubicBezTo>
                  <a:cubicBezTo>
                    <a:pt x="1" y="5"/>
                    <a:pt x="1" y="8"/>
                    <a:pt x="5" y="9"/>
                  </a:cubicBezTo>
                  <a:cubicBezTo>
                    <a:pt x="5" y="9"/>
                    <a:pt x="5" y="9"/>
                    <a:pt x="5" y="9"/>
                  </a:cubicBezTo>
                  <a:cubicBezTo>
                    <a:pt x="5" y="9"/>
                    <a:pt x="5" y="9"/>
                    <a:pt x="5" y="9"/>
                  </a:cubicBezTo>
                  <a:cubicBezTo>
                    <a:pt x="6" y="10"/>
                    <a:pt x="7" y="10"/>
                    <a:pt x="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326"/>
            <p:cNvSpPr/>
            <p:nvPr/>
          </p:nvSpPr>
          <p:spPr bwMode="auto">
            <a:xfrm>
              <a:off x="5810250" y="8420100"/>
              <a:ext cx="52388" cy="60325"/>
            </a:xfrm>
            <a:custGeom>
              <a:avLst/>
              <a:gdLst>
                <a:gd name="T0" fmla="*/ 1 w 14"/>
                <a:gd name="T1" fmla="*/ 8 h 16"/>
                <a:gd name="T2" fmla="*/ 1 w 14"/>
                <a:gd name="T3" fmla="*/ 11 h 16"/>
                <a:gd name="T4" fmla="*/ 7 w 14"/>
                <a:gd name="T5" fmla="*/ 14 h 16"/>
                <a:gd name="T6" fmla="*/ 10 w 14"/>
                <a:gd name="T7" fmla="*/ 13 h 16"/>
                <a:gd name="T8" fmla="*/ 11 w 14"/>
                <a:gd name="T9" fmla="*/ 11 h 16"/>
                <a:gd name="T10" fmla="*/ 14 w 14"/>
                <a:gd name="T11" fmla="*/ 12 h 16"/>
                <a:gd name="T12" fmla="*/ 14 w 14"/>
                <a:gd name="T13" fmla="*/ 4 h 16"/>
                <a:gd name="T14" fmla="*/ 11 w 14"/>
                <a:gd name="T15" fmla="*/ 3 h 16"/>
                <a:gd name="T16" fmla="*/ 11 w 14"/>
                <a:gd name="T17" fmla="*/ 3 h 16"/>
                <a:gd name="T18" fmla="*/ 1 w 14"/>
                <a:gd name="T19"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6">
                  <a:moveTo>
                    <a:pt x="1" y="8"/>
                  </a:moveTo>
                  <a:cubicBezTo>
                    <a:pt x="1" y="9"/>
                    <a:pt x="1" y="10"/>
                    <a:pt x="1" y="11"/>
                  </a:cubicBezTo>
                  <a:cubicBezTo>
                    <a:pt x="0" y="16"/>
                    <a:pt x="3" y="16"/>
                    <a:pt x="7" y="14"/>
                  </a:cubicBezTo>
                  <a:cubicBezTo>
                    <a:pt x="8" y="14"/>
                    <a:pt x="9" y="13"/>
                    <a:pt x="10" y="13"/>
                  </a:cubicBezTo>
                  <a:cubicBezTo>
                    <a:pt x="10" y="12"/>
                    <a:pt x="11" y="12"/>
                    <a:pt x="11" y="11"/>
                  </a:cubicBezTo>
                  <a:cubicBezTo>
                    <a:pt x="11" y="13"/>
                    <a:pt x="12" y="13"/>
                    <a:pt x="14" y="12"/>
                  </a:cubicBezTo>
                  <a:cubicBezTo>
                    <a:pt x="14" y="9"/>
                    <a:pt x="14" y="7"/>
                    <a:pt x="14" y="4"/>
                  </a:cubicBezTo>
                  <a:cubicBezTo>
                    <a:pt x="13" y="4"/>
                    <a:pt x="12" y="3"/>
                    <a:pt x="11" y="3"/>
                  </a:cubicBezTo>
                  <a:cubicBezTo>
                    <a:pt x="11" y="3"/>
                    <a:pt x="11" y="3"/>
                    <a:pt x="11" y="3"/>
                  </a:cubicBezTo>
                  <a:cubicBezTo>
                    <a:pt x="6" y="0"/>
                    <a:pt x="3" y="4"/>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327"/>
            <p:cNvSpPr/>
            <p:nvPr/>
          </p:nvSpPr>
          <p:spPr bwMode="auto">
            <a:xfrm>
              <a:off x="6083300" y="8905875"/>
              <a:ext cx="25400" cy="22225"/>
            </a:xfrm>
            <a:custGeom>
              <a:avLst/>
              <a:gdLst>
                <a:gd name="T0" fmla="*/ 2 w 7"/>
                <a:gd name="T1" fmla="*/ 0 h 6"/>
                <a:gd name="T2" fmla="*/ 0 w 7"/>
                <a:gd name="T3" fmla="*/ 3 h 6"/>
                <a:gd name="T4" fmla="*/ 5 w 7"/>
                <a:gd name="T5" fmla="*/ 6 h 6"/>
                <a:gd name="T6" fmla="*/ 2 w 7"/>
                <a:gd name="T7" fmla="*/ 0 h 6"/>
              </a:gdLst>
              <a:ahLst/>
              <a:cxnLst>
                <a:cxn ang="0">
                  <a:pos x="T0" y="T1"/>
                </a:cxn>
                <a:cxn ang="0">
                  <a:pos x="T2" y="T3"/>
                </a:cxn>
                <a:cxn ang="0">
                  <a:pos x="T4" y="T5"/>
                </a:cxn>
                <a:cxn ang="0">
                  <a:pos x="T6" y="T7"/>
                </a:cxn>
              </a:cxnLst>
              <a:rect l="0" t="0" r="r" b="b"/>
              <a:pathLst>
                <a:path w="7" h="6">
                  <a:moveTo>
                    <a:pt x="2" y="0"/>
                  </a:moveTo>
                  <a:cubicBezTo>
                    <a:pt x="1" y="1"/>
                    <a:pt x="1" y="2"/>
                    <a:pt x="0" y="3"/>
                  </a:cubicBezTo>
                  <a:cubicBezTo>
                    <a:pt x="1" y="5"/>
                    <a:pt x="3" y="6"/>
                    <a:pt x="5" y="6"/>
                  </a:cubicBezTo>
                  <a:cubicBezTo>
                    <a:pt x="7" y="3"/>
                    <a:pt x="6"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7" name="Freeform 328"/>
            <p:cNvSpPr/>
            <p:nvPr/>
          </p:nvSpPr>
          <p:spPr bwMode="auto">
            <a:xfrm>
              <a:off x="6135688" y="8902700"/>
              <a:ext cx="77788" cy="63500"/>
            </a:xfrm>
            <a:custGeom>
              <a:avLst/>
              <a:gdLst>
                <a:gd name="T0" fmla="*/ 15 w 21"/>
                <a:gd name="T1" fmla="*/ 12 h 17"/>
                <a:gd name="T2" fmla="*/ 17 w 21"/>
                <a:gd name="T3" fmla="*/ 12 h 17"/>
                <a:gd name="T4" fmla="*/ 19 w 21"/>
                <a:gd name="T5" fmla="*/ 11 h 17"/>
                <a:gd name="T6" fmla="*/ 20 w 21"/>
                <a:gd name="T7" fmla="*/ 5 h 17"/>
                <a:gd name="T8" fmla="*/ 11 w 21"/>
                <a:gd name="T9" fmla="*/ 0 h 17"/>
                <a:gd name="T10" fmla="*/ 9 w 21"/>
                <a:gd name="T11" fmla="*/ 0 h 17"/>
                <a:gd name="T12" fmla="*/ 5 w 21"/>
                <a:gd name="T13" fmla="*/ 4 h 17"/>
                <a:gd name="T14" fmla="*/ 4 w 21"/>
                <a:gd name="T15" fmla="*/ 6 h 17"/>
                <a:gd name="T16" fmla="*/ 0 w 21"/>
                <a:gd name="T17" fmla="*/ 10 h 17"/>
                <a:gd name="T18" fmla="*/ 15 w 21"/>
                <a:gd name="T19"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7">
                  <a:moveTo>
                    <a:pt x="15" y="12"/>
                  </a:moveTo>
                  <a:cubicBezTo>
                    <a:pt x="16" y="12"/>
                    <a:pt x="17" y="12"/>
                    <a:pt x="17" y="12"/>
                  </a:cubicBezTo>
                  <a:cubicBezTo>
                    <a:pt x="18" y="12"/>
                    <a:pt x="18" y="12"/>
                    <a:pt x="19" y="11"/>
                  </a:cubicBezTo>
                  <a:cubicBezTo>
                    <a:pt x="20" y="10"/>
                    <a:pt x="21" y="8"/>
                    <a:pt x="20" y="5"/>
                  </a:cubicBezTo>
                  <a:cubicBezTo>
                    <a:pt x="18" y="1"/>
                    <a:pt x="15" y="0"/>
                    <a:pt x="11" y="0"/>
                  </a:cubicBezTo>
                  <a:cubicBezTo>
                    <a:pt x="10" y="0"/>
                    <a:pt x="10" y="0"/>
                    <a:pt x="9" y="0"/>
                  </a:cubicBezTo>
                  <a:cubicBezTo>
                    <a:pt x="8" y="1"/>
                    <a:pt x="7" y="2"/>
                    <a:pt x="5" y="4"/>
                  </a:cubicBezTo>
                  <a:cubicBezTo>
                    <a:pt x="5" y="4"/>
                    <a:pt x="4" y="5"/>
                    <a:pt x="4" y="6"/>
                  </a:cubicBezTo>
                  <a:cubicBezTo>
                    <a:pt x="3" y="7"/>
                    <a:pt x="1" y="9"/>
                    <a:pt x="0" y="10"/>
                  </a:cubicBezTo>
                  <a:cubicBezTo>
                    <a:pt x="5" y="17"/>
                    <a:pt x="11" y="10"/>
                    <a:pt x="15"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8" name="Freeform 329"/>
            <p:cNvSpPr/>
            <p:nvPr/>
          </p:nvSpPr>
          <p:spPr bwMode="auto">
            <a:xfrm>
              <a:off x="6288088" y="8950325"/>
              <a:ext cx="34925" cy="41275"/>
            </a:xfrm>
            <a:custGeom>
              <a:avLst/>
              <a:gdLst>
                <a:gd name="T0" fmla="*/ 4 w 9"/>
                <a:gd name="T1" fmla="*/ 9 h 11"/>
                <a:gd name="T2" fmla="*/ 5 w 9"/>
                <a:gd name="T3" fmla="*/ 11 h 11"/>
                <a:gd name="T4" fmla="*/ 9 w 9"/>
                <a:gd name="T5" fmla="*/ 10 h 11"/>
                <a:gd name="T6" fmla="*/ 9 w 9"/>
                <a:gd name="T7" fmla="*/ 7 h 11"/>
                <a:gd name="T8" fmla="*/ 7 w 9"/>
                <a:gd name="T9" fmla="*/ 0 h 11"/>
                <a:gd name="T10" fmla="*/ 4 w 9"/>
                <a:gd name="T11" fmla="*/ 9 h 11"/>
              </a:gdLst>
              <a:ahLst/>
              <a:cxnLst>
                <a:cxn ang="0">
                  <a:pos x="T0" y="T1"/>
                </a:cxn>
                <a:cxn ang="0">
                  <a:pos x="T2" y="T3"/>
                </a:cxn>
                <a:cxn ang="0">
                  <a:pos x="T4" y="T5"/>
                </a:cxn>
                <a:cxn ang="0">
                  <a:pos x="T6" y="T7"/>
                </a:cxn>
                <a:cxn ang="0">
                  <a:pos x="T8" y="T9"/>
                </a:cxn>
                <a:cxn ang="0">
                  <a:pos x="T10" y="T11"/>
                </a:cxn>
              </a:cxnLst>
              <a:rect l="0" t="0" r="r" b="b"/>
              <a:pathLst>
                <a:path w="9" h="11">
                  <a:moveTo>
                    <a:pt x="4" y="9"/>
                  </a:moveTo>
                  <a:cubicBezTo>
                    <a:pt x="4" y="10"/>
                    <a:pt x="5" y="10"/>
                    <a:pt x="5" y="11"/>
                  </a:cubicBezTo>
                  <a:cubicBezTo>
                    <a:pt x="6" y="11"/>
                    <a:pt x="8" y="10"/>
                    <a:pt x="9" y="10"/>
                  </a:cubicBezTo>
                  <a:cubicBezTo>
                    <a:pt x="9" y="9"/>
                    <a:pt x="9" y="8"/>
                    <a:pt x="9" y="7"/>
                  </a:cubicBezTo>
                  <a:cubicBezTo>
                    <a:pt x="9" y="5"/>
                    <a:pt x="9" y="2"/>
                    <a:pt x="7" y="0"/>
                  </a:cubicBezTo>
                  <a:cubicBezTo>
                    <a:pt x="2" y="2"/>
                    <a:pt x="0" y="5"/>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9" name="Freeform 330"/>
            <p:cNvSpPr/>
            <p:nvPr/>
          </p:nvSpPr>
          <p:spPr bwMode="auto">
            <a:xfrm>
              <a:off x="6378575" y="8574088"/>
              <a:ext cx="49213" cy="28575"/>
            </a:xfrm>
            <a:custGeom>
              <a:avLst/>
              <a:gdLst>
                <a:gd name="T0" fmla="*/ 3 w 13"/>
                <a:gd name="T1" fmla="*/ 0 h 8"/>
                <a:gd name="T2" fmla="*/ 1 w 13"/>
                <a:gd name="T3" fmla="*/ 1 h 8"/>
                <a:gd name="T4" fmla="*/ 3 w 13"/>
                <a:gd name="T5" fmla="*/ 7 h 8"/>
                <a:gd name="T6" fmla="*/ 5 w 13"/>
                <a:gd name="T7" fmla="*/ 7 h 8"/>
                <a:gd name="T8" fmla="*/ 3 w 13"/>
                <a:gd name="T9" fmla="*/ 0 h 8"/>
              </a:gdLst>
              <a:ahLst/>
              <a:cxnLst>
                <a:cxn ang="0">
                  <a:pos x="T0" y="T1"/>
                </a:cxn>
                <a:cxn ang="0">
                  <a:pos x="T2" y="T3"/>
                </a:cxn>
                <a:cxn ang="0">
                  <a:pos x="T4" y="T5"/>
                </a:cxn>
                <a:cxn ang="0">
                  <a:pos x="T6" y="T7"/>
                </a:cxn>
                <a:cxn ang="0">
                  <a:pos x="T8" y="T9"/>
                </a:cxn>
              </a:cxnLst>
              <a:rect l="0" t="0" r="r" b="b"/>
              <a:pathLst>
                <a:path w="13" h="8">
                  <a:moveTo>
                    <a:pt x="3" y="0"/>
                  </a:moveTo>
                  <a:cubicBezTo>
                    <a:pt x="3" y="0"/>
                    <a:pt x="2" y="0"/>
                    <a:pt x="1" y="1"/>
                  </a:cubicBezTo>
                  <a:cubicBezTo>
                    <a:pt x="0" y="3"/>
                    <a:pt x="1" y="5"/>
                    <a:pt x="3" y="7"/>
                  </a:cubicBezTo>
                  <a:cubicBezTo>
                    <a:pt x="4" y="8"/>
                    <a:pt x="5" y="8"/>
                    <a:pt x="5" y="7"/>
                  </a:cubicBezTo>
                  <a:cubicBezTo>
                    <a:pt x="13" y="2"/>
                    <a:pt x="5"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0" name="Freeform 331"/>
            <p:cNvSpPr/>
            <p:nvPr/>
          </p:nvSpPr>
          <p:spPr bwMode="auto">
            <a:xfrm>
              <a:off x="6303963" y="8626475"/>
              <a:ext cx="49213" cy="47625"/>
            </a:xfrm>
            <a:custGeom>
              <a:avLst/>
              <a:gdLst>
                <a:gd name="T0" fmla="*/ 10 w 13"/>
                <a:gd name="T1" fmla="*/ 0 h 13"/>
                <a:gd name="T2" fmla="*/ 8 w 13"/>
                <a:gd name="T3" fmla="*/ 2 h 13"/>
                <a:gd name="T4" fmla="*/ 7 w 13"/>
                <a:gd name="T5" fmla="*/ 6 h 13"/>
                <a:gd name="T6" fmla="*/ 0 w 13"/>
                <a:gd name="T7" fmla="*/ 10 h 13"/>
                <a:gd name="T8" fmla="*/ 12 w 13"/>
                <a:gd name="T9" fmla="*/ 9 h 13"/>
                <a:gd name="T10" fmla="*/ 12 w 13"/>
                <a:gd name="T11" fmla="*/ 6 h 13"/>
                <a:gd name="T12" fmla="*/ 12 w 13"/>
                <a:gd name="T13" fmla="*/ 6 h 13"/>
                <a:gd name="T14" fmla="*/ 13 w 13"/>
                <a:gd name="T15" fmla="*/ 3 h 13"/>
                <a:gd name="T16" fmla="*/ 10 w 13"/>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3">
                  <a:moveTo>
                    <a:pt x="10" y="0"/>
                  </a:moveTo>
                  <a:cubicBezTo>
                    <a:pt x="9" y="1"/>
                    <a:pt x="9" y="2"/>
                    <a:pt x="8" y="2"/>
                  </a:cubicBezTo>
                  <a:cubicBezTo>
                    <a:pt x="8" y="4"/>
                    <a:pt x="7" y="5"/>
                    <a:pt x="7" y="6"/>
                  </a:cubicBezTo>
                  <a:cubicBezTo>
                    <a:pt x="5" y="7"/>
                    <a:pt x="3" y="8"/>
                    <a:pt x="0" y="10"/>
                  </a:cubicBezTo>
                  <a:cubicBezTo>
                    <a:pt x="5" y="13"/>
                    <a:pt x="8" y="9"/>
                    <a:pt x="12" y="9"/>
                  </a:cubicBezTo>
                  <a:cubicBezTo>
                    <a:pt x="13" y="8"/>
                    <a:pt x="13" y="7"/>
                    <a:pt x="12" y="6"/>
                  </a:cubicBezTo>
                  <a:cubicBezTo>
                    <a:pt x="12" y="6"/>
                    <a:pt x="12" y="6"/>
                    <a:pt x="12" y="6"/>
                  </a:cubicBezTo>
                  <a:cubicBezTo>
                    <a:pt x="12" y="5"/>
                    <a:pt x="13" y="4"/>
                    <a:pt x="13" y="3"/>
                  </a:cubicBezTo>
                  <a:cubicBezTo>
                    <a:pt x="13" y="2"/>
                    <a:pt x="12"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1" name="Freeform 332"/>
            <p:cNvSpPr/>
            <p:nvPr/>
          </p:nvSpPr>
          <p:spPr bwMode="auto">
            <a:xfrm>
              <a:off x="6353175" y="8682038"/>
              <a:ext cx="28575" cy="36513"/>
            </a:xfrm>
            <a:custGeom>
              <a:avLst/>
              <a:gdLst>
                <a:gd name="T0" fmla="*/ 1 w 8"/>
                <a:gd name="T1" fmla="*/ 0 h 10"/>
                <a:gd name="T2" fmla="*/ 0 w 8"/>
                <a:gd name="T3" fmla="*/ 6 h 10"/>
                <a:gd name="T4" fmla="*/ 8 w 8"/>
                <a:gd name="T5" fmla="*/ 8 h 10"/>
                <a:gd name="T6" fmla="*/ 1 w 8"/>
                <a:gd name="T7" fmla="*/ 0 h 10"/>
              </a:gdLst>
              <a:ahLst/>
              <a:cxnLst>
                <a:cxn ang="0">
                  <a:pos x="T0" y="T1"/>
                </a:cxn>
                <a:cxn ang="0">
                  <a:pos x="T2" y="T3"/>
                </a:cxn>
                <a:cxn ang="0">
                  <a:pos x="T4" y="T5"/>
                </a:cxn>
                <a:cxn ang="0">
                  <a:pos x="T6" y="T7"/>
                </a:cxn>
              </a:cxnLst>
              <a:rect l="0" t="0" r="r" b="b"/>
              <a:pathLst>
                <a:path w="8" h="10">
                  <a:moveTo>
                    <a:pt x="1" y="0"/>
                  </a:moveTo>
                  <a:cubicBezTo>
                    <a:pt x="1" y="2"/>
                    <a:pt x="0" y="4"/>
                    <a:pt x="0" y="6"/>
                  </a:cubicBezTo>
                  <a:cubicBezTo>
                    <a:pt x="2" y="10"/>
                    <a:pt x="5" y="10"/>
                    <a:pt x="8" y="8"/>
                  </a:cubicBezTo>
                  <a:cubicBezTo>
                    <a:pt x="7" y="4"/>
                    <a:pt x="5" y="2"/>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2" name="Freeform 333"/>
            <p:cNvSpPr/>
            <p:nvPr/>
          </p:nvSpPr>
          <p:spPr bwMode="auto">
            <a:xfrm>
              <a:off x="5881688" y="8458200"/>
              <a:ext cx="17463" cy="25400"/>
            </a:xfrm>
            <a:custGeom>
              <a:avLst/>
              <a:gdLst>
                <a:gd name="T0" fmla="*/ 5 w 5"/>
                <a:gd name="T1" fmla="*/ 4 h 7"/>
                <a:gd name="T2" fmla="*/ 2 w 5"/>
                <a:gd name="T3" fmla="*/ 0 h 7"/>
                <a:gd name="T4" fmla="*/ 0 w 5"/>
                <a:gd name="T5" fmla="*/ 3 h 7"/>
                <a:gd name="T6" fmla="*/ 5 w 5"/>
                <a:gd name="T7" fmla="*/ 4 h 7"/>
              </a:gdLst>
              <a:ahLst/>
              <a:cxnLst>
                <a:cxn ang="0">
                  <a:pos x="T0" y="T1"/>
                </a:cxn>
                <a:cxn ang="0">
                  <a:pos x="T2" y="T3"/>
                </a:cxn>
                <a:cxn ang="0">
                  <a:pos x="T4" y="T5"/>
                </a:cxn>
                <a:cxn ang="0">
                  <a:pos x="T6" y="T7"/>
                </a:cxn>
              </a:cxnLst>
              <a:rect l="0" t="0" r="r" b="b"/>
              <a:pathLst>
                <a:path w="5" h="7">
                  <a:moveTo>
                    <a:pt x="5" y="4"/>
                  </a:moveTo>
                  <a:cubicBezTo>
                    <a:pt x="5" y="2"/>
                    <a:pt x="4" y="0"/>
                    <a:pt x="2" y="0"/>
                  </a:cubicBezTo>
                  <a:cubicBezTo>
                    <a:pt x="1" y="1"/>
                    <a:pt x="1" y="2"/>
                    <a:pt x="0" y="3"/>
                  </a:cubicBezTo>
                  <a:cubicBezTo>
                    <a:pt x="2" y="4"/>
                    <a:pt x="3" y="7"/>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3" name="Freeform 334"/>
            <p:cNvSpPr/>
            <p:nvPr/>
          </p:nvSpPr>
          <p:spPr bwMode="auto">
            <a:xfrm>
              <a:off x="6643688" y="8839200"/>
              <a:ext cx="30163" cy="36513"/>
            </a:xfrm>
            <a:custGeom>
              <a:avLst/>
              <a:gdLst>
                <a:gd name="T0" fmla="*/ 7 w 8"/>
                <a:gd name="T1" fmla="*/ 2 h 10"/>
                <a:gd name="T2" fmla="*/ 3 w 8"/>
                <a:gd name="T3" fmla="*/ 3 h 10"/>
                <a:gd name="T4" fmla="*/ 4 w 8"/>
                <a:gd name="T5" fmla="*/ 10 h 10"/>
                <a:gd name="T6" fmla="*/ 6 w 8"/>
                <a:gd name="T7" fmla="*/ 9 h 10"/>
                <a:gd name="T8" fmla="*/ 6 w 8"/>
                <a:gd name="T9" fmla="*/ 7 h 10"/>
                <a:gd name="T10" fmla="*/ 7 w 8"/>
                <a:gd name="T11" fmla="*/ 2 h 10"/>
              </a:gdLst>
              <a:ahLst/>
              <a:cxnLst>
                <a:cxn ang="0">
                  <a:pos x="T0" y="T1"/>
                </a:cxn>
                <a:cxn ang="0">
                  <a:pos x="T2" y="T3"/>
                </a:cxn>
                <a:cxn ang="0">
                  <a:pos x="T4" y="T5"/>
                </a:cxn>
                <a:cxn ang="0">
                  <a:pos x="T6" y="T7"/>
                </a:cxn>
                <a:cxn ang="0">
                  <a:pos x="T8" y="T9"/>
                </a:cxn>
                <a:cxn ang="0">
                  <a:pos x="T10" y="T11"/>
                </a:cxn>
              </a:cxnLst>
              <a:rect l="0" t="0" r="r" b="b"/>
              <a:pathLst>
                <a:path w="8" h="10">
                  <a:moveTo>
                    <a:pt x="7" y="2"/>
                  </a:moveTo>
                  <a:cubicBezTo>
                    <a:pt x="6" y="0"/>
                    <a:pt x="4" y="1"/>
                    <a:pt x="3" y="3"/>
                  </a:cubicBezTo>
                  <a:cubicBezTo>
                    <a:pt x="2" y="5"/>
                    <a:pt x="0" y="8"/>
                    <a:pt x="4" y="10"/>
                  </a:cubicBezTo>
                  <a:cubicBezTo>
                    <a:pt x="5" y="9"/>
                    <a:pt x="6" y="9"/>
                    <a:pt x="6" y="9"/>
                  </a:cubicBezTo>
                  <a:cubicBezTo>
                    <a:pt x="6" y="8"/>
                    <a:pt x="6" y="7"/>
                    <a:pt x="6" y="7"/>
                  </a:cubicBezTo>
                  <a:cubicBezTo>
                    <a:pt x="7" y="5"/>
                    <a:pt x="8" y="3"/>
                    <a:pt x="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4" name="Freeform 335"/>
            <p:cNvSpPr/>
            <p:nvPr/>
          </p:nvSpPr>
          <p:spPr bwMode="auto">
            <a:xfrm>
              <a:off x="6516688" y="8875713"/>
              <a:ext cx="33338" cy="34925"/>
            </a:xfrm>
            <a:custGeom>
              <a:avLst/>
              <a:gdLst>
                <a:gd name="T0" fmla="*/ 4 w 9"/>
                <a:gd name="T1" fmla="*/ 9 h 9"/>
                <a:gd name="T2" fmla="*/ 8 w 9"/>
                <a:gd name="T3" fmla="*/ 3 h 9"/>
                <a:gd name="T4" fmla="*/ 2 w 9"/>
                <a:gd name="T5" fmla="*/ 3 h 9"/>
                <a:gd name="T6" fmla="*/ 4 w 9"/>
                <a:gd name="T7" fmla="*/ 9 h 9"/>
              </a:gdLst>
              <a:ahLst/>
              <a:cxnLst>
                <a:cxn ang="0">
                  <a:pos x="T0" y="T1"/>
                </a:cxn>
                <a:cxn ang="0">
                  <a:pos x="T2" y="T3"/>
                </a:cxn>
                <a:cxn ang="0">
                  <a:pos x="T4" y="T5"/>
                </a:cxn>
                <a:cxn ang="0">
                  <a:pos x="T6" y="T7"/>
                </a:cxn>
              </a:cxnLst>
              <a:rect l="0" t="0" r="r" b="b"/>
              <a:pathLst>
                <a:path w="9" h="9">
                  <a:moveTo>
                    <a:pt x="4" y="9"/>
                  </a:moveTo>
                  <a:cubicBezTo>
                    <a:pt x="6" y="7"/>
                    <a:pt x="9" y="6"/>
                    <a:pt x="8" y="3"/>
                  </a:cubicBezTo>
                  <a:cubicBezTo>
                    <a:pt x="7" y="0"/>
                    <a:pt x="4" y="2"/>
                    <a:pt x="2" y="3"/>
                  </a:cubicBezTo>
                  <a:cubicBezTo>
                    <a:pt x="0" y="6"/>
                    <a:pt x="0" y="8"/>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5" name="Freeform 336"/>
            <p:cNvSpPr/>
            <p:nvPr/>
          </p:nvSpPr>
          <p:spPr bwMode="auto">
            <a:xfrm>
              <a:off x="6334125" y="8839200"/>
              <a:ext cx="104775" cy="134938"/>
            </a:xfrm>
            <a:custGeom>
              <a:avLst/>
              <a:gdLst>
                <a:gd name="T0" fmla="*/ 21 w 28"/>
                <a:gd name="T1" fmla="*/ 0 h 36"/>
                <a:gd name="T2" fmla="*/ 19 w 28"/>
                <a:gd name="T3" fmla="*/ 3 h 36"/>
                <a:gd name="T4" fmla="*/ 19 w 28"/>
                <a:gd name="T5" fmla="*/ 15 h 36"/>
                <a:gd name="T6" fmla="*/ 9 w 28"/>
                <a:gd name="T7" fmla="*/ 12 h 36"/>
                <a:gd name="T8" fmla="*/ 6 w 28"/>
                <a:gd name="T9" fmla="*/ 20 h 36"/>
                <a:gd name="T10" fmla="*/ 6 w 28"/>
                <a:gd name="T11" fmla="*/ 20 h 36"/>
                <a:gd name="T12" fmla="*/ 2 w 28"/>
                <a:gd name="T13" fmla="*/ 29 h 36"/>
                <a:gd name="T14" fmla="*/ 4 w 28"/>
                <a:gd name="T15" fmla="*/ 28 h 36"/>
                <a:gd name="T16" fmla="*/ 10 w 28"/>
                <a:gd name="T17" fmla="*/ 26 h 36"/>
                <a:gd name="T18" fmla="*/ 13 w 28"/>
                <a:gd name="T19" fmla="*/ 34 h 36"/>
                <a:gd name="T20" fmla="*/ 18 w 28"/>
                <a:gd name="T21" fmla="*/ 34 h 36"/>
                <a:gd name="T22" fmla="*/ 20 w 28"/>
                <a:gd name="T23" fmla="*/ 34 h 36"/>
                <a:gd name="T24" fmla="*/ 24 w 28"/>
                <a:gd name="T25" fmla="*/ 22 h 36"/>
                <a:gd name="T26" fmla="*/ 24 w 28"/>
                <a:gd name="T27" fmla="*/ 18 h 36"/>
                <a:gd name="T28" fmla="*/ 23 w 28"/>
                <a:gd name="T29" fmla="*/ 17 h 36"/>
                <a:gd name="T30" fmla="*/ 26 w 28"/>
                <a:gd name="T31" fmla="*/ 10 h 36"/>
                <a:gd name="T32" fmla="*/ 28 w 28"/>
                <a:gd name="T33" fmla="*/ 6 h 36"/>
                <a:gd name="T34" fmla="*/ 21 w 28"/>
                <a:gd name="T3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36">
                  <a:moveTo>
                    <a:pt x="21" y="0"/>
                  </a:moveTo>
                  <a:cubicBezTo>
                    <a:pt x="21" y="1"/>
                    <a:pt x="20" y="2"/>
                    <a:pt x="19" y="3"/>
                  </a:cubicBezTo>
                  <a:cubicBezTo>
                    <a:pt x="17" y="7"/>
                    <a:pt x="19" y="11"/>
                    <a:pt x="19" y="15"/>
                  </a:cubicBezTo>
                  <a:cubicBezTo>
                    <a:pt x="17" y="10"/>
                    <a:pt x="12" y="11"/>
                    <a:pt x="9" y="12"/>
                  </a:cubicBezTo>
                  <a:cubicBezTo>
                    <a:pt x="5" y="13"/>
                    <a:pt x="6" y="17"/>
                    <a:pt x="6" y="20"/>
                  </a:cubicBezTo>
                  <a:cubicBezTo>
                    <a:pt x="6" y="20"/>
                    <a:pt x="6" y="20"/>
                    <a:pt x="6" y="20"/>
                  </a:cubicBezTo>
                  <a:cubicBezTo>
                    <a:pt x="5" y="24"/>
                    <a:pt x="0" y="24"/>
                    <a:pt x="2" y="29"/>
                  </a:cubicBezTo>
                  <a:cubicBezTo>
                    <a:pt x="2" y="29"/>
                    <a:pt x="3" y="28"/>
                    <a:pt x="4" y="28"/>
                  </a:cubicBezTo>
                  <a:cubicBezTo>
                    <a:pt x="6" y="28"/>
                    <a:pt x="8" y="27"/>
                    <a:pt x="10" y="26"/>
                  </a:cubicBezTo>
                  <a:cubicBezTo>
                    <a:pt x="10" y="30"/>
                    <a:pt x="11" y="32"/>
                    <a:pt x="13" y="34"/>
                  </a:cubicBezTo>
                  <a:cubicBezTo>
                    <a:pt x="15" y="35"/>
                    <a:pt x="16" y="36"/>
                    <a:pt x="18" y="34"/>
                  </a:cubicBezTo>
                  <a:cubicBezTo>
                    <a:pt x="19" y="34"/>
                    <a:pt x="19" y="34"/>
                    <a:pt x="20" y="34"/>
                  </a:cubicBezTo>
                  <a:cubicBezTo>
                    <a:pt x="21" y="30"/>
                    <a:pt x="21" y="25"/>
                    <a:pt x="24" y="22"/>
                  </a:cubicBezTo>
                  <a:cubicBezTo>
                    <a:pt x="25" y="21"/>
                    <a:pt x="25" y="19"/>
                    <a:pt x="24" y="18"/>
                  </a:cubicBezTo>
                  <a:cubicBezTo>
                    <a:pt x="24" y="17"/>
                    <a:pt x="23" y="17"/>
                    <a:pt x="23" y="17"/>
                  </a:cubicBezTo>
                  <a:cubicBezTo>
                    <a:pt x="24" y="15"/>
                    <a:pt x="25" y="12"/>
                    <a:pt x="26" y="10"/>
                  </a:cubicBezTo>
                  <a:cubicBezTo>
                    <a:pt x="27" y="9"/>
                    <a:pt x="28" y="8"/>
                    <a:pt x="28" y="6"/>
                  </a:cubicBezTo>
                  <a:cubicBezTo>
                    <a:pt x="28" y="2"/>
                    <a:pt x="26"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6" name="Freeform 337"/>
            <p:cNvSpPr/>
            <p:nvPr/>
          </p:nvSpPr>
          <p:spPr bwMode="auto">
            <a:xfrm>
              <a:off x="6483350" y="8828088"/>
              <a:ext cx="38100" cy="30163"/>
            </a:xfrm>
            <a:custGeom>
              <a:avLst/>
              <a:gdLst>
                <a:gd name="T0" fmla="*/ 7 w 10"/>
                <a:gd name="T1" fmla="*/ 0 h 8"/>
                <a:gd name="T2" fmla="*/ 2 w 10"/>
                <a:gd name="T3" fmla="*/ 1 h 8"/>
                <a:gd name="T4" fmla="*/ 0 w 10"/>
                <a:gd name="T5" fmla="*/ 3 h 8"/>
                <a:gd name="T6" fmla="*/ 6 w 10"/>
                <a:gd name="T7" fmla="*/ 7 h 8"/>
                <a:gd name="T8" fmla="*/ 10 w 10"/>
                <a:gd name="T9" fmla="*/ 3 h 8"/>
                <a:gd name="T10" fmla="*/ 10 w 10"/>
                <a:gd name="T11" fmla="*/ 0 h 8"/>
                <a:gd name="T12" fmla="*/ 7 w 10"/>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7" y="0"/>
                  </a:moveTo>
                  <a:cubicBezTo>
                    <a:pt x="5" y="0"/>
                    <a:pt x="4" y="0"/>
                    <a:pt x="2" y="1"/>
                  </a:cubicBezTo>
                  <a:cubicBezTo>
                    <a:pt x="2" y="2"/>
                    <a:pt x="1" y="3"/>
                    <a:pt x="0" y="3"/>
                  </a:cubicBezTo>
                  <a:cubicBezTo>
                    <a:pt x="1" y="7"/>
                    <a:pt x="3" y="8"/>
                    <a:pt x="6" y="7"/>
                  </a:cubicBezTo>
                  <a:cubicBezTo>
                    <a:pt x="8" y="6"/>
                    <a:pt x="9" y="4"/>
                    <a:pt x="10" y="3"/>
                  </a:cubicBezTo>
                  <a:cubicBezTo>
                    <a:pt x="10" y="2"/>
                    <a:pt x="10" y="1"/>
                    <a:pt x="10" y="0"/>
                  </a:cubicBezTo>
                  <a:cubicBezTo>
                    <a:pt x="9" y="0"/>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7" name="Freeform 338"/>
            <p:cNvSpPr/>
            <p:nvPr/>
          </p:nvSpPr>
          <p:spPr bwMode="auto">
            <a:xfrm>
              <a:off x="6532563" y="8786813"/>
              <a:ext cx="25400" cy="25400"/>
            </a:xfrm>
            <a:custGeom>
              <a:avLst/>
              <a:gdLst>
                <a:gd name="T0" fmla="*/ 7 w 7"/>
                <a:gd name="T1" fmla="*/ 6 h 7"/>
                <a:gd name="T2" fmla="*/ 7 w 7"/>
                <a:gd name="T3" fmla="*/ 4 h 7"/>
                <a:gd name="T4" fmla="*/ 5 w 7"/>
                <a:gd name="T5" fmla="*/ 0 h 7"/>
                <a:gd name="T6" fmla="*/ 2 w 7"/>
                <a:gd name="T7" fmla="*/ 6 h 7"/>
                <a:gd name="T8" fmla="*/ 7 w 7"/>
                <a:gd name="T9" fmla="*/ 6 h 7"/>
              </a:gdLst>
              <a:ahLst/>
              <a:cxnLst>
                <a:cxn ang="0">
                  <a:pos x="T0" y="T1"/>
                </a:cxn>
                <a:cxn ang="0">
                  <a:pos x="T2" y="T3"/>
                </a:cxn>
                <a:cxn ang="0">
                  <a:pos x="T4" y="T5"/>
                </a:cxn>
                <a:cxn ang="0">
                  <a:pos x="T6" y="T7"/>
                </a:cxn>
                <a:cxn ang="0">
                  <a:pos x="T8" y="T9"/>
                </a:cxn>
              </a:cxnLst>
              <a:rect l="0" t="0" r="r" b="b"/>
              <a:pathLst>
                <a:path w="7" h="7">
                  <a:moveTo>
                    <a:pt x="7" y="6"/>
                  </a:moveTo>
                  <a:cubicBezTo>
                    <a:pt x="7" y="6"/>
                    <a:pt x="7" y="5"/>
                    <a:pt x="7" y="4"/>
                  </a:cubicBezTo>
                  <a:cubicBezTo>
                    <a:pt x="6" y="3"/>
                    <a:pt x="6" y="1"/>
                    <a:pt x="5" y="0"/>
                  </a:cubicBezTo>
                  <a:cubicBezTo>
                    <a:pt x="1" y="0"/>
                    <a:pt x="0" y="2"/>
                    <a:pt x="2" y="6"/>
                  </a:cubicBezTo>
                  <a:cubicBezTo>
                    <a:pt x="4" y="7"/>
                    <a:pt x="5" y="7"/>
                    <a:pt x="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8" name="Freeform 339"/>
            <p:cNvSpPr/>
            <p:nvPr/>
          </p:nvSpPr>
          <p:spPr bwMode="auto">
            <a:xfrm>
              <a:off x="6019800" y="8226425"/>
              <a:ext cx="112713" cy="80963"/>
            </a:xfrm>
            <a:custGeom>
              <a:avLst/>
              <a:gdLst>
                <a:gd name="T0" fmla="*/ 13 w 30"/>
                <a:gd name="T1" fmla="*/ 6 h 22"/>
                <a:gd name="T2" fmla="*/ 9 w 30"/>
                <a:gd name="T3" fmla="*/ 7 h 22"/>
                <a:gd name="T4" fmla="*/ 6 w 30"/>
                <a:gd name="T5" fmla="*/ 8 h 22"/>
                <a:gd name="T6" fmla="*/ 4 w 30"/>
                <a:gd name="T7" fmla="*/ 9 h 22"/>
                <a:gd name="T8" fmla="*/ 0 w 30"/>
                <a:gd name="T9" fmla="*/ 13 h 22"/>
                <a:gd name="T10" fmla="*/ 9 w 30"/>
                <a:gd name="T11" fmla="*/ 13 h 22"/>
                <a:gd name="T12" fmla="*/ 11 w 30"/>
                <a:gd name="T13" fmla="*/ 14 h 22"/>
                <a:gd name="T14" fmla="*/ 27 w 30"/>
                <a:gd name="T15" fmla="*/ 10 h 22"/>
                <a:gd name="T16" fmla="*/ 29 w 30"/>
                <a:gd name="T17" fmla="*/ 4 h 22"/>
                <a:gd name="T18" fmla="*/ 26 w 30"/>
                <a:gd name="T19" fmla="*/ 0 h 22"/>
                <a:gd name="T20" fmla="*/ 22 w 30"/>
                <a:gd name="T21" fmla="*/ 2 h 22"/>
                <a:gd name="T22" fmla="*/ 19 w 30"/>
                <a:gd name="T23" fmla="*/ 5 h 22"/>
                <a:gd name="T24" fmla="*/ 13 w 30"/>
                <a:gd name="T25"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2">
                  <a:moveTo>
                    <a:pt x="13" y="6"/>
                  </a:moveTo>
                  <a:cubicBezTo>
                    <a:pt x="12" y="7"/>
                    <a:pt x="10" y="7"/>
                    <a:pt x="9" y="7"/>
                  </a:cubicBezTo>
                  <a:cubicBezTo>
                    <a:pt x="7" y="7"/>
                    <a:pt x="7" y="7"/>
                    <a:pt x="6" y="8"/>
                  </a:cubicBezTo>
                  <a:cubicBezTo>
                    <a:pt x="5" y="9"/>
                    <a:pt x="5" y="9"/>
                    <a:pt x="4" y="9"/>
                  </a:cubicBezTo>
                  <a:cubicBezTo>
                    <a:pt x="1" y="9"/>
                    <a:pt x="0" y="10"/>
                    <a:pt x="0" y="13"/>
                  </a:cubicBezTo>
                  <a:cubicBezTo>
                    <a:pt x="3" y="22"/>
                    <a:pt x="6" y="16"/>
                    <a:pt x="9" y="13"/>
                  </a:cubicBezTo>
                  <a:cubicBezTo>
                    <a:pt x="9" y="14"/>
                    <a:pt x="10" y="14"/>
                    <a:pt x="11" y="14"/>
                  </a:cubicBezTo>
                  <a:cubicBezTo>
                    <a:pt x="17" y="17"/>
                    <a:pt x="22" y="14"/>
                    <a:pt x="27" y="10"/>
                  </a:cubicBezTo>
                  <a:cubicBezTo>
                    <a:pt x="28" y="8"/>
                    <a:pt x="30" y="7"/>
                    <a:pt x="29" y="4"/>
                  </a:cubicBezTo>
                  <a:cubicBezTo>
                    <a:pt x="27" y="4"/>
                    <a:pt x="27" y="2"/>
                    <a:pt x="26" y="0"/>
                  </a:cubicBezTo>
                  <a:cubicBezTo>
                    <a:pt x="25" y="1"/>
                    <a:pt x="23" y="1"/>
                    <a:pt x="22" y="2"/>
                  </a:cubicBezTo>
                  <a:cubicBezTo>
                    <a:pt x="21" y="3"/>
                    <a:pt x="20" y="4"/>
                    <a:pt x="19" y="5"/>
                  </a:cubicBezTo>
                  <a:cubicBezTo>
                    <a:pt x="17" y="6"/>
                    <a:pt x="15" y="6"/>
                    <a:pt x="1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99" name="Freeform 340"/>
            <p:cNvSpPr/>
            <p:nvPr/>
          </p:nvSpPr>
          <p:spPr bwMode="auto">
            <a:xfrm>
              <a:off x="6091238" y="8185150"/>
              <a:ext cx="22225" cy="36513"/>
            </a:xfrm>
            <a:custGeom>
              <a:avLst/>
              <a:gdLst>
                <a:gd name="T0" fmla="*/ 6 w 6"/>
                <a:gd name="T1" fmla="*/ 9 h 10"/>
                <a:gd name="T2" fmla="*/ 6 w 6"/>
                <a:gd name="T3" fmla="*/ 4 h 10"/>
                <a:gd name="T4" fmla="*/ 1 w 6"/>
                <a:gd name="T5" fmla="*/ 4 h 10"/>
                <a:gd name="T6" fmla="*/ 6 w 6"/>
                <a:gd name="T7" fmla="*/ 9 h 10"/>
              </a:gdLst>
              <a:ahLst/>
              <a:cxnLst>
                <a:cxn ang="0">
                  <a:pos x="T0" y="T1"/>
                </a:cxn>
                <a:cxn ang="0">
                  <a:pos x="T2" y="T3"/>
                </a:cxn>
                <a:cxn ang="0">
                  <a:pos x="T4" y="T5"/>
                </a:cxn>
                <a:cxn ang="0">
                  <a:pos x="T6" y="T7"/>
                </a:cxn>
              </a:cxnLst>
              <a:rect l="0" t="0" r="r" b="b"/>
              <a:pathLst>
                <a:path w="6" h="10">
                  <a:moveTo>
                    <a:pt x="6" y="9"/>
                  </a:moveTo>
                  <a:cubicBezTo>
                    <a:pt x="6" y="7"/>
                    <a:pt x="6" y="6"/>
                    <a:pt x="6" y="4"/>
                  </a:cubicBezTo>
                  <a:cubicBezTo>
                    <a:pt x="4" y="2"/>
                    <a:pt x="2" y="0"/>
                    <a:pt x="1" y="4"/>
                  </a:cubicBezTo>
                  <a:cubicBezTo>
                    <a:pt x="0" y="8"/>
                    <a:pt x="2" y="10"/>
                    <a:pt x="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0" name="Freeform 341"/>
            <p:cNvSpPr/>
            <p:nvPr/>
          </p:nvSpPr>
          <p:spPr bwMode="auto">
            <a:xfrm>
              <a:off x="5967413" y="8323263"/>
              <a:ext cx="55563" cy="41275"/>
            </a:xfrm>
            <a:custGeom>
              <a:avLst/>
              <a:gdLst>
                <a:gd name="T0" fmla="*/ 1 w 15"/>
                <a:gd name="T1" fmla="*/ 2 h 11"/>
                <a:gd name="T2" fmla="*/ 3 w 15"/>
                <a:gd name="T3" fmla="*/ 9 h 11"/>
                <a:gd name="T4" fmla="*/ 10 w 15"/>
                <a:gd name="T5" fmla="*/ 7 h 11"/>
                <a:gd name="T6" fmla="*/ 15 w 15"/>
                <a:gd name="T7" fmla="*/ 6 h 11"/>
                <a:gd name="T8" fmla="*/ 1 w 15"/>
                <a:gd name="T9" fmla="*/ 2 h 11"/>
              </a:gdLst>
              <a:ahLst/>
              <a:cxnLst>
                <a:cxn ang="0">
                  <a:pos x="T0" y="T1"/>
                </a:cxn>
                <a:cxn ang="0">
                  <a:pos x="T2" y="T3"/>
                </a:cxn>
                <a:cxn ang="0">
                  <a:pos x="T4" y="T5"/>
                </a:cxn>
                <a:cxn ang="0">
                  <a:pos x="T6" y="T7"/>
                </a:cxn>
                <a:cxn ang="0">
                  <a:pos x="T8" y="T9"/>
                </a:cxn>
              </a:cxnLst>
              <a:rect l="0" t="0" r="r" b="b"/>
              <a:pathLst>
                <a:path w="15" h="11">
                  <a:moveTo>
                    <a:pt x="1" y="2"/>
                  </a:moveTo>
                  <a:cubicBezTo>
                    <a:pt x="0" y="5"/>
                    <a:pt x="1" y="8"/>
                    <a:pt x="3" y="9"/>
                  </a:cubicBezTo>
                  <a:cubicBezTo>
                    <a:pt x="6" y="11"/>
                    <a:pt x="8" y="10"/>
                    <a:pt x="10" y="7"/>
                  </a:cubicBezTo>
                  <a:cubicBezTo>
                    <a:pt x="12" y="7"/>
                    <a:pt x="14" y="9"/>
                    <a:pt x="15" y="6"/>
                  </a:cubicBezTo>
                  <a:cubicBezTo>
                    <a:pt x="12" y="0"/>
                    <a:pt x="7"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1" name="Freeform 342"/>
            <p:cNvSpPr/>
            <p:nvPr/>
          </p:nvSpPr>
          <p:spPr bwMode="auto">
            <a:xfrm>
              <a:off x="6224588" y="8072438"/>
              <a:ext cx="23813" cy="30163"/>
            </a:xfrm>
            <a:custGeom>
              <a:avLst/>
              <a:gdLst>
                <a:gd name="T0" fmla="*/ 4 w 6"/>
                <a:gd name="T1" fmla="*/ 8 h 8"/>
                <a:gd name="T2" fmla="*/ 6 w 6"/>
                <a:gd name="T3" fmla="*/ 7 h 8"/>
                <a:gd name="T4" fmla="*/ 0 w 6"/>
                <a:gd name="T5" fmla="*/ 1 h 8"/>
                <a:gd name="T6" fmla="*/ 4 w 6"/>
                <a:gd name="T7" fmla="*/ 8 h 8"/>
              </a:gdLst>
              <a:ahLst/>
              <a:cxnLst>
                <a:cxn ang="0">
                  <a:pos x="T0" y="T1"/>
                </a:cxn>
                <a:cxn ang="0">
                  <a:pos x="T2" y="T3"/>
                </a:cxn>
                <a:cxn ang="0">
                  <a:pos x="T4" y="T5"/>
                </a:cxn>
                <a:cxn ang="0">
                  <a:pos x="T6" y="T7"/>
                </a:cxn>
              </a:cxnLst>
              <a:rect l="0" t="0" r="r" b="b"/>
              <a:pathLst>
                <a:path w="6" h="8">
                  <a:moveTo>
                    <a:pt x="4" y="8"/>
                  </a:moveTo>
                  <a:cubicBezTo>
                    <a:pt x="4" y="7"/>
                    <a:pt x="5" y="7"/>
                    <a:pt x="6" y="7"/>
                  </a:cubicBezTo>
                  <a:cubicBezTo>
                    <a:pt x="5" y="4"/>
                    <a:pt x="4" y="0"/>
                    <a:pt x="0" y="1"/>
                  </a:cubicBezTo>
                  <a:cubicBezTo>
                    <a:pt x="0" y="4"/>
                    <a:pt x="1" y="7"/>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2" name="Freeform 343"/>
            <p:cNvSpPr/>
            <p:nvPr/>
          </p:nvSpPr>
          <p:spPr bwMode="auto">
            <a:xfrm>
              <a:off x="6480175" y="8472488"/>
              <a:ext cx="36513" cy="33338"/>
            </a:xfrm>
            <a:custGeom>
              <a:avLst/>
              <a:gdLst>
                <a:gd name="T0" fmla="*/ 10 w 10"/>
                <a:gd name="T1" fmla="*/ 5 h 9"/>
                <a:gd name="T2" fmla="*/ 10 w 10"/>
                <a:gd name="T3" fmla="*/ 0 h 9"/>
                <a:gd name="T4" fmla="*/ 6 w 10"/>
                <a:gd name="T5" fmla="*/ 1 h 9"/>
                <a:gd name="T6" fmla="*/ 0 w 10"/>
                <a:gd name="T7" fmla="*/ 5 h 9"/>
                <a:gd name="T8" fmla="*/ 6 w 10"/>
                <a:gd name="T9" fmla="*/ 9 h 9"/>
                <a:gd name="T10" fmla="*/ 10 w 10"/>
                <a:gd name="T11" fmla="*/ 5 h 9"/>
              </a:gdLst>
              <a:ahLst/>
              <a:cxnLst>
                <a:cxn ang="0">
                  <a:pos x="T0" y="T1"/>
                </a:cxn>
                <a:cxn ang="0">
                  <a:pos x="T2" y="T3"/>
                </a:cxn>
                <a:cxn ang="0">
                  <a:pos x="T4" y="T5"/>
                </a:cxn>
                <a:cxn ang="0">
                  <a:pos x="T6" y="T7"/>
                </a:cxn>
                <a:cxn ang="0">
                  <a:pos x="T8" y="T9"/>
                </a:cxn>
                <a:cxn ang="0">
                  <a:pos x="T10" y="T11"/>
                </a:cxn>
              </a:cxnLst>
              <a:rect l="0" t="0" r="r" b="b"/>
              <a:pathLst>
                <a:path w="10" h="9">
                  <a:moveTo>
                    <a:pt x="10" y="5"/>
                  </a:moveTo>
                  <a:cubicBezTo>
                    <a:pt x="10" y="3"/>
                    <a:pt x="10" y="2"/>
                    <a:pt x="10" y="0"/>
                  </a:cubicBezTo>
                  <a:cubicBezTo>
                    <a:pt x="8" y="0"/>
                    <a:pt x="7" y="1"/>
                    <a:pt x="6" y="1"/>
                  </a:cubicBezTo>
                  <a:cubicBezTo>
                    <a:pt x="4" y="2"/>
                    <a:pt x="1" y="2"/>
                    <a:pt x="0" y="5"/>
                  </a:cubicBezTo>
                  <a:cubicBezTo>
                    <a:pt x="2" y="7"/>
                    <a:pt x="4" y="8"/>
                    <a:pt x="6" y="9"/>
                  </a:cubicBezTo>
                  <a:cubicBezTo>
                    <a:pt x="7" y="8"/>
                    <a:pt x="8" y="6"/>
                    <a:pt x="1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3" name="Freeform 344"/>
            <p:cNvSpPr/>
            <p:nvPr/>
          </p:nvSpPr>
          <p:spPr bwMode="auto">
            <a:xfrm>
              <a:off x="5903913" y="8312150"/>
              <a:ext cx="22225" cy="25400"/>
            </a:xfrm>
            <a:custGeom>
              <a:avLst/>
              <a:gdLst>
                <a:gd name="T0" fmla="*/ 6 w 6"/>
                <a:gd name="T1" fmla="*/ 6 h 7"/>
                <a:gd name="T2" fmla="*/ 4 w 6"/>
                <a:gd name="T3" fmla="*/ 0 h 7"/>
                <a:gd name="T4" fmla="*/ 0 w 6"/>
                <a:gd name="T5" fmla="*/ 1 h 7"/>
                <a:gd name="T6" fmla="*/ 4 w 6"/>
                <a:gd name="T7" fmla="*/ 7 h 7"/>
                <a:gd name="T8" fmla="*/ 6 w 6"/>
                <a:gd name="T9" fmla="*/ 6 h 7"/>
              </a:gdLst>
              <a:ahLst/>
              <a:cxnLst>
                <a:cxn ang="0">
                  <a:pos x="T0" y="T1"/>
                </a:cxn>
                <a:cxn ang="0">
                  <a:pos x="T2" y="T3"/>
                </a:cxn>
                <a:cxn ang="0">
                  <a:pos x="T4" y="T5"/>
                </a:cxn>
                <a:cxn ang="0">
                  <a:pos x="T6" y="T7"/>
                </a:cxn>
                <a:cxn ang="0">
                  <a:pos x="T8" y="T9"/>
                </a:cxn>
              </a:cxnLst>
              <a:rect l="0" t="0" r="r" b="b"/>
              <a:pathLst>
                <a:path w="6" h="7">
                  <a:moveTo>
                    <a:pt x="6" y="6"/>
                  </a:moveTo>
                  <a:cubicBezTo>
                    <a:pt x="5" y="4"/>
                    <a:pt x="5" y="2"/>
                    <a:pt x="4" y="0"/>
                  </a:cubicBezTo>
                  <a:cubicBezTo>
                    <a:pt x="3" y="0"/>
                    <a:pt x="1" y="0"/>
                    <a:pt x="0" y="1"/>
                  </a:cubicBezTo>
                  <a:cubicBezTo>
                    <a:pt x="1" y="3"/>
                    <a:pt x="3" y="5"/>
                    <a:pt x="4" y="7"/>
                  </a:cubicBezTo>
                  <a:cubicBezTo>
                    <a:pt x="5" y="7"/>
                    <a:pt x="5" y="7"/>
                    <a:pt x="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4" name="Freeform 345"/>
            <p:cNvSpPr/>
            <p:nvPr/>
          </p:nvSpPr>
          <p:spPr bwMode="auto">
            <a:xfrm>
              <a:off x="5956300" y="8307388"/>
              <a:ext cx="25400" cy="15875"/>
            </a:xfrm>
            <a:custGeom>
              <a:avLst/>
              <a:gdLst>
                <a:gd name="T0" fmla="*/ 4 w 7"/>
                <a:gd name="T1" fmla="*/ 4 h 4"/>
                <a:gd name="T2" fmla="*/ 6 w 7"/>
                <a:gd name="T3" fmla="*/ 2 h 4"/>
                <a:gd name="T4" fmla="*/ 2 w 7"/>
                <a:gd name="T5" fmla="*/ 0 h 4"/>
                <a:gd name="T6" fmla="*/ 0 w 7"/>
                <a:gd name="T7" fmla="*/ 0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5" y="4"/>
                    <a:pt x="7" y="3"/>
                    <a:pt x="6" y="2"/>
                  </a:cubicBezTo>
                  <a:cubicBezTo>
                    <a:pt x="6" y="1"/>
                    <a:pt x="4" y="0"/>
                    <a:pt x="2" y="0"/>
                  </a:cubicBezTo>
                  <a:cubicBezTo>
                    <a:pt x="2" y="0"/>
                    <a:pt x="1" y="0"/>
                    <a:pt x="0" y="0"/>
                  </a:cubicBezTo>
                  <a:cubicBezTo>
                    <a:pt x="1" y="2"/>
                    <a:pt x="2" y="4"/>
                    <a:pt x="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5" name="Freeform 346"/>
            <p:cNvSpPr/>
            <p:nvPr/>
          </p:nvSpPr>
          <p:spPr bwMode="auto">
            <a:xfrm>
              <a:off x="9634538" y="5441950"/>
              <a:ext cx="33338" cy="41275"/>
            </a:xfrm>
            <a:custGeom>
              <a:avLst/>
              <a:gdLst>
                <a:gd name="T0" fmla="*/ 9 w 9"/>
                <a:gd name="T1" fmla="*/ 11 h 11"/>
                <a:gd name="T2" fmla="*/ 8 w 9"/>
                <a:gd name="T3" fmla="*/ 7 h 11"/>
                <a:gd name="T4" fmla="*/ 9 w 9"/>
                <a:gd name="T5" fmla="*/ 0 h 11"/>
                <a:gd name="T6" fmla="*/ 6 w 9"/>
                <a:gd name="T7" fmla="*/ 1 h 11"/>
                <a:gd name="T8" fmla="*/ 9 w 9"/>
                <a:gd name="T9" fmla="*/ 11 h 11"/>
              </a:gdLst>
              <a:ahLst/>
              <a:cxnLst>
                <a:cxn ang="0">
                  <a:pos x="T0" y="T1"/>
                </a:cxn>
                <a:cxn ang="0">
                  <a:pos x="T2" y="T3"/>
                </a:cxn>
                <a:cxn ang="0">
                  <a:pos x="T4" y="T5"/>
                </a:cxn>
                <a:cxn ang="0">
                  <a:pos x="T6" y="T7"/>
                </a:cxn>
                <a:cxn ang="0">
                  <a:pos x="T8" y="T9"/>
                </a:cxn>
              </a:cxnLst>
              <a:rect l="0" t="0" r="r" b="b"/>
              <a:pathLst>
                <a:path w="9" h="11">
                  <a:moveTo>
                    <a:pt x="9" y="11"/>
                  </a:moveTo>
                  <a:cubicBezTo>
                    <a:pt x="9" y="10"/>
                    <a:pt x="8" y="8"/>
                    <a:pt x="8" y="7"/>
                  </a:cubicBezTo>
                  <a:cubicBezTo>
                    <a:pt x="8" y="4"/>
                    <a:pt x="8" y="2"/>
                    <a:pt x="9" y="0"/>
                  </a:cubicBezTo>
                  <a:cubicBezTo>
                    <a:pt x="8" y="0"/>
                    <a:pt x="6" y="0"/>
                    <a:pt x="6" y="1"/>
                  </a:cubicBezTo>
                  <a:cubicBezTo>
                    <a:pt x="5" y="5"/>
                    <a:pt x="0" y="10"/>
                    <a:pt x="9"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6" name="Freeform 347"/>
            <p:cNvSpPr/>
            <p:nvPr/>
          </p:nvSpPr>
          <p:spPr bwMode="auto">
            <a:xfrm>
              <a:off x="9690100" y="5445125"/>
              <a:ext cx="44450" cy="25400"/>
            </a:xfrm>
            <a:custGeom>
              <a:avLst/>
              <a:gdLst>
                <a:gd name="T0" fmla="*/ 12 w 12"/>
                <a:gd name="T1" fmla="*/ 3 h 7"/>
                <a:gd name="T2" fmla="*/ 2 w 12"/>
                <a:gd name="T3" fmla="*/ 3 h 7"/>
                <a:gd name="T4" fmla="*/ 0 w 12"/>
                <a:gd name="T5" fmla="*/ 6 h 7"/>
                <a:gd name="T6" fmla="*/ 8 w 12"/>
                <a:gd name="T7" fmla="*/ 7 h 7"/>
                <a:gd name="T8" fmla="*/ 12 w 12"/>
                <a:gd name="T9" fmla="*/ 3 h 7"/>
              </a:gdLst>
              <a:ahLst/>
              <a:cxnLst>
                <a:cxn ang="0">
                  <a:pos x="T0" y="T1"/>
                </a:cxn>
                <a:cxn ang="0">
                  <a:pos x="T2" y="T3"/>
                </a:cxn>
                <a:cxn ang="0">
                  <a:pos x="T4" y="T5"/>
                </a:cxn>
                <a:cxn ang="0">
                  <a:pos x="T6" y="T7"/>
                </a:cxn>
                <a:cxn ang="0">
                  <a:pos x="T8" y="T9"/>
                </a:cxn>
              </a:cxnLst>
              <a:rect l="0" t="0" r="r" b="b"/>
              <a:pathLst>
                <a:path w="12" h="7">
                  <a:moveTo>
                    <a:pt x="12" y="3"/>
                  </a:moveTo>
                  <a:cubicBezTo>
                    <a:pt x="8" y="0"/>
                    <a:pt x="5" y="3"/>
                    <a:pt x="2" y="3"/>
                  </a:cubicBezTo>
                  <a:cubicBezTo>
                    <a:pt x="1" y="4"/>
                    <a:pt x="1" y="5"/>
                    <a:pt x="0" y="6"/>
                  </a:cubicBezTo>
                  <a:cubicBezTo>
                    <a:pt x="3" y="6"/>
                    <a:pt x="5" y="6"/>
                    <a:pt x="8" y="7"/>
                  </a:cubicBezTo>
                  <a:cubicBezTo>
                    <a:pt x="9" y="5"/>
                    <a:pt x="10" y="4"/>
                    <a:pt x="1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7" name="Freeform 348"/>
            <p:cNvSpPr/>
            <p:nvPr/>
          </p:nvSpPr>
          <p:spPr bwMode="auto">
            <a:xfrm>
              <a:off x="9532938" y="5710238"/>
              <a:ext cx="60325" cy="68263"/>
            </a:xfrm>
            <a:custGeom>
              <a:avLst/>
              <a:gdLst>
                <a:gd name="T0" fmla="*/ 10 w 16"/>
                <a:gd name="T1" fmla="*/ 4 h 18"/>
                <a:gd name="T2" fmla="*/ 0 w 16"/>
                <a:gd name="T3" fmla="*/ 11 h 18"/>
                <a:gd name="T4" fmla="*/ 12 w 16"/>
                <a:gd name="T5" fmla="*/ 12 h 18"/>
                <a:gd name="T6" fmla="*/ 15 w 16"/>
                <a:gd name="T7" fmla="*/ 12 h 18"/>
                <a:gd name="T8" fmla="*/ 16 w 16"/>
                <a:gd name="T9" fmla="*/ 7 h 18"/>
                <a:gd name="T10" fmla="*/ 14 w 16"/>
                <a:gd name="T11" fmla="*/ 0 h 18"/>
                <a:gd name="T12" fmla="*/ 10 w 16"/>
                <a:gd name="T13" fmla="*/ 4 h 18"/>
              </a:gdLst>
              <a:ahLst/>
              <a:cxnLst>
                <a:cxn ang="0">
                  <a:pos x="T0" y="T1"/>
                </a:cxn>
                <a:cxn ang="0">
                  <a:pos x="T2" y="T3"/>
                </a:cxn>
                <a:cxn ang="0">
                  <a:pos x="T4" y="T5"/>
                </a:cxn>
                <a:cxn ang="0">
                  <a:pos x="T6" y="T7"/>
                </a:cxn>
                <a:cxn ang="0">
                  <a:pos x="T8" y="T9"/>
                </a:cxn>
                <a:cxn ang="0">
                  <a:pos x="T10" y="T11"/>
                </a:cxn>
                <a:cxn ang="0">
                  <a:pos x="T12" y="T13"/>
                </a:cxn>
              </a:cxnLst>
              <a:rect l="0" t="0" r="r" b="b"/>
              <a:pathLst>
                <a:path w="16" h="18">
                  <a:moveTo>
                    <a:pt x="10" y="4"/>
                  </a:moveTo>
                  <a:cubicBezTo>
                    <a:pt x="5" y="4"/>
                    <a:pt x="2" y="7"/>
                    <a:pt x="0" y="11"/>
                  </a:cubicBezTo>
                  <a:cubicBezTo>
                    <a:pt x="3" y="18"/>
                    <a:pt x="8" y="13"/>
                    <a:pt x="12" y="12"/>
                  </a:cubicBezTo>
                  <a:cubicBezTo>
                    <a:pt x="13" y="12"/>
                    <a:pt x="14" y="12"/>
                    <a:pt x="15" y="12"/>
                  </a:cubicBezTo>
                  <a:cubicBezTo>
                    <a:pt x="16" y="10"/>
                    <a:pt x="16" y="9"/>
                    <a:pt x="16" y="7"/>
                  </a:cubicBezTo>
                  <a:cubicBezTo>
                    <a:pt x="15" y="4"/>
                    <a:pt x="14" y="2"/>
                    <a:pt x="14" y="0"/>
                  </a:cubicBezTo>
                  <a:cubicBezTo>
                    <a:pt x="12" y="1"/>
                    <a:pt x="11" y="2"/>
                    <a:pt x="1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8" name="Freeform 349"/>
            <p:cNvSpPr/>
            <p:nvPr/>
          </p:nvSpPr>
          <p:spPr bwMode="auto">
            <a:xfrm>
              <a:off x="9704388" y="5407025"/>
              <a:ext cx="23813" cy="11113"/>
            </a:xfrm>
            <a:custGeom>
              <a:avLst/>
              <a:gdLst>
                <a:gd name="T0" fmla="*/ 6 w 6"/>
                <a:gd name="T1" fmla="*/ 1 h 3"/>
                <a:gd name="T2" fmla="*/ 3 w 6"/>
                <a:gd name="T3" fmla="*/ 0 h 3"/>
                <a:gd name="T4" fmla="*/ 0 w 6"/>
                <a:gd name="T5" fmla="*/ 2 h 3"/>
                <a:gd name="T6" fmla="*/ 4 w 6"/>
                <a:gd name="T7" fmla="*/ 3 h 3"/>
                <a:gd name="T8" fmla="*/ 6 w 6"/>
                <a:gd name="T9" fmla="*/ 1 h 3"/>
              </a:gdLst>
              <a:ahLst/>
              <a:cxnLst>
                <a:cxn ang="0">
                  <a:pos x="T0" y="T1"/>
                </a:cxn>
                <a:cxn ang="0">
                  <a:pos x="T2" y="T3"/>
                </a:cxn>
                <a:cxn ang="0">
                  <a:pos x="T4" y="T5"/>
                </a:cxn>
                <a:cxn ang="0">
                  <a:pos x="T6" y="T7"/>
                </a:cxn>
                <a:cxn ang="0">
                  <a:pos x="T8" y="T9"/>
                </a:cxn>
              </a:cxnLst>
              <a:rect l="0" t="0" r="r" b="b"/>
              <a:pathLst>
                <a:path w="6" h="3">
                  <a:moveTo>
                    <a:pt x="6" y="1"/>
                  </a:moveTo>
                  <a:cubicBezTo>
                    <a:pt x="5" y="1"/>
                    <a:pt x="4" y="0"/>
                    <a:pt x="3" y="0"/>
                  </a:cubicBezTo>
                  <a:cubicBezTo>
                    <a:pt x="2" y="0"/>
                    <a:pt x="2" y="1"/>
                    <a:pt x="0" y="2"/>
                  </a:cubicBezTo>
                  <a:cubicBezTo>
                    <a:pt x="2" y="2"/>
                    <a:pt x="3" y="3"/>
                    <a:pt x="4" y="3"/>
                  </a:cubicBezTo>
                  <a:cubicBezTo>
                    <a:pt x="4" y="3"/>
                    <a:pt x="5"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09" name="Freeform 350"/>
            <p:cNvSpPr/>
            <p:nvPr/>
          </p:nvSpPr>
          <p:spPr bwMode="auto">
            <a:xfrm>
              <a:off x="9634538" y="5594350"/>
              <a:ext cx="115888" cy="115888"/>
            </a:xfrm>
            <a:custGeom>
              <a:avLst/>
              <a:gdLst>
                <a:gd name="T0" fmla="*/ 14 w 31"/>
                <a:gd name="T1" fmla="*/ 23 h 31"/>
                <a:gd name="T2" fmla="*/ 15 w 31"/>
                <a:gd name="T3" fmla="*/ 15 h 31"/>
                <a:gd name="T4" fmla="*/ 15 w 31"/>
                <a:gd name="T5" fmla="*/ 0 h 31"/>
                <a:gd name="T6" fmla="*/ 4 w 31"/>
                <a:gd name="T7" fmla="*/ 13 h 31"/>
                <a:gd name="T8" fmla="*/ 14 w 31"/>
                <a:gd name="T9" fmla="*/ 23 h 31"/>
              </a:gdLst>
              <a:ahLst/>
              <a:cxnLst>
                <a:cxn ang="0">
                  <a:pos x="T0" y="T1"/>
                </a:cxn>
                <a:cxn ang="0">
                  <a:pos x="T2" y="T3"/>
                </a:cxn>
                <a:cxn ang="0">
                  <a:pos x="T4" y="T5"/>
                </a:cxn>
                <a:cxn ang="0">
                  <a:pos x="T6" y="T7"/>
                </a:cxn>
                <a:cxn ang="0">
                  <a:pos x="T8" y="T9"/>
                </a:cxn>
              </a:cxnLst>
              <a:rect l="0" t="0" r="r" b="b"/>
              <a:pathLst>
                <a:path w="31" h="31">
                  <a:moveTo>
                    <a:pt x="14" y="23"/>
                  </a:moveTo>
                  <a:cubicBezTo>
                    <a:pt x="16" y="20"/>
                    <a:pt x="11" y="16"/>
                    <a:pt x="15" y="15"/>
                  </a:cubicBezTo>
                  <a:cubicBezTo>
                    <a:pt x="31" y="10"/>
                    <a:pt x="19" y="5"/>
                    <a:pt x="15" y="0"/>
                  </a:cubicBezTo>
                  <a:cubicBezTo>
                    <a:pt x="8" y="2"/>
                    <a:pt x="8" y="9"/>
                    <a:pt x="4" y="13"/>
                  </a:cubicBezTo>
                  <a:cubicBezTo>
                    <a:pt x="7" y="16"/>
                    <a:pt x="0" y="31"/>
                    <a:pt x="1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0" name="Freeform 351"/>
            <p:cNvSpPr/>
            <p:nvPr/>
          </p:nvSpPr>
          <p:spPr bwMode="auto">
            <a:xfrm>
              <a:off x="9604375" y="5691188"/>
              <a:ext cx="36513" cy="19050"/>
            </a:xfrm>
            <a:custGeom>
              <a:avLst/>
              <a:gdLst>
                <a:gd name="T0" fmla="*/ 10 w 10"/>
                <a:gd name="T1" fmla="*/ 0 h 5"/>
                <a:gd name="T2" fmla="*/ 0 w 10"/>
                <a:gd name="T3" fmla="*/ 3 h 5"/>
                <a:gd name="T4" fmla="*/ 0 w 10"/>
                <a:gd name="T5" fmla="*/ 4 h 5"/>
                <a:gd name="T6" fmla="*/ 10 w 10"/>
                <a:gd name="T7" fmla="*/ 0 h 5"/>
              </a:gdLst>
              <a:ahLst/>
              <a:cxnLst>
                <a:cxn ang="0">
                  <a:pos x="T0" y="T1"/>
                </a:cxn>
                <a:cxn ang="0">
                  <a:pos x="T2" y="T3"/>
                </a:cxn>
                <a:cxn ang="0">
                  <a:pos x="T4" y="T5"/>
                </a:cxn>
                <a:cxn ang="0">
                  <a:pos x="T6" y="T7"/>
                </a:cxn>
              </a:cxnLst>
              <a:rect l="0" t="0" r="r" b="b"/>
              <a:pathLst>
                <a:path w="10" h="5">
                  <a:moveTo>
                    <a:pt x="10" y="0"/>
                  </a:moveTo>
                  <a:cubicBezTo>
                    <a:pt x="6" y="1"/>
                    <a:pt x="3" y="2"/>
                    <a:pt x="0" y="3"/>
                  </a:cubicBezTo>
                  <a:cubicBezTo>
                    <a:pt x="0" y="3"/>
                    <a:pt x="0" y="4"/>
                    <a:pt x="0" y="4"/>
                  </a:cubicBezTo>
                  <a:cubicBezTo>
                    <a:pt x="5" y="5"/>
                    <a:pt x="5" y="5"/>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1" name="Freeform 352"/>
            <p:cNvSpPr/>
            <p:nvPr/>
          </p:nvSpPr>
          <p:spPr bwMode="auto">
            <a:xfrm>
              <a:off x="9461500" y="5795963"/>
              <a:ext cx="49213" cy="46038"/>
            </a:xfrm>
            <a:custGeom>
              <a:avLst/>
              <a:gdLst>
                <a:gd name="T0" fmla="*/ 8 w 13"/>
                <a:gd name="T1" fmla="*/ 11 h 12"/>
                <a:gd name="T2" fmla="*/ 12 w 13"/>
                <a:gd name="T3" fmla="*/ 10 h 12"/>
                <a:gd name="T4" fmla="*/ 12 w 13"/>
                <a:gd name="T5" fmla="*/ 7 h 12"/>
                <a:gd name="T6" fmla="*/ 9 w 13"/>
                <a:gd name="T7" fmla="*/ 3 h 12"/>
                <a:gd name="T8" fmla="*/ 3 w 13"/>
                <a:gd name="T9" fmla="*/ 2 h 12"/>
                <a:gd name="T10" fmla="*/ 1 w 13"/>
                <a:gd name="T11" fmla="*/ 5 h 12"/>
                <a:gd name="T12" fmla="*/ 8 w 13"/>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3" h="12">
                  <a:moveTo>
                    <a:pt x="8" y="11"/>
                  </a:moveTo>
                  <a:cubicBezTo>
                    <a:pt x="10" y="12"/>
                    <a:pt x="11" y="12"/>
                    <a:pt x="12" y="10"/>
                  </a:cubicBezTo>
                  <a:cubicBezTo>
                    <a:pt x="13" y="9"/>
                    <a:pt x="13" y="8"/>
                    <a:pt x="12" y="7"/>
                  </a:cubicBezTo>
                  <a:cubicBezTo>
                    <a:pt x="11" y="6"/>
                    <a:pt x="10" y="5"/>
                    <a:pt x="9" y="3"/>
                  </a:cubicBezTo>
                  <a:cubicBezTo>
                    <a:pt x="7" y="0"/>
                    <a:pt x="5" y="0"/>
                    <a:pt x="3" y="2"/>
                  </a:cubicBezTo>
                  <a:cubicBezTo>
                    <a:pt x="1" y="2"/>
                    <a:pt x="0" y="3"/>
                    <a:pt x="1" y="5"/>
                  </a:cubicBezTo>
                  <a:cubicBezTo>
                    <a:pt x="3" y="7"/>
                    <a:pt x="5"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2" name="Freeform 353"/>
            <p:cNvSpPr/>
            <p:nvPr/>
          </p:nvSpPr>
          <p:spPr bwMode="auto">
            <a:xfrm>
              <a:off x="9401175" y="5818188"/>
              <a:ext cx="65088" cy="87313"/>
            </a:xfrm>
            <a:custGeom>
              <a:avLst/>
              <a:gdLst>
                <a:gd name="T0" fmla="*/ 16 w 17"/>
                <a:gd name="T1" fmla="*/ 7 h 23"/>
                <a:gd name="T2" fmla="*/ 7 w 17"/>
                <a:gd name="T3" fmla="*/ 7 h 23"/>
                <a:gd name="T4" fmla="*/ 2 w 17"/>
                <a:gd name="T5" fmla="*/ 16 h 23"/>
                <a:gd name="T6" fmla="*/ 0 w 17"/>
                <a:gd name="T7" fmla="*/ 17 h 23"/>
                <a:gd name="T8" fmla="*/ 4 w 17"/>
                <a:gd name="T9" fmla="*/ 20 h 23"/>
                <a:gd name="T10" fmla="*/ 7 w 17"/>
                <a:gd name="T11" fmla="*/ 23 h 23"/>
                <a:gd name="T12" fmla="*/ 10 w 17"/>
                <a:gd name="T13" fmla="*/ 21 h 23"/>
                <a:gd name="T14" fmla="*/ 10 w 17"/>
                <a:gd name="T15" fmla="*/ 15 h 23"/>
                <a:gd name="T16" fmla="*/ 11 w 17"/>
                <a:gd name="T17" fmla="*/ 15 h 23"/>
                <a:gd name="T18" fmla="*/ 14 w 17"/>
                <a:gd name="T19" fmla="*/ 14 h 23"/>
                <a:gd name="T20" fmla="*/ 16 w 17"/>
                <a:gd name="T21"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23">
                  <a:moveTo>
                    <a:pt x="16" y="7"/>
                  </a:moveTo>
                  <a:cubicBezTo>
                    <a:pt x="13" y="0"/>
                    <a:pt x="10" y="4"/>
                    <a:pt x="7" y="7"/>
                  </a:cubicBezTo>
                  <a:cubicBezTo>
                    <a:pt x="5" y="10"/>
                    <a:pt x="4" y="13"/>
                    <a:pt x="2" y="16"/>
                  </a:cubicBezTo>
                  <a:cubicBezTo>
                    <a:pt x="1" y="16"/>
                    <a:pt x="1" y="16"/>
                    <a:pt x="0" y="17"/>
                  </a:cubicBezTo>
                  <a:cubicBezTo>
                    <a:pt x="1" y="18"/>
                    <a:pt x="2" y="19"/>
                    <a:pt x="4" y="20"/>
                  </a:cubicBezTo>
                  <a:cubicBezTo>
                    <a:pt x="4" y="22"/>
                    <a:pt x="6" y="23"/>
                    <a:pt x="7" y="23"/>
                  </a:cubicBezTo>
                  <a:cubicBezTo>
                    <a:pt x="8" y="23"/>
                    <a:pt x="9" y="22"/>
                    <a:pt x="10" y="21"/>
                  </a:cubicBezTo>
                  <a:cubicBezTo>
                    <a:pt x="11" y="19"/>
                    <a:pt x="12" y="17"/>
                    <a:pt x="10" y="15"/>
                  </a:cubicBezTo>
                  <a:cubicBezTo>
                    <a:pt x="11" y="15"/>
                    <a:pt x="11" y="15"/>
                    <a:pt x="11" y="15"/>
                  </a:cubicBezTo>
                  <a:cubicBezTo>
                    <a:pt x="13" y="15"/>
                    <a:pt x="13" y="14"/>
                    <a:pt x="14" y="14"/>
                  </a:cubicBezTo>
                  <a:cubicBezTo>
                    <a:pt x="16" y="12"/>
                    <a:pt x="17" y="9"/>
                    <a:pt x="1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3" name="Freeform 354"/>
            <p:cNvSpPr/>
            <p:nvPr/>
          </p:nvSpPr>
          <p:spPr bwMode="auto">
            <a:xfrm>
              <a:off x="9267825" y="5980113"/>
              <a:ext cx="28575" cy="33338"/>
            </a:xfrm>
            <a:custGeom>
              <a:avLst/>
              <a:gdLst>
                <a:gd name="T0" fmla="*/ 1 w 8"/>
                <a:gd name="T1" fmla="*/ 8 h 9"/>
                <a:gd name="T2" fmla="*/ 6 w 8"/>
                <a:gd name="T3" fmla="*/ 7 h 9"/>
                <a:gd name="T4" fmla="*/ 4 w 8"/>
                <a:gd name="T5" fmla="*/ 0 h 9"/>
                <a:gd name="T6" fmla="*/ 2 w 8"/>
                <a:gd name="T7" fmla="*/ 1 h 9"/>
                <a:gd name="T8" fmla="*/ 2 w 8"/>
                <a:gd name="T9" fmla="*/ 3 h 9"/>
                <a:gd name="T10" fmla="*/ 1 w 8"/>
                <a:gd name="T11" fmla="*/ 8 h 9"/>
              </a:gdLst>
              <a:ahLst/>
              <a:cxnLst>
                <a:cxn ang="0">
                  <a:pos x="T0" y="T1"/>
                </a:cxn>
                <a:cxn ang="0">
                  <a:pos x="T2" y="T3"/>
                </a:cxn>
                <a:cxn ang="0">
                  <a:pos x="T4" y="T5"/>
                </a:cxn>
                <a:cxn ang="0">
                  <a:pos x="T6" y="T7"/>
                </a:cxn>
                <a:cxn ang="0">
                  <a:pos x="T8" y="T9"/>
                </a:cxn>
                <a:cxn ang="0">
                  <a:pos x="T10" y="T11"/>
                </a:cxn>
              </a:cxnLst>
              <a:rect l="0" t="0" r="r" b="b"/>
              <a:pathLst>
                <a:path w="8" h="9">
                  <a:moveTo>
                    <a:pt x="1" y="8"/>
                  </a:moveTo>
                  <a:cubicBezTo>
                    <a:pt x="3" y="9"/>
                    <a:pt x="5" y="9"/>
                    <a:pt x="6" y="7"/>
                  </a:cubicBezTo>
                  <a:cubicBezTo>
                    <a:pt x="6" y="4"/>
                    <a:pt x="8" y="1"/>
                    <a:pt x="4" y="0"/>
                  </a:cubicBezTo>
                  <a:cubicBezTo>
                    <a:pt x="3" y="0"/>
                    <a:pt x="3" y="0"/>
                    <a:pt x="2" y="1"/>
                  </a:cubicBezTo>
                  <a:cubicBezTo>
                    <a:pt x="2" y="1"/>
                    <a:pt x="2" y="2"/>
                    <a:pt x="2" y="3"/>
                  </a:cubicBezTo>
                  <a:cubicBezTo>
                    <a:pt x="1" y="4"/>
                    <a:pt x="0" y="6"/>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4" name="Freeform 355"/>
            <p:cNvSpPr/>
            <p:nvPr/>
          </p:nvSpPr>
          <p:spPr bwMode="auto">
            <a:xfrm>
              <a:off x="9390063" y="5942013"/>
              <a:ext cx="38100" cy="38100"/>
            </a:xfrm>
            <a:custGeom>
              <a:avLst/>
              <a:gdLst>
                <a:gd name="T0" fmla="*/ 5 w 10"/>
                <a:gd name="T1" fmla="*/ 0 h 10"/>
                <a:gd name="T2" fmla="*/ 1 w 10"/>
                <a:gd name="T3" fmla="*/ 7 h 10"/>
                <a:gd name="T4" fmla="*/ 7 w 10"/>
                <a:gd name="T5" fmla="*/ 7 h 10"/>
                <a:gd name="T6" fmla="*/ 5 w 10"/>
                <a:gd name="T7" fmla="*/ 0 h 10"/>
              </a:gdLst>
              <a:ahLst/>
              <a:cxnLst>
                <a:cxn ang="0">
                  <a:pos x="T0" y="T1"/>
                </a:cxn>
                <a:cxn ang="0">
                  <a:pos x="T2" y="T3"/>
                </a:cxn>
                <a:cxn ang="0">
                  <a:pos x="T4" y="T5"/>
                </a:cxn>
                <a:cxn ang="0">
                  <a:pos x="T6" y="T7"/>
                </a:cxn>
              </a:cxnLst>
              <a:rect l="0" t="0" r="r" b="b"/>
              <a:pathLst>
                <a:path w="10" h="10">
                  <a:moveTo>
                    <a:pt x="5" y="0"/>
                  </a:moveTo>
                  <a:cubicBezTo>
                    <a:pt x="3" y="2"/>
                    <a:pt x="0" y="3"/>
                    <a:pt x="1" y="7"/>
                  </a:cubicBezTo>
                  <a:cubicBezTo>
                    <a:pt x="2" y="10"/>
                    <a:pt x="5" y="7"/>
                    <a:pt x="7" y="7"/>
                  </a:cubicBezTo>
                  <a:cubicBezTo>
                    <a:pt x="10" y="4"/>
                    <a:pt x="9" y="2"/>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5" name="Freeform 356"/>
            <p:cNvSpPr/>
            <p:nvPr/>
          </p:nvSpPr>
          <p:spPr bwMode="auto">
            <a:xfrm>
              <a:off x="9420225" y="5997575"/>
              <a:ext cx="38100" cy="30163"/>
            </a:xfrm>
            <a:custGeom>
              <a:avLst/>
              <a:gdLst>
                <a:gd name="T0" fmla="*/ 4 w 10"/>
                <a:gd name="T1" fmla="*/ 8 h 8"/>
                <a:gd name="T2" fmla="*/ 8 w 10"/>
                <a:gd name="T3" fmla="*/ 6 h 8"/>
                <a:gd name="T4" fmla="*/ 10 w 10"/>
                <a:gd name="T5" fmla="*/ 4 h 8"/>
                <a:gd name="T6" fmla="*/ 4 w 10"/>
                <a:gd name="T7" fmla="*/ 1 h 8"/>
                <a:gd name="T8" fmla="*/ 0 w 10"/>
                <a:gd name="T9" fmla="*/ 4 h 8"/>
                <a:gd name="T10" fmla="*/ 1 w 10"/>
                <a:gd name="T11" fmla="*/ 7 h 8"/>
                <a:gd name="T12" fmla="*/ 4 w 1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0" h="8">
                  <a:moveTo>
                    <a:pt x="4" y="8"/>
                  </a:moveTo>
                  <a:cubicBezTo>
                    <a:pt x="5" y="7"/>
                    <a:pt x="7" y="7"/>
                    <a:pt x="8" y="6"/>
                  </a:cubicBezTo>
                  <a:cubicBezTo>
                    <a:pt x="9" y="6"/>
                    <a:pt x="9" y="5"/>
                    <a:pt x="10" y="4"/>
                  </a:cubicBezTo>
                  <a:cubicBezTo>
                    <a:pt x="9" y="1"/>
                    <a:pt x="7" y="0"/>
                    <a:pt x="4" y="1"/>
                  </a:cubicBezTo>
                  <a:cubicBezTo>
                    <a:pt x="3" y="2"/>
                    <a:pt x="1" y="3"/>
                    <a:pt x="0" y="4"/>
                  </a:cubicBezTo>
                  <a:cubicBezTo>
                    <a:pt x="0" y="5"/>
                    <a:pt x="0" y="6"/>
                    <a:pt x="1" y="7"/>
                  </a:cubicBezTo>
                  <a:cubicBezTo>
                    <a:pt x="2" y="7"/>
                    <a:pt x="3"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6" name="Freeform 357"/>
            <p:cNvSpPr/>
            <p:nvPr/>
          </p:nvSpPr>
          <p:spPr bwMode="auto">
            <a:xfrm>
              <a:off x="9285288" y="6024563"/>
              <a:ext cx="52388" cy="55563"/>
            </a:xfrm>
            <a:custGeom>
              <a:avLst/>
              <a:gdLst>
                <a:gd name="T0" fmla="*/ 7 w 14"/>
                <a:gd name="T1" fmla="*/ 10 h 15"/>
                <a:gd name="T2" fmla="*/ 8 w 14"/>
                <a:gd name="T3" fmla="*/ 8 h 15"/>
                <a:gd name="T4" fmla="*/ 14 w 14"/>
                <a:gd name="T5" fmla="*/ 6 h 15"/>
                <a:gd name="T6" fmla="*/ 13 w 14"/>
                <a:gd name="T7" fmla="*/ 4 h 15"/>
                <a:gd name="T8" fmla="*/ 7 w 14"/>
                <a:gd name="T9" fmla="*/ 0 h 15"/>
                <a:gd name="T10" fmla="*/ 2 w 14"/>
                <a:gd name="T11" fmla="*/ 7 h 15"/>
                <a:gd name="T12" fmla="*/ 0 w 14"/>
                <a:gd name="T13" fmla="*/ 8 h 15"/>
                <a:gd name="T14" fmla="*/ 0 w 14"/>
                <a:gd name="T15" fmla="*/ 10 h 15"/>
                <a:gd name="T16" fmla="*/ 7 w 14"/>
                <a:gd name="T1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5">
                  <a:moveTo>
                    <a:pt x="7" y="10"/>
                  </a:moveTo>
                  <a:cubicBezTo>
                    <a:pt x="8" y="9"/>
                    <a:pt x="8" y="8"/>
                    <a:pt x="8" y="8"/>
                  </a:cubicBezTo>
                  <a:cubicBezTo>
                    <a:pt x="10" y="8"/>
                    <a:pt x="13" y="8"/>
                    <a:pt x="14" y="6"/>
                  </a:cubicBezTo>
                  <a:cubicBezTo>
                    <a:pt x="14" y="5"/>
                    <a:pt x="14" y="4"/>
                    <a:pt x="13" y="4"/>
                  </a:cubicBezTo>
                  <a:cubicBezTo>
                    <a:pt x="11" y="3"/>
                    <a:pt x="9" y="1"/>
                    <a:pt x="7" y="0"/>
                  </a:cubicBezTo>
                  <a:cubicBezTo>
                    <a:pt x="6" y="3"/>
                    <a:pt x="4" y="5"/>
                    <a:pt x="2" y="7"/>
                  </a:cubicBezTo>
                  <a:cubicBezTo>
                    <a:pt x="1" y="7"/>
                    <a:pt x="1" y="7"/>
                    <a:pt x="0" y="8"/>
                  </a:cubicBezTo>
                  <a:cubicBezTo>
                    <a:pt x="0" y="8"/>
                    <a:pt x="0" y="9"/>
                    <a:pt x="0" y="10"/>
                  </a:cubicBezTo>
                  <a:cubicBezTo>
                    <a:pt x="2" y="15"/>
                    <a:pt x="5"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7" name="Freeform 358"/>
            <p:cNvSpPr/>
            <p:nvPr/>
          </p:nvSpPr>
          <p:spPr bwMode="auto">
            <a:xfrm>
              <a:off x="9383713" y="6038850"/>
              <a:ext cx="25400" cy="30163"/>
            </a:xfrm>
            <a:custGeom>
              <a:avLst/>
              <a:gdLst>
                <a:gd name="T0" fmla="*/ 0 w 7"/>
                <a:gd name="T1" fmla="*/ 1 h 8"/>
                <a:gd name="T2" fmla="*/ 0 w 7"/>
                <a:gd name="T3" fmla="*/ 3 h 8"/>
                <a:gd name="T4" fmla="*/ 2 w 7"/>
                <a:gd name="T5" fmla="*/ 8 h 8"/>
                <a:gd name="T6" fmla="*/ 5 w 7"/>
                <a:gd name="T7" fmla="*/ 2 h 8"/>
                <a:gd name="T8" fmla="*/ 0 w 7"/>
                <a:gd name="T9" fmla="*/ 1 h 8"/>
              </a:gdLst>
              <a:ahLst/>
              <a:cxnLst>
                <a:cxn ang="0">
                  <a:pos x="T0" y="T1"/>
                </a:cxn>
                <a:cxn ang="0">
                  <a:pos x="T2" y="T3"/>
                </a:cxn>
                <a:cxn ang="0">
                  <a:pos x="T4" y="T5"/>
                </a:cxn>
                <a:cxn ang="0">
                  <a:pos x="T6" y="T7"/>
                </a:cxn>
                <a:cxn ang="0">
                  <a:pos x="T8" y="T9"/>
                </a:cxn>
              </a:cxnLst>
              <a:rect l="0" t="0" r="r" b="b"/>
              <a:pathLst>
                <a:path w="7" h="8">
                  <a:moveTo>
                    <a:pt x="0" y="1"/>
                  </a:moveTo>
                  <a:cubicBezTo>
                    <a:pt x="0" y="2"/>
                    <a:pt x="0" y="2"/>
                    <a:pt x="0" y="3"/>
                  </a:cubicBezTo>
                  <a:cubicBezTo>
                    <a:pt x="1" y="5"/>
                    <a:pt x="1" y="6"/>
                    <a:pt x="2" y="8"/>
                  </a:cubicBezTo>
                  <a:cubicBezTo>
                    <a:pt x="6" y="7"/>
                    <a:pt x="7" y="5"/>
                    <a:pt x="5" y="2"/>
                  </a:cubicBezTo>
                  <a:cubicBezTo>
                    <a:pt x="4" y="0"/>
                    <a:pt x="2"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8" name="Freeform 359"/>
            <p:cNvSpPr/>
            <p:nvPr/>
          </p:nvSpPr>
          <p:spPr bwMode="auto">
            <a:xfrm>
              <a:off x="9139238" y="6110288"/>
              <a:ext cx="30163" cy="26988"/>
            </a:xfrm>
            <a:custGeom>
              <a:avLst/>
              <a:gdLst>
                <a:gd name="T0" fmla="*/ 0 w 8"/>
                <a:gd name="T1" fmla="*/ 3 h 7"/>
                <a:gd name="T2" fmla="*/ 0 w 8"/>
                <a:gd name="T3" fmla="*/ 3 h 7"/>
                <a:gd name="T4" fmla="*/ 0 w 8"/>
                <a:gd name="T5" fmla="*/ 5 h 7"/>
                <a:gd name="T6" fmla="*/ 7 w 8"/>
                <a:gd name="T7" fmla="*/ 5 h 7"/>
                <a:gd name="T8" fmla="*/ 6 w 8"/>
                <a:gd name="T9" fmla="*/ 0 h 7"/>
                <a:gd name="T10" fmla="*/ 0 w 8"/>
                <a:gd name="T11" fmla="*/ 3 h 7"/>
              </a:gdLst>
              <a:ahLst/>
              <a:cxnLst>
                <a:cxn ang="0">
                  <a:pos x="T0" y="T1"/>
                </a:cxn>
                <a:cxn ang="0">
                  <a:pos x="T2" y="T3"/>
                </a:cxn>
                <a:cxn ang="0">
                  <a:pos x="T4" y="T5"/>
                </a:cxn>
                <a:cxn ang="0">
                  <a:pos x="T6" y="T7"/>
                </a:cxn>
                <a:cxn ang="0">
                  <a:pos x="T8" y="T9"/>
                </a:cxn>
                <a:cxn ang="0">
                  <a:pos x="T10" y="T11"/>
                </a:cxn>
              </a:cxnLst>
              <a:rect l="0" t="0" r="r" b="b"/>
              <a:pathLst>
                <a:path w="8" h="7">
                  <a:moveTo>
                    <a:pt x="0" y="3"/>
                  </a:moveTo>
                  <a:cubicBezTo>
                    <a:pt x="0" y="3"/>
                    <a:pt x="0" y="3"/>
                    <a:pt x="0" y="3"/>
                  </a:cubicBezTo>
                  <a:cubicBezTo>
                    <a:pt x="0" y="4"/>
                    <a:pt x="0" y="4"/>
                    <a:pt x="0" y="5"/>
                  </a:cubicBezTo>
                  <a:cubicBezTo>
                    <a:pt x="2" y="7"/>
                    <a:pt x="5" y="6"/>
                    <a:pt x="7" y="5"/>
                  </a:cubicBezTo>
                  <a:cubicBezTo>
                    <a:pt x="8" y="4"/>
                    <a:pt x="8" y="2"/>
                    <a:pt x="6" y="0"/>
                  </a:cubicBezTo>
                  <a:cubicBezTo>
                    <a:pt x="4" y="0"/>
                    <a:pt x="1" y="0"/>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9" name="Freeform 360"/>
            <p:cNvSpPr/>
            <p:nvPr/>
          </p:nvSpPr>
          <p:spPr bwMode="auto">
            <a:xfrm>
              <a:off x="9232900" y="6032500"/>
              <a:ext cx="30163" cy="33338"/>
            </a:xfrm>
            <a:custGeom>
              <a:avLst/>
              <a:gdLst>
                <a:gd name="T0" fmla="*/ 5 w 8"/>
                <a:gd name="T1" fmla="*/ 0 h 9"/>
                <a:gd name="T2" fmla="*/ 2 w 8"/>
                <a:gd name="T3" fmla="*/ 5 h 9"/>
                <a:gd name="T4" fmla="*/ 8 w 8"/>
                <a:gd name="T5" fmla="*/ 4 h 9"/>
                <a:gd name="T6" fmla="*/ 5 w 8"/>
                <a:gd name="T7" fmla="*/ 0 h 9"/>
              </a:gdLst>
              <a:ahLst/>
              <a:cxnLst>
                <a:cxn ang="0">
                  <a:pos x="T0" y="T1"/>
                </a:cxn>
                <a:cxn ang="0">
                  <a:pos x="T2" y="T3"/>
                </a:cxn>
                <a:cxn ang="0">
                  <a:pos x="T4" y="T5"/>
                </a:cxn>
                <a:cxn ang="0">
                  <a:pos x="T6" y="T7"/>
                </a:cxn>
              </a:cxnLst>
              <a:rect l="0" t="0" r="r" b="b"/>
              <a:pathLst>
                <a:path w="8" h="9">
                  <a:moveTo>
                    <a:pt x="5" y="0"/>
                  </a:moveTo>
                  <a:cubicBezTo>
                    <a:pt x="3" y="1"/>
                    <a:pt x="0" y="3"/>
                    <a:pt x="2" y="5"/>
                  </a:cubicBezTo>
                  <a:cubicBezTo>
                    <a:pt x="4" y="9"/>
                    <a:pt x="6" y="4"/>
                    <a:pt x="8" y="4"/>
                  </a:cubicBezTo>
                  <a:cubicBezTo>
                    <a:pt x="8" y="2"/>
                    <a:pt x="7"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0" name="Freeform 361"/>
            <p:cNvSpPr/>
            <p:nvPr/>
          </p:nvSpPr>
          <p:spPr bwMode="auto">
            <a:xfrm>
              <a:off x="9513888" y="6548438"/>
              <a:ext cx="19050" cy="28575"/>
            </a:xfrm>
            <a:custGeom>
              <a:avLst/>
              <a:gdLst>
                <a:gd name="T0" fmla="*/ 0 w 5"/>
                <a:gd name="T1" fmla="*/ 4 h 8"/>
                <a:gd name="T2" fmla="*/ 3 w 5"/>
                <a:gd name="T3" fmla="*/ 8 h 8"/>
                <a:gd name="T4" fmla="*/ 5 w 5"/>
                <a:gd name="T5" fmla="*/ 5 h 8"/>
                <a:gd name="T6" fmla="*/ 0 w 5"/>
                <a:gd name="T7" fmla="*/ 4 h 8"/>
              </a:gdLst>
              <a:ahLst/>
              <a:cxnLst>
                <a:cxn ang="0">
                  <a:pos x="T0" y="T1"/>
                </a:cxn>
                <a:cxn ang="0">
                  <a:pos x="T2" y="T3"/>
                </a:cxn>
                <a:cxn ang="0">
                  <a:pos x="T4" y="T5"/>
                </a:cxn>
                <a:cxn ang="0">
                  <a:pos x="T6" y="T7"/>
                </a:cxn>
              </a:cxnLst>
              <a:rect l="0" t="0" r="r" b="b"/>
              <a:pathLst>
                <a:path w="5" h="8">
                  <a:moveTo>
                    <a:pt x="0" y="4"/>
                  </a:moveTo>
                  <a:cubicBezTo>
                    <a:pt x="1" y="6"/>
                    <a:pt x="2" y="7"/>
                    <a:pt x="3" y="8"/>
                  </a:cubicBezTo>
                  <a:cubicBezTo>
                    <a:pt x="4" y="7"/>
                    <a:pt x="5" y="6"/>
                    <a:pt x="5" y="5"/>
                  </a:cubicBezTo>
                  <a:cubicBezTo>
                    <a:pt x="4" y="2"/>
                    <a:pt x="2" y="0"/>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1" name="Rectangle 362"/>
            <p:cNvSpPr>
              <a:spLocks noChangeArrowheads="1"/>
            </p:cNvSpPr>
            <p:nvPr/>
          </p:nvSpPr>
          <p:spPr bwMode="auto">
            <a:xfrm>
              <a:off x="10172700" y="7269163"/>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2" name="Freeform 363"/>
            <p:cNvSpPr/>
            <p:nvPr/>
          </p:nvSpPr>
          <p:spPr bwMode="auto">
            <a:xfrm>
              <a:off x="8609013" y="8315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3" name="Freeform 364"/>
            <p:cNvSpPr/>
            <p:nvPr/>
          </p:nvSpPr>
          <p:spPr bwMode="auto">
            <a:xfrm>
              <a:off x="6184900" y="6932613"/>
              <a:ext cx="74613" cy="74613"/>
            </a:xfrm>
            <a:custGeom>
              <a:avLst/>
              <a:gdLst>
                <a:gd name="T0" fmla="*/ 6 w 20"/>
                <a:gd name="T1" fmla="*/ 20 h 20"/>
                <a:gd name="T2" fmla="*/ 12 w 20"/>
                <a:gd name="T3" fmla="*/ 3 h 20"/>
                <a:gd name="T4" fmla="*/ 9 w 20"/>
                <a:gd name="T5" fmla="*/ 0 h 20"/>
                <a:gd name="T6" fmla="*/ 3 w 20"/>
                <a:gd name="T7" fmla="*/ 5 h 20"/>
                <a:gd name="T8" fmla="*/ 2 w 20"/>
                <a:gd name="T9" fmla="*/ 14 h 20"/>
                <a:gd name="T10" fmla="*/ 6 w 20"/>
                <a:gd name="T11" fmla="*/ 20 h 20"/>
              </a:gdLst>
              <a:ahLst/>
              <a:cxnLst>
                <a:cxn ang="0">
                  <a:pos x="T0" y="T1"/>
                </a:cxn>
                <a:cxn ang="0">
                  <a:pos x="T2" y="T3"/>
                </a:cxn>
                <a:cxn ang="0">
                  <a:pos x="T4" y="T5"/>
                </a:cxn>
                <a:cxn ang="0">
                  <a:pos x="T6" y="T7"/>
                </a:cxn>
                <a:cxn ang="0">
                  <a:pos x="T8" y="T9"/>
                </a:cxn>
                <a:cxn ang="0">
                  <a:pos x="T10" y="T11"/>
                </a:cxn>
              </a:cxnLst>
              <a:rect l="0" t="0" r="r" b="b"/>
              <a:pathLst>
                <a:path w="20" h="20">
                  <a:moveTo>
                    <a:pt x="6" y="20"/>
                  </a:moveTo>
                  <a:cubicBezTo>
                    <a:pt x="13" y="16"/>
                    <a:pt x="20" y="12"/>
                    <a:pt x="12" y="3"/>
                  </a:cubicBezTo>
                  <a:cubicBezTo>
                    <a:pt x="11" y="2"/>
                    <a:pt x="10" y="1"/>
                    <a:pt x="9" y="0"/>
                  </a:cubicBezTo>
                  <a:cubicBezTo>
                    <a:pt x="6" y="1"/>
                    <a:pt x="4" y="2"/>
                    <a:pt x="3" y="5"/>
                  </a:cubicBezTo>
                  <a:cubicBezTo>
                    <a:pt x="3" y="8"/>
                    <a:pt x="3" y="12"/>
                    <a:pt x="2" y="14"/>
                  </a:cubicBezTo>
                  <a:cubicBezTo>
                    <a:pt x="1" y="19"/>
                    <a:pt x="0" y="18"/>
                    <a:pt x="6"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4" name="Freeform 365"/>
            <p:cNvSpPr/>
            <p:nvPr/>
          </p:nvSpPr>
          <p:spPr bwMode="auto">
            <a:xfrm>
              <a:off x="6550025" y="7650163"/>
              <a:ext cx="34925" cy="30163"/>
            </a:xfrm>
            <a:custGeom>
              <a:avLst/>
              <a:gdLst>
                <a:gd name="T0" fmla="*/ 8 w 9"/>
                <a:gd name="T1" fmla="*/ 5 h 8"/>
                <a:gd name="T2" fmla="*/ 9 w 9"/>
                <a:gd name="T3" fmla="*/ 0 h 8"/>
                <a:gd name="T4" fmla="*/ 1 w 9"/>
                <a:gd name="T5" fmla="*/ 5 h 8"/>
                <a:gd name="T6" fmla="*/ 8 w 9"/>
                <a:gd name="T7" fmla="*/ 5 h 8"/>
              </a:gdLst>
              <a:ahLst/>
              <a:cxnLst>
                <a:cxn ang="0">
                  <a:pos x="T0" y="T1"/>
                </a:cxn>
                <a:cxn ang="0">
                  <a:pos x="T2" y="T3"/>
                </a:cxn>
                <a:cxn ang="0">
                  <a:pos x="T4" y="T5"/>
                </a:cxn>
                <a:cxn ang="0">
                  <a:pos x="T6" y="T7"/>
                </a:cxn>
              </a:cxnLst>
              <a:rect l="0" t="0" r="r" b="b"/>
              <a:pathLst>
                <a:path w="9" h="8">
                  <a:moveTo>
                    <a:pt x="8" y="5"/>
                  </a:moveTo>
                  <a:cubicBezTo>
                    <a:pt x="8" y="3"/>
                    <a:pt x="9" y="2"/>
                    <a:pt x="9" y="0"/>
                  </a:cubicBezTo>
                  <a:cubicBezTo>
                    <a:pt x="5" y="1"/>
                    <a:pt x="0" y="1"/>
                    <a:pt x="1" y="5"/>
                  </a:cubicBezTo>
                  <a:cubicBezTo>
                    <a:pt x="2" y="8"/>
                    <a:pt x="6"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5" name="Freeform 366"/>
            <p:cNvSpPr/>
            <p:nvPr/>
          </p:nvSpPr>
          <p:spPr bwMode="auto">
            <a:xfrm>
              <a:off x="5986463" y="7119938"/>
              <a:ext cx="28575" cy="30163"/>
            </a:xfrm>
            <a:custGeom>
              <a:avLst/>
              <a:gdLst>
                <a:gd name="T0" fmla="*/ 4 w 8"/>
                <a:gd name="T1" fmla="*/ 0 h 8"/>
                <a:gd name="T2" fmla="*/ 1 w 8"/>
                <a:gd name="T3" fmla="*/ 0 h 8"/>
                <a:gd name="T4" fmla="*/ 0 w 8"/>
                <a:gd name="T5" fmla="*/ 8 h 8"/>
                <a:gd name="T6" fmla="*/ 4 w 8"/>
                <a:gd name="T7" fmla="*/ 0 h 8"/>
              </a:gdLst>
              <a:ahLst/>
              <a:cxnLst>
                <a:cxn ang="0">
                  <a:pos x="T0" y="T1"/>
                </a:cxn>
                <a:cxn ang="0">
                  <a:pos x="T2" y="T3"/>
                </a:cxn>
                <a:cxn ang="0">
                  <a:pos x="T4" y="T5"/>
                </a:cxn>
                <a:cxn ang="0">
                  <a:pos x="T6" y="T7"/>
                </a:cxn>
              </a:cxnLst>
              <a:rect l="0" t="0" r="r" b="b"/>
              <a:pathLst>
                <a:path w="8" h="8">
                  <a:moveTo>
                    <a:pt x="4" y="0"/>
                  </a:moveTo>
                  <a:cubicBezTo>
                    <a:pt x="3" y="0"/>
                    <a:pt x="2" y="0"/>
                    <a:pt x="1" y="0"/>
                  </a:cubicBezTo>
                  <a:cubicBezTo>
                    <a:pt x="1" y="3"/>
                    <a:pt x="1" y="6"/>
                    <a:pt x="0" y="8"/>
                  </a:cubicBezTo>
                  <a:cubicBezTo>
                    <a:pt x="4" y="6"/>
                    <a:pt x="8" y="5"/>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6" name="Freeform 367"/>
            <p:cNvSpPr/>
            <p:nvPr/>
          </p:nvSpPr>
          <p:spPr bwMode="auto">
            <a:xfrm>
              <a:off x="5956300" y="7683500"/>
              <a:ext cx="58738" cy="85725"/>
            </a:xfrm>
            <a:custGeom>
              <a:avLst/>
              <a:gdLst>
                <a:gd name="T0" fmla="*/ 2 w 16"/>
                <a:gd name="T1" fmla="*/ 1 h 23"/>
                <a:gd name="T2" fmla="*/ 10 w 16"/>
                <a:gd name="T3" fmla="*/ 12 h 23"/>
                <a:gd name="T4" fmla="*/ 15 w 16"/>
                <a:gd name="T5" fmla="*/ 23 h 23"/>
                <a:gd name="T6" fmla="*/ 16 w 16"/>
                <a:gd name="T7" fmla="*/ 9 h 23"/>
                <a:gd name="T8" fmla="*/ 13 w 16"/>
                <a:gd name="T9" fmla="*/ 9 h 23"/>
                <a:gd name="T10" fmla="*/ 2 w 16"/>
                <a:gd name="T11" fmla="*/ 1 h 23"/>
              </a:gdLst>
              <a:ahLst/>
              <a:cxnLst>
                <a:cxn ang="0">
                  <a:pos x="T0" y="T1"/>
                </a:cxn>
                <a:cxn ang="0">
                  <a:pos x="T2" y="T3"/>
                </a:cxn>
                <a:cxn ang="0">
                  <a:pos x="T4" y="T5"/>
                </a:cxn>
                <a:cxn ang="0">
                  <a:pos x="T6" y="T7"/>
                </a:cxn>
                <a:cxn ang="0">
                  <a:pos x="T8" y="T9"/>
                </a:cxn>
                <a:cxn ang="0">
                  <a:pos x="T10" y="T11"/>
                </a:cxn>
              </a:cxnLst>
              <a:rect l="0" t="0" r="r" b="b"/>
              <a:pathLst>
                <a:path w="16" h="23">
                  <a:moveTo>
                    <a:pt x="2" y="1"/>
                  </a:moveTo>
                  <a:cubicBezTo>
                    <a:pt x="0" y="8"/>
                    <a:pt x="5" y="10"/>
                    <a:pt x="10" y="12"/>
                  </a:cubicBezTo>
                  <a:cubicBezTo>
                    <a:pt x="9" y="17"/>
                    <a:pt x="9" y="21"/>
                    <a:pt x="15" y="23"/>
                  </a:cubicBezTo>
                  <a:cubicBezTo>
                    <a:pt x="15" y="19"/>
                    <a:pt x="15" y="14"/>
                    <a:pt x="16" y="9"/>
                  </a:cubicBezTo>
                  <a:cubicBezTo>
                    <a:pt x="15" y="9"/>
                    <a:pt x="14" y="9"/>
                    <a:pt x="13" y="9"/>
                  </a:cubicBezTo>
                  <a:cubicBezTo>
                    <a:pt x="10" y="5"/>
                    <a:pt x="8"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7" name="Freeform 368"/>
            <p:cNvSpPr/>
            <p:nvPr/>
          </p:nvSpPr>
          <p:spPr bwMode="auto">
            <a:xfrm>
              <a:off x="7018338" y="8602663"/>
              <a:ext cx="33338" cy="34925"/>
            </a:xfrm>
            <a:custGeom>
              <a:avLst/>
              <a:gdLst>
                <a:gd name="T0" fmla="*/ 9 w 9"/>
                <a:gd name="T1" fmla="*/ 6 h 9"/>
                <a:gd name="T2" fmla="*/ 6 w 9"/>
                <a:gd name="T3" fmla="*/ 0 h 9"/>
                <a:gd name="T4" fmla="*/ 0 w 9"/>
                <a:gd name="T5" fmla="*/ 3 h 9"/>
                <a:gd name="T6" fmla="*/ 9 w 9"/>
                <a:gd name="T7" fmla="*/ 6 h 9"/>
              </a:gdLst>
              <a:ahLst/>
              <a:cxnLst>
                <a:cxn ang="0">
                  <a:pos x="T0" y="T1"/>
                </a:cxn>
                <a:cxn ang="0">
                  <a:pos x="T2" y="T3"/>
                </a:cxn>
                <a:cxn ang="0">
                  <a:pos x="T4" y="T5"/>
                </a:cxn>
                <a:cxn ang="0">
                  <a:pos x="T6" y="T7"/>
                </a:cxn>
              </a:cxnLst>
              <a:rect l="0" t="0" r="r" b="b"/>
              <a:pathLst>
                <a:path w="9" h="9">
                  <a:moveTo>
                    <a:pt x="9" y="6"/>
                  </a:moveTo>
                  <a:cubicBezTo>
                    <a:pt x="8" y="4"/>
                    <a:pt x="7" y="2"/>
                    <a:pt x="6" y="0"/>
                  </a:cubicBezTo>
                  <a:cubicBezTo>
                    <a:pt x="4" y="1"/>
                    <a:pt x="2" y="2"/>
                    <a:pt x="0" y="3"/>
                  </a:cubicBezTo>
                  <a:cubicBezTo>
                    <a:pt x="1" y="9"/>
                    <a:pt x="5" y="8"/>
                    <a:pt x="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28" name="Freeform 369"/>
            <p:cNvSpPr/>
            <p:nvPr/>
          </p:nvSpPr>
          <p:spPr bwMode="auto">
            <a:xfrm>
              <a:off x="9009063" y="6338888"/>
              <a:ext cx="25400" cy="30163"/>
            </a:xfrm>
            <a:custGeom>
              <a:avLst/>
              <a:gdLst>
                <a:gd name="T0" fmla="*/ 3 w 7"/>
                <a:gd name="T1" fmla="*/ 8 h 8"/>
                <a:gd name="T2" fmla="*/ 6 w 7"/>
                <a:gd name="T3" fmla="*/ 0 h 8"/>
                <a:gd name="T4" fmla="*/ 1 w 7"/>
                <a:gd name="T5" fmla="*/ 2 h 8"/>
                <a:gd name="T6" fmla="*/ 1 w 7"/>
                <a:gd name="T7" fmla="*/ 5 h 8"/>
                <a:gd name="T8" fmla="*/ 3 w 7"/>
                <a:gd name="T9" fmla="*/ 8 h 8"/>
              </a:gdLst>
              <a:ahLst/>
              <a:cxnLst>
                <a:cxn ang="0">
                  <a:pos x="T0" y="T1"/>
                </a:cxn>
                <a:cxn ang="0">
                  <a:pos x="T2" y="T3"/>
                </a:cxn>
                <a:cxn ang="0">
                  <a:pos x="T4" y="T5"/>
                </a:cxn>
                <a:cxn ang="0">
                  <a:pos x="T6" y="T7"/>
                </a:cxn>
                <a:cxn ang="0">
                  <a:pos x="T8" y="T9"/>
                </a:cxn>
              </a:cxnLst>
              <a:rect l="0" t="0" r="r" b="b"/>
              <a:pathLst>
                <a:path w="7" h="8">
                  <a:moveTo>
                    <a:pt x="3" y="8"/>
                  </a:moveTo>
                  <a:cubicBezTo>
                    <a:pt x="7" y="6"/>
                    <a:pt x="7" y="3"/>
                    <a:pt x="6" y="0"/>
                  </a:cubicBezTo>
                  <a:cubicBezTo>
                    <a:pt x="5" y="1"/>
                    <a:pt x="3" y="2"/>
                    <a:pt x="1" y="2"/>
                  </a:cubicBezTo>
                  <a:cubicBezTo>
                    <a:pt x="0" y="3"/>
                    <a:pt x="0" y="4"/>
                    <a:pt x="1" y="5"/>
                  </a:cubicBezTo>
                  <a:cubicBezTo>
                    <a:pt x="1" y="6"/>
                    <a:pt x="2" y="7"/>
                    <a:pt x="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9" name="文本框 8"/>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1486602" y="3632348"/>
            <a:ext cx="4185968" cy="1198880"/>
          </a:xfrm>
          <a:prstGeom prst="rect">
            <a:avLst/>
          </a:prstGeom>
          <a:noFill/>
        </p:spPr>
        <p:txBody>
          <a:bodyPr wrap="square" rtlCol="0">
            <a:spAutoFit/>
          </a:bodyPr>
          <a:lstStyle/>
          <a:p>
            <a:pPr marL="0" lvl="1" algn="dist"/>
            <a:r>
              <a:rPr lang="zh-CN" altLang="en-US" sz="7200" b="1" dirty="0">
                <a:solidFill>
                  <a:srgbClr val="C00000"/>
                </a:solidFill>
                <a:latin typeface="思源黑体 CN Bold" panose="020B0800000000000000" pitchFamily="34" charset="-122"/>
                <a:ea typeface="思源黑体 CN Bold" panose="020B0800000000000000" pitchFamily="34" charset="-122"/>
                <a:sym typeface="+mn-ea"/>
              </a:rPr>
              <a:t>输入标题</a:t>
            </a:r>
            <a:endParaRPr lang="zh-CN" altLang="en-US" sz="7200" b="1" dirty="0">
              <a:solidFill>
                <a:srgbClr val="C00000"/>
              </a:solidFill>
              <a:latin typeface="思源黑体 CN Bold" panose="020B0800000000000000" pitchFamily="34" charset="-122"/>
              <a:ea typeface="思源黑体 CN Bold" panose="020B0800000000000000" pitchFamily="34" charset="-122"/>
              <a:sym typeface="+mn-ea"/>
            </a:endParaRPr>
          </a:p>
        </p:txBody>
      </p:sp>
      <p:cxnSp>
        <p:nvCxnSpPr>
          <p:cNvPr id="3" name="直接连接符 2"/>
          <p:cNvCxnSpPr/>
          <p:nvPr/>
        </p:nvCxnSpPr>
        <p:spPr>
          <a:xfrm flipH="1" flipV="1">
            <a:off x="1310520" y="3314068"/>
            <a:ext cx="4538133" cy="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13"/>
          <p:cNvSpPr txBox="1"/>
          <p:nvPr/>
        </p:nvSpPr>
        <p:spPr>
          <a:xfrm>
            <a:off x="1601821" y="2026925"/>
            <a:ext cx="1538312" cy="1477010"/>
          </a:xfrm>
          <a:prstGeom prst="rect">
            <a:avLst/>
          </a:prstGeom>
          <a:noFill/>
        </p:spPr>
        <p:txBody>
          <a:bodyPr wrap="square" lIns="0" tIns="0" rIns="0" bIns="0" rtlCol="0">
            <a:spAutoFit/>
          </a:bodyPr>
          <a:lstStyle/>
          <a:p>
            <a:pPr algn="ctr"/>
            <a:r>
              <a:rPr lang="en-US" altLang="zh-CN" sz="9600" b="1" dirty="0">
                <a:solidFill>
                  <a:srgbClr val="C00000"/>
                </a:solidFill>
                <a:latin typeface="思源黑体 CN Bold" panose="020B0800000000000000" pitchFamily="34" charset="-122"/>
                <a:ea typeface="思源黑体 CN Bold" panose="020B0800000000000000" pitchFamily="34" charset="-122"/>
              </a:rPr>
              <a:t>02</a:t>
            </a:r>
            <a:endParaRPr lang="en-US" altLang="zh-CN" sz="9600" b="1" dirty="0">
              <a:solidFill>
                <a:srgbClr val="C00000"/>
              </a:solidFill>
              <a:latin typeface="思源黑体 CN Bold" panose="020B0800000000000000" pitchFamily="34" charset="-122"/>
              <a:ea typeface="思源黑体 CN Bold" panose="020B0800000000000000" pitchFamily="34" charset="-122"/>
            </a:endParaRPr>
          </a:p>
        </p:txBody>
      </p:sp>
      <p:sp>
        <p:nvSpPr>
          <p:cNvPr id="5" name="TextBox 64"/>
          <p:cNvSpPr txBox="1"/>
          <p:nvPr/>
        </p:nvSpPr>
        <p:spPr>
          <a:xfrm>
            <a:off x="3062728" y="2506606"/>
            <a:ext cx="2785925" cy="768350"/>
          </a:xfrm>
          <a:prstGeom prst="rect">
            <a:avLst/>
          </a:prstGeom>
          <a:noFill/>
        </p:spPr>
        <p:txBody>
          <a:bodyPr wrap="square" rtlCol="0">
            <a:spAutoFit/>
          </a:bodyPr>
          <a:lstStyle/>
          <a:p>
            <a:pPr marL="0" lvl="1" algn="l"/>
            <a:r>
              <a:rPr lang="zh-CN" altLang="en-US" sz="4400" b="1" dirty="0">
                <a:solidFill>
                  <a:srgbClr val="C00000"/>
                </a:solidFill>
                <a:latin typeface="思源黑体 CN Bold" panose="020B0800000000000000" pitchFamily="34" charset="-122"/>
                <a:ea typeface="思源黑体 CN Bold" panose="020B0800000000000000" pitchFamily="34" charset="-122"/>
              </a:rPr>
              <a:t> 第二部分</a:t>
            </a:r>
            <a:endParaRPr lang="zh-CN" altLang="en-US" sz="7200" b="1" dirty="0">
              <a:solidFill>
                <a:srgbClr val="C00000"/>
              </a:solidFill>
              <a:latin typeface="思源黑体 CN Bold" panose="020B0800000000000000" pitchFamily="34" charset="-122"/>
              <a:ea typeface="思源黑体 CN Bold" panose="020B0800000000000000"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91617" y="1406713"/>
            <a:ext cx="4451269" cy="4451269"/>
          </a:xfrm>
          <a:prstGeom prst="rect">
            <a:avLst/>
          </a:prstGeom>
        </p:spPr>
      </p:pic>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00035"/>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05203" y="1456717"/>
            <a:ext cx="11330562" cy="454268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4528733" y="1002562"/>
            <a:ext cx="3134533" cy="678156"/>
            <a:chOff x="2964135" y="3673227"/>
            <a:chExt cx="2230265" cy="557566"/>
          </a:xfrm>
        </p:grpSpPr>
        <p:sp>
          <p:nvSpPr>
            <p:cNvPr id="4" name="Rounded Rectangle 43"/>
            <p:cNvSpPr/>
            <p:nvPr/>
          </p:nvSpPr>
          <p:spPr>
            <a:xfrm>
              <a:off x="2964135" y="3673227"/>
              <a:ext cx="2230265" cy="557566"/>
            </a:xfrm>
            <a:prstGeom prst="roundRect">
              <a:avLst>
                <a:gd name="adj" fmla="val 46832"/>
              </a:avLst>
            </a:prstGeom>
            <a:solidFill>
              <a:srgbClr val="E5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latin typeface="思源黑体 CN Bold" panose="020B0800000000000000" pitchFamily="34" charset="-122"/>
                <a:ea typeface="思源黑体 CN Bold" panose="020B0800000000000000" pitchFamily="34" charset="-122"/>
              </a:endParaRPr>
            </a:p>
          </p:txBody>
        </p:sp>
        <p:sp>
          <p:nvSpPr>
            <p:cNvPr id="5" name="TextBox 61"/>
            <p:cNvSpPr txBox="1"/>
            <p:nvPr/>
          </p:nvSpPr>
          <p:spPr>
            <a:xfrm>
              <a:off x="3027214" y="3673227"/>
              <a:ext cx="2104105" cy="480790"/>
            </a:xfrm>
            <a:prstGeom prst="rect">
              <a:avLst/>
            </a:prstGeom>
            <a:noFill/>
          </p:spPr>
          <p:txBody>
            <a:bodyPr wrap="square" rtlCol="0">
              <a:spAutoFit/>
            </a:bodyPr>
            <a:lstStyle/>
            <a:p>
              <a:pPr algn="ctr"/>
              <a:r>
                <a:rPr lang="zh-CN" altLang="en-US" sz="3200" b="1" dirty="0">
                  <a:solidFill>
                    <a:schemeClr val="bg1"/>
                  </a:solidFill>
                  <a:latin typeface="思源黑体 CN Bold" panose="020B0800000000000000" pitchFamily="34" charset="-122"/>
                  <a:ea typeface="思源黑体 CN Bold" panose="020B0800000000000000" pitchFamily="34" charset="-122"/>
                </a:rPr>
                <a:t>国共对峙</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TextBox 63"/>
          <p:cNvSpPr txBox="1"/>
          <p:nvPr/>
        </p:nvSpPr>
        <p:spPr>
          <a:xfrm>
            <a:off x="676698" y="1845760"/>
            <a:ext cx="11159067" cy="1980565"/>
          </a:xfrm>
          <a:prstGeom prst="rect">
            <a:avLst/>
          </a:prstGeom>
          <a:noFill/>
        </p:spPr>
        <p:txBody>
          <a:bodyPr wrap="square" lIns="42969" tIns="21485" rIns="42969" bIns="21485" rtlCol="0">
            <a:spAutoFit/>
          </a:bodyPr>
          <a:lstStyle/>
          <a:p>
            <a:pPr>
              <a:lnSpc>
                <a:spcPct val="15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endParaRPr sz="1400" dirty="0">
              <a:latin typeface="黑体" panose="02010609060101010101" charset="-122"/>
              <a:ea typeface="黑体" panose="02010609060101010101" charset="-122"/>
            </a:endParaRPr>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482792" y="4410544"/>
            <a:ext cx="1713898" cy="1285424"/>
          </a:xfrm>
          <a:prstGeom prst="rect">
            <a:avLst/>
          </a:prstGeom>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t="14832" b="14763"/>
          <a:stretch>
            <a:fillRect/>
          </a:stretch>
        </p:blipFill>
        <p:spPr>
          <a:xfrm>
            <a:off x="3499543" y="4410544"/>
            <a:ext cx="2434301" cy="1285424"/>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3197" y="4392627"/>
            <a:ext cx="2066276" cy="1303341"/>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7431" y="4387950"/>
            <a:ext cx="2099565" cy="1308018"/>
          </a:xfrm>
          <a:prstGeom prst="rect">
            <a:avLst/>
          </a:prstGeom>
        </p:spPr>
      </p:pic>
      <p:sp>
        <p:nvSpPr>
          <p:cNvPr id="12" name="文本框 11"/>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14376" y="965725"/>
            <a:ext cx="3590455" cy="684243"/>
            <a:chOff x="2964135" y="3673227"/>
            <a:chExt cx="2531934" cy="557566"/>
          </a:xfrm>
        </p:grpSpPr>
        <p:sp>
          <p:nvSpPr>
            <p:cNvPr id="4" name="Rounded Rectangle 43"/>
            <p:cNvSpPr/>
            <p:nvPr/>
          </p:nvSpPr>
          <p:spPr>
            <a:xfrm>
              <a:off x="2964135" y="3673227"/>
              <a:ext cx="2230265" cy="557566"/>
            </a:xfrm>
            <a:prstGeom prst="roundRect">
              <a:avLst>
                <a:gd name="adj" fmla="val 46832"/>
              </a:avLst>
            </a:prstGeom>
            <a:solidFill>
              <a:srgbClr val="E5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65">
                <a:latin typeface="思源黑体 CN Bold" panose="020B0800000000000000" pitchFamily="34" charset="-122"/>
                <a:ea typeface="思源黑体 CN Bold" panose="020B0800000000000000" pitchFamily="34" charset="-122"/>
              </a:endParaRPr>
            </a:p>
          </p:txBody>
        </p:sp>
        <p:sp>
          <p:nvSpPr>
            <p:cNvPr id="5" name="TextBox 61"/>
            <p:cNvSpPr txBox="1"/>
            <p:nvPr/>
          </p:nvSpPr>
          <p:spPr>
            <a:xfrm>
              <a:off x="3391964" y="3705163"/>
              <a:ext cx="2104105" cy="476513"/>
            </a:xfrm>
            <a:prstGeom prst="rect">
              <a:avLst/>
            </a:prstGeom>
            <a:noFill/>
          </p:spPr>
          <p:txBody>
            <a:bodyPr wrap="square" rtlCol="0">
              <a:spAutoFit/>
            </a:bodyPr>
            <a:lstStyle/>
            <a:p>
              <a:r>
                <a:rPr lang="zh-CN" altLang="en-US" sz="3200" b="1" dirty="0">
                  <a:solidFill>
                    <a:schemeClr val="bg1"/>
                  </a:solidFill>
                  <a:latin typeface="思源黑体 CN Bold" panose="020B0800000000000000" pitchFamily="34" charset="-122"/>
                  <a:ea typeface="思源黑体 CN Bold" panose="020B0800000000000000" pitchFamily="34" charset="-122"/>
                </a:rPr>
                <a:t>江淮水灾</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7" name="矩形 6"/>
          <p:cNvSpPr/>
          <p:nvPr/>
        </p:nvSpPr>
        <p:spPr>
          <a:xfrm>
            <a:off x="0" y="3807018"/>
            <a:ext cx="12192000" cy="1882302"/>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3"/>
          <p:cNvSpPr txBox="1"/>
          <p:nvPr/>
        </p:nvSpPr>
        <p:spPr>
          <a:xfrm>
            <a:off x="714378" y="1977522"/>
            <a:ext cx="11087985" cy="3365500"/>
          </a:xfrm>
          <a:prstGeom prst="rect">
            <a:avLst/>
          </a:prstGeom>
          <a:noFill/>
        </p:spPr>
        <p:txBody>
          <a:bodyPr wrap="square" lIns="42969" tIns="21485" rIns="42969" bIns="21485" rtlCol="0">
            <a:spAutoFit/>
          </a:bodyPr>
          <a:lstStyle/>
          <a:p>
            <a:pPr>
              <a:lnSpc>
                <a:spcPct val="150000"/>
              </a:lnSpc>
            </a:pPr>
            <a:r>
              <a:rPr lang="zh-CN" altLang="en-US" dirty="0">
                <a:latin typeface="思源黑体 CN Medium" panose="020B0600000000000000" pitchFamily="34" charset="-122"/>
                <a:ea typeface="思源黑体 CN Medium" panose="020B0600000000000000" pitchFamily="34" charset="-122"/>
              </a:rPr>
              <a:t>       </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endParaRPr dirty="0">
              <a:latin typeface="思源黑体 CN Medium" panose="020B0600000000000000" pitchFamily="34" charset="-122"/>
              <a:ea typeface="思源黑体 CN Medium" panose="020B0600000000000000" pitchFamily="34" charset="-122"/>
            </a:endParaRPr>
          </a:p>
          <a:p>
            <a:pPr>
              <a:lnSpc>
                <a:spcPct val="150000"/>
              </a:lnSpc>
            </a:pPr>
            <a:endParaRPr lang="en-US" altLang="zh-CN" dirty="0">
              <a:latin typeface="思源黑体 CN Medium" panose="020B0600000000000000" pitchFamily="34" charset="-122"/>
              <a:ea typeface="思源黑体 CN Medium" panose="020B0600000000000000" pitchFamily="34" charset="-122"/>
            </a:endParaRPr>
          </a:p>
          <a:p>
            <a:pPr>
              <a:lnSpc>
                <a:spcPct val="150000"/>
              </a:lnSpc>
            </a:pPr>
            <a:endParaRPr lang="zh-CN" altLang="en-US" dirty="0">
              <a:latin typeface="思源黑体 CN Medium" panose="020B0600000000000000" pitchFamily="34" charset="-122"/>
              <a:ea typeface="思源黑体 CN Medium" panose="020B0600000000000000" pitchFamily="34" charset="-122"/>
            </a:endParaRPr>
          </a:p>
          <a:p>
            <a:pPr>
              <a:lnSpc>
                <a:spcPct val="150000"/>
              </a:lnSpc>
            </a:pPr>
            <a:r>
              <a:rPr lang="zh-CN" altLang="en-US" dirty="0">
                <a:latin typeface="思源黑体 CN Medium" panose="020B0600000000000000" pitchFamily="34" charset="-122"/>
                <a:ea typeface="思源黑体 CN Medium" panose="020B0600000000000000" pitchFamily="34" charset="-122"/>
              </a:rPr>
              <a:t>       </a:t>
            </a:r>
            <a:r>
              <a:rPr lang="zh-CN" altLang="en-US" dirty="0">
                <a:solidFill>
                  <a:schemeClr val="bg1"/>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bg1"/>
                </a:solidFill>
                <a:latin typeface="微软雅黑" panose="020B0503020204020204" charset="-122"/>
                <a:ea typeface="微软雅黑" panose="020B0503020204020204" charset="-122"/>
                <a:sym typeface="+mn-ea"/>
              </a:rPr>
              <a:t>。在此</a:t>
            </a:r>
            <a:r>
              <a:rPr lang="zh-CN" altLang="en-US" dirty="0">
                <a:solidFill>
                  <a:schemeClr val="bg1"/>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bg1"/>
                </a:solidFill>
                <a:latin typeface="微软雅黑" panose="020B0503020204020204" charset="-122"/>
                <a:ea typeface="微软雅黑" panose="020B0503020204020204" charset="-122"/>
                <a:sym typeface="+mn-ea"/>
              </a:rPr>
              <a:t>。</a:t>
            </a:r>
            <a:r>
              <a:rPr lang="zh-CN" altLang="en-US" dirty="0">
                <a:solidFill>
                  <a:schemeClr val="bg1"/>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bg1"/>
                </a:solidFill>
                <a:latin typeface="微软雅黑" panose="020B0503020204020204" charset="-122"/>
                <a:ea typeface="微软雅黑" panose="020B0503020204020204" charset="-122"/>
                <a:sym typeface="+mn-ea"/>
              </a:rPr>
              <a:t>。在此</a:t>
            </a:r>
            <a:r>
              <a:rPr lang="zh-CN" altLang="en-US" dirty="0">
                <a:solidFill>
                  <a:schemeClr val="bg1"/>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bg1"/>
                </a:solidFill>
                <a:latin typeface="微软雅黑" panose="020B0503020204020204" charset="-122"/>
                <a:ea typeface="微软雅黑" panose="020B0503020204020204" charset="-122"/>
                <a:sym typeface="+mn-ea"/>
              </a:rPr>
              <a:t>。</a:t>
            </a:r>
            <a:endParaRPr lang="zh-CN" altLang="en-US" dirty="0" smtClean="0">
              <a:solidFill>
                <a:schemeClr val="bg1"/>
              </a:solidFill>
              <a:latin typeface="微软雅黑" panose="020B0503020204020204" charset="-122"/>
              <a:ea typeface="微软雅黑" panose="020B0503020204020204" charset="-122"/>
              <a:sym typeface="+mn-ea"/>
            </a:endParaRPr>
          </a:p>
        </p:txBody>
      </p:sp>
      <p:sp>
        <p:nvSpPr>
          <p:cNvPr id="9" name="文本框 8"/>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3"/>
          <p:cNvSpPr txBox="1"/>
          <p:nvPr/>
        </p:nvSpPr>
        <p:spPr>
          <a:xfrm>
            <a:off x="648595" y="2507463"/>
            <a:ext cx="6739730" cy="3365500"/>
          </a:xfrm>
          <a:prstGeom prst="rect">
            <a:avLst/>
          </a:prstGeom>
          <a:noFill/>
        </p:spPr>
        <p:txBody>
          <a:bodyPr wrap="square" lIns="42969" tIns="21485" rIns="42969" bIns="21485" rtlCol="0">
            <a:spAutoFit/>
          </a:bodyPr>
          <a:lstStyle/>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endParaRPr sz="1600" dirty="0">
              <a:latin typeface="思源黑体 CN Medium" panose="020B0600000000000000" pitchFamily="34" charset="-122"/>
              <a:ea typeface="思源黑体 CN Medium" panose="020B0600000000000000" pitchFamily="34" charset="-122"/>
            </a:endParaRPr>
          </a:p>
        </p:txBody>
      </p:sp>
      <p:grpSp>
        <p:nvGrpSpPr>
          <p:cNvPr id="7" name="组合 6"/>
          <p:cNvGrpSpPr/>
          <p:nvPr/>
        </p:nvGrpSpPr>
        <p:grpSpPr>
          <a:xfrm>
            <a:off x="548630" y="1695722"/>
            <a:ext cx="2972995" cy="715943"/>
            <a:chOff x="2994041" y="3673226"/>
            <a:chExt cx="2230265" cy="500663"/>
          </a:xfrm>
        </p:grpSpPr>
        <p:sp>
          <p:nvSpPr>
            <p:cNvPr id="8" name="Rounded Rectangle 43"/>
            <p:cNvSpPr/>
            <p:nvPr/>
          </p:nvSpPr>
          <p:spPr>
            <a:xfrm>
              <a:off x="2994041" y="3673226"/>
              <a:ext cx="2230265" cy="500663"/>
            </a:xfrm>
            <a:prstGeom prst="roundRect">
              <a:avLst>
                <a:gd name="adj" fmla="val 46832"/>
              </a:avLst>
            </a:prstGeom>
            <a:solidFill>
              <a:srgbClr val="E5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思源黑体 CN Bold" panose="020B0800000000000000" pitchFamily="34" charset="-122"/>
                <a:ea typeface="思源黑体 CN Bold" panose="020B0800000000000000" pitchFamily="34" charset="-122"/>
              </a:endParaRPr>
            </a:p>
          </p:txBody>
        </p:sp>
        <p:sp>
          <p:nvSpPr>
            <p:cNvPr id="9" name="TextBox 61"/>
            <p:cNvSpPr txBox="1"/>
            <p:nvPr/>
          </p:nvSpPr>
          <p:spPr>
            <a:xfrm>
              <a:off x="3293739" y="3719089"/>
              <a:ext cx="1630867" cy="408937"/>
            </a:xfrm>
            <a:prstGeom prst="rect">
              <a:avLst/>
            </a:prstGeom>
            <a:noFill/>
          </p:spPr>
          <p:txBody>
            <a:bodyPr wrap="square" rtlCol="0">
              <a:spAutoFit/>
            </a:bodyPr>
            <a:lstStyle/>
            <a:p>
              <a:pPr algn="dist"/>
              <a:r>
                <a:rPr lang="zh-CN" altLang="en-US" sz="3200" b="1" dirty="0">
                  <a:solidFill>
                    <a:schemeClr val="bg1"/>
                  </a:solidFill>
                  <a:latin typeface="思源黑体 CN Bold" panose="020B0800000000000000" pitchFamily="34" charset="-122"/>
                  <a:ea typeface="思源黑体 CN Bold" panose="020B0800000000000000" pitchFamily="34" charset="-122"/>
                </a:rPr>
                <a:t>国内混战</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l="-18142" t="-2729" r="18142" b="2729"/>
          <a:stretch>
            <a:fillRect/>
          </a:stretch>
        </p:blipFill>
        <p:spPr>
          <a:xfrm>
            <a:off x="6991470" y="1841435"/>
            <a:ext cx="4762500" cy="4031647"/>
          </a:xfrm>
          <a:prstGeom prst="ellipse">
            <a:avLst/>
          </a:prstGeom>
          <a:ln>
            <a:noFill/>
          </a:ln>
          <a:effectLst>
            <a:softEdge rad="112500"/>
          </a:effectLst>
        </p:spPr>
      </p:pic>
      <p:sp>
        <p:nvSpPr>
          <p:cNvPr id="3" name="文本框 2"/>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1486602" y="3632348"/>
            <a:ext cx="4185968" cy="1198880"/>
          </a:xfrm>
          <a:prstGeom prst="rect">
            <a:avLst/>
          </a:prstGeom>
          <a:noFill/>
        </p:spPr>
        <p:txBody>
          <a:bodyPr wrap="square" rtlCol="0">
            <a:spAutoFit/>
          </a:bodyPr>
          <a:lstStyle/>
          <a:p>
            <a:pPr marL="0" lvl="1" algn="dist"/>
            <a:r>
              <a:rPr lang="zh-CN" altLang="en-US" sz="7200" b="1" dirty="0">
                <a:solidFill>
                  <a:srgbClr val="C00000"/>
                </a:solidFill>
                <a:latin typeface="思源黑体 CN Bold" panose="020B0800000000000000" pitchFamily="34" charset="-122"/>
                <a:ea typeface="思源黑体 CN Bold" panose="020B0800000000000000" pitchFamily="34" charset="-122"/>
                <a:sym typeface="+mn-ea"/>
              </a:rPr>
              <a:t>输入标题</a:t>
            </a:r>
            <a:endParaRPr lang="zh-CN" altLang="en-US" sz="7200" b="1" dirty="0">
              <a:solidFill>
                <a:srgbClr val="C00000"/>
              </a:solidFill>
              <a:latin typeface="思源黑体 CN Bold" panose="020B0800000000000000" pitchFamily="34" charset="-122"/>
              <a:ea typeface="思源黑体 CN Bold" panose="020B0800000000000000" pitchFamily="34" charset="-122"/>
              <a:sym typeface="+mn-ea"/>
            </a:endParaRPr>
          </a:p>
        </p:txBody>
      </p:sp>
      <p:cxnSp>
        <p:nvCxnSpPr>
          <p:cNvPr id="3" name="直接连接符 2"/>
          <p:cNvCxnSpPr/>
          <p:nvPr/>
        </p:nvCxnSpPr>
        <p:spPr>
          <a:xfrm flipH="1" flipV="1">
            <a:off x="1310520" y="3314068"/>
            <a:ext cx="4538133" cy="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13"/>
          <p:cNvSpPr txBox="1"/>
          <p:nvPr/>
        </p:nvSpPr>
        <p:spPr>
          <a:xfrm>
            <a:off x="1601821" y="2026925"/>
            <a:ext cx="1538312" cy="1477010"/>
          </a:xfrm>
          <a:prstGeom prst="rect">
            <a:avLst/>
          </a:prstGeom>
          <a:noFill/>
        </p:spPr>
        <p:txBody>
          <a:bodyPr wrap="square" lIns="0" tIns="0" rIns="0" bIns="0" rtlCol="0">
            <a:spAutoFit/>
          </a:bodyPr>
          <a:lstStyle/>
          <a:p>
            <a:pPr algn="ctr"/>
            <a:r>
              <a:rPr lang="en-US" altLang="zh-CN" sz="9600" b="1" dirty="0">
                <a:solidFill>
                  <a:srgbClr val="C00000"/>
                </a:solidFill>
                <a:latin typeface="思源黑体 CN Bold" panose="020B0800000000000000" pitchFamily="34" charset="-122"/>
                <a:ea typeface="思源黑体 CN Bold" panose="020B0800000000000000" pitchFamily="34" charset="-122"/>
              </a:rPr>
              <a:t>03</a:t>
            </a:r>
            <a:endParaRPr lang="en-US" altLang="zh-CN" sz="9600" b="1" dirty="0">
              <a:solidFill>
                <a:srgbClr val="C00000"/>
              </a:solidFill>
              <a:latin typeface="思源黑体 CN Bold" panose="020B0800000000000000" pitchFamily="34" charset="-122"/>
              <a:ea typeface="思源黑体 CN Bold" panose="020B0800000000000000" pitchFamily="34" charset="-122"/>
            </a:endParaRPr>
          </a:p>
        </p:txBody>
      </p:sp>
      <p:sp>
        <p:nvSpPr>
          <p:cNvPr id="5" name="TextBox 64"/>
          <p:cNvSpPr txBox="1"/>
          <p:nvPr/>
        </p:nvSpPr>
        <p:spPr>
          <a:xfrm>
            <a:off x="3062728" y="2506606"/>
            <a:ext cx="2785925" cy="768350"/>
          </a:xfrm>
          <a:prstGeom prst="rect">
            <a:avLst/>
          </a:prstGeom>
          <a:noFill/>
        </p:spPr>
        <p:txBody>
          <a:bodyPr wrap="square" rtlCol="0">
            <a:spAutoFit/>
          </a:bodyPr>
          <a:lstStyle/>
          <a:p>
            <a:pPr marL="0" lvl="1" algn="l"/>
            <a:r>
              <a:rPr lang="zh-CN" altLang="en-US" sz="4400" b="1" dirty="0">
                <a:solidFill>
                  <a:srgbClr val="C00000"/>
                </a:solidFill>
                <a:latin typeface="思源黑体 CN Bold" panose="020B0800000000000000" pitchFamily="34" charset="-122"/>
                <a:ea typeface="思源黑体 CN Bold" panose="020B0800000000000000" pitchFamily="34" charset="-122"/>
              </a:rPr>
              <a:t> 第三部分</a:t>
            </a:r>
            <a:endParaRPr lang="zh-CN" altLang="en-US" sz="7200" b="1" dirty="0">
              <a:solidFill>
                <a:srgbClr val="C00000"/>
              </a:solidFill>
              <a:latin typeface="思源黑体 CN Bold" panose="020B0800000000000000" pitchFamily="34" charset="-122"/>
              <a:ea typeface="思源黑体 CN Bold" panose="020B0800000000000000"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91617" y="1406713"/>
            <a:ext cx="4451269" cy="4451269"/>
          </a:xfrm>
          <a:prstGeom prst="rect">
            <a:avLst/>
          </a:prstGeom>
        </p:spPr>
      </p:pic>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00035"/>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096001" y="1346022"/>
            <a:ext cx="5836301" cy="744865"/>
            <a:chOff x="2964319" y="3672978"/>
            <a:chExt cx="3364670" cy="557466"/>
          </a:xfrm>
        </p:grpSpPr>
        <p:sp>
          <p:nvSpPr>
            <p:cNvPr id="4" name="Rounded Rectangle 43"/>
            <p:cNvSpPr/>
            <p:nvPr/>
          </p:nvSpPr>
          <p:spPr>
            <a:xfrm>
              <a:off x="2964319" y="3672978"/>
              <a:ext cx="3364670" cy="557466"/>
            </a:xfrm>
            <a:prstGeom prst="roundRect">
              <a:avLst>
                <a:gd name="adj" fmla="val 46832"/>
              </a:avLst>
            </a:prstGeom>
            <a:solidFill>
              <a:srgbClr val="E5191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65">
                <a:latin typeface="思源黑体 CN Bold" panose="020B0800000000000000" pitchFamily="34" charset="-122"/>
                <a:ea typeface="思源黑体 CN Bold" panose="020B0800000000000000" pitchFamily="34" charset="-122"/>
              </a:endParaRPr>
            </a:p>
          </p:txBody>
        </p:sp>
        <p:sp>
          <p:nvSpPr>
            <p:cNvPr id="5" name="TextBox 61"/>
            <p:cNvSpPr txBox="1"/>
            <p:nvPr/>
          </p:nvSpPr>
          <p:spPr>
            <a:xfrm>
              <a:off x="3172937" y="3732885"/>
              <a:ext cx="2947432" cy="437652"/>
            </a:xfrm>
            <a:prstGeom prst="rect">
              <a:avLst/>
            </a:prstGeom>
            <a:noFill/>
          </p:spPr>
          <p:txBody>
            <a:bodyPr wrap="square" rtlCol="0">
              <a:spAutoFit/>
            </a:bodyPr>
            <a:lstStyle/>
            <a:p>
              <a:r>
                <a:rPr lang="zh-CN" altLang="en-US" sz="3200" b="1" dirty="0">
                  <a:solidFill>
                    <a:schemeClr val="bg1"/>
                  </a:solidFill>
                  <a:latin typeface="思源黑体 CN Bold" panose="020B0800000000000000" pitchFamily="34" charset="-122"/>
                  <a:ea typeface="思源黑体 CN Bold" panose="020B0800000000000000" pitchFamily="34" charset="-122"/>
                </a:rPr>
                <a:t>国民党政府的外交</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TextBox 63"/>
          <p:cNvSpPr txBox="1"/>
          <p:nvPr/>
        </p:nvSpPr>
        <p:spPr>
          <a:xfrm>
            <a:off x="6096000" y="2522385"/>
            <a:ext cx="5836302" cy="3596640"/>
          </a:xfrm>
          <a:prstGeom prst="rect">
            <a:avLst/>
          </a:prstGeom>
          <a:noFill/>
        </p:spPr>
        <p:txBody>
          <a:bodyPr wrap="square" lIns="42969" tIns="21485" rIns="42969" bIns="21485" rtlCol="0">
            <a:spAutoFit/>
          </a:bodyPr>
          <a:lstStyle/>
          <a:p>
            <a:pPr>
              <a:lnSpc>
                <a:spcPct val="150000"/>
              </a:lnSpc>
            </a:pPr>
            <a:r>
              <a:rPr lang="zh-CN" altLang="en-US" sz="1400" dirty="0" smtClean="0">
                <a:latin typeface="思源黑体 CN Medium" panose="020B0600000000000000" pitchFamily="34" charset="-122"/>
                <a:ea typeface="思源黑体 CN Medium" panose="020B0600000000000000" pitchFamily="34" charset="-122"/>
              </a:rPr>
              <a:t>           </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400" dirty="0" smtClean="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endParaRPr sz="1400" dirty="0">
              <a:latin typeface="思源黑体 CN Medium" panose="020B0600000000000000" pitchFamily="34" charset="-122"/>
              <a:ea typeface="思源黑体 CN Medium" panose="020B0600000000000000" pitchFamily="34" charset="-122"/>
            </a:endParaRPr>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55345" y="2908300"/>
            <a:ext cx="4544060" cy="2825115"/>
          </a:xfrm>
          <a:prstGeom prst="rect">
            <a:avLst/>
          </a:prstGeom>
        </p:spPr>
      </p:pic>
      <p:sp>
        <p:nvSpPr>
          <p:cNvPr id="8" name="文本框 7"/>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3"/>
          <p:cNvSpPr txBox="1"/>
          <p:nvPr/>
        </p:nvSpPr>
        <p:spPr>
          <a:xfrm>
            <a:off x="780156" y="3118862"/>
            <a:ext cx="10795759" cy="2626995"/>
          </a:xfrm>
          <a:prstGeom prst="rect">
            <a:avLst/>
          </a:prstGeom>
          <a:noFill/>
        </p:spPr>
        <p:txBody>
          <a:bodyPr wrap="square" lIns="42969" tIns="21485" rIns="42969" bIns="21485" rtlCol="0">
            <a:spAutoFit/>
          </a:bodyPr>
          <a:lstStyle/>
          <a:p>
            <a:pPr>
              <a:lnSpc>
                <a:spcPct val="150000"/>
              </a:lnSpc>
            </a:pPr>
            <a:r>
              <a:rPr lang="zh-CN" altLang="en-US" sz="1600" dirty="0">
                <a:latin typeface="思源黑体 CN Medium" panose="020B0600000000000000" pitchFamily="34" charset="-122"/>
                <a:ea typeface="思源黑体 CN Medium" panose="020B0600000000000000" pitchFamily="34" charset="-122"/>
              </a:rPr>
              <a:t> </a:t>
            </a:r>
            <a:r>
              <a:rPr lang="zh-CN" altLang="en-US" sz="1600" dirty="0" smtClean="0">
                <a:latin typeface="思源黑体 CN Medium" panose="020B0600000000000000" pitchFamily="34" charset="-122"/>
                <a:ea typeface="思源黑体 CN Medium" panose="020B0600000000000000" pitchFamily="34" charset="-122"/>
              </a:rPr>
              <a:t>       </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sz="1600"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sz="1600" dirty="0" smtClean="0">
              <a:solidFill>
                <a:schemeClr val="tx1">
                  <a:lumMod val="75000"/>
                  <a:lumOff val="25000"/>
                </a:schemeClr>
              </a:solidFill>
              <a:latin typeface="微软雅黑" panose="020B0503020204020204" charset="-122"/>
              <a:ea typeface="微软雅黑" panose="020B0503020204020204" charset="-122"/>
              <a:sym typeface="+mn-ea"/>
            </a:endParaRPr>
          </a:p>
          <a:p>
            <a:pPr>
              <a:lnSpc>
                <a:spcPct val="150000"/>
              </a:lnSpc>
            </a:pPr>
            <a:endParaRPr sz="1600" dirty="0">
              <a:latin typeface="思源黑体 CN Medium" panose="020B0600000000000000" pitchFamily="34" charset="-122"/>
              <a:ea typeface="思源黑体 CN Medium" panose="020B0600000000000000" pitchFamily="34" charset="-122"/>
            </a:endParaRPr>
          </a:p>
        </p:txBody>
      </p:sp>
      <p:sp>
        <p:nvSpPr>
          <p:cNvPr id="7" name="矩形 6"/>
          <p:cNvSpPr/>
          <p:nvPr/>
        </p:nvSpPr>
        <p:spPr>
          <a:xfrm>
            <a:off x="780156" y="2131281"/>
            <a:ext cx="11005530" cy="954107"/>
          </a:xfrm>
          <a:prstGeom prst="rect">
            <a:avLst/>
          </a:prstGeom>
        </p:spPr>
        <p:txBody>
          <a:bodyPr wrap="square">
            <a:spAutoFit/>
          </a:bodyPr>
          <a:lstStyle/>
          <a:p>
            <a:r>
              <a:rPr lang="zh-CN" altLang="en-US" sz="2800" dirty="0">
                <a:solidFill>
                  <a:srgbClr val="C00000"/>
                </a:solidFill>
                <a:latin typeface="思源黑体 CN Medium" panose="020B0600000000000000" pitchFamily="34" charset="-122"/>
                <a:ea typeface="思源黑体 CN Medium" panose="020B0600000000000000" pitchFamily="34" charset="-122"/>
              </a:rPr>
              <a:t> </a:t>
            </a:r>
            <a:r>
              <a:rPr lang="en-US" altLang="zh-CN" sz="2800" dirty="0">
                <a:solidFill>
                  <a:srgbClr val="C00000"/>
                </a:solidFill>
                <a:latin typeface="思源黑体 CN Medium" panose="020B0600000000000000" pitchFamily="34" charset="-122"/>
                <a:ea typeface="思源黑体 CN Medium" panose="020B0600000000000000" pitchFamily="34" charset="-122"/>
              </a:rPr>
              <a:t>1931</a:t>
            </a:r>
            <a:r>
              <a:rPr lang="zh-CN" altLang="en-US" sz="2800" dirty="0">
                <a:solidFill>
                  <a:srgbClr val="C00000"/>
                </a:solidFill>
                <a:latin typeface="思源黑体 CN Medium" panose="020B0600000000000000" pitchFamily="34" charset="-122"/>
                <a:ea typeface="思源黑体 CN Medium" panose="020B0600000000000000" pitchFamily="34" charset="-122"/>
              </a:rPr>
              <a:t>年</a:t>
            </a:r>
            <a:r>
              <a:rPr lang="en-US" altLang="zh-CN" sz="2800" dirty="0">
                <a:solidFill>
                  <a:srgbClr val="C00000"/>
                </a:solidFill>
                <a:latin typeface="思源黑体 CN Medium" panose="020B0600000000000000" pitchFamily="34" charset="-122"/>
                <a:ea typeface="思源黑体 CN Medium" panose="020B0600000000000000" pitchFamily="34" charset="-122"/>
              </a:rPr>
              <a:t>9</a:t>
            </a:r>
            <a:r>
              <a:rPr lang="zh-CN" altLang="en-US" sz="2800" dirty="0">
                <a:solidFill>
                  <a:srgbClr val="C00000"/>
                </a:solidFill>
                <a:latin typeface="思源黑体 CN Medium" panose="020B0600000000000000" pitchFamily="34" charset="-122"/>
                <a:ea typeface="思源黑体 CN Medium" panose="020B0600000000000000" pitchFamily="34" charset="-122"/>
              </a:rPr>
              <a:t>月</a:t>
            </a:r>
            <a:r>
              <a:rPr lang="en-US" altLang="zh-CN" sz="2800" dirty="0">
                <a:solidFill>
                  <a:srgbClr val="C00000"/>
                </a:solidFill>
                <a:latin typeface="思源黑体 CN Medium" panose="020B0600000000000000" pitchFamily="34" charset="-122"/>
                <a:ea typeface="思源黑体 CN Medium" panose="020B0600000000000000" pitchFamily="34" charset="-122"/>
              </a:rPr>
              <a:t>1</a:t>
            </a:r>
            <a:r>
              <a:rPr lang="zh-CN" altLang="en-US" sz="2800" dirty="0">
                <a:solidFill>
                  <a:srgbClr val="C00000"/>
                </a:solidFill>
                <a:latin typeface="思源黑体 CN Medium" panose="020B0600000000000000" pitchFamily="34" charset="-122"/>
                <a:ea typeface="思源黑体 CN Medium" panose="020B0600000000000000" pitchFamily="34" charset="-122"/>
              </a:rPr>
              <a:t>日傍晚，日本关东军虎石台独立守备队第</a:t>
            </a:r>
            <a:r>
              <a:rPr lang="en-US" altLang="zh-CN" sz="2800" dirty="0">
                <a:solidFill>
                  <a:srgbClr val="C00000"/>
                </a:solidFill>
                <a:latin typeface="思源黑体 CN Medium" panose="020B0600000000000000" pitchFamily="34" charset="-122"/>
                <a:ea typeface="思源黑体 CN Medium" panose="020B0600000000000000" pitchFamily="34" charset="-122"/>
              </a:rPr>
              <a:t>2</a:t>
            </a:r>
            <a:r>
              <a:rPr lang="zh-CN" altLang="en-US" sz="2800" dirty="0">
                <a:solidFill>
                  <a:srgbClr val="C00000"/>
                </a:solidFill>
                <a:latin typeface="思源黑体 CN Medium" panose="020B0600000000000000" pitchFamily="34" charset="-122"/>
                <a:ea typeface="思源黑体 CN Medium" panose="020B0600000000000000" pitchFamily="34" charset="-122"/>
              </a:rPr>
              <a:t>营第</a:t>
            </a:r>
            <a:r>
              <a:rPr lang="en-US" altLang="zh-CN" sz="2800" dirty="0">
                <a:solidFill>
                  <a:srgbClr val="C00000"/>
                </a:solidFill>
                <a:latin typeface="思源黑体 CN Medium" panose="020B0600000000000000" pitchFamily="34" charset="-122"/>
                <a:ea typeface="思源黑体 CN Medium" panose="020B0600000000000000" pitchFamily="34" charset="-122"/>
              </a:rPr>
              <a:t>3</a:t>
            </a:r>
            <a:r>
              <a:rPr lang="zh-CN" altLang="en-US" sz="2800" dirty="0">
                <a:solidFill>
                  <a:srgbClr val="C00000"/>
                </a:solidFill>
                <a:latin typeface="思源黑体 CN Medium" panose="020B0600000000000000" pitchFamily="34" charset="-122"/>
                <a:ea typeface="思源黑体 CN Medium" panose="020B0600000000000000" pitchFamily="34" charset="-122"/>
              </a:rPr>
              <a:t>连离开原驻地虎石台兵营，沿南满铁路向南行进。</a:t>
            </a:r>
            <a:endParaRPr lang="zh-CN" altLang="en-US" sz="2800" dirty="0">
              <a:solidFill>
                <a:srgbClr val="C00000"/>
              </a:solidFill>
              <a:latin typeface="思源黑体 CN Medium" panose="020B0600000000000000" pitchFamily="34" charset="-122"/>
              <a:ea typeface="思源黑体 CN Medium" panose="020B0600000000000000" pitchFamily="34" charset="-122"/>
            </a:endParaRPr>
          </a:p>
        </p:txBody>
      </p:sp>
      <p:sp>
        <p:nvSpPr>
          <p:cNvPr id="8" name="文本框 7"/>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组合 98"/>
          <p:cNvGrpSpPr/>
          <p:nvPr/>
        </p:nvGrpSpPr>
        <p:grpSpPr>
          <a:xfrm>
            <a:off x="1250950" y="1618615"/>
            <a:ext cx="9697085" cy="4323715"/>
            <a:chOff x="1530" y="1941"/>
            <a:chExt cx="10580" cy="4717"/>
          </a:xfrm>
        </p:grpSpPr>
        <p:grpSp>
          <p:nvGrpSpPr>
            <p:cNvPr id="18" name="组合 17"/>
            <p:cNvGrpSpPr/>
            <p:nvPr/>
          </p:nvGrpSpPr>
          <p:grpSpPr>
            <a:xfrm>
              <a:off x="1530" y="1941"/>
              <a:ext cx="4483" cy="4717"/>
              <a:chOff x="997527" y="1726095"/>
              <a:chExt cx="3795821" cy="3993895"/>
            </a:xfrm>
          </p:grpSpPr>
          <p:grpSp>
            <p:nvGrpSpPr>
              <p:cNvPr id="19" name="组合 18"/>
              <p:cNvGrpSpPr/>
              <p:nvPr/>
            </p:nvGrpSpPr>
            <p:grpSpPr>
              <a:xfrm>
                <a:off x="997527" y="1726095"/>
                <a:ext cx="3795821" cy="3993895"/>
                <a:chOff x="1724025" y="1868488"/>
                <a:chExt cx="3163888" cy="3328987"/>
              </a:xfrm>
            </p:grpSpPr>
            <p:sp>
              <p:nvSpPr>
                <p:cNvPr id="26" name="Line 16"/>
                <p:cNvSpPr>
                  <a:spLocks noChangeShapeType="1"/>
                </p:cNvSpPr>
                <p:nvPr/>
              </p:nvSpPr>
              <p:spPr bwMode="auto">
                <a:xfrm>
                  <a:off x="1724025" y="3534242"/>
                  <a:ext cx="3163888" cy="1"/>
                </a:xfrm>
                <a:prstGeom prst="line">
                  <a:avLst/>
                </a:prstGeom>
                <a:noFill/>
                <a:ln w="28575">
                  <a:solidFill>
                    <a:srgbClr val="CA0810">
                      <a:alpha val="50195"/>
                    </a:srgbClr>
                  </a:solidFill>
                  <a:bevel/>
                </a:ln>
                <a:extLst>
                  <a:ext uri="{909E8E84-426E-40DD-AFC4-6F175D3DCCD1}">
                    <a14:hiddenFill xmlns:a14="http://schemas.microsoft.com/office/drawing/2010/main">
                      <a:noFill/>
                    </a14:hiddenFill>
                  </a:ext>
                </a:extLst>
              </p:spPr>
              <p:txBody>
                <a:bodyPr/>
                <a:lstStyle/>
                <a:p>
                  <a:endParaRPr lang="zh-CN" altLang="en-US" sz="1015">
                    <a:latin typeface="微软雅黑" panose="020B0503020204020204" charset="-122"/>
                    <a:ea typeface="微软雅黑" panose="020B0503020204020204" charset="-122"/>
                    <a:sym typeface="微软雅黑" panose="020B0503020204020204" charset="-122"/>
                  </a:endParaRPr>
                </a:p>
              </p:txBody>
            </p:sp>
            <p:sp>
              <p:nvSpPr>
                <p:cNvPr id="39" name="Line 17"/>
                <p:cNvSpPr>
                  <a:spLocks noChangeShapeType="1"/>
                </p:cNvSpPr>
                <p:nvPr/>
              </p:nvSpPr>
              <p:spPr bwMode="auto">
                <a:xfrm>
                  <a:off x="3306599" y="1868488"/>
                  <a:ext cx="1" cy="3328987"/>
                </a:xfrm>
                <a:prstGeom prst="line">
                  <a:avLst/>
                </a:prstGeom>
                <a:noFill/>
                <a:ln w="28575">
                  <a:solidFill>
                    <a:srgbClr val="CA0810">
                      <a:alpha val="50195"/>
                    </a:srgbClr>
                  </a:solidFill>
                  <a:bevel/>
                </a:ln>
                <a:extLst>
                  <a:ext uri="{909E8E84-426E-40DD-AFC4-6F175D3DCCD1}">
                    <a14:hiddenFill xmlns:a14="http://schemas.microsoft.com/office/drawing/2010/main">
                      <a:noFill/>
                    </a14:hiddenFill>
                  </a:ext>
                </a:extLst>
              </p:spPr>
              <p:txBody>
                <a:bodyPr/>
                <a:lstStyle/>
                <a:p>
                  <a:endParaRPr lang="zh-CN" altLang="en-US" sz="1015">
                    <a:latin typeface="微软雅黑" panose="020B0503020204020204" charset="-122"/>
                    <a:ea typeface="微软雅黑" panose="020B0503020204020204" charset="-122"/>
                    <a:sym typeface="微软雅黑" panose="020B0503020204020204" charset="-122"/>
                  </a:endParaRPr>
                </a:p>
              </p:txBody>
            </p:sp>
          </p:grpSp>
          <p:sp>
            <p:nvSpPr>
              <p:cNvPr id="28" name="Oval 10"/>
              <p:cNvSpPr>
                <a:spLocks noChangeArrowheads="1"/>
              </p:cNvSpPr>
              <p:nvPr/>
            </p:nvSpPr>
            <p:spPr bwMode="auto">
              <a:xfrm>
                <a:off x="1375446" y="2190940"/>
                <a:ext cx="3039983" cy="3064204"/>
              </a:xfrm>
              <a:prstGeom prst="ellipse">
                <a:avLst/>
              </a:prstGeom>
              <a:noFill/>
              <a:ln w="12700">
                <a:solidFill>
                  <a:srgbClr val="CA0810">
                    <a:alpha val="50000"/>
                  </a:srgbClr>
                </a:solidFill>
                <a:bevel/>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sz="14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2" name="Oval 15"/>
              <p:cNvSpPr>
                <a:spLocks noChangeArrowheads="1"/>
              </p:cNvSpPr>
              <p:nvPr/>
            </p:nvSpPr>
            <p:spPr bwMode="auto">
              <a:xfrm>
                <a:off x="1177416" y="1987618"/>
                <a:ext cx="3436042" cy="3470849"/>
              </a:xfrm>
              <a:prstGeom prst="ellipse">
                <a:avLst/>
              </a:prstGeom>
              <a:noFill/>
              <a:ln w="12700">
                <a:solidFill>
                  <a:srgbClr val="CA0810">
                    <a:alpha val="50000"/>
                  </a:srgbClr>
                </a:solidFill>
                <a:bevel/>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sz="1400">
                  <a:solidFill>
                    <a:srgbClr val="000000"/>
                  </a:solidFill>
                  <a:latin typeface="微软雅黑" panose="020B0503020204020204" charset="-122"/>
                  <a:ea typeface="微软雅黑" panose="020B0503020204020204" charset="-122"/>
                  <a:sym typeface="微软雅黑" panose="020B0503020204020204" charset="-122"/>
                </a:endParaRPr>
              </a:p>
            </p:txBody>
          </p:sp>
        </p:grpSp>
        <p:sp>
          <p:nvSpPr>
            <p:cNvPr id="53" name="Oval 12"/>
            <p:cNvSpPr>
              <a:spLocks noChangeArrowheads="1"/>
            </p:cNvSpPr>
            <p:nvPr/>
          </p:nvSpPr>
          <p:spPr bwMode="auto">
            <a:xfrm>
              <a:off x="2271" y="2769"/>
              <a:ext cx="3001" cy="3062"/>
            </a:xfrm>
            <a:prstGeom prst="ellipse">
              <a:avLst/>
            </a:prstGeom>
            <a:solidFill>
              <a:srgbClr val="CA08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sp>
          <p:nvSpPr>
            <p:cNvPr id="54" name="Oval 14"/>
            <p:cNvSpPr>
              <a:spLocks noChangeArrowheads="1"/>
            </p:cNvSpPr>
            <p:nvPr/>
          </p:nvSpPr>
          <p:spPr bwMode="auto">
            <a:xfrm>
              <a:off x="2891" y="3400"/>
              <a:ext cx="1761" cy="1799"/>
            </a:xfrm>
            <a:prstGeom prst="ellipse">
              <a:avLst/>
            </a:prstGeom>
            <a:solidFill>
              <a:srgbClr val="C00000"/>
            </a:solidFill>
            <a:ln>
              <a:noFill/>
            </a:ln>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en-US" b="1"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55" name="文本5"/>
            <p:cNvSpPr>
              <a:spLocks noChangeArrowheads="1"/>
            </p:cNvSpPr>
            <p:nvPr/>
          </p:nvSpPr>
          <p:spPr bwMode="auto">
            <a:xfrm>
              <a:off x="4997" y="5997"/>
              <a:ext cx="2627"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400" dirty="0">
                  <a:latin typeface="微软雅黑" panose="020B0503020204020204" charset="-122"/>
                  <a:ea typeface="微软雅黑" panose="020B0503020204020204" charset="-122"/>
                  <a:cs typeface="微软雅黑" panose="020B0503020204020204" charset="-122"/>
                  <a:sym typeface="微软雅黑" panose="020B0503020204020204" charset="-122"/>
                </a:rPr>
                <a:t>此处添加文本</a:t>
              </a:r>
              <a:r>
                <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rPr>
                <a:t>5</a:t>
              </a:r>
              <a:endPar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56" name="文本4"/>
            <p:cNvSpPr>
              <a:spLocks noChangeArrowheads="1"/>
            </p:cNvSpPr>
            <p:nvPr/>
          </p:nvSpPr>
          <p:spPr bwMode="auto">
            <a:xfrm>
              <a:off x="5800" y="5192"/>
              <a:ext cx="2630"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400" dirty="0">
                  <a:latin typeface="微软雅黑" panose="020B0503020204020204" charset="-122"/>
                  <a:ea typeface="微软雅黑" panose="020B0503020204020204" charset="-122"/>
                  <a:cs typeface="微软雅黑" panose="020B0503020204020204" charset="-122"/>
                  <a:sym typeface="微软雅黑" panose="020B0503020204020204" charset="-122"/>
                </a:rPr>
                <a:t>此处添加文本</a:t>
              </a:r>
              <a:r>
                <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rPr>
                <a:t>4</a:t>
              </a:r>
              <a:endPar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5" name="文本3"/>
            <p:cNvSpPr>
              <a:spLocks noChangeArrowheads="1"/>
            </p:cNvSpPr>
            <p:nvPr/>
          </p:nvSpPr>
          <p:spPr bwMode="auto">
            <a:xfrm>
              <a:off x="6106" y="4175"/>
              <a:ext cx="2625"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400" dirty="0">
                  <a:latin typeface="微软雅黑" panose="020B0503020204020204" charset="-122"/>
                  <a:ea typeface="微软雅黑" panose="020B0503020204020204" charset="-122"/>
                  <a:cs typeface="微软雅黑" panose="020B0503020204020204" charset="-122"/>
                  <a:sym typeface="微软雅黑" panose="020B0503020204020204" charset="-122"/>
                </a:rPr>
                <a:t>此处添加文本</a:t>
              </a:r>
              <a:r>
                <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rPr>
                <a:t>3</a:t>
              </a:r>
              <a:endPar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6" name="文本2"/>
            <p:cNvSpPr>
              <a:spLocks noChangeArrowheads="1"/>
            </p:cNvSpPr>
            <p:nvPr/>
          </p:nvSpPr>
          <p:spPr bwMode="auto">
            <a:xfrm>
              <a:off x="5807" y="3188"/>
              <a:ext cx="2625"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p>
              <a:pPr>
                <a:buFont typeface="Arial" panose="020B0604020202020204" pitchFamily="34" charset="0"/>
                <a:buNone/>
              </a:pPr>
              <a:r>
                <a:rPr lang="zh-CN" altLang="en-US" sz="1400" dirty="0">
                  <a:latin typeface="微软雅黑" panose="020B0503020204020204" charset="-122"/>
                  <a:ea typeface="微软雅黑" panose="020B0503020204020204" charset="-122"/>
                  <a:cs typeface="微软雅黑" panose="020B0503020204020204" charset="-122"/>
                  <a:sym typeface="微软雅黑" panose="020B0503020204020204" charset="-122"/>
                </a:rPr>
                <a:t>此处添加文本</a:t>
              </a:r>
              <a:r>
                <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rPr>
                <a:t>2</a:t>
              </a:r>
              <a:endParaRPr lang="en-US" altLang="zh-CN" sz="1400" dirty="0">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7" name="文本1"/>
            <p:cNvSpPr>
              <a:spLocks noChangeArrowheads="1"/>
            </p:cNvSpPr>
            <p:nvPr/>
          </p:nvSpPr>
          <p:spPr bwMode="auto">
            <a:xfrm>
              <a:off x="4939" y="2301"/>
              <a:ext cx="2627" cy="2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54432" tIns="27216" rIns="54432" bIns="27216" anchor="ct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400" dirty="0">
                  <a:latin typeface="微软雅黑" panose="020B0503020204020204" charset="-122"/>
                  <a:ea typeface="微软雅黑" panose="020B0503020204020204" charset="-122"/>
                  <a:sym typeface="微软雅黑" panose="020B0503020204020204" charset="-122"/>
                </a:rPr>
                <a:t>单击添加您的文字</a:t>
              </a:r>
              <a:endParaRPr lang="zh-CN" altLang="en-US" sz="1400" dirty="0">
                <a:latin typeface="微软雅黑" panose="020B0503020204020204" charset="-122"/>
                <a:ea typeface="微软雅黑" panose="020B0503020204020204" charset="-122"/>
                <a:sym typeface="微软雅黑" panose="020B0503020204020204" charset="-122"/>
              </a:endParaRPr>
            </a:p>
          </p:txBody>
        </p:sp>
        <p:grpSp>
          <p:nvGrpSpPr>
            <p:cNvPr id="78" name="圆圈1"/>
            <p:cNvGrpSpPr/>
            <p:nvPr/>
          </p:nvGrpSpPr>
          <p:grpSpPr bwMode="auto">
            <a:xfrm>
              <a:off x="4471" y="2222"/>
              <a:ext cx="427" cy="427"/>
              <a:chOff x="0" y="0"/>
              <a:chExt cx="262" cy="262"/>
            </a:xfrm>
          </p:grpSpPr>
          <p:sp>
            <p:nvSpPr>
              <p:cNvPr id="79" name="Oval 19"/>
              <p:cNvSpPr>
                <a:spLocks noChangeArrowheads="1"/>
              </p:cNvSpPr>
              <p:nvPr/>
            </p:nvSpPr>
            <p:spPr bwMode="auto">
              <a:xfrm>
                <a:off x="0" y="0"/>
                <a:ext cx="262" cy="26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sp>
            <p:nvSpPr>
              <p:cNvPr id="80" name="Oval 20"/>
              <p:cNvSpPr>
                <a:spLocks noChangeArrowheads="1"/>
              </p:cNvSpPr>
              <p:nvPr/>
            </p:nvSpPr>
            <p:spPr bwMode="auto">
              <a:xfrm>
                <a:off x="25" y="22"/>
                <a:ext cx="218" cy="218"/>
              </a:xfrm>
              <a:prstGeom prst="ellipse">
                <a:avLst/>
              </a:prstGeom>
              <a:solidFill>
                <a:srgbClr val="CA08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grpSp>
        <p:grpSp>
          <p:nvGrpSpPr>
            <p:cNvPr id="81" name="圆圈2"/>
            <p:cNvGrpSpPr/>
            <p:nvPr/>
          </p:nvGrpSpPr>
          <p:grpSpPr bwMode="auto">
            <a:xfrm>
              <a:off x="5369" y="3111"/>
              <a:ext cx="430" cy="430"/>
              <a:chOff x="0" y="0"/>
              <a:chExt cx="262" cy="262"/>
            </a:xfrm>
          </p:grpSpPr>
          <p:sp>
            <p:nvSpPr>
              <p:cNvPr id="82" name="Oval 28"/>
              <p:cNvSpPr>
                <a:spLocks noChangeArrowheads="1"/>
              </p:cNvSpPr>
              <p:nvPr/>
            </p:nvSpPr>
            <p:spPr bwMode="auto">
              <a:xfrm>
                <a:off x="0" y="0"/>
                <a:ext cx="262" cy="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sp>
            <p:nvSpPr>
              <p:cNvPr id="83" name="Oval 29"/>
              <p:cNvSpPr>
                <a:spLocks noChangeArrowheads="1"/>
              </p:cNvSpPr>
              <p:nvPr/>
            </p:nvSpPr>
            <p:spPr bwMode="auto">
              <a:xfrm>
                <a:off x="22" y="22"/>
                <a:ext cx="218" cy="218"/>
              </a:xfrm>
              <a:prstGeom prst="ellipse">
                <a:avLst/>
              </a:prstGeom>
              <a:solidFill>
                <a:srgbClr val="CA08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grpSp>
        <p:grpSp>
          <p:nvGrpSpPr>
            <p:cNvPr id="84" name="圆圈3"/>
            <p:cNvGrpSpPr/>
            <p:nvPr/>
          </p:nvGrpSpPr>
          <p:grpSpPr bwMode="auto">
            <a:xfrm>
              <a:off x="5661" y="4080"/>
              <a:ext cx="430" cy="430"/>
              <a:chOff x="0" y="0"/>
              <a:chExt cx="262" cy="262"/>
            </a:xfrm>
          </p:grpSpPr>
          <p:sp>
            <p:nvSpPr>
              <p:cNvPr id="85" name="Oval 31"/>
              <p:cNvSpPr>
                <a:spLocks noChangeArrowheads="1"/>
              </p:cNvSpPr>
              <p:nvPr/>
            </p:nvSpPr>
            <p:spPr bwMode="auto">
              <a:xfrm>
                <a:off x="0" y="0"/>
                <a:ext cx="262" cy="2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sp>
            <p:nvSpPr>
              <p:cNvPr id="86" name="Oval 32"/>
              <p:cNvSpPr>
                <a:spLocks noChangeArrowheads="1"/>
              </p:cNvSpPr>
              <p:nvPr/>
            </p:nvSpPr>
            <p:spPr bwMode="auto">
              <a:xfrm>
                <a:off x="22" y="22"/>
                <a:ext cx="218" cy="218"/>
              </a:xfrm>
              <a:prstGeom prst="ellipse">
                <a:avLst/>
              </a:prstGeom>
              <a:solidFill>
                <a:srgbClr val="CA08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grpSp>
        <p:grpSp>
          <p:nvGrpSpPr>
            <p:cNvPr id="87" name="圆圈4"/>
            <p:cNvGrpSpPr/>
            <p:nvPr/>
          </p:nvGrpSpPr>
          <p:grpSpPr bwMode="auto">
            <a:xfrm>
              <a:off x="5357" y="5111"/>
              <a:ext cx="427" cy="427"/>
              <a:chOff x="0" y="0"/>
              <a:chExt cx="262" cy="262"/>
            </a:xfrm>
          </p:grpSpPr>
          <p:sp>
            <p:nvSpPr>
              <p:cNvPr id="88" name="Oval 34"/>
              <p:cNvSpPr>
                <a:spLocks noChangeArrowheads="1"/>
              </p:cNvSpPr>
              <p:nvPr/>
            </p:nvSpPr>
            <p:spPr bwMode="auto">
              <a:xfrm>
                <a:off x="0" y="0"/>
                <a:ext cx="262" cy="2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sp>
            <p:nvSpPr>
              <p:cNvPr id="89" name="Oval 35"/>
              <p:cNvSpPr>
                <a:spLocks noChangeArrowheads="1"/>
              </p:cNvSpPr>
              <p:nvPr/>
            </p:nvSpPr>
            <p:spPr bwMode="auto">
              <a:xfrm>
                <a:off x="23" y="22"/>
                <a:ext cx="218" cy="218"/>
              </a:xfrm>
              <a:prstGeom prst="ellipse">
                <a:avLst/>
              </a:prstGeom>
              <a:solidFill>
                <a:srgbClr val="CA08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grpSp>
        <p:grpSp>
          <p:nvGrpSpPr>
            <p:cNvPr id="90" name="圆圈5"/>
            <p:cNvGrpSpPr/>
            <p:nvPr/>
          </p:nvGrpSpPr>
          <p:grpSpPr bwMode="auto">
            <a:xfrm>
              <a:off x="4568" y="5896"/>
              <a:ext cx="427" cy="430"/>
              <a:chOff x="0" y="0"/>
              <a:chExt cx="262" cy="262"/>
            </a:xfrm>
          </p:grpSpPr>
          <p:sp>
            <p:nvSpPr>
              <p:cNvPr id="92" name="Oval 37"/>
              <p:cNvSpPr>
                <a:spLocks noChangeArrowheads="1"/>
              </p:cNvSpPr>
              <p:nvPr/>
            </p:nvSpPr>
            <p:spPr bwMode="auto">
              <a:xfrm>
                <a:off x="0" y="0"/>
                <a:ext cx="262" cy="2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sp>
            <p:nvSpPr>
              <p:cNvPr id="93" name="Oval 38"/>
              <p:cNvSpPr>
                <a:spLocks noChangeArrowheads="1"/>
              </p:cNvSpPr>
              <p:nvPr/>
            </p:nvSpPr>
            <p:spPr bwMode="auto">
              <a:xfrm>
                <a:off x="21" y="22"/>
                <a:ext cx="218" cy="218"/>
              </a:xfrm>
              <a:prstGeom prst="ellipse">
                <a:avLst/>
              </a:prstGeom>
              <a:solidFill>
                <a:srgbClr val="CA081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1400">
                  <a:latin typeface="微软雅黑" panose="020B0503020204020204" charset="-122"/>
                  <a:ea typeface="微软雅黑" panose="020B0503020204020204" charset="-122"/>
                  <a:sym typeface="微软雅黑" panose="020B0503020204020204" charset="-122"/>
                </a:endParaRPr>
              </a:p>
            </p:txBody>
          </p:sp>
        </p:grpSp>
        <p:sp>
          <p:nvSpPr>
            <p:cNvPr id="94" name="矩形 93"/>
            <p:cNvSpPr/>
            <p:nvPr/>
          </p:nvSpPr>
          <p:spPr>
            <a:xfrm>
              <a:off x="8330" y="2760"/>
              <a:ext cx="3780" cy="1275"/>
            </a:xfrm>
            <a:prstGeom prst="rect">
              <a:avLst/>
            </a:prstGeom>
          </p:spPr>
          <p:txBody>
            <a:bodyPr wrap="square">
              <a:spAutoFit/>
            </a:bodyPr>
            <a:lstStyle/>
            <a:p>
              <a:pPr algn="just"/>
              <a:r>
                <a:rPr lang="zh-CN" altLang="en-US" sz="1400" dirty="0">
                  <a:latin typeface="微软雅黑" panose="020B0503020204020204" charset="-122"/>
                  <a:ea typeface="微软雅黑" panose="020B0503020204020204" charset="-122"/>
                  <a:sym typeface="微软雅黑" panose="020B0503020204020204" charset="-122"/>
                </a:rPr>
                <a:t>在这里输入您的文字内容，或者将您的文字内容复制在这里。在这里输入您的文字内容，或者将您的文字复制在这里，在这里输入您的文字内容，或者将您的文字复制在这里</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95" name="矩形 94"/>
            <p:cNvSpPr/>
            <p:nvPr/>
          </p:nvSpPr>
          <p:spPr>
            <a:xfrm>
              <a:off x="3064" y="3809"/>
              <a:ext cx="1416" cy="771"/>
            </a:xfrm>
            <a:prstGeom prst="rect">
              <a:avLst/>
            </a:prstGeom>
          </p:spPr>
          <p:txBody>
            <a:bodyPr wrap="square">
              <a:spAutoFit/>
            </a:bodyPr>
            <a:lstStyle/>
            <a:p>
              <a:pPr algn="ctr"/>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添加您</a:t>
              </a:r>
              <a:endParaRPr lang="en-US" altLang="zh-CN" sz="2000" b="1" dirty="0">
                <a:solidFill>
                  <a:schemeClr val="bg1"/>
                </a:solidFill>
                <a:latin typeface="微软雅黑" panose="020B0503020204020204" charset="-122"/>
                <a:ea typeface="微软雅黑" panose="020B0503020204020204" charset="-122"/>
                <a:sym typeface="微软雅黑" panose="020B0503020204020204" charset="-122"/>
              </a:endParaRPr>
            </a:p>
            <a:p>
              <a:pPr algn="ctr"/>
              <a:r>
                <a:rPr lang="zh-CN" altLang="en-US" sz="2000" b="1" dirty="0">
                  <a:solidFill>
                    <a:schemeClr val="bg1"/>
                  </a:solidFill>
                  <a:latin typeface="微软雅黑" panose="020B0503020204020204" charset="-122"/>
                  <a:ea typeface="微软雅黑" panose="020B0503020204020204" charset="-122"/>
                  <a:sym typeface="微软雅黑" panose="020B0503020204020204" charset="-122"/>
                </a:rPr>
                <a:t>的标题</a:t>
              </a:r>
              <a:endParaRPr lang="zh-CN" altLang="en-US" sz="2000" b="1"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96" name="矩形 95"/>
            <p:cNvSpPr/>
            <p:nvPr/>
          </p:nvSpPr>
          <p:spPr>
            <a:xfrm>
              <a:off x="8330" y="2163"/>
              <a:ext cx="3780" cy="435"/>
            </a:xfrm>
            <a:prstGeom prst="rect">
              <a:avLst/>
            </a:prstGeom>
          </p:spPr>
          <p:txBody>
            <a:bodyPr wrap="square">
              <a:spAutoFit/>
            </a:bodyPr>
            <a:lstStyle/>
            <a:p>
              <a:r>
                <a:rPr lang="zh-CN" altLang="en-US" sz="2000" b="1" dirty="0">
                  <a:solidFill>
                    <a:srgbClr val="CA0810"/>
                  </a:solidFill>
                  <a:latin typeface="微软雅黑" panose="020B0503020204020204" charset="-122"/>
                  <a:ea typeface="微软雅黑" panose="020B0503020204020204" charset="-122"/>
                  <a:sym typeface="微软雅黑" panose="020B0503020204020204" charset="-122"/>
                </a:rPr>
                <a:t>添加您的标题</a:t>
              </a:r>
              <a:endParaRPr lang="zh-CN" altLang="en-US" sz="2000" b="1" dirty="0">
                <a:solidFill>
                  <a:srgbClr val="CA0810"/>
                </a:solidFill>
                <a:latin typeface="微软雅黑" panose="020B0503020204020204" charset="-122"/>
                <a:ea typeface="微软雅黑" panose="020B0503020204020204" charset="-122"/>
                <a:sym typeface="微软雅黑" panose="020B0503020204020204" charset="-122"/>
              </a:endParaRPr>
            </a:p>
          </p:txBody>
        </p:sp>
        <p:sp>
          <p:nvSpPr>
            <p:cNvPr id="97" name="矩形 96"/>
            <p:cNvSpPr/>
            <p:nvPr/>
          </p:nvSpPr>
          <p:spPr>
            <a:xfrm>
              <a:off x="8330" y="5096"/>
              <a:ext cx="3780" cy="1275"/>
            </a:xfrm>
            <a:prstGeom prst="rect">
              <a:avLst/>
            </a:prstGeom>
          </p:spPr>
          <p:txBody>
            <a:bodyPr wrap="square">
              <a:spAutoFit/>
            </a:bodyPr>
            <a:lstStyle/>
            <a:p>
              <a:pPr algn="just"/>
              <a:r>
                <a:rPr lang="zh-CN" altLang="en-US" sz="1400" dirty="0">
                  <a:latin typeface="微软雅黑" panose="020B0503020204020204" charset="-122"/>
                  <a:ea typeface="微软雅黑" panose="020B0503020204020204" charset="-122"/>
                  <a:sym typeface="微软雅黑" panose="020B0503020204020204" charset="-122"/>
                </a:rPr>
                <a:t>在这里输入您的文字内容，或者将您的文字内容复制在这里。在这里输入您的文字内容，或者将您的文字复制在这里，在这里输入您的文字内容，或者将您的文字复制在这里</a:t>
              </a:r>
              <a:endParaRPr lang="zh-CN" altLang="en-US" sz="1400" dirty="0">
                <a:latin typeface="微软雅黑" panose="020B0503020204020204" charset="-122"/>
                <a:ea typeface="微软雅黑" panose="020B0503020204020204" charset="-122"/>
                <a:sym typeface="微软雅黑" panose="020B0503020204020204" charset="-122"/>
              </a:endParaRPr>
            </a:p>
          </p:txBody>
        </p:sp>
        <p:sp>
          <p:nvSpPr>
            <p:cNvPr id="98" name="矩形 97"/>
            <p:cNvSpPr/>
            <p:nvPr/>
          </p:nvSpPr>
          <p:spPr>
            <a:xfrm>
              <a:off x="8330" y="4499"/>
              <a:ext cx="3780" cy="435"/>
            </a:xfrm>
            <a:prstGeom prst="rect">
              <a:avLst/>
            </a:prstGeom>
          </p:spPr>
          <p:txBody>
            <a:bodyPr wrap="square">
              <a:spAutoFit/>
            </a:bodyPr>
            <a:lstStyle/>
            <a:p>
              <a:r>
                <a:rPr lang="zh-CN" altLang="en-US" sz="2000" b="1" dirty="0">
                  <a:solidFill>
                    <a:srgbClr val="CA0810"/>
                  </a:solidFill>
                  <a:latin typeface="微软雅黑" panose="020B0503020204020204" charset="-122"/>
                  <a:ea typeface="微软雅黑" panose="020B0503020204020204" charset="-122"/>
                  <a:sym typeface="微软雅黑" panose="020B0503020204020204" charset="-122"/>
                </a:rPr>
                <a:t>添加您的标题</a:t>
              </a:r>
              <a:endParaRPr lang="zh-CN" altLang="en-US" sz="2000" b="1" dirty="0">
                <a:solidFill>
                  <a:srgbClr val="CA0810"/>
                </a:solidFill>
                <a:latin typeface="微软雅黑" panose="020B0503020204020204" charset="-122"/>
                <a:ea typeface="微软雅黑" panose="020B0503020204020204" charset="-122"/>
                <a:sym typeface="微软雅黑" panose="020B0503020204020204" charset="-122"/>
              </a:endParaRPr>
            </a:p>
          </p:txBody>
        </p:sp>
      </p:grpSp>
      <p:sp>
        <p:nvSpPr>
          <p:cNvPr id="100" name="文本框 99"/>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4"/>
          <p:cNvSpPr txBox="1"/>
          <p:nvPr/>
        </p:nvSpPr>
        <p:spPr>
          <a:xfrm>
            <a:off x="1486602" y="3632348"/>
            <a:ext cx="4185968" cy="1198880"/>
          </a:xfrm>
          <a:prstGeom prst="rect">
            <a:avLst/>
          </a:prstGeom>
          <a:noFill/>
        </p:spPr>
        <p:txBody>
          <a:bodyPr wrap="square" rtlCol="0">
            <a:spAutoFit/>
          </a:bodyPr>
          <a:lstStyle/>
          <a:p>
            <a:pPr marL="0" lvl="1" algn="dist"/>
            <a:r>
              <a:rPr lang="zh-CN" altLang="en-US" sz="7200" b="1" dirty="0">
                <a:solidFill>
                  <a:srgbClr val="C00000"/>
                </a:solidFill>
                <a:latin typeface="思源黑体 CN Bold" panose="020B0800000000000000" pitchFamily="34" charset="-122"/>
                <a:ea typeface="思源黑体 CN Bold" panose="020B0800000000000000" pitchFamily="34" charset="-122"/>
                <a:sym typeface="+mn-ea"/>
              </a:rPr>
              <a:t>输入标题</a:t>
            </a:r>
            <a:endParaRPr lang="zh-CN" altLang="en-US" sz="7200" b="1" dirty="0">
              <a:solidFill>
                <a:srgbClr val="C00000"/>
              </a:solidFill>
              <a:latin typeface="思源黑体 CN Bold" panose="020B0800000000000000" pitchFamily="34" charset="-122"/>
              <a:ea typeface="思源黑体 CN Bold" panose="020B0800000000000000" pitchFamily="34" charset="-122"/>
              <a:sym typeface="+mn-ea"/>
            </a:endParaRPr>
          </a:p>
        </p:txBody>
      </p:sp>
      <p:cxnSp>
        <p:nvCxnSpPr>
          <p:cNvPr id="3" name="直接连接符 2"/>
          <p:cNvCxnSpPr/>
          <p:nvPr/>
        </p:nvCxnSpPr>
        <p:spPr>
          <a:xfrm flipH="1" flipV="1">
            <a:off x="1310520" y="3314068"/>
            <a:ext cx="4538133" cy="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Box 13"/>
          <p:cNvSpPr txBox="1"/>
          <p:nvPr/>
        </p:nvSpPr>
        <p:spPr>
          <a:xfrm>
            <a:off x="1601821" y="2026925"/>
            <a:ext cx="1538312" cy="1477010"/>
          </a:xfrm>
          <a:prstGeom prst="rect">
            <a:avLst/>
          </a:prstGeom>
          <a:noFill/>
        </p:spPr>
        <p:txBody>
          <a:bodyPr wrap="square" lIns="0" tIns="0" rIns="0" bIns="0" rtlCol="0">
            <a:spAutoFit/>
          </a:bodyPr>
          <a:lstStyle/>
          <a:p>
            <a:pPr algn="ctr"/>
            <a:r>
              <a:rPr lang="en-US" altLang="zh-CN" sz="9600" b="1" dirty="0">
                <a:solidFill>
                  <a:srgbClr val="C00000"/>
                </a:solidFill>
                <a:latin typeface="思源黑体 CN Bold" panose="020B0800000000000000" pitchFamily="34" charset="-122"/>
                <a:ea typeface="思源黑体 CN Bold" panose="020B0800000000000000" pitchFamily="34" charset="-122"/>
              </a:rPr>
              <a:t>04</a:t>
            </a:r>
            <a:endParaRPr lang="en-US" altLang="zh-CN" sz="9600" b="1" dirty="0">
              <a:solidFill>
                <a:srgbClr val="C00000"/>
              </a:solidFill>
              <a:latin typeface="思源黑体 CN Bold" panose="020B0800000000000000" pitchFamily="34" charset="-122"/>
              <a:ea typeface="思源黑体 CN Bold" panose="020B0800000000000000" pitchFamily="34" charset="-122"/>
            </a:endParaRPr>
          </a:p>
        </p:txBody>
      </p:sp>
      <p:sp>
        <p:nvSpPr>
          <p:cNvPr id="5" name="TextBox 64"/>
          <p:cNvSpPr txBox="1"/>
          <p:nvPr/>
        </p:nvSpPr>
        <p:spPr>
          <a:xfrm>
            <a:off x="3062728" y="2506606"/>
            <a:ext cx="2785925" cy="768350"/>
          </a:xfrm>
          <a:prstGeom prst="rect">
            <a:avLst/>
          </a:prstGeom>
          <a:noFill/>
        </p:spPr>
        <p:txBody>
          <a:bodyPr wrap="square" rtlCol="0">
            <a:spAutoFit/>
          </a:bodyPr>
          <a:lstStyle/>
          <a:p>
            <a:pPr marL="0" lvl="1" algn="l"/>
            <a:r>
              <a:rPr lang="zh-CN" altLang="en-US" sz="4400" b="1" dirty="0">
                <a:solidFill>
                  <a:srgbClr val="C00000"/>
                </a:solidFill>
                <a:latin typeface="思源黑体 CN Bold" panose="020B0800000000000000" pitchFamily="34" charset="-122"/>
                <a:ea typeface="思源黑体 CN Bold" panose="020B0800000000000000" pitchFamily="34" charset="-122"/>
              </a:rPr>
              <a:t> 第四部分</a:t>
            </a:r>
            <a:endParaRPr lang="zh-CN" altLang="en-US" sz="7200" b="1" dirty="0">
              <a:solidFill>
                <a:srgbClr val="C00000"/>
              </a:solidFill>
              <a:latin typeface="思源黑体 CN Bold" panose="020B0800000000000000" pitchFamily="34" charset="-122"/>
              <a:ea typeface="思源黑体 CN Bold" panose="020B0800000000000000" pitchFamily="34" charset="-122"/>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91617" y="1406713"/>
            <a:ext cx="4451269" cy="4451269"/>
          </a:xfrm>
          <a:prstGeom prst="rect">
            <a:avLst/>
          </a:prstGeom>
        </p:spPr>
      </p:pic>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600035"/>
            <a:ext cx="12192000" cy="125770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895774" y="1058415"/>
            <a:ext cx="2984034" cy="632413"/>
            <a:chOff x="2964319" y="3672185"/>
            <a:chExt cx="2328751" cy="558259"/>
          </a:xfrm>
        </p:grpSpPr>
        <p:sp>
          <p:nvSpPr>
            <p:cNvPr id="4" name="Rounded Rectangle 43"/>
            <p:cNvSpPr/>
            <p:nvPr/>
          </p:nvSpPr>
          <p:spPr>
            <a:xfrm>
              <a:off x="2964319" y="3672978"/>
              <a:ext cx="2031978" cy="557466"/>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65">
                <a:latin typeface="思源黑体 CN Bold" panose="020B0800000000000000" pitchFamily="34" charset="-122"/>
                <a:ea typeface="思源黑体 CN Bold" panose="020B0800000000000000" pitchFamily="34" charset="-122"/>
              </a:endParaRPr>
            </a:p>
          </p:txBody>
        </p:sp>
        <p:sp>
          <p:nvSpPr>
            <p:cNvPr id="5" name="TextBox 61"/>
            <p:cNvSpPr txBox="1"/>
            <p:nvPr/>
          </p:nvSpPr>
          <p:spPr>
            <a:xfrm>
              <a:off x="3188965" y="3672185"/>
              <a:ext cx="2104105" cy="516207"/>
            </a:xfrm>
            <a:prstGeom prst="rect">
              <a:avLst/>
            </a:prstGeom>
            <a:noFill/>
          </p:spPr>
          <p:txBody>
            <a:bodyPr wrap="square" rtlCol="0">
              <a:spAutoFit/>
            </a:bodyPr>
            <a:lstStyle/>
            <a:p>
              <a:r>
                <a:rPr lang="zh-CN" altLang="en-US" sz="3200" b="1" dirty="0">
                  <a:solidFill>
                    <a:schemeClr val="bg1"/>
                  </a:solidFill>
                  <a:latin typeface="思源黑体 CN Bold" panose="020B0800000000000000" pitchFamily="34" charset="-122"/>
                  <a:ea typeface="思源黑体 CN Bold" panose="020B0800000000000000" pitchFamily="34" charset="-122"/>
                </a:rPr>
                <a:t>锦州撤离</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TextBox 63"/>
          <p:cNvSpPr txBox="1"/>
          <p:nvPr/>
        </p:nvSpPr>
        <p:spPr>
          <a:xfrm>
            <a:off x="655340" y="2410134"/>
            <a:ext cx="5021159" cy="2752725"/>
          </a:xfrm>
          <a:prstGeom prst="rect">
            <a:avLst/>
          </a:prstGeom>
          <a:noFill/>
        </p:spPr>
        <p:txBody>
          <a:bodyPr wrap="square" lIns="42969" tIns="21485" rIns="42969" bIns="21485" rtlCol="0">
            <a:spAutoFit/>
          </a:bodyPr>
          <a:lstStyle/>
          <a:p>
            <a:pPr>
              <a:lnSpc>
                <a:spcPct val="180000"/>
              </a:lnSpc>
            </a:pPr>
            <a:r>
              <a:rPr lang="zh-CN" altLang="en-US" sz="1400" dirty="0">
                <a:latin typeface="思源黑体 CN Medium" panose="020B0600000000000000" pitchFamily="34" charset="-122"/>
                <a:ea typeface="思源黑体 CN Medium" panose="020B0600000000000000" pitchFamily="34" charset="-122"/>
              </a:rPr>
              <a:t>        </a:t>
            </a:r>
            <a:r>
              <a:rPr lang="zh-CN" altLang="en-US" sz="1400" dirty="0">
                <a:latin typeface="微软雅黑" panose="020B0503020204020204" charset="-122"/>
                <a:ea typeface="微软雅黑" panose="020B0503020204020204" charset="-122"/>
                <a:sym typeface="微软雅黑" panose="020B0503020204020204" charset="-122"/>
              </a:rPr>
              <a:t>在这里输入您的文字内容，或者将您的文字内容复制在这里。在这里输入您的文字内容，或者将您的文字复制在这里，在这里输入您的文字内容，或者将您的文字复制在这里</a:t>
            </a:r>
            <a:endParaRPr lang="zh-CN" altLang="en-US" sz="1400" dirty="0">
              <a:latin typeface="微软雅黑" panose="020B0503020204020204" charset="-122"/>
              <a:ea typeface="微软雅黑" panose="020B0503020204020204" charset="-122"/>
              <a:sym typeface="微软雅黑" panose="020B0503020204020204" charset="-122"/>
            </a:endParaRPr>
          </a:p>
          <a:p>
            <a:pPr>
              <a:lnSpc>
                <a:spcPct val="180000"/>
              </a:lnSpc>
            </a:pPr>
            <a:r>
              <a:rPr lang="zh-CN" altLang="en-US" sz="1400" dirty="0">
                <a:latin typeface="微软雅黑" panose="020B0503020204020204" charset="-122"/>
                <a:ea typeface="微软雅黑" panose="020B0503020204020204" charset="-122"/>
                <a:sym typeface="微软雅黑" panose="020B0503020204020204" charset="-122"/>
              </a:rPr>
              <a:t>在这里输入您的文字内容，或者将您的文字内容复制在这里。在这里输入您的文字内容，或者将您的文字复制在这里，在这里输入您的文字内容，或者将您的文字复制在这里</a:t>
            </a:r>
            <a:endParaRPr lang="zh-CN" altLang="en-US" sz="1400" dirty="0">
              <a:latin typeface="微软雅黑" panose="020B0503020204020204" charset="-122"/>
              <a:ea typeface="微软雅黑" panose="020B0503020204020204" charset="-122"/>
              <a:sym typeface="微软雅黑" panose="020B0503020204020204" charset="-122"/>
            </a:endParaRPr>
          </a:p>
          <a:p>
            <a:pPr>
              <a:lnSpc>
                <a:spcPct val="180000"/>
              </a:lnSpc>
            </a:pPr>
            <a:endParaRPr sz="1400" dirty="0">
              <a:latin typeface="思源黑体 CN Medium" panose="020B0600000000000000" pitchFamily="34" charset="-122"/>
              <a:ea typeface="思源黑体 CN Medium" panose="020B0600000000000000" pitchFamily="34" charset="-122"/>
            </a:endParaRPr>
          </a:p>
        </p:txBody>
      </p:sp>
      <p:sp>
        <p:nvSpPr>
          <p:cNvPr id="8" name="矩形 7"/>
          <p:cNvSpPr/>
          <p:nvPr/>
        </p:nvSpPr>
        <p:spPr>
          <a:xfrm>
            <a:off x="6029962" y="2033579"/>
            <a:ext cx="45719" cy="3241253"/>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429144" y="2211217"/>
            <a:ext cx="5397413" cy="3150241"/>
          </a:xfrm>
          <a:prstGeom prst="rect">
            <a:avLst/>
          </a:prstGeom>
        </p:spPr>
      </p:pic>
      <p:sp>
        <p:nvSpPr>
          <p:cNvPr id="100" name="文本框 99"/>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grpSp>
        <p:nvGrpSpPr>
          <p:cNvPr id="7" name="组合 6"/>
          <p:cNvGrpSpPr/>
          <p:nvPr/>
        </p:nvGrpSpPr>
        <p:grpSpPr>
          <a:xfrm>
            <a:off x="1089983" y="1881091"/>
            <a:ext cx="10332163" cy="3527683"/>
            <a:chOff x="1417" y="2122"/>
            <a:chExt cx="10588" cy="3615"/>
          </a:xfrm>
        </p:grpSpPr>
        <p:grpSp>
          <p:nvGrpSpPr>
            <p:cNvPr id="17" name="127160a5-3e3b-4810-8159-fe57806f6d29" descr="OQAAAB+LCAAAAAAABACrVlIpqSxIVbJSCs5NLCpxyUxML0rM9SxJzVXSUfJMUbLKK83J0VFyysxLycxLdy/KLy0oVrKKjq0FALpUkis5AAAA" title="iSlide™ 版权声明  COPYRIGHT NOTICE"/>
            <p:cNvGrpSpPr>
              <a:grpSpLocks noChangeAspect="1"/>
            </p:cNvGrpSpPr>
            <p:nvPr>
              <p:custDataLst>
                <p:tags r:id="rId1"/>
              </p:custDataLst>
            </p:nvPr>
          </p:nvGrpSpPr>
          <p:grpSpPr>
            <a:xfrm>
              <a:off x="1417" y="2122"/>
              <a:ext cx="10588" cy="3615"/>
              <a:chOff x="2265951" y="2590801"/>
              <a:chExt cx="7626533" cy="2603848"/>
            </a:xfrm>
          </p:grpSpPr>
          <p:cxnSp>
            <p:nvCxnSpPr>
              <p:cNvPr id="18" name="Connector: Elbow 2"/>
              <p:cNvCxnSpPr/>
              <p:nvPr/>
            </p:nvCxnSpPr>
            <p:spPr>
              <a:xfrm rot="5400000" flipH="1" flipV="1">
                <a:off x="6079930" y="90648"/>
                <a:ext cx="15451" cy="6002620"/>
              </a:xfrm>
              <a:prstGeom prst="bentConnector3">
                <a:avLst>
                  <a:gd name="adj1" fmla="val 2117646"/>
                </a:avLst>
              </a:prstGeom>
              <a:ln w="190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9" name="Connector: Elbow 3"/>
              <p:cNvCxnSpPr/>
              <p:nvPr/>
            </p:nvCxnSpPr>
            <p:spPr>
              <a:xfrm rot="5400000">
                <a:off x="6079929" y="1692156"/>
                <a:ext cx="15451" cy="6002620"/>
              </a:xfrm>
              <a:prstGeom prst="bentConnector3">
                <a:avLst>
                  <a:gd name="adj1" fmla="val 2117646"/>
                </a:avLst>
              </a:prstGeom>
              <a:ln w="190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 name="išḷïḑè"/>
              <p:cNvSpPr/>
              <p:nvPr/>
            </p:nvSpPr>
            <p:spPr>
              <a:xfrm>
                <a:off x="5003060" y="2590801"/>
                <a:ext cx="2126238" cy="378944"/>
              </a:xfrm>
              <a:prstGeom prst="roundRect">
                <a:avLst>
                  <a:gd name="adj" fmla="val 50000"/>
                </a:avLst>
              </a:prstGeom>
              <a:solidFill>
                <a:srgbClr val="C00000"/>
              </a:solidFill>
              <a:ln w="3175">
                <a:noFill/>
                <a:prstDash val="sysDash"/>
              </a:ln>
            </p:spPr>
            <p:style>
              <a:lnRef idx="1">
                <a:schemeClr val="accent1"/>
              </a:lnRef>
              <a:fillRef idx="0">
                <a:schemeClr val="accent1"/>
              </a:fillRef>
              <a:effectRef idx="0">
                <a:schemeClr val="accent1"/>
              </a:effectRef>
              <a:fontRef idx="minor">
                <a:schemeClr val="tx1"/>
              </a:fontRef>
            </p:style>
            <p:txBody>
              <a:bodyPr anchor="ctr"/>
              <a:p>
                <a:pPr algn="ctr"/>
                <a:endParaRPr sz="1600">
                  <a:latin typeface="微软雅黑" panose="020B0503020204020204" charset="-122"/>
                  <a:ea typeface="微软雅黑" panose="020B0503020204020204" charset="-122"/>
                  <a:sym typeface="微软雅黑" panose="020B0503020204020204" charset="-122"/>
                </a:endParaRPr>
              </a:p>
            </p:txBody>
          </p:sp>
          <p:sp>
            <p:nvSpPr>
              <p:cNvPr id="21" name="ïṡḻíḍè"/>
              <p:cNvSpPr/>
              <p:nvPr/>
            </p:nvSpPr>
            <p:spPr>
              <a:xfrm>
                <a:off x="5003058" y="4815705"/>
                <a:ext cx="2126238" cy="378944"/>
              </a:xfrm>
              <a:prstGeom prst="roundRect">
                <a:avLst>
                  <a:gd name="adj" fmla="val 50000"/>
                </a:avLst>
              </a:prstGeom>
              <a:solidFill>
                <a:srgbClr val="C00000"/>
              </a:solidFill>
              <a:ln w="3175">
                <a:noFill/>
                <a:prstDash val="sysDash"/>
              </a:ln>
            </p:spPr>
            <p:style>
              <a:lnRef idx="1">
                <a:schemeClr val="accent1"/>
              </a:lnRef>
              <a:fillRef idx="0">
                <a:schemeClr val="accent1"/>
              </a:fillRef>
              <a:effectRef idx="0">
                <a:schemeClr val="accent1"/>
              </a:effectRef>
              <a:fontRef idx="minor">
                <a:schemeClr val="tx1"/>
              </a:fontRef>
            </p:style>
            <p:txBody>
              <a:bodyPr anchor="ctr"/>
              <a:p>
                <a:pPr algn="ctr"/>
                <a:endParaRPr sz="1600" dirty="0">
                  <a:latin typeface="微软雅黑" panose="020B0503020204020204" charset="-122"/>
                  <a:ea typeface="微软雅黑" panose="020B0503020204020204" charset="-122"/>
                  <a:sym typeface="微软雅黑" panose="020B0503020204020204" charset="-122"/>
                </a:endParaRPr>
              </a:p>
            </p:txBody>
          </p:sp>
          <p:sp>
            <p:nvSpPr>
              <p:cNvPr id="22" name="îś1íḓè"/>
              <p:cNvSpPr/>
              <p:nvPr/>
            </p:nvSpPr>
            <p:spPr>
              <a:xfrm>
                <a:off x="2265951" y="3113388"/>
                <a:ext cx="1640785" cy="1640781"/>
              </a:xfrm>
              <a:prstGeom prst="ellipse">
                <a:avLst/>
              </a:prstGeom>
              <a:solidFill>
                <a:srgbClr val="C00000"/>
              </a:solidFill>
              <a:ln w="15875">
                <a:noFill/>
                <a:miter lim="800000"/>
              </a:ln>
            </p:spPr>
            <p:txBody>
              <a:bodyPr anchor="ctr"/>
              <a:p>
                <a:pPr algn="ctr"/>
                <a:endParaRPr sz="1600">
                  <a:latin typeface="微软雅黑" panose="020B0503020204020204" charset="-122"/>
                  <a:ea typeface="微软雅黑" panose="020B0503020204020204" charset="-122"/>
                  <a:sym typeface="微软雅黑" panose="020B0503020204020204" charset="-122"/>
                </a:endParaRPr>
              </a:p>
            </p:txBody>
          </p:sp>
          <p:sp>
            <p:nvSpPr>
              <p:cNvPr id="23" name="iṧlîḑe"/>
              <p:cNvSpPr/>
              <p:nvPr/>
            </p:nvSpPr>
            <p:spPr>
              <a:xfrm>
                <a:off x="8251067" y="3113086"/>
                <a:ext cx="1641417" cy="1641412"/>
              </a:xfrm>
              <a:prstGeom prst="ellipse">
                <a:avLst/>
              </a:prstGeom>
              <a:solidFill>
                <a:srgbClr val="C00000"/>
              </a:solidFill>
              <a:ln w="15875">
                <a:solidFill>
                  <a:srgbClr val="C00000"/>
                </a:solidFill>
                <a:miter lim="800000"/>
              </a:ln>
            </p:spPr>
            <p:txBody>
              <a:bodyPr anchor="ctr"/>
              <a:p>
                <a:pPr algn="ctr"/>
                <a:endParaRPr sz="1600" dirty="0">
                  <a:latin typeface="微软雅黑" panose="020B0503020204020204" charset="-122"/>
                  <a:ea typeface="微软雅黑" panose="020B0503020204020204" charset="-122"/>
                  <a:sym typeface="微软雅黑" panose="020B0503020204020204" charset="-122"/>
                </a:endParaRPr>
              </a:p>
            </p:txBody>
          </p:sp>
          <p:sp>
            <p:nvSpPr>
              <p:cNvPr id="24" name="îṧḷidê"/>
              <p:cNvSpPr/>
              <p:nvPr/>
            </p:nvSpPr>
            <p:spPr bwMode="auto">
              <a:xfrm>
                <a:off x="8804171" y="3355825"/>
                <a:ext cx="568774" cy="56877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p>
                <a:pPr algn="ctr"/>
                <a:endParaRPr sz="1600">
                  <a:latin typeface="微软雅黑" panose="020B0503020204020204" charset="-122"/>
                  <a:ea typeface="微软雅黑" panose="020B0503020204020204" charset="-122"/>
                  <a:sym typeface="微软雅黑" panose="020B0503020204020204" charset="-122"/>
                </a:endParaRPr>
              </a:p>
            </p:txBody>
          </p:sp>
          <p:sp>
            <p:nvSpPr>
              <p:cNvPr id="25" name="îṧḷîḍè"/>
              <p:cNvSpPr/>
              <p:nvPr/>
            </p:nvSpPr>
            <p:spPr bwMode="auto">
              <a:xfrm>
                <a:off x="2801957" y="3355825"/>
                <a:ext cx="568774" cy="56877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p>
                <a:pPr algn="ctr"/>
                <a:endParaRPr sz="1600">
                  <a:latin typeface="微软雅黑" panose="020B0503020204020204" charset="-122"/>
                  <a:ea typeface="微软雅黑" panose="020B0503020204020204" charset="-122"/>
                  <a:sym typeface="微软雅黑" panose="020B0503020204020204" charset="-122"/>
                </a:endParaRPr>
              </a:p>
            </p:txBody>
          </p:sp>
        </p:grpSp>
        <p:sp>
          <p:nvSpPr>
            <p:cNvPr id="26" name="文本框 25"/>
            <p:cNvSpPr txBox="1"/>
            <p:nvPr/>
          </p:nvSpPr>
          <p:spPr>
            <a:xfrm>
              <a:off x="1569" y="4186"/>
              <a:ext cx="1974" cy="346"/>
            </a:xfrm>
            <a:prstGeom prst="rect">
              <a:avLst/>
            </a:prstGeom>
            <a:noFill/>
          </p:spPr>
          <p:txBody>
            <a:bodyPr wrap="square" rtlCol="0">
              <a:spAutoFit/>
              <a:scene3d>
                <a:camera prst="orthographicFront"/>
                <a:lightRig rig="threePt" dir="t"/>
              </a:scene3d>
              <a:sp3d contourW="12700"/>
            </a:bodyPr>
            <a:p>
              <a:pPr algn="ctr"/>
              <a:r>
                <a:rPr lang="zh-CN" altLang="en-US" sz="1600" b="1" dirty="0">
                  <a:solidFill>
                    <a:schemeClr val="bg1"/>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27" name="文本框 26"/>
            <p:cNvSpPr txBox="1"/>
            <p:nvPr/>
          </p:nvSpPr>
          <p:spPr>
            <a:xfrm>
              <a:off x="9878" y="4186"/>
              <a:ext cx="1974" cy="346"/>
            </a:xfrm>
            <a:prstGeom prst="rect">
              <a:avLst/>
            </a:prstGeom>
            <a:noFill/>
          </p:spPr>
          <p:txBody>
            <a:bodyPr wrap="square" rtlCol="0">
              <a:spAutoFit/>
              <a:scene3d>
                <a:camera prst="orthographicFront"/>
                <a:lightRig rig="threePt" dir="t"/>
              </a:scene3d>
              <a:sp3d contourW="12700"/>
            </a:bodyPr>
            <a:p>
              <a:pPr algn="ctr"/>
              <a:r>
                <a:rPr lang="zh-CN" altLang="en-US" sz="1600" b="1" dirty="0">
                  <a:solidFill>
                    <a:schemeClr val="bg1"/>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28" name="文本框 27"/>
            <p:cNvSpPr txBox="1"/>
            <p:nvPr/>
          </p:nvSpPr>
          <p:spPr>
            <a:xfrm>
              <a:off x="5717" y="2203"/>
              <a:ext cx="1974" cy="346"/>
            </a:xfrm>
            <a:prstGeom prst="rect">
              <a:avLst/>
            </a:prstGeom>
            <a:noFill/>
          </p:spPr>
          <p:txBody>
            <a:bodyPr wrap="square" rtlCol="0">
              <a:spAutoFit/>
              <a:scene3d>
                <a:camera prst="orthographicFront"/>
                <a:lightRig rig="threePt" dir="t"/>
              </a:scene3d>
              <a:sp3d contourW="12700"/>
            </a:bodyPr>
            <a:p>
              <a:pPr algn="ctr"/>
              <a:r>
                <a:rPr lang="zh-CN" altLang="en-US" sz="1600" b="1" dirty="0">
                  <a:solidFill>
                    <a:schemeClr val="bg1"/>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29" name="文本框 28"/>
            <p:cNvSpPr txBox="1"/>
            <p:nvPr/>
          </p:nvSpPr>
          <p:spPr>
            <a:xfrm>
              <a:off x="5717" y="5292"/>
              <a:ext cx="1974" cy="346"/>
            </a:xfrm>
            <a:prstGeom prst="rect">
              <a:avLst/>
            </a:prstGeom>
            <a:noFill/>
          </p:spPr>
          <p:txBody>
            <a:bodyPr wrap="square" rtlCol="0">
              <a:spAutoFit/>
              <a:scene3d>
                <a:camera prst="orthographicFront"/>
                <a:lightRig rig="threePt" dir="t"/>
              </a:scene3d>
              <a:sp3d contourW="12700"/>
            </a:bodyPr>
            <a:p>
              <a:pPr algn="ctr"/>
              <a:r>
                <a:rPr lang="zh-CN" altLang="en-US" sz="1600" b="1" dirty="0">
                  <a:solidFill>
                    <a:schemeClr val="bg1"/>
                  </a:solidFill>
                  <a:latin typeface="微软雅黑" panose="020B0503020204020204" charset="-122"/>
                  <a:ea typeface="微软雅黑" panose="020B0503020204020204" charset="-122"/>
                  <a:sym typeface="微软雅黑" panose="020B0503020204020204" charset="-122"/>
                </a:rPr>
                <a:t>标题文字添加</a:t>
              </a:r>
              <a:endParaRPr lang="zh-CN" altLang="en-US" sz="1600" b="1" dirty="0">
                <a:solidFill>
                  <a:schemeClr val="bg1"/>
                </a:solidFill>
                <a:latin typeface="微软雅黑" panose="020B0503020204020204" charset="-122"/>
                <a:ea typeface="微软雅黑" panose="020B0503020204020204" charset="-122"/>
                <a:sym typeface="微软雅黑" panose="020B0503020204020204" charset="-122"/>
              </a:endParaRPr>
            </a:p>
          </p:txBody>
        </p:sp>
        <p:sp>
          <p:nvSpPr>
            <p:cNvPr id="30" name="文本框 29"/>
            <p:cNvSpPr txBox="1"/>
            <p:nvPr/>
          </p:nvSpPr>
          <p:spPr>
            <a:xfrm>
              <a:off x="4029" y="3285"/>
              <a:ext cx="5444" cy="1329"/>
            </a:xfrm>
            <a:prstGeom prst="rect">
              <a:avLst/>
            </a:prstGeom>
            <a:noFill/>
          </p:spPr>
          <p:txBody>
            <a:bodyPr wrap="square" rtlCol="0">
              <a:spAutoFit/>
            </a:bodyPr>
            <a:p>
              <a:pPr>
                <a:lnSpc>
                  <a:spcPct val="140000"/>
                </a:lnSpc>
              </a:pPr>
              <a:r>
                <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rPr>
                <a:t>点击此处输入相关文本内容点击此处输入相关文本内容点击此处输入相关文本内容点击此处输入相关文本内容点击此处输入相关文本内容点击此处输入相关文本内容点击此处输入相关文本内容点击此处输入相关文本内容</a:t>
              </a:r>
              <a:endParaRPr lang="zh-CN" altLang="en-US" sz="14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6263" y="1168401"/>
            <a:ext cx="3566028" cy="715095"/>
            <a:chOff x="2964135" y="3540614"/>
            <a:chExt cx="3438747" cy="726307"/>
          </a:xfrm>
        </p:grpSpPr>
        <p:sp>
          <p:nvSpPr>
            <p:cNvPr id="4" name="Rounded Rectangle 43"/>
            <p:cNvSpPr/>
            <p:nvPr/>
          </p:nvSpPr>
          <p:spPr>
            <a:xfrm>
              <a:off x="2964135" y="3540614"/>
              <a:ext cx="2966647" cy="726307"/>
            </a:xfrm>
            <a:prstGeom prst="roundRect">
              <a:avLst>
                <a:gd name="adj" fmla="val 46832"/>
              </a:avLst>
            </a:prstGeom>
            <a:gradFill>
              <a:gsLst>
                <a:gs pos="5000">
                  <a:srgbClr val="E00E0E"/>
                </a:gs>
                <a:gs pos="100000">
                  <a:srgbClr val="B70808"/>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b="1">
                <a:latin typeface="思源黑体 CN Bold" panose="020B0800000000000000" pitchFamily="34" charset="-122"/>
                <a:ea typeface="思源黑体 CN Bold" panose="020B0800000000000000" pitchFamily="34" charset="-122"/>
              </a:endParaRPr>
            </a:p>
          </p:txBody>
        </p:sp>
        <p:sp>
          <p:nvSpPr>
            <p:cNvPr id="5" name="TextBox 61"/>
            <p:cNvSpPr txBox="1"/>
            <p:nvPr/>
          </p:nvSpPr>
          <p:spPr>
            <a:xfrm>
              <a:off x="3501428" y="3545774"/>
              <a:ext cx="2901454" cy="593944"/>
            </a:xfrm>
            <a:prstGeom prst="rect">
              <a:avLst/>
            </a:prstGeom>
            <a:noFill/>
          </p:spPr>
          <p:txBody>
            <a:bodyPr wrap="square" rtlCol="0">
              <a:spAutoFit/>
            </a:bodyPr>
            <a:lstStyle/>
            <a:p>
              <a:r>
                <a:rPr lang="zh-CN" altLang="en-US" sz="3200" b="1" dirty="0">
                  <a:solidFill>
                    <a:schemeClr val="bg1"/>
                  </a:solidFill>
                  <a:latin typeface="思源黑体 CN Bold" panose="020B0800000000000000" pitchFamily="34" charset="-122"/>
                  <a:ea typeface="思源黑体 CN Bold" panose="020B0800000000000000" pitchFamily="34" charset="-122"/>
                </a:rPr>
                <a:t>历史争议</a:t>
              </a:r>
              <a:endParaRPr lang="zh-CN" altLang="en-US" sz="32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TextBox 63"/>
          <p:cNvSpPr txBox="1"/>
          <p:nvPr/>
        </p:nvSpPr>
        <p:spPr>
          <a:xfrm>
            <a:off x="686263" y="2210993"/>
            <a:ext cx="6171737" cy="3781425"/>
          </a:xfrm>
          <a:prstGeom prst="rect">
            <a:avLst/>
          </a:prstGeom>
          <a:noFill/>
        </p:spPr>
        <p:txBody>
          <a:bodyPr wrap="square" lIns="42969" tIns="21485" rIns="42969" bIns="21485" rtlCol="0">
            <a:spAutoFit/>
          </a:bodyPr>
          <a:lstStyle/>
          <a:p>
            <a:pPr>
              <a:lnSpc>
                <a:spcPct val="150000"/>
              </a:lnSpc>
            </a:pPr>
            <a:r>
              <a:rPr lang="zh-CN" altLang="en-US" dirty="0">
                <a:latin typeface="思源黑体 CN Medium" panose="020B0600000000000000" pitchFamily="34" charset="-122"/>
                <a:ea typeface="思源黑体 CN Medium" panose="020B0600000000000000" pitchFamily="34" charset="-122"/>
              </a:rPr>
              <a:t>        </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您的内容打在这里，或者通过复制您的文本后，在此框中选择粘贴，并选择只保留文字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。在此</a:t>
            </a:r>
            <a:r>
              <a:rPr lang="zh-CN" altLang="en-US" dirty="0">
                <a:solidFill>
                  <a:schemeClr val="tx1">
                    <a:lumMod val="75000"/>
                    <a:lumOff val="25000"/>
                  </a:schemeClr>
                </a:solidFill>
                <a:latin typeface="微软雅黑" panose="020B0503020204020204" charset="-122"/>
                <a:ea typeface="微软雅黑" panose="020B0503020204020204" charset="-122"/>
                <a:sym typeface="+mn-ea"/>
              </a:rPr>
              <a:t>框中选择粘贴并选择只保留文字</a:t>
            </a:r>
            <a:r>
              <a:rPr lang="zh-CN" altLang="en-US" dirty="0" smtClean="0">
                <a:solidFill>
                  <a:schemeClr val="tx1">
                    <a:lumMod val="75000"/>
                    <a:lumOff val="25000"/>
                  </a:schemeClr>
                </a:solidFill>
                <a:latin typeface="微软雅黑" panose="020B0503020204020204" charset="-122"/>
                <a:ea typeface="微软雅黑" panose="020B0503020204020204" charset="-122"/>
                <a:sym typeface="+mn-ea"/>
              </a:rPr>
              <a:t>。</a:t>
            </a:r>
            <a:endParaRPr lang="zh-CN" altLang="en-US" dirty="0">
              <a:latin typeface="思源黑体 CN Medium" panose="020B0600000000000000" pitchFamily="34" charset="-122"/>
              <a:ea typeface="思源黑体 CN Medium" panose="020B0600000000000000" pitchFamily="34" charset="-122"/>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58000" y="1525948"/>
            <a:ext cx="4457712" cy="4457712"/>
          </a:xfrm>
          <a:prstGeom prst="rect">
            <a:avLst/>
          </a:prstGeom>
        </p:spPr>
      </p:pic>
      <p:sp>
        <p:nvSpPr>
          <p:cNvPr id="100" name="文本框 99"/>
          <p:cNvSpPr txBox="1"/>
          <p:nvPr/>
        </p:nvSpPr>
        <p:spPr>
          <a:xfrm>
            <a:off x="474166" y="185623"/>
            <a:ext cx="2984034" cy="583565"/>
          </a:xfrm>
          <a:prstGeom prst="rect">
            <a:avLst/>
          </a:prstGeom>
          <a:noFill/>
        </p:spPr>
        <p:txBody>
          <a:bodyPr wrap="square" rtlCol="0">
            <a:spAutoFit/>
          </a:bodyPr>
          <a:p>
            <a:r>
              <a:rPr lang="zh-CN" altLang="en-US" sz="3200" b="1" spc="3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mn-ea"/>
              </a:rPr>
              <a:t>输入标题</a:t>
            </a:r>
            <a:endParaRPr lang="zh-CN" altLang="en-US" sz="3200" b="1" dirty="0">
              <a:latin typeface="思源黑体 CN Bold" panose="020B0800000000000000" pitchFamily="34" charset="-122"/>
              <a:ea typeface="思源黑体 CN Bold" panose="020B08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918展板"/>
          <p:cNvPicPr>
            <a:picLocks noChangeAspect="1"/>
          </p:cNvPicPr>
          <p:nvPr/>
        </p:nvPicPr>
        <p:blipFill>
          <a:blip r:embed="rId1"/>
          <a:srcRect l="11136" t="370" r="11019" b="741"/>
          <a:stretch>
            <a:fillRect/>
          </a:stretch>
        </p:blipFill>
        <p:spPr>
          <a:xfrm>
            <a:off x="0" y="0"/>
            <a:ext cx="12202160" cy="6858000"/>
          </a:xfrm>
          <a:prstGeom prst="rect">
            <a:avLst/>
          </a:prstGeom>
        </p:spPr>
      </p:pic>
      <p:sp>
        <p:nvSpPr>
          <p:cNvPr id="7" name="文本框 6"/>
          <p:cNvSpPr txBox="1"/>
          <p:nvPr/>
        </p:nvSpPr>
        <p:spPr>
          <a:xfrm>
            <a:off x="5454297" y="2166466"/>
            <a:ext cx="3232144" cy="923330"/>
          </a:xfrm>
          <a:prstGeom prst="rect">
            <a:avLst/>
          </a:prstGeom>
          <a:solidFill>
            <a:srgbClr val="C00000"/>
          </a:solidFill>
        </p:spPr>
        <p:txBody>
          <a:bodyPr wrap="square" rtlCol="0">
            <a:spAutoFit/>
          </a:bodyPr>
          <a:lstStyle/>
          <a:p>
            <a:pPr algn="dist"/>
            <a:r>
              <a:rPr lang="zh-CN" altLang="en-US" sz="5400" dirty="0" smtClean="0">
                <a:solidFill>
                  <a:schemeClr val="bg1"/>
                </a:soli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rPr>
              <a:t>铭记历史</a:t>
            </a:r>
            <a:endParaRPr lang="zh-CN" altLang="en-US" sz="5400" dirty="0">
              <a:solidFill>
                <a:schemeClr val="bg1"/>
              </a:soli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endParaRPr>
          </a:p>
        </p:txBody>
      </p:sp>
      <p:sp>
        <p:nvSpPr>
          <p:cNvPr id="9" name="文本框 8"/>
          <p:cNvSpPr txBox="1"/>
          <p:nvPr/>
        </p:nvSpPr>
        <p:spPr>
          <a:xfrm>
            <a:off x="5578449" y="3089796"/>
            <a:ext cx="2983841" cy="1568450"/>
          </a:xfrm>
          <a:prstGeom prst="rect">
            <a:avLst/>
          </a:prstGeom>
          <a:noFill/>
        </p:spPr>
        <p:txBody>
          <a:bodyPr wrap="square" rtlCol="0">
            <a:spAutoFit/>
          </a:bodyPr>
          <a:lstStyle/>
          <a:p>
            <a:pPr algn="dist"/>
            <a:r>
              <a:rPr lang="zh-CN" altLang="en-US" sz="9600"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rPr>
              <a:t>感谢</a:t>
            </a:r>
            <a:endParaRPr lang="zh-CN" altLang="en-US" sz="9600"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思源黑体 CN Heavy" panose="020B0A00000000000000" pitchFamily="34" charset="-122"/>
              <a:ea typeface="思源黑体 CN Heavy" panose="020B0A00000000000000" pitchFamily="34" charset="-122"/>
            </a:endParaRPr>
          </a:p>
        </p:txBody>
      </p:sp>
      <p:sp>
        <p:nvSpPr>
          <p:cNvPr id="10" name="文本框 9"/>
          <p:cNvSpPr txBox="1"/>
          <p:nvPr/>
        </p:nvSpPr>
        <p:spPr>
          <a:xfrm>
            <a:off x="8686066" y="2529091"/>
            <a:ext cx="3189871" cy="1799590"/>
          </a:xfrm>
          <a:prstGeom prst="rect">
            <a:avLst/>
          </a:prstGeom>
          <a:noFill/>
        </p:spPr>
        <p:txBody>
          <a:bodyPr wrap="square" rtlCol="0">
            <a:spAutoFit/>
          </a:bodyPr>
          <a:lstStyle/>
          <a:p>
            <a:pPr algn="dist"/>
            <a:r>
              <a:rPr lang="en-US" altLang="zh-CN" sz="11100" b="1"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Bahnschrift SemiLight SemiConde" panose="020B0502040204020203" pitchFamily="34" charset="0"/>
                <a:ea typeface="思源黑体 CN Heavy" panose="020B0A00000000000000" pitchFamily="34" charset="-122"/>
              </a:rPr>
              <a:t>9.18</a:t>
            </a:r>
            <a:endParaRPr lang="en-US" altLang="zh-CN" sz="11100" b="1" dirty="0">
              <a:gradFill>
                <a:gsLst>
                  <a:gs pos="8257">
                    <a:schemeClr val="tx1"/>
                  </a:gs>
                  <a:gs pos="98000">
                    <a:schemeClr val="tx1"/>
                  </a:gs>
                  <a:gs pos="43000">
                    <a:srgbClr val="FF0000"/>
                  </a:gs>
                  <a:gs pos="63000">
                    <a:srgbClr val="C00000"/>
                  </a:gs>
                </a:gsLst>
                <a:lin ang="8100000" scaled="1"/>
              </a:gradFill>
              <a:effectLst>
                <a:outerShdw blurRad="50800" dist="38100" dir="5400000" algn="t" rotWithShape="0">
                  <a:prstClr val="black">
                    <a:alpha val="40000"/>
                  </a:prstClr>
                </a:outerShdw>
              </a:effectLst>
              <a:latin typeface="Bahnschrift SemiLight SemiConde" panose="020B0502040204020203" pitchFamily="34" charset="0"/>
              <a:ea typeface="思源黑体 CN Heavy" panose="020B0A00000000000000" pitchFamily="34" charset="-122"/>
            </a:endParaRPr>
          </a:p>
        </p:txBody>
      </p:sp>
      <p:cxnSp>
        <p:nvCxnSpPr>
          <p:cNvPr id="14" name="肘形连接符 13"/>
          <p:cNvCxnSpPr/>
          <p:nvPr/>
        </p:nvCxnSpPr>
        <p:spPr>
          <a:xfrm>
            <a:off x="8686441" y="2459397"/>
            <a:ext cx="2158991" cy="168734"/>
          </a:xfrm>
          <a:prstGeom prst="bentConnector3">
            <a:avLst>
              <a:gd name="adj1" fmla="val 99486"/>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p:nvPr/>
        </p:nvCxnSpPr>
        <p:spPr>
          <a:xfrm flipV="1">
            <a:off x="6244557" y="4280268"/>
            <a:ext cx="5342021" cy="279132"/>
          </a:xfrm>
          <a:prstGeom prst="bentConnector3">
            <a:avLst>
              <a:gd name="adj1" fmla="val 99910"/>
            </a:avLst>
          </a:prstGeom>
          <a:ln>
            <a:solidFill>
              <a:srgbClr val="C00000"/>
            </a:soli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5408" y="-416606"/>
            <a:ext cx="1686236" cy="1686236"/>
          </a:xfrm>
          <a:prstGeom prst="rect">
            <a:avLst/>
          </a:prstGeom>
        </p:spPr>
      </p:pic>
      <p:pic>
        <p:nvPicPr>
          <p:cNvPr id="27" name="图片 26" descr="鸽子"/>
          <p:cNvPicPr>
            <a:picLocks noChangeAspect="1"/>
          </p:cNvPicPr>
          <p:nvPr/>
        </p:nvPicPr>
        <p:blipFill>
          <a:blip r:embed="rId3"/>
          <a:stretch>
            <a:fillRect/>
          </a:stretch>
        </p:blipFill>
        <p:spPr>
          <a:xfrm>
            <a:off x="8239129" y="1808171"/>
            <a:ext cx="646321" cy="646321"/>
          </a:xfrm>
          <a:prstGeom prst="rect">
            <a:avLst/>
          </a:prstGeom>
        </p:spPr>
      </p:pic>
      <p:pic>
        <p:nvPicPr>
          <p:cNvPr id="28" name="图片 27" descr="鸽子"/>
          <p:cNvPicPr>
            <a:picLocks noChangeAspect="1"/>
          </p:cNvPicPr>
          <p:nvPr/>
        </p:nvPicPr>
        <p:blipFill>
          <a:blip r:embed="rId3"/>
          <a:stretch>
            <a:fillRect/>
          </a:stretch>
        </p:blipFill>
        <p:spPr>
          <a:xfrm>
            <a:off x="5391229" y="1808171"/>
            <a:ext cx="493921" cy="493921"/>
          </a:xfrm>
          <a:prstGeom prst="rect">
            <a:avLst/>
          </a:prstGeom>
        </p:spPr>
      </p:pic>
      <p:sp>
        <p:nvSpPr>
          <p:cNvPr id="31" name="文本框 30"/>
          <p:cNvSpPr txBox="1"/>
          <p:nvPr/>
        </p:nvSpPr>
        <p:spPr>
          <a:xfrm>
            <a:off x="6920865" y="4787265"/>
            <a:ext cx="4212590" cy="368300"/>
          </a:xfrm>
          <a:prstGeom prst="rect">
            <a:avLst/>
          </a:prstGeom>
          <a:noFill/>
          <a:scene3d>
            <a:camera prst="orthographicFront"/>
            <a:lightRig rig="threePt" dir="t"/>
          </a:scene3d>
          <a:sp3d>
            <a:bevelT/>
          </a:sp3d>
        </p:spPr>
        <p:txBody>
          <a:bodyPr wrap="square" rtlCol="0">
            <a:spAutoFit/>
            <a:sp3d extrusionH="57150">
              <a:bevelT w="38100" h="38100"/>
            </a:sp3d>
          </a:bodyPr>
          <a:lstStyle/>
          <a:p>
            <a:pPr algn="dist"/>
            <a:r>
              <a:rPr lang="zh-CN" altLang="en-US" dirty="0">
                <a:gradFill>
                  <a:gsLst>
                    <a:gs pos="0">
                      <a:schemeClr val="tx1"/>
                    </a:gs>
                    <a:gs pos="74000">
                      <a:srgbClr val="FF0000"/>
                    </a:gs>
                    <a:gs pos="83000">
                      <a:srgbClr val="C00000"/>
                    </a:gs>
                  </a:gsLst>
                  <a:lin ang="5400000" scaled="1"/>
                </a:gradFill>
                <a:latin typeface="思源黑体 CN Heavy" panose="020B0A00000000000000" pitchFamily="34" charset="-122"/>
                <a:ea typeface="思源黑体 CN Heavy" panose="020B0A00000000000000" pitchFamily="34" charset="-122"/>
              </a:rPr>
              <a:t>铭记</a:t>
            </a:r>
            <a:r>
              <a:rPr lang="zh-CN" altLang="en-US" dirty="0" smtClean="0">
                <a:gradFill>
                  <a:gsLst>
                    <a:gs pos="0">
                      <a:schemeClr val="tx1"/>
                    </a:gs>
                    <a:gs pos="74000">
                      <a:srgbClr val="FF0000"/>
                    </a:gs>
                    <a:gs pos="83000">
                      <a:srgbClr val="C00000"/>
                    </a:gs>
                  </a:gsLst>
                  <a:lin ang="5400000" scaled="1"/>
                </a:gradFill>
                <a:latin typeface="思源黑体 CN Heavy" panose="020B0A00000000000000" pitchFamily="34" charset="-122"/>
                <a:ea typeface="思源黑体 CN Heavy" panose="020B0A00000000000000" pitchFamily="34" charset="-122"/>
              </a:rPr>
              <a:t>历史     缅怀先烈    勿忘国耻</a:t>
            </a:r>
            <a:endParaRPr lang="zh-CN" altLang="en-US" dirty="0">
              <a:gradFill>
                <a:gsLst>
                  <a:gs pos="0">
                    <a:schemeClr val="tx1"/>
                  </a:gs>
                  <a:gs pos="74000">
                    <a:srgbClr val="FF0000"/>
                  </a:gs>
                  <a:gs pos="83000">
                    <a:srgbClr val="C00000"/>
                  </a:gs>
                </a:gsLst>
                <a:lin ang="5400000" scaled="1"/>
              </a:gradFill>
              <a:latin typeface="思源黑体 CN Heavy" panose="020B0A00000000000000" pitchFamily="34" charset="-122"/>
              <a:ea typeface="思源黑体 CN Heavy" panose="020B0A00000000000000" pitchFamily="34" charset="-122"/>
            </a:endParaRPr>
          </a:p>
        </p:txBody>
      </p:sp>
      <p:sp>
        <p:nvSpPr>
          <p:cNvPr id="32" name="五角星 31"/>
          <p:cNvSpPr/>
          <p:nvPr/>
        </p:nvSpPr>
        <p:spPr>
          <a:xfrm>
            <a:off x="8054067" y="4843459"/>
            <a:ext cx="254755" cy="203116"/>
          </a:xfrm>
          <a:prstGeom prst="star5">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3" name="五角星 32"/>
          <p:cNvSpPr/>
          <p:nvPr/>
        </p:nvSpPr>
        <p:spPr>
          <a:xfrm>
            <a:off x="9511542" y="4835813"/>
            <a:ext cx="254755" cy="203116"/>
          </a:xfrm>
          <a:prstGeom prst="star5">
            <a:avLst/>
          </a:prstGeom>
          <a:solidFill>
            <a:srgbClr val="FF0000"/>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50" presetClass="path" presetSubtype="0" accel="50000" decel="50000" fill="hold" nodeType="withEffect">
                                  <p:stCondLst>
                                    <p:cond delay="0"/>
                                  </p:stCondLst>
                                  <p:childTnLst>
                                    <p:animMotion origin="layout" path="M -0.29401 -0.23542 L -0.16901 -0.23542 C -0.11302 -0.23542 -0.04401 -0.16643 -0.04401 -0.11042 L -0.04401 0.01458 " pathEditMode="relative" rAng="0" ptsTypes="AAAA">
                                      <p:cBhvr>
                                        <p:cTn id="8" dur="2000" fill="hold"/>
                                        <p:tgtEl>
                                          <p:spTgt spid="27"/>
                                        </p:tgtEl>
                                        <p:attrNameLst>
                                          <p:attrName>ppt_x</p:attrName>
                                          <p:attrName>ppt_y</p:attrName>
                                        </p:attrNameLst>
                                      </p:cBhvr>
                                      <p:rCtr x="12500" y="12500"/>
                                    </p:animMotion>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50" presetClass="path" presetSubtype="0" accel="50000" decel="50000" fill="hold" nodeType="withEffect">
                                  <p:stCondLst>
                                    <p:cond delay="0"/>
                                  </p:stCondLst>
                                  <p:childTnLst>
                                    <p:animMotion origin="layout" path="M -0.29401 -0.23542 L -0.16901 -0.23542 C -0.11302 -0.23542 -0.04401 -0.16643 -0.04401 -0.11042 L -0.04401 0.01458 " pathEditMode="relative" rAng="0" ptsTypes="AAAA">
                                      <p:cBhvr>
                                        <p:cTn id="12" dur="2000" fill="hold"/>
                                        <p:tgtEl>
                                          <p:spTgt spid="28"/>
                                        </p:tgtEl>
                                        <p:attrNameLst>
                                          <p:attrName>ppt_x</p:attrName>
                                          <p:attrName>ppt_y</p:attrName>
                                        </p:attrNameLst>
                                      </p:cBhvr>
                                      <p:rCtr x="12500" y="125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254865" cy="69030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000">
        <p14:prism isContent="1"/>
      </p:transition>
    </mc:Choice>
    <mc:Fallback>
      <p:transition spd="slow" advClick="0" advTm="3000">
        <p:fade/>
      </p:transition>
    </mc:Fallback>
  </mc:AlternateContent>
  <p:timing>
    <p:tnLst>
      <p:par>
        <p:cTn id="1" dur="indefinite" restart="never" nodeType="tmRoot"/>
      </p:par>
    </p:tnLst>
  </p:timing>
</p:sld>
</file>

<file path=ppt/tags/tag1.xml><?xml version="1.0" encoding="utf-8"?>
<p:tagLst xmlns:p="http://schemas.openxmlformats.org/presentationml/2006/main">
  <p:tag name="ISLIDE.DIAGRAM" val="127160a5-3e3b-4810-8159-fe57806f6d29"/>
</p:tagLst>
</file>

<file path=ppt/tags/tag2.xml><?xml version="1.0" encoding="utf-8"?>
<p:tagLst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3502</Words>
  <Application>WPS 演示</Application>
  <PresentationFormat>宽屏</PresentationFormat>
  <Paragraphs>172</Paragraphs>
  <Slides>21</Slides>
  <Notes>24</Notes>
  <HiddenSlides>0</HiddenSlides>
  <MMClips>0</MMClips>
  <ScaleCrop>false</ScaleCrop>
  <HeadingPairs>
    <vt:vector size="6" baseType="variant">
      <vt:variant>
        <vt:lpstr>已用的字体</vt:lpstr>
      </vt:variant>
      <vt:variant>
        <vt:i4>19</vt:i4>
      </vt:variant>
      <vt:variant>
        <vt:lpstr>主题</vt:lpstr>
      </vt:variant>
      <vt:variant>
        <vt:i4>3</vt:i4>
      </vt:variant>
      <vt:variant>
        <vt:lpstr>幻灯片标题</vt:lpstr>
      </vt:variant>
      <vt:variant>
        <vt:i4>21</vt:i4>
      </vt:variant>
    </vt:vector>
  </HeadingPairs>
  <TitlesOfParts>
    <vt:vector size="43" baseType="lpstr">
      <vt:lpstr>Arial</vt:lpstr>
      <vt:lpstr>宋体</vt:lpstr>
      <vt:lpstr>Wingdings</vt:lpstr>
      <vt:lpstr>思源黑体 CN Heavy</vt:lpstr>
      <vt:lpstr>黑体</vt:lpstr>
      <vt:lpstr>Bahnschrift SemiLight SemiConde</vt:lpstr>
      <vt:lpstr>思源黑体 CN Bold</vt:lpstr>
      <vt:lpstr>思源黑体 CN Medium</vt:lpstr>
      <vt:lpstr>微软雅黑</vt:lpstr>
      <vt:lpstr>Vrinda</vt:lpstr>
      <vt:lpstr>等线</vt:lpstr>
      <vt:lpstr>Arial Unicode MS</vt:lpstr>
      <vt:lpstr>等线 Light</vt:lpstr>
      <vt:lpstr>Calibri</vt:lpstr>
      <vt:lpstr>字魂105号-简雅黑</vt:lpstr>
      <vt:lpstr>阿里巴巴普惠体 M</vt:lpstr>
      <vt:lpstr>思源黑体</vt:lpstr>
      <vt:lpstr>思源黑体 CN Normal</vt:lpstr>
      <vt:lpstr>站酷高端黑</vt:lpstr>
      <vt:lpstr>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李燕文</dc:creator>
  <cp:lastModifiedBy>罗祉璇</cp:lastModifiedBy>
  <cp:revision>16</cp:revision>
  <dcterms:created xsi:type="dcterms:W3CDTF">2019-09-12T03:11:00Z</dcterms:created>
  <dcterms:modified xsi:type="dcterms:W3CDTF">2020-07-31T03:07:13Z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