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61" r:id="rId5"/>
    <p:sldId id="259" r:id="rId6"/>
    <p:sldId id="290" r:id="rId7"/>
    <p:sldId id="262" r:id="rId8"/>
    <p:sldId id="291" r:id="rId9"/>
    <p:sldId id="264" r:id="rId10"/>
    <p:sldId id="292" r:id="rId11"/>
    <p:sldId id="266" r:id="rId12"/>
    <p:sldId id="293" r:id="rId13"/>
    <p:sldId id="277" r:id="rId14"/>
    <p:sldId id="294" r:id="rId15"/>
    <p:sldId id="267" r:id="rId16"/>
    <p:sldId id="307" r:id="rId17"/>
    <p:sldId id="308" r:id="rId18"/>
    <p:sldId id="309" r:id="rId19"/>
    <p:sldId id="310" r:id="rId20"/>
    <p:sldId id="311" r:id="rId21"/>
    <p:sldId id="312" r:id="rId22"/>
    <p:sldId id="313" r:id="rId23"/>
    <p:sldId id="295" r:id="rId24"/>
    <p:sldId id="268" r:id="rId25"/>
    <p:sldId id="314" r:id="rId26"/>
    <p:sldId id="319" r:id="rId27"/>
    <p:sldId id="321" r:id="rId28"/>
    <p:sldId id="323" r:id="rId29"/>
    <p:sldId id="322" r:id="rId30"/>
    <p:sldId id="296" r:id="rId31"/>
    <p:sldId id="269" r:id="rId32"/>
    <p:sldId id="315" r:id="rId33"/>
    <p:sldId id="316" r:id="rId34"/>
    <p:sldId id="317" r:id="rId35"/>
    <p:sldId id="318" r:id="rId36"/>
    <p:sldId id="297" r:id="rId37"/>
    <p:sldId id="289" r:id="rId38"/>
    <p:sldId id="324" r:id="rId39"/>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041E"/>
    <a:srgbClr val="D51E26"/>
    <a:srgbClr val="E700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pic>
        <p:nvPicPr>
          <p:cNvPr id="7" name="图片 6" descr="d8e1109901edba6e1103c48d49d808ba"/>
          <p:cNvPicPr>
            <a:picLocks noChangeAspect="1"/>
          </p:cNvPicPr>
          <p:nvPr userDrawn="1"/>
        </p:nvPicPr>
        <p:blipFill>
          <a:blip r:embed="rId11"/>
          <a:stretch>
            <a:fillRect/>
          </a:stretch>
        </p:blipFill>
        <p:spPr>
          <a:xfrm>
            <a:off x="-7620" y="-635"/>
            <a:ext cx="12209145" cy="685927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png"/><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5.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9.png"/><Relationship Id="rId1" Type="http://schemas.openxmlformats.org/officeDocument/2006/relationships/image" Target="../media/image5.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3.png"/><Relationship Id="rId1"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4.png"/><Relationship Id="rId1" Type="http://schemas.openxmlformats.org/officeDocument/2006/relationships/image" Target="../media/image5.png"/></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30.png"/><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1.png"/><Relationship Id="rId1"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png"/><Relationship Id="rId1"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b2f79f42a51e1c3ae7b20ea70e8acaa"/>
          <p:cNvPicPr>
            <a:picLocks noChangeAspect="1"/>
          </p:cNvPicPr>
          <p:nvPr/>
        </p:nvPicPr>
        <p:blipFill>
          <a:blip r:embed="rId1"/>
          <a:stretch>
            <a:fillRect/>
          </a:stretch>
        </p:blipFill>
        <p:spPr>
          <a:xfrm>
            <a:off x="-12700" y="-10160"/>
            <a:ext cx="12225020" cy="6875780"/>
          </a:xfrm>
          <a:prstGeom prst="rect">
            <a:avLst/>
          </a:prstGeom>
        </p:spPr>
      </p:pic>
      <p:pic>
        <p:nvPicPr>
          <p:cNvPr id="3" name="图片 2" descr="G:\2-PPT\2-图片库\1-图片素材\13-节日\1.15元宵节\PNG\01b9d65bf92ab1c8fd45bab5cd09c045.png01b9d65bf92ab1c8fd45bab5cd09c045"/>
          <p:cNvPicPr>
            <a:picLocks noChangeAspect="1"/>
          </p:cNvPicPr>
          <p:nvPr/>
        </p:nvPicPr>
        <p:blipFill>
          <a:blip r:embed="rId2"/>
          <a:srcRect/>
          <a:stretch>
            <a:fillRect/>
          </a:stretch>
        </p:blipFill>
        <p:spPr>
          <a:xfrm>
            <a:off x="1223010" y="1760855"/>
            <a:ext cx="2695575" cy="4339590"/>
          </a:xfrm>
          <a:prstGeom prst="rect">
            <a:avLst/>
          </a:prstGeom>
        </p:spPr>
      </p:pic>
      <p:sp>
        <p:nvSpPr>
          <p:cNvPr id="4" name="文本框 3"/>
          <p:cNvSpPr txBox="1"/>
          <p:nvPr/>
        </p:nvSpPr>
        <p:spPr>
          <a:xfrm>
            <a:off x="3851275" y="4353560"/>
            <a:ext cx="6739255" cy="1168400"/>
          </a:xfrm>
          <a:prstGeom prst="rect">
            <a:avLst/>
          </a:prstGeom>
          <a:noFill/>
        </p:spPr>
        <p:txBody>
          <a:bodyPr wrap="square" rtlCol="0">
            <a:spAutoFit/>
          </a:bodyPr>
          <a:lstStyle/>
          <a:p>
            <a:r>
              <a:rPr lang="zh-CN" altLang="zh-CN" sz="6600" b="1">
                <a:gradFill>
                  <a:gsLst>
                    <a:gs pos="50000">
                      <a:srgbClr val="FFFD9B"/>
                    </a:gs>
                    <a:gs pos="100000">
                      <a:srgbClr val="F5E371"/>
                    </a:gs>
                    <a:gs pos="74000">
                      <a:srgbClr val="F2B53E"/>
                    </a:gs>
                    <a:gs pos="100000">
                      <a:schemeClr val="accent1">
                        <a:lumMod val="30000"/>
                        <a:lumOff val="70000"/>
                      </a:schemeClr>
                    </a:gs>
                  </a:gsLst>
                  <a:lin ang="5400000" scaled="0"/>
                </a:gradFill>
                <a:effectLst>
                  <a:outerShdw blurRad="50800" dist="12700" sx="103000" sy="103000" algn="ctr" rotWithShape="0">
                    <a:prstClr val="black">
                      <a:alpha val="40000"/>
                    </a:prstClr>
                  </a:outerShdw>
                  <a:reflection blurRad="6350" stA="60000" endA="900" endPos="58000" dir="5400000" sy="-100000" algn="bl" rotWithShape="0"/>
                </a:effectLst>
                <a:latin typeface="微软雅黑" panose="020B0503020204020204" charset="-122"/>
                <a:ea typeface="微软雅黑" panose="020B0503020204020204" charset="-122"/>
              </a:rPr>
              <a:t>元宵节活动方案</a:t>
            </a:r>
            <a:endParaRPr lang="zh-CN" altLang="zh-CN" sz="6600" b="1">
              <a:gradFill>
                <a:gsLst>
                  <a:gs pos="50000">
                    <a:srgbClr val="FFFD9B"/>
                  </a:gs>
                  <a:gs pos="100000">
                    <a:srgbClr val="F5E371"/>
                  </a:gs>
                  <a:gs pos="74000">
                    <a:srgbClr val="F2B53E"/>
                  </a:gs>
                  <a:gs pos="100000">
                    <a:schemeClr val="accent1">
                      <a:lumMod val="30000"/>
                      <a:lumOff val="70000"/>
                    </a:schemeClr>
                  </a:gs>
                </a:gsLst>
                <a:lin ang="5400000" scaled="0"/>
              </a:gradFill>
              <a:effectLst>
                <a:outerShdw blurRad="50800" dist="12700" sx="103000" sy="103000" algn="ctr" rotWithShape="0">
                  <a:prstClr val="black">
                    <a:alpha val="40000"/>
                  </a:prstClr>
                </a:outerShdw>
                <a:reflection blurRad="6350" stA="60000" endA="900" endPos="58000" dir="5400000" sy="-100000" algn="bl" rotWithShape="0"/>
              </a:effectLst>
              <a:latin typeface="微软雅黑" panose="020B0503020204020204" charset="-122"/>
              <a:ea typeface="微软雅黑" panose="020B0503020204020204" charset="-122"/>
            </a:endParaRPr>
          </a:p>
        </p:txBody>
      </p:sp>
      <p:sp>
        <p:nvSpPr>
          <p:cNvPr id="5" name="文本框 4"/>
          <p:cNvSpPr txBox="1"/>
          <p:nvPr/>
        </p:nvSpPr>
        <p:spPr>
          <a:xfrm>
            <a:off x="3928110" y="5394325"/>
            <a:ext cx="5850255" cy="368300"/>
          </a:xfrm>
          <a:prstGeom prst="rect">
            <a:avLst/>
          </a:prstGeom>
          <a:noFill/>
        </p:spPr>
        <p:txBody>
          <a:bodyPr wrap="square" rtlCol="0">
            <a:spAutoFit/>
          </a:bodyPr>
          <a:lstStyle/>
          <a:p>
            <a:pPr algn="dist"/>
            <a:r>
              <a:rPr lang="zh-CN" altLang="en-US">
                <a:solidFill>
                  <a:srgbClr val="F5E371"/>
                </a:solidFill>
                <a:latin typeface="方正特雅宋简" panose="02000000000000000000" charset="-122"/>
                <a:ea typeface="方正特雅宋简" panose="02000000000000000000" charset="-122"/>
              </a:rPr>
              <a:t>中国文化传播有限公司</a:t>
            </a:r>
            <a:endParaRPr lang="zh-CN" altLang="en-US">
              <a:solidFill>
                <a:srgbClr val="F5E371"/>
              </a:solidFill>
              <a:latin typeface="方正特雅宋简" panose="02000000000000000000" charset="-122"/>
              <a:ea typeface="方正特雅宋简" panose="02000000000000000000"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par>
                          <p:cTn id="14" fill="hold">
                            <p:stCondLst>
                              <p:cond delay="1500"/>
                            </p:stCondLst>
                            <p:childTnLst>
                              <p:par>
                                <p:cTn id="15" presetID="41" presetClass="entr" presetSubtype="0" fill="hold" grpId="1" nodeType="after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
                                        </p:tgtEl>
                                        <p:attrNameLst>
                                          <p:attrName>ppt_y</p:attrName>
                                        </p:attrNameLst>
                                      </p:cBhvr>
                                      <p:tavLst>
                                        <p:tav tm="0">
                                          <p:val>
                                            <p:strVal val="#ppt_y"/>
                                          </p:val>
                                        </p:tav>
                                        <p:tav tm="100000">
                                          <p:val>
                                            <p:strVal val="#ppt_y"/>
                                          </p:val>
                                        </p:tav>
                                      </p:tavLst>
                                    </p:anim>
                                    <p:anim calcmode="lin" valueType="num">
                                      <p:cBhvr>
                                        <p:cTn id="1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61635" y="2310765"/>
            <a:ext cx="1845945" cy="701040"/>
          </a:xfrm>
          <a:prstGeom prst="rect">
            <a:avLst/>
          </a:prstGeom>
          <a:noFill/>
        </p:spPr>
        <p:txBody>
          <a:bodyPr wrap="square" rtlCol="0">
            <a:spAutoFit/>
          </a:bodyPr>
          <a:lstStyle/>
          <a:p>
            <a:r>
              <a:rPr lang="zh-CN" altLang="en-US" sz="4000">
                <a:solidFill>
                  <a:srgbClr val="E70044"/>
                </a:solidFill>
                <a:latin typeface="汉仪丫丫体简" panose="02010604000101010101" charset="-122"/>
                <a:ea typeface="汉仪丫丫体简" panose="02010604000101010101" charset="-122"/>
              </a:rPr>
              <a:t>第一章</a:t>
            </a:r>
            <a:endParaRPr lang="zh-CN" altLang="en-US" sz="4000">
              <a:solidFill>
                <a:srgbClr val="E70044"/>
              </a:solidFill>
              <a:latin typeface="汉仪丫丫体简" panose="02010604000101010101" charset="-122"/>
              <a:ea typeface="汉仪丫丫体简" panose="02010604000101010101" charset="-122"/>
            </a:endParaRPr>
          </a:p>
        </p:txBody>
      </p:sp>
      <p:sp>
        <p:nvSpPr>
          <p:cNvPr id="5" name="文本框 4"/>
          <p:cNvSpPr txBox="1"/>
          <p:nvPr/>
        </p:nvSpPr>
        <p:spPr>
          <a:xfrm>
            <a:off x="3883660" y="2919730"/>
            <a:ext cx="5002530" cy="1527175"/>
          </a:xfrm>
          <a:prstGeom prst="rect">
            <a:avLst/>
          </a:prstGeom>
          <a:noFill/>
        </p:spPr>
        <p:txBody>
          <a:bodyPr wrap="square" rtlCol="0">
            <a:spAutoFit/>
          </a:bodyPr>
          <a:lstStyle/>
          <a:p>
            <a:r>
              <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活动时间</a:t>
            </a:r>
            <a:endPar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38" presetClass="entr" presetSubtype="0" accel="50000" fill="hold" grpId="1"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set>
                                      <p:cBhvr>
                                        <p:cTn id="11" dur="455" fill="hold">
                                          <p:stCondLst>
                                            <p:cond delay="0"/>
                                          </p:stCondLst>
                                        </p:cTn>
                                        <p:tgtEl>
                                          <p:spTgt spid="5"/>
                                        </p:tgtEl>
                                        <p:attrNameLst>
                                          <p:attrName>style.rotation</p:attrName>
                                        </p:attrNameLst>
                                      </p:cBhvr>
                                      <p:to>
                                        <p:strVal val="-45.0"/>
                                      </p:to>
                                    </p:set>
                                    <p:anim calcmode="lin" valueType="num">
                                      <p:cBhvr>
                                        <p:cTn id="1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09076f6ed7edf9e0ae0c68e49231d6d2"/>
          <p:cNvPicPr>
            <a:picLocks noChangeAspect="1"/>
          </p:cNvPicPr>
          <p:nvPr/>
        </p:nvPicPr>
        <p:blipFill>
          <a:blip r:embed="rId1"/>
          <a:stretch>
            <a:fillRect/>
          </a:stretch>
        </p:blipFill>
        <p:spPr>
          <a:xfrm>
            <a:off x="1984375" y="-104140"/>
            <a:ext cx="7393940" cy="7393940"/>
          </a:xfrm>
          <a:prstGeom prst="rect">
            <a:avLst/>
          </a:prstGeom>
        </p:spPr>
      </p:pic>
      <p:grpSp>
        <p:nvGrpSpPr>
          <p:cNvPr id="2" name="组合 1"/>
          <p:cNvGrpSpPr/>
          <p:nvPr/>
        </p:nvGrpSpPr>
        <p:grpSpPr>
          <a:xfrm>
            <a:off x="4127500" y="677545"/>
            <a:ext cx="3351530" cy="1294130"/>
            <a:chOff x="6500" y="1067"/>
            <a:chExt cx="5278" cy="2038"/>
          </a:xfrm>
        </p:grpSpPr>
        <p:pic>
          <p:nvPicPr>
            <p:cNvPr id="9" name="图片 8" descr="3003ddedd52e056b838a19b5a1618fae"/>
            <p:cNvPicPr>
              <a:picLocks noChangeAspect="1"/>
            </p:cNvPicPr>
            <p:nvPr userDrawn="1"/>
          </p:nvPicPr>
          <p:blipFill>
            <a:blip r:embed="rId2"/>
            <a:stretch>
              <a:fillRect/>
            </a:stretch>
          </p:blipFill>
          <p:spPr>
            <a:xfrm>
              <a:off x="6500" y="1067"/>
              <a:ext cx="5278" cy="2038"/>
            </a:xfrm>
            <a:prstGeom prst="rect">
              <a:avLst/>
            </a:prstGeom>
          </p:spPr>
        </p:pic>
        <p:sp>
          <p:nvSpPr>
            <p:cNvPr id="6" name="文本框 5"/>
            <p:cNvSpPr txBox="1"/>
            <p:nvPr/>
          </p:nvSpPr>
          <p:spPr>
            <a:xfrm>
              <a:off x="7435" y="1605"/>
              <a:ext cx="3456" cy="966"/>
            </a:xfrm>
            <a:prstGeom prst="rect">
              <a:avLst/>
            </a:prstGeom>
            <a:noFill/>
          </p:spPr>
          <p:txBody>
            <a:bodyPr wrap="square" rtlCol="0">
              <a:spAutoFit/>
            </a:bodyPr>
            <a:lstStyle/>
            <a:p>
              <a:pPr algn="dist"/>
              <a:r>
                <a:rPr lang="zh-CN"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活动时间</a:t>
              </a:r>
              <a:endParaRPr lang="zh-CN"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7" name="文本框 6"/>
          <p:cNvSpPr txBox="1"/>
          <p:nvPr/>
        </p:nvSpPr>
        <p:spPr>
          <a:xfrm>
            <a:off x="2972435" y="3265805"/>
            <a:ext cx="6527165" cy="874395"/>
          </a:xfrm>
          <a:prstGeom prst="rect">
            <a:avLst/>
          </a:prstGeom>
          <a:noFill/>
        </p:spPr>
        <p:txBody>
          <a:bodyPr wrap="square" rtlCol="0">
            <a:spAutoFit/>
          </a:bodyPr>
          <a:lstStyle/>
          <a:p>
            <a:r>
              <a:rPr lang="zh-CN" altLang="en-US" sz="4800" b="1">
                <a:solidFill>
                  <a:schemeClr val="tx1">
                    <a:lumMod val="75000"/>
                    <a:lumOff val="25000"/>
                  </a:schemeClr>
                </a:solidFill>
                <a:latin typeface="微软雅黑" panose="020B0503020204020204" charset="-122"/>
                <a:ea typeface="微软雅黑" panose="020B0503020204020204" charset="-122"/>
              </a:rPr>
              <a:t>正月初十 </a:t>
            </a:r>
            <a:r>
              <a:rPr lang="en-US" altLang="zh-CN" sz="4800" b="1">
                <a:solidFill>
                  <a:schemeClr val="tx1">
                    <a:lumMod val="75000"/>
                    <a:lumOff val="25000"/>
                  </a:schemeClr>
                </a:solidFill>
                <a:latin typeface="微软雅黑" panose="020B0503020204020204" charset="-122"/>
                <a:ea typeface="微软雅黑" panose="020B0503020204020204" charset="-122"/>
              </a:rPr>
              <a:t>— </a:t>
            </a:r>
            <a:r>
              <a:rPr lang="zh-CN" altLang="en-US" sz="4800" b="1">
                <a:solidFill>
                  <a:schemeClr val="tx1">
                    <a:lumMod val="75000"/>
                    <a:lumOff val="25000"/>
                  </a:schemeClr>
                </a:solidFill>
                <a:latin typeface="微软雅黑" panose="020B0503020204020204" charset="-122"/>
                <a:ea typeface="微软雅黑" panose="020B0503020204020204" charset="-122"/>
              </a:rPr>
              <a:t>正月十五</a:t>
            </a:r>
            <a:endParaRPr lang="zh-CN" altLang="en-US" sz="4800" b="1">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7"/>
                                        </p:tgtEl>
                                        <p:attrNameLst>
                                          <p:attrName>ppt_y</p:attrName>
                                        </p:attrNameLst>
                                      </p:cBhvr>
                                      <p:tavLst>
                                        <p:tav tm="0">
                                          <p:val>
                                            <p:strVal val="#ppt_y"/>
                                          </p:val>
                                        </p:tav>
                                        <p:tav tm="100000">
                                          <p:val>
                                            <p:strVal val="#ppt_y"/>
                                          </p:val>
                                        </p:tav>
                                      </p:tavLst>
                                    </p:anim>
                                    <p:anim calcmode="lin" valueType="num">
                                      <p:cBhvr>
                                        <p:cTn id="16"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61635" y="2310765"/>
            <a:ext cx="1845945" cy="701040"/>
          </a:xfrm>
          <a:prstGeom prst="rect">
            <a:avLst/>
          </a:prstGeom>
          <a:noFill/>
        </p:spPr>
        <p:txBody>
          <a:bodyPr wrap="square" rtlCol="0">
            <a:spAutoFit/>
          </a:bodyPr>
          <a:lstStyle/>
          <a:p>
            <a:r>
              <a:rPr lang="zh-CN" altLang="en-US" sz="4000">
                <a:solidFill>
                  <a:srgbClr val="E70044"/>
                </a:solidFill>
                <a:latin typeface="汉仪丫丫体简" panose="02010604000101010101" charset="-122"/>
                <a:ea typeface="汉仪丫丫体简" panose="02010604000101010101" charset="-122"/>
              </a:rPr>
              <a:t>第二章</a:t>
            </a:r>
            <a:endParaRPr lang="zh-CN" altLang="en-US" sz="4000">
              <a:solidFill>
                <a:srgbClr val="E70044"/>
              </a:solidFill>
              <a:latin typeface="汉仪丫丫体简" panose="02010604000101010101" charset="-122"/>
              <a:ea typeface="汉仪丫丫体简" panose="02010604000101010101" charset="-122"/>
            </a:endParaRPr>
          </a:p>
        </p:txBody>
      </p:sp>
      <p:sp>
        <p:nvSpPr>
          <p:cNvPr id="5" name="文本框 4"/>
          <p:cNvSpPr txBox="1"/>
          <p:nvPr/>
        </p:nvSpPr>
        <p:spPr>
          <a:xfrm>
            <a:off x="3883660" y="2919730"/>
            <a:ext cx="5002530" cy="1527175"/>
          </a:xfrm>
          <a:prstGeom prst="rect">
            <a:avLst/>
          </a:prstGeom>
          <a:noFill/>
        </p:spPr>
        <p:txBody>
          <a:bodyPr wrap="square" rtlCol="0">
            <a:spAutoFit/>
          </a:bodyPr>
          <a:lstStyle/>
          <a:p>
            <a:r>
              <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活动分析</a:t>
            </a:r>
            <a:endPar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38" presetClass="entr" presetSubtype="0" accel="50000" fill="hold" grpId="1"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set>
                                      <p:cBhvr>
                                        <p:cTn id="11" dur="455" fill="hold">
                                          <p:stCondLst>
                                            <p:cond delay="0"/>
                                          </p:stCondLst>
                                        </p:cTn>
                                        <p:tgtEl>
                                          <p:spTgt spid="5"/>
                                        </p:tgtEl>
                                        <p:attrNameLst>
                                          <p:attrName>style.rotation</p:attrName>
                                        </p:attrNameLst>
                                      </p:cBhvr>
                                      <p:to>
                                        <p:strVal val="-45.0"/>
                                      </p:to>
                                    </p:set>
                                    <p:anim calcmode="lin" valueType="num">
                                      <p:cBhvr>
                                        <p:cTn id="1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90700" y="2403475"/>
            <a:ext cx="7683500" cy="1554480"/>
          </a:xfrm>
          <a:prstGeom prst="rect">
            <a:avLst/>
          </a:prstGeom>
          <a:noFill/>
        </p:spPr>
        <p:txBody>
          <a:bodyPr wrap="square" rtlCol="0">
            <a:spAutoFit/>
          </a:bodyPr>
          <a:lstStyle/>
          <a:p>
            <a:pPr>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rPr>
              <a:t>元宵节是中国传统节日，传统的活动项目有吃汤圆、赏花灯、猜字谜等蕴涵着团圆甜蜜吉祥幸福的内涵，因此我们的促销活动重点围绕跟元宵有关的商品展开促销。同时借助烟花爆竹、大红灯笼高高挂、猜字谜等传统活动来助兴营造出元宵节热闹的气氛回升消费热情。 </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 name="文本框 2"/>
          <p:cNvSpPr txBox="1"/>
          <p:nvPr/>
        </p:nvSpPr>
        <p:spPr>
          <a:xfrm>
            <a:off x="2833370" y="4495800"/>
            <a:ext cx="7573010" cy="1188720"/>
          </a:xfrm>
          <a:prstGeom prst="rect">
            <a:avLst/>
          </a:prstGeom>
          <a:noFill/>
        </p:spPr>
        <p:txBody>
          <a:bodyPr wrap="square" rtlCol="0">
            <a:spAutoFit/>
          </a:bodyPr>
          <a:lstStyle/>
          <a:p>
            <a:pPr>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rPr>
              <a:t>元宵节、情人节相对较集中，为把握节日商机，创造更佳的销售业绩，我们将通过“元宵灯谜会”的形式，树立“商品全、品质优、服务好”的新世纪形象来集中组织商品促销活动。</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pic>
        <p:nvPicPr>
          <p:cNvPr id="4" name="图片 3" descr="f44e88e402a8d6ccf4c987b3cd384c7f"/>
          <p:cNvPicPr>
            <a:picLocks noChangeAspect="1"/>
          </p:cNvPicPr>
          <p:nvPr/>
        </p:nvPicPr>
        <p:blipFill>
          <a:blip r:embed="rId1"/>
          <a:stretch>
            <a:fillRect/>
          </a:stretch>
        </p:blipFill>
        <p:spPr>
          <a:xfrm>
            <a:off x="424815" y="2490470"/>
            <a:ext cx="1365885" cy="1395095"/>
          </a:xfrm>
          <a:prstGeom prst="rect">
            <a:avLst/>
          </a:prstGeom>
        </p:spPr>
      </p:pic>
      <p:pic>
        <p:nvPicPr>
          <p:cNvPr id="5" name="图片 4" descr="f44e88e402a8d6ccf4c987b3cd384c7f"/>
          <p:cNvPicPr>
            <a:picLocks noChangeAspect="1"/>
          </p:cNvPicPr>
          <p:nvPr/>
        </p:nvPicPr>
        <p:blipFill>
          <a:blip r:embed="rId1"/>
          <a:stretch>
            <a:fillRect/>
          </a:stretch>
        </p:blipFill>
        <p:spPr>
          <a:xfrm>
            <a:off x="1663065" y="4599305"/>
            <a:ext cx="1170305" cy="1012825"/>
          </a:xfrm>
          <a:prstGeom prst="rect">
            <a:avLst/>
          </a:prstGeom>
        </p:spPr>
      </p:pic>
      <p:sp>
        <p:nvSpPr>
          <p:cNvPr id="7" name="文本框 6"/>
          <p:cNvSpPr txBox="1"/>
          <p:nvPr/>
        </p:nvSpPr>
        <p:spPr>
          <a:xfrm>
            <a:off x="1042035" y="3326765"/>
            <a:ext cx="748665" cy="706120"/>
          </a:xfrm>
          <a:prstGeom prst="rect">
            <a:avLst/>
          </a:prstGeom>
          <a:noFill/>
        </p:spPr>
        <p:txBody>
          <a:bodyPr wrap="square" rtlCol="0">
            <a:spAutoFit/>
          </a:bodyPr>
          <a:lstStyle/>
          <a:p>
            <a:r>
              <a:rPr lang="en-US" altLang="zh-CN" sz="4000">
                <a:solidFill>
                  <a:srgbClr val="A3041E"/>
                </a:solidFill>
                <a:latin typeface="Impact" panose="020B0806030902050204" charset="0"/>
              </a:rPr>
              <a:t>01</a:t>
            </a:r>
            <a:endParaRPr lang="en-US" altLang="zh-CN" sz="4000">
              <a:solidFill>
                <a:srgbClr val="A3041E"/>
              </a:solidFill>
              <a:latin typeface="Impact" panose="020B0806030902050204" charset="0"/>
            </a:endParaRPr>
          </a:p>
        </p:txBody>
      </p:sp>
      <p:sp>
        <p:nvSpPr>
          <p:cNvPr id="8" name="文本框 7"/>
          <p:cNvSpPr txBox="1"/>
          <p:nvPr/>
        </p:nvSpPr>
        <p:spPr>
          <a:xfrm>
            <a:off x="2077085" y="5044440"/>
            <a:ext cx="748665" cy="706120"/>
          </a:xfrm>
          <a:prstGeom prst="rect">
            <a:avLst/>
          </a:prstGeom>
          <a:noFill/>
        </p:spPr>
        <p:txBody>
          <a:bodyPr wrap="square" rtlCol="0">
            <a:spAutoFit/>
          </a:bodyPr>
          <a:lstStyle/>
          <a:p>
            <a:r>
              <a:rPr lang="en-US" altLang="zh-CN" sz="4000">
                <a:solidFill>
                  <a:srgbClr val="A3041E"/>
                </a:solidFill>
                <a:latin typeface="Impact" panose="020B0806030902050204" charset="0"/>
              </a:rPr>
              <a:t>02</a:t>
            </a:r>
            <a:endParaRPr lang="en-US" altLang="zh-CN" sz="4000">
              <a:solidFill>
                <a:srgbClr val="A3041E"/>
              </a:solidFill>
              <a:latin typeface="Impact" panose="020B0806030902050204" charset="0"/>
            </a:endParaRPr>
          </a:p>
        </p:txBody>
      </p:sp>
      <p:grpSp>
        <p:nvGrpSpPr>
          <p:cNvPr id="9" name="组合 8"/>
          <p:cNvGrpSpPr/>
          <p:nvPr/>
        </p:nvGrpSpPr>
        <p:grpSpPr>
          <a:xfrm>
            <a:off x="4365625" y="677545"/>
            <a:ext cx="3351530" cy="1294130"/>
            <a:chOff x="6500" y="1067"/>
            <a:chExt cx="5278" cy="2038"/>
          </a:xfrm>
        </p:grpSpPr>
        <p:pic>
          <p:nvPicPr>
            <p:cNvPr id="10" name="图片 9" descr="3003ddedd52e056b838a19b5a1618fae"/>
            <p:cNvPicPr>
              <a:picLocks noChangeAspect="1"/>
            </p:cNvPicPr>
            <p:nvPr userDrawn="1"/>
          </p:nvPicPr>
          <p:blipFill>
            <a:blip r:embed="rId2"/>
            <a:stretch>
              <a:fillRect/>
            </a:stretch>
          </p:blipFill>
          <p:spPr>
            <a:xfrm>
              <a:off x="6500" y="1067"/>
              <a:ext cx="5278" cy="2038"/>
            </a:xfrm>
            <a:prstGeom prst="rect">
              <a:avLst/>
            </a:prstGeom>
          </p:spPr>
        </p:pic>
        <p:sp>
          <p:nvSpPr>
            <p:cNvPr id="11" name="文本框 10"/>
            <p:cNvSpPr txBox="1"/>
            <p:nvPr/>
          </p:nvSpPr>
          <p:spPr>
            <a:xfrm>
              <a:off x="7435" y="1605"/>
              <a:ext cx="3456" cy="966"/>
            </a:xfrm>
            <a:prstGeom prst="rect">
              <a:avLst/>
            </a:prstGeom>
            <a:noFill/>
          </p:spPr>
          <p:txBody>
            <a:bodyPr wrap="square" rtlCol="0">
              <a:spAutoFit/>
            </a:bodyPr>
            <a:lstStyle/>
            <a:p>
              <a:pPr algn="dist"/>
              <a:r>
                <a:rPr lang="zh-CN"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活动分析</a:t>
              </a:r>
              <a:endParaRPr lang="en-US"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61635" y="2310765"/>
            <a:ext cx="1845945" cy="701040"/>
          </a:xfrm>
          <a:prstGeom prst="rect">
            <a:avLst/>
          </a:prstGeom>
          <a:noFill/>
        </p:spPr>
        <p:txBody>
          <a:bodyPr wrap="square" rtlCol="0">
            <a:spAutoFit/>
          </a:bodyPr>
          <a:lstStyle/>
          <a:p>
            <a:r>
              <a:rPr lang="zh-CN" altLang="en-US" sz="4000">
                <a:solidFill>
                  <a:srgbClr val="E70044"/>
                </a:solidFill>
                <a:latin typeface="汉仪丫丫体简" panose="02010604000101010101" charset="-122"/>
                <a:ea typeface="汉仪丫丫体简" panose="02010604000101010101" charset="-122"/>
              </a:rPr>
              <a:t>第三章</a:t>
            </a:r>
            <a:endParaRPr lang="zh-CN" altLang="en-US" sz="4000">
              <a:solidFill>
                <a:srgbClr val="E70044"/>
              </a:solidFill>
              <a:latin typeface="汉仪丫丫体简" panose="02010604000101010101" charset="-122"/>
              <a:ea typeface="汉仪丫丫体简" panose="02010604000101010101" charset="-122"/>
            </a:endParaRPr>
          </a:p>
        </p:txBody>
      </p:sp>
      <p:sp>
        <p:nvSpPr>
          <p:cNvPr id="5" name="文本框 4"/>
          <p:cNvSpPr txBox="1"/>
          <p:nvPr/>
        </p:nvSpPr>
        <p:spPr>
          <a:xfrm>
            <a:off x="3883660" y="2919730"/>
            <a:ext cx="5002530" cy="1527175"/>
          </a:xfrm>
          <a:prstGeom prst="rect">
            <a:avLst/>
          </a:prstGeom>
          <a:noFill/>
        </p:spPr>
        <p:txBody>
          <a:bodyPr wrap="square" rtlCol="0">
            <a:spAutoFit/>
          </a:bodyPr>
          <a:lstStyle/>
          <a:p>
            <a:r>
              <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活动目的</a:t>
            </a:r>
            <a:endPar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38" presetClass="entr" presetSubtype="0" accel="50000" fill="hold" grpId="1"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set>
                                      <p:cBhvr>
                                        <p:cTn id="11" dur="455" fill="hold">
                                          <p:stCondLst>
                                            <p:cond delay="0"/>
                                          </p:stCondLst>
                                        </p:cTn>
                                        <p:tgtEl>
                                          <p:spTgt spid="5"/>
                                        </p:tgtEl>
                                        <p:attrNameLst>
                                          <p:attrName>style.rotation</p:attrName>
                                        </p:attrNameLst>
                                      </p:cBhvr>
                                      <p:to>
                                        <p:strVal val="-45.0"/>
                                      </p:to>
                                    </p:set>
                                    <p:anim calcmode="lin" valueType="num">
                                      <p:cBhvr>
                                        <p:cTn id="1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40790" y="2586355"/>
            <a:ext cx="8839835" cy="2468880"/>
          </a:xfrm>
          <a:prstGeom prst="rect">
            <a:avLst/>
          </a:prstGeom>
          <a:noFill/>
        </p:spPr>
        <p:txBody>
          <a:bodyPr wrap="square" rtlCol="0">
            <a:spAutoFit/>
          </a:bodyPr>
          <a:lstStyle/>
          <a:p>
            <a:pPr>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rPr>
              <a:t>春节过后顾客消费热情下调。</a:t>
            </a:r>
            <a:r>
              <a:rPr lang="zh-CN" altLang="en-US" sz="2000" b="1">
                <a:solidFill>
                  <a:schemeClr val="tx1">
                    <a:lumMod val="75000"/>
                    <a:lumOff val="25000"/>
                  </a:schemeClr>
                </a:solidFill>
                <a:latin typeface="微软雅黑" panose="020B0503020204020204" charset="-122"/>
                <a:ea typeface="微软雅黑" panose="020B0503020204020204" charset="-122"/>
              </a:rPr>
              <a:t>元宵节是春节过后的第一个节日</a:t>
            </a:r>
            <a:r>
              <a:rPr lang="zh-CN" altLang="en-US" sz="1600">
                <a:solidFill>
                  <a:schemeClr val="tx1">
                    <a:lumMod val="75000"/>
                    <a:lumOff val="25000"/>
                  </a:schemeClr>
                </a:solidFill>
                <a:latin typeface="微软雅黑" panose="020B0503020204020204" charset="-122"/>
                <a:ea typeface="微软雅黑" panose="020B0503020204020204" charset="-122"/>
              </a:rPr>
              <a:t>，因此充分利用节日的热闹、喜庆和团圆气氛来刺激和诱导顾客消费回升消费热情提高总体的销售额。 </a:t>
            </a:r>
            <a:endParaRPr lang="zh-CN" altLang="en-US" sz="1600">
              <a:solidFill>
                <a:schemeClr val="tx1">
                  <a:lumMod val="75000"/>
                  <a:lumOff val="25000"/>
                </a:schemeClr>
              </a:solidFill>
              <a:latin typeface="微软雅黑" panose="020B0503020204020204" charset="-122"/>
              <a:ea typeface="微软雅黑" panose="020B0503020204020204" charset="-122"/>
            </a:endParaRPr>
          </a:p>
          <a:p>
            <a:pPr>
              <a:lnSpc>
                <a:spcPct val="150000"/>
              </a:lnSpc>
            </a:pPr>
            <a:endParaRPr lang="zh-CN" altLang="en-US" sz="160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rPr>
              <a:t>另外，通过 </a:t>
            </a:r>
            <a:r>
              <a:rPr lang="zh-CN" altLang="en-US" sz="3600" b="1">
                <a:solidFill>
                  <a:srgbClr val="D51E26"/>
                </a:solidFill>
                <a:latin typeface="微软雅黑" panose="020B0503020204020204" charset="-122"/>
                <a:ea typeface="微软雅黑" panose="020B0503020204020204" charset="-122"/>
              </a:rPr>
              <a:t>各种新颖、有效的促销活动 </a:t>
            </a:r>
            <a:r>
              <a:rPr lang="zh-CN" altLang="en-US" sz="1600">
                <a:solidFill>
                  <a:schemeClr val="tx1">
                    <a:lumMod val="75000"/>
                    <a:lumOff val="25000"/>
                  </a:schemeClr>
                </a:solidFill>
                <a:latin typeface="微软雅黑" panose="020B0503020204020204" charset="-122"/>
                <a:ea typeface="微软雅黑" panose="020B0503020204020204" charset="-122"/>
              </a:rPr>
              <a:t>来巩固原有顾客、挖掘和培养新消费群体，提升公司知名度和美誉度。 </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nvGrpSpPr>
          <p:cNvPr id="9" name="组合 8"/>
          <p:cNvGrpSpPr/>
          <p:nvPr/>
        </p:nvGrpSpPr>
        <p:grpSpPr>
          <a:xfrm>
            <a:off x="4365625" y="677545"/>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7435" y="1605"/>
              <a:ext cx="3456" cy="966"/>
            </a:xfrm>
            <a:prstGeom prst="rect">
              <a:avLst/>
            </a:prstGeom>
            <a:noFill/>
          </p:spPr>
          <p:txBody>
            <a:bodyPr wrap="square" rtlCol="0">
              <a:spAutoFit/>
            </a:bodyPr>
            <a:lstStyle/>
            <a:p>
              <a:pPr algn="dist"/>
              <a:r>
                <a:rPr lang="zh-CN"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活动目的</a:t>
              </a:r>
              <a:endParaRPr lang="en-US"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7" presetClass="entr" presetSubtype="0" fill="hold" grpId="1" nodeType="afterEffect">
                                  <p:stCondLst>
                                    <p:cond delay="0"/>
                                  </p:stCondLst>
                                  <p:iterate type="lt">
                                    <p:tmPct val="50000"/>
                                  </p:iterate>
                                  <p:childTnLst>
                                    <p:set>
                                      <p:cBhvr>
                                        <p:cTn id="10" dur="1" fill="hold">
                                          <p:stCondLst>
                                            <p:cond delay="0"/>
                                          </p:stCondLst>
                                        </p:cTn>
                                        <p:tgtEl>
                                          <p:spTgt spid="2"/>
                                        </p:tgtEl>
                                        <p:attrNameLst>
                                          <p:attrName>style.visibility</p:attrName>
                                        </p:attrNameLst>
                                      </p:cBhvr>
                                      <p:to>
                                        <p:strVal val="visible"/>
                                      </p:to>
                                    </p:set>
                                    <p:anim calcmode="discrete" valueType="clr">
                                      <p:cBhvr override="childStyle">
                                        <p:cTn id="11"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
                                        </p:tgtEl>
                                        <p:attrNameLst>
                                          <p:attrName>fillcolor</p:attrName>
                                        </p:attrNameLst>
                                      </p:cBhvr>
                                      <p:tavLst>
                                        <p:tav tm="0">
                                          <p:val>
                                            <p:clrVal>
                                              <a:schemeClr val="accent2"/>
                                            </p:clrVal>
                                          </p:val>
                                        </p:tav>
                                        <p:tav tm="50000">
                                          <p:val>
                                            <p:clrVal>
                                              <a:schemeClr val="hlink"/>
                                            </p:clrVal>
                                          </p:val>
                                        </p:tav>
                                      </p:tavLst>
                                    </p:anim>
                                    <p:set>
                                      <p:cBhvr>
                                        <p:cTn id="13"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61635" y="2310765"/>
            <a:ext cx="1845945" cy="701040"/>
          </a:xfrm>
          <a:prstGeom prst="rect">
            <a:avLst/>
          </a:prstGeom>
          <a:noFill/>
        </p:spPr>
        <p:txBody>
          <a:bodyPr wrap="square" rtlCol="0">
            <a:spAutoFit/>
          </a:bodyPr>
          <a:lstStyle/>
          <a:p>
            <a:r>
              <a:rPr lang="zh-CN" altLang="en-US" sz="4000">
                <a:solidFill>
                  <a:srgbClr val="E70044"/>
                </a:solidFill>
                <a:latin typeface="汉仪丫丫体简" panose="02010604000101010101" charset="-122"/>
                <a:ea typeface="汉仪丫丫体简" panose="02010604000101010101" charset="-122"/>
              </a:rPr>
              <a:t>第四章</a:t>
            </a:r>
            <a:endParaRPr lang="zh-CN" altLang="en-US" sz="4000">
              <a:solidFill>
                <a:srgbClr val="E70044"/>
              </a:solidFill>
              <a:latin typeface="汉仪丫丫体简" panose="02010604000101010101" charset="-122"/>
              <a:ea typeface="汉仪丫丫体简" panose="02010604000101010101" charset="-122"/>
            </a:endParaRPr>
          </a:p>
        </p:txBody>
      </p:sp>
      <p:sp>
        <p:nvSpPr>
          <p:cNvPr id="5" name="文本框 4"/>
          <p:cNvSpPr txBox="1"/>
          <p:nvPr/>
        </p:nvSpPr>
        <p:spPr>
          <a:xfrm>
            <a:off x="3883660" y="2919730"/>
            <a:ext cx="5002530" cy="1527175"/>
          </a:xfrm>
          <a:prstGeom prst="rect">
            <a:avLst/>
          </a:prstGeom>
          <a:noFill/>
        </p:spPr>
        <p:txBody>
          <a:bodyPr wrap="square" rtlCol="0">
            <a:spAutoFit/>
          </a:bodyPr>
          <a:lstStyle/>
          <a:p>
            <a:r>
              <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活动主题</a:t>
            </a:r>
            <a:endPar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38" presetClass="entr" presetSubtype="0" accel="50000" fill="hold" grpId="1"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set>
                                      <p:cBhvr>
                                        <p:cTn id="11" dur="455" fill="hold">
                                          <p:stCondLst>
                                            <p:cond delay="0"/>
                                          </p:stCondLst>
                                        </p:cTn>
                                        <p:tgtEl>
                                          <p:spTgt spid="5"/>
                                        </p:tgtEl>
                                        <p:attrNameLst>
                                          <p:attrName>style.rotation</p:attrName>
                                        </p:attrNameLst>
                                      </p:cBhvr>
                                      <p:to>
                                        <p:strVal val="-45.0"/>
                                      </p:to>
                                    </p:set>
                                    <p:anim calcmode="lin" valueType="num">
                                      <p:cBhvr>
                                        <p:cTn id="1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308475" y="677545"/>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7435" y="1605"/>
              <a:ext cx="3456" cy="966"/>
            </a:xfrm>
            <a:prstGeom prst="rect">
              <a:avLst/>
            </a:prstGeom>
            <a:noFill/>
          </p:spPr>
          <p:txBody>
            <a:bodyPr wrap="square" rtlCol="0">
              <a:spAutoFit/>
            </a:bodyPr>
            <a:lstStyle/>
            <a:p>
              <a:pPr algn="dist"/>
              <a:r>
                <a:rPr lang="zh-CN"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活动主题</a:t>
              </a:r>
              <a:endParaRPr lang="en-US"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grpSp>
        <p:nvGrpSpPr>
          <p:cNvPr id="12" name="组合 11"/>
          <p:cNvGrpSpPr/>
          <p:nvPr/>
        </p:nvGrpSpPr>
        <p:grpSpPr>
          <a:xfrm>
            <a:off x="1487170" y="1189355"/>
            <a:ext cx="2604770" cy="5057140"/>
            <a:chOff x="2342" y="1873"/>
            <a:chExt cx="4102" cy="7964"/>
          </a:xfrm>
        </p:grpSpPr>
        <p:pic>
          <p:nvPicPr>
            <p:cNvPr id="3" name="图片 2" descr="ef99a0309aad37486051039e4a00b10f"/>
            <p:cNvPicPr>
              <a:picLocks noChangeAspect="1"/>
            </p:cNvPicPr>
            <p:nvPr/>
          </p:nvPicPr>
          <p:blipFill>
            <a:blip r:embed="rId2"/>
            <a:stretch>
              <a:fillRect/>
            </a:stretch>
          </p:blipFill>
          <p:spPr>
            <a:xfrm>
              <a:off x="2342" y="1873"/>
              <a:ext cx="4103" cy="7965"/>
            </a:xfrm>
            <a:prstGeom prst="rect">
              <a:avLst/>
            </a:prstGeom>
          </p:spPr>
        </p:pic>
        <p:sp>
          <p:nvSpPr>
            <p:cNvPr id="5" name="文本框 4"/>
            <p:cNvSpPr txBox="1"/>
            <p:nvPr/>
          </p:nvSpPr>
          <p:spPr>
            <a:xfrm>
              <a:off x="3945" y="3353"/>
              <a:ext cx="836" cy="5574"/>
            </a:xfrm>
            <a:prstGeom prst="rect">
              <a:avLst/>
            </a:prstGeom>
            <a:noFill/>
          </p:spPr>
          <p:txBody>
            <a:bodyPr wrap="square" rtlCol="0">
              <a:spAutoFit/>
            </a:bodyPr>
            <a:lstStyle/>
            <a:p>
              <a:r>
                <a:rPr lang="zh-CN" altLang="en-US" sz="3200"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火树银花不夜天</a:t>
              </a:r>
              <a:endParaRPr lang="zh-CN" altLang="en-US" sz="3200"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grpSp>
        <p:nvGrpSpPr>
          <p:cNvPr id="13" name="组合 12"/>
          <p:cNvGrpSpPr/>
          <p:nvPr/>
        </p:nvGrpSpPr>
        <p:grpSpPr>
          <a:xfrm>
            <a:off x="7717155" y="1189355"/>
            <a:ext cx="2604770" cy="5057140"/>
            <a:chOff x="12153" y="1873"/>
            <a:chExt cx="4102" cy="7964"/>
          </a:xfrm>
        </p:grpSpPr>
        <p:pic>
          <p:nvPicPr>
            <p:cNvPr id="4" name="图片 3" descr="ef99a0309aad37486051039e4a00b10f"/>
            <p:cNvPicPr>
              <a:picLocks noChangeAspect="1"/>
            </p:cNvPicPr>
            <p:nvPr/>
          </p:nvPicPr>
          <p:blipFill>
            <a:blip r:embed="rId2"/>
            <a:stretch>
              <a:fillRect/>
            </a:stretch>
          </p:blipFill>
          <p:spPr>
            <a:xfrm>
              <a:off x="12153" y="1873"/>
              <a:ext cx="4103" cy="7965"/>
            </a:xfrm>
            <a:prstGeom prst="rect">
              <a:avLst/>
            </a:prstGeom>
          </p:spPr>
        </p:pic>
        <p:sp>
          <p:nvSpPr>
            <p:cNvPr id="7" name="文本框 6"/>
            <p:cNvSpPr txBox="1"/>
            <p:nvPr/>
          </p:nvSpPr>
          <p:spPr>
            <a:xfrm>
              <a:off x="13786" y="3353"/>
              <a:ext cx="836" cy="5574"/>
            </a:xfrm>
            <a:prstGeom prst="rect">
              <a:avLst/>
            </a:prstGeom>
            <a:noFill/>
          </p:spPr>
          <p:txBody>
            <a:bodyPr wrap="square" rtlCol="0">
              <a:spAutoFit/>
            </a:bodyPr>
            <a:lstStyle/>
            <a:p>
              <a:r>
                <a:rPr lang="zh-CN" altLang="en-US" sz="3200"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共度元宵享团圆</a:t>
              </a:r>
              <a:endParaRPr lang="zh-CN" altLang="en-US" sz="3200"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pic>
        <p:nvPicPr>
          <p:cNvPr id="8" name="图片 7" descr="G:\2-PPT\2-图片库\1-图片素材\13-节日\1.15元宵节\PNG\67ebbee80ec58704f10dfbffa3b2295a.png67ebbee80ec58704f10dfbffa3b2295a"/>
          <p:cNvPicPr>
            <a:picLocks noChangeAspect="1"/>
          </p:cNvPicPr>
          <p:nvPr/>
        </p:nvPicPr>
        <p:blipFill>
          <a:blip r:embed="rId3"/>
          <a:srcRect/>
          <a:stretch>
            <a:fillRect/>
          </a:stretch>
        </p:blipFill>
        <p:spPr>
          <a:xfrm>
            <a:off x="4774883" y="3724275"/>
            <a:ext cx="2785110" cy="2522855"/>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1000"/>
                                        <p:tgtEl>
                                          <p:spTgt spid="12"/>
                                        </p:tgtEl>
                                      </p:cBhvr>
                                    </p:animEffect>
                                  </p:childTnLst>
                                </p:cTn>
                              </p:par>
                              <p:par>
                                <p:cTn id="12" presetID="22" presetClass="entr" presetSubtype="1"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1000"/>
                                        <p:tgtEl>
                                          <p:spTgt spid="13"/>
                                        </p:tgtEl>
                                      </p:cBhvr>
                                    </p:animEffect>
                                  </p:childTnLst>
                                </p:cTn>
                              </p:par>
                            </p:childTnLst>
                          </p:cTn>
                        </p:par>
                        <p:par>
                          <p:cTn id="15" fill="hold">
                            <p:stCondLst>
                              <p:cond delay="1500"/>
                            </p:stCondLst>
                            <p:childTnLst>
                              <p:par>
                                <p:cTn id="16" presetID="26"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80">
                                          <p:stCondLst>
                                            <p:cond delay="0"/>
                                          </p:stCondLst>
                                        </p:cTn>
                                        <p:tgtEl>
                                          <p:spTgt spid="8"/>
                                        </p:tgtEl>
                                      </p:cBhvr>
                                    </p:animEffect>
                                    <p:anim calcmode="lin" valueType="num">
                                      <p:cBhvr>
                                        <p:cTn id="1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4" dur="26">
                                          <p:stCondLst>
                                            <p:cond delay="650"/>
                                          </p:stCondLst>
                                        </p:cTn>
                                        <p:tgtEl>
                                          <p:spTgt spid="8"/>
                                        </p:tgtEl>
                                      </p:cBhvr>
                                      <p:to x="100000" y="60000"/>
                                    </p:animScale>
                                    <p:animScale>
                                      <p:cBhvr>
                                        <p:cTn id="25" dur="166" decel="50000">
                                          <p:stCondLst>
                                            <p:cond delay="676"/>
                                          </p:stCondLst>
                                        </p:cTn>
                                        <p:tgtEl>
                                          <p:spTgt spid="8"/>
                                        </p:tgtEl>
                                      </p:cBhvr>
                                      <p:to x="100000" y="100000"/>
                                    </p:animScale>
                                    <p:animScale>
                                      <p:cBhvr>
                                        <p:cTn id="26" dur="26">
                                          <p:stCondLst>
                                            <p:cond delay="1312"/>
                                          </p:stCondLst>
                                        </p:cTn>
                                        <p:tgtEl>
                                          <p:spTgt spid="8"/>
                                        </p:tgtEl>
                                      </p:cBhvr>
                                      <p:to x="100000" y="80000"/>
                                    </p:animScale>
                                    <p:animScale>
                                      <p:cBhvr>
                                        <p:cTn id="27" dur="166" decel="50000">
                                          <p:stCondLst>
                                            <p:cond delay="1338"/>
                                          </p:stCondLst>
                                        </p:cTn>
                                        <p:tgtEl>
                                          <p:spTgt spid="8"/>
                                        </p:tgtEl>
                                      </p:cBhvr>
                                      <p:to x="100000" y="100000"/>
                                    </p:animScale>
                                    <p:animScale>
                                      <p:cBhvr>
                                        <p:cTn id="28" dur="26">
                                          <p:stCondLst>
                                            <p:cond delay="1642"/>
                                          </p:stCondLst>
                                        </p:cTn>
                                        <p:tgtEl>
                                          <p:spTgt spid="8"/>
                                        </p:tgtEl>
                                      </p:cBhvr>
                                      <p:to x="100000" y="90000"/>
                                    </p:animScale>
                                    <p:animScale>
                                      <p:cBhvr>
                                        <p:cTn id="29" dur="166" decel="50000">
                                          <p:stCondLst>
                                            <p:cond delay="1668"/>
                                          </p:stCondLst>
                                        </p:cTn>
                                        <p:tgtEl>
                                          <p:spTgt spid="8"/>
                                        </p:tgtEl>
                                      </p:cBhvr>
                                      <p:to x="100000" y="100000"/>
                                    </p:animScale>
                                    <p:animScale>
                                      <p:cBhvr>
                                        <p:cTn id="30" dur="26">
                                          <p:stCondLst>
                                            <p:cond delay="1808"/>
                                          </p:stCondLst>
                                        </p:cTn>
                                        <p:tgtEl>
                                          <p:spTgt spid="8"/>
                                        </p:tgtEl>
                                      </p:cBhvr>
                                      <p:to x="100000" y="95000"/>
                                    </p:animScale>
                                    <p:animScale>
                                      <p:cBhvr>
                                        <p:cTn id="31"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61635" y="2310765"/>
            <a:ext cx="1845945" cy="701040"/>
          </a:xfrm>
          <a:prstGeom prst="rect">
            <a:avLst/>
          </a:prstGeom>
          <a:noFill/>
        </p:spPr>
        <p:txBody>
          <a:bodyPr wrap="square" rtlCol="0">
            <a:spAutoFit/>
          </a:bodyPr>
          <a:lstStyle/>
          <a:p>
            <a:r>
              <a:rPr lang="zh-CN" altLang="en-US" sz="4000">
                <a:solidFill>
                  <a:srgbClr val="E70044"/>
                </a:solidFill>
                <a:latin typeface="汉仪丫丫体简" panose="02010604000101010101" charset="-122"/>
                <a:ea typeface="汉仪丫丫体简" panose="02010604000101010101" charset="-122"/>
              </a:rPr>
              <a:t>第五章</a:t>
            </a:r>
            <a:endParaRPr lang="zh-CN" altLang="en-US" sz="4000">
              <a:solidFill>
                <a:srgbClr val="E70044"/>
              </a:solidFill>
              <a:latin typeface="汉仪丫丫体简" panose="02010604000101010101" charset="-122"/>
              <a:ea typeface="汉仪丫丫体简" panose="02010604000101010101" charset="-122"/>
            </a:endParaRPr>
          </a:p>
        </p:txBody>
      </p:sp>
      <p:sp>
        <p:nvSpPr>
          <p:cNvPr id="5" name="文本框 4"/>
          <p:cNvSpPr txBox="1"/>
          <p:nvPr/>
        </p:nvSpPr>
        <p:spPr>
          <a:xfrm>
            <a:off x="3883660" y="2919730"/>
            <a:ext cx="5002530" cy="1527175"/>
          </a:xfrm>
          <a:prstGeom prst="rect">
            <a:avLst/>
          </a:prstGeom>
          <a:noFill/>
        </p:spPr>
        <p:txBody>
          <a:bodyPr wrap="square" rtlCol="0">
            <a:spAutoFit/>
          </a:bodyPr>
          <a:lstStyle/>
          <a:p>
            <a:r>
              <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活动对象</a:t>
            </a:r>
            <a:endPar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38" presetClass="entr" presetSubtype="0" accel="50000" fill="hold" grpId="1"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set>
                                      <p:cBhvr>
                                        <p:cTn id="11" dur="455" fill="hold">
                                          <p:stCondLst>
                                            <p:cond delay="0"/>
                                          </p:stCondLst>
                                        </p:cTn>
                                        <p:tgtEl>
                                          <p:spTgt spid="5"/>
                                        </p:tgtEl>
                                        <p:attrNameLst>
                                          <p:attrName>style.rotation</p:attrName>
                                        </p:attrNameLst>
                                      </p:cBhvr>
                                      <p:to>
                                        <p:strVal val="-45.0"/>
                                      </p:to>
                                    </p:set>
                                    <p:anim calcmode="lin" valueType="num">
                                      <p:cBhvr>
                                        <p:cTn id="1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356100" y="677545"/>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7435" y="1605"/>
              <a:ext cx="3456" cy="966"/>
            </a:xfrm>
            <a:prstGeom prst="rect">
              <a:avLst/>
            </a:prstGeom>
            <a:noFill/>
          </p:spPr>
          <p:txBody>
            <a:bodyPr wrap="square" rtlCol="0">
              <a:spAutoFit/>
            </a:bodyPr>
            <a:lstStyle/>
            <a:p>
              <a:pPr algn="dist"/>
              <a:r>
                <a:rPr lang="zh-CN"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活动对象</a:t>
              </a:r>
              <a:endParaRPr lang="en-US"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grpSp>
        <p:nvGrpSpPr>
          <p:cNvPr id="13" name="组合 12"/>
          <p:cNvGrpSpPr/>
          <p:nvPr/>
        </p:nvGrpSpPr>
        <p:grpSpPr>
          <a:xfrm>
            <a:off x="1311275" y="2580640"/>
            <a:ext cx="2923540" cy="2923540"/>
            <a:chOff x="2065" y="4064"/>
            <a:chExt cx="4604" cy="4604"/>
          </a:xfrm>
        </p:grpSpPr>
        <p:pic>
          <p:nvPicPr>
            <p:cNvPr id="2" name="图片 1" descr="4d6af15d7ae1fc28b40bed686a1adbad"/>
            <p:cNvPicPr>
              <a:picLocks noChangeAspect="1"/>
            </p:cNvPicPr>
            <p:nvPr/>
          </p:nvPicPr>
          <p:blipFill>
            <a:blip r:embed="rId2"/>
            <a:stretch>
              <a:fillRect/>
            </a:stretch>
          </p:blipFill>
          <p:spPr>
            <a:xfrm>
              <a:off x="2065" y="4064"/>
              <a:ext cx="4604" cy="4604"/>
            </a:xfrm>
            <a:prstGeom prst="rect">
              <a:avLst/>
            </a:prstGeom>
          </p:spPr>
        </p:pic>
        <p:sp>
          <p:nvSpPr>
            <p:cNvPr id="6" name="文本框 5"/>
            <p:cNvSpPr txBox="1"/>
            <p:nvPr/>
          </p:nvSpPr>
          <p:spPr>
            <a:xfrm>
              <a:off x="3818" y="5483"/>
              <a:ext cx="943" cy="2489"/>
            </a:xfrm>
            <a:prstGeom prst="rect">
              <a:avLst/>
            </a:prstGeom>
            <a:noFill/>
          </p:spPr>
          <p:txBody>
            <a:bodyPr wrap="square" rtlCol="0">
              <a:spAutoFit/>
            </a:bodyPr>
            <a:lstStyle/>
            <a:p>
              <a:r>
                <a:rPr lang="zh-CN" altLang="en-US" sz="2400" b="1">
                  <a:solidFill>
                    <a:schemeClr val="tx1">
                      <a:lumMod val="75000"/>
                      <a:lumOff val="25000"/>
                    </a:schemeClr>
                  </a:solidFill>
                  <a:latin typeface="微软雅黑" panose="020B0503020204020204" charset="-122"/>
                  <a:ea typeface="微软雅黑" panose="020B0503020204020204" charset="-122"/>
                </a:rPr>
                <a:t>小区家庭</a:t>
              </a:r>
              <a:endParaRPr lang="zh-CN" altLang="en-US" sz="2400" b="1">
                <a:solidFill>
                  <a:schemeClr val="tx1">
                    <a:lumMod val="75000"/>
                    <a:lumOff val="25000"/>
                  </a:schemeClr>
                </a:solidFill>
                <a:latin typeface="微软雅黑" panose="020B0503020204020204" charset="-122"/>
                <a:ea typeface="微软雅黑" panose="020B0503020204020204" charset="-122"/>
              </a:endParaRPr>
            </a:p>
          </p:txBody>
        </p:sp>
      </p:grpSp>
      <p:grpSp>
        <p:nvGrpSpPr>
          <p:cNvPr id="14" name="组合 13"/>
          <p:cNvGrpSpPr/>
          <p:nvPr/>
        </p:nvGrpSpPr>
        <p:grpSpPr>
          <a:xfrm>
            <a:off x="3427823" y="2580640"/>
            <a:ext cx="2923540" cy="2923540"/>
            <a:chOff x="5261" y="4064"/>
            <a:chExt cx="4604" cy="4604"/>
          </a:xfrm>
        </p:grpSpPr>
        <p:pic>
          <p:nvPicPr>
            <p:cNvPr id="3" name="图片 2" descr="4d6af15d7ae1fc28b40bed686a1adbad"/>
            <p:cNvPicPr>
              <a:picLocks noChangeAspect="1"/>
            </p:cNvPicPr>
            <p:nvPr/>
          </p:nvPicPr>
          <p:blipFill>
            <a:blip r:embed="rId2"/>
            <a:stretch>
              <a:fillRect/>
            </a:stretch>
          </p:blipFill>
          <p:spPr>
            <a:xfrm>
              <a:off x="5261" y="4064"/>
              <a:ext cx="4604" cy="4604"/>
            </a:xfrm>
            <a:prstGeom prst="rect">
              <a:avLst/>
            </a:prstGeom>
          </p:spPr>
        </p:pic>
        <p:sp>
          <p:nvSpPr>
            <p:cNvPr id="7" name="文本框 6"/>
            <p:cNvSpPr txBox="1"/>
            <p:nvPr/>
          </p:nvSpPr>
          <p:spPr>
            <a:xfrm>
              <a:off x="7091" y="5468"/>
              <a:ext cx="943" cy="2489"/>
            </a:xfrm>
            <a:prstGeom prst="rect">
              <a:avLst/>
            </a:prstGeom>
            <a:noFill/>
          </p:spPr>
          <p:txBody>
            <a:bodyPr wrap="square" rtlCol="0">
              <a:spAutoFit/>
            </a:bodyPr>
            <a:lstStyle/>
            <a:p>
              <a:r>
                <a:rPr lang="zh-CN" altLang="en-US" sz="2400" b="1">
                  <a:solidFill>
                    <a:schemeClr val="tx1">
                      <a:lumMod val="75000"/>
                      <a:lumOff val="25000"/>
                    </a:schemeClr>
                  </a:solidFill>
                  <a:latin typeface="微软雅黑" panose="020B0503020204020204" charset="-122"/>
                  <a:ea typeface="微软雅黑" panose="020B0503020204020204" charset="-122"/>
                </a:rPr>
                <a:t>附近学生</a:t>
              </a:r>
              <a:endParaRPr lang="zh-CN" altLang="en-US" sz="2400" b="1">
                <a:solidFill>
                  <a:schemeClr val="tx1">
                    <a:lumMod val="75000"/>
                    <a:lumOff val="25000"/>
                  </a:schemeClr>
                </a:solidFill>
                <a:latin typeface="微软雅黑" panose="020B0503020204020204" charset="-122"/>
                <a:ea typeface="微软雅黑" panose="020B0503020204020204" charset="-122"/>
              </a:endParaRPr>
            </a:p>
          </p:txBody>
        </p:sp>
      </p:grpSp>
      <p:grpSp>
        <p:nvGrpSpPr>
          <p:cNvPr id="15" name="组合 14"/>
          <p:cNvGrpSpPr/>
          <p:nvPr/>
        </p:nvGrpSpPr>
        <p:grpSpPr>
          <a:xfrm>
            <a:off x="5540922" y="2580640"/>
            <a:ext cx="2923540" cy="2923540"/>
            <a:chOff x="8575" y="4064"/>
            <a:chExt cx="4604" cy="4604"/>
          </a:xfrm>
        </p:grpSpPr>
        <p:pic>
          <p:nvPicPr>
            <p:cNvPr id="4" name="图片 3" descr="4d6af15d7ae1fc28b40bed686a1adbad"/>
            <p:cNvPicPr>
              <a:picLocks noChangeAspect="1"/>
            </p:cNvPicPr>
            <p:nvPr/>
          </p:nvPicPr>
          <p:blipFill>
            <a:blip r:embed="rId2"/>
            <a:stretch>
              <a:fillRect/>
            </a:stretch>
          </p:blipFill>
          <p:spPr>
            <a:xfrm>
              <a:off x="8575" y="4064"/>
              <a:ext cx="4604" cy="4604"/>
            </a:xfrm>
            <a:prstGeom prst="rect">
              <a:avLst/>
            </a:prstGeom>
          </p:spPr>
        </p:pic>
        <p:sp>
          <p:nvSpPr>
            <p:cNvPr id="8" name="文本框 7"/>
            <p:cNvSpPr txBox="1"/>
            <p:nvPr/>
          </p:nvSpPr>
          <p:spPr>
            <a:xfrm>
              <a:off x="10371" y="5468"/>
              <a:ext cx="943" cy="2489"/>
            </a:xfrm>
            <a:prstGeom prst="rect">
              <a:avLst/>
            </a:prstGeom>
            <a:noFill/>
          </p:spPr>
          <p:txBody>
            <a:bodyPr wrap="square" rtlCol="0">
              <a:spAutoFit/>
            </a:bodyPr>
            <a:lstStyle/>
            <a:p>
              <a:r>
                <a:rPr lang="zh-CN" altLang="en-US" sz="2400" b="1">
                  <a:solidFill>
                    <a:schemeClr val="tx1">
                      <a:lumMod val="75000"/>
                      <a:lumOff val="25000"/>
                    </a:schemeClr>
                  </a:solidFill>
                  <a:latin typeface="微软雅黑" panose="020B0503020204020204" charset="-122"/>
                  <a:ea typeface="微软雅黑" panose="020B0503020204020204" charset="-122"/>
                </a:rPr>
                <a:t>公司白领</a:t>
              </a:r>
              <a:endParaRPr lang="zh-CN" altLang="en-US" sz="2400" b="1">
                <a:solidFill>
                  <a:schemeClr val="tx1">
                    <a:lumMod val="75000"/>
                    <a:lumOff val="25000"/>
                  </a:schemeClr>
                </a:solidFill>
                <a:latin typeface="微软雅黑" panose="020B0503020204020204" charset="-122"/>
                <a:ea typeface="微软雅黑" panose="020B0503020204020204" charset="-122"/>
              </a:endParaRPr>
            </a:p>
          </p:txBody>
        </p:sp>
      </p:grpSp>
      <p:grpSp>
        <p:nvGrpSpPr>
          <p:cNvPr id="16" name="组合 15"/>
          <p:cNvGrpSpPr/>
          <p:nvPr/>
        </p:nvGrpSpPr>
        <p:grpSpPr>
          <a:xfrm>
            <a:off x="7649210" y="2580640"/>
            <a:ext cx="2923540" cy="2923540"/>
            <a:chOff x="12046" y="4064"/>
            <a:chExt cx="4604" cy="4604"/>
          </a:xfrm>
        </p:grpSpPr>
        <p:pic>
          <p:nvPicPr>
            <p:cNvPr id="5" name="图片 4" descr="4d6af15d7ae1fc28b40bed686a1adbad"/>
            <p:cNvPicPr>
              <a:picLocks noChangeAspect="1"/>
            </p:cNvPicPr>
            <p:nvPr/>
          </p:nvPicPr>
          <p:blipFill>
            <a:blip r:embed="rId2"/>
            <a:stretch>
              <a:fillRect/>
            </a:stretch>
          </p:blipFill>
          <p:spPr>
            <a:xfrm>
              <a:off x="12046" y="4064"/>
              <a:ext cx="4604" cy="4604"/>
            </a:xfrm>
            <a:prstGeom prst="rect">
              <a:avLst/>
            </a:prstGeom>
          </p:spPr>
        </p:pic>
        <p:sp>
          <p:nvSpPr>
            <p:cNvPr id="12" name="文本框 11"/>
            <p:cNvSpPr txBox="1"/>
            <p:nvPr/>
          </p:nvSpPr>
          <p:spPr>
            <a:xfrm>
              <a:off x="13877" y="5468"/>
              <a:ext cx="943" cy="2489"/>
            </a:xfrm>
            <a:prstGeom prst="rect">
              <a:avLst/>
            </a:prstGeom>
            <a:noFill/>
          </p:spPr>
          <p:txBody>
            <a:bodyPr wrap="square" rtlCol="0">
              <a:spAutoFit/>
            </a:bodyPr>
            <a:lstStyle/>
            <a:p>
              <a:r>
                <a:rPr lang="zh-CN" altLang="en-US" sz="2400" b="1">
                  <a:solidFill>
                    <a:schemeClr val="tx1">
                      <a:lumMod val="75000"/>
                      <a:lumOff val="25000"/>
                    </a:schemeClr>
                  </a:solidFill>
                  <a:latin typeface="微软雅黑" panose="020B0503020204020204" charset="-122"/>
                  <a:ea typeface="微软雅黑" panose="020B0503020204020204" charset="-122"/>
                </a:rPr>
                <a:t>流动人口</a:t>
              </a:r>
              <a:endParaRPr lang="zh-CN" altLang="en-US" sz="2400" b="1">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80">
                                          <p:stCondLst>
                                            <p:cond delay="0"/>
                                          </p:stCondLst>
                                        </p:cTn>
                                        <p:tgtEl>
                                          <p:spTgt spid="13"/>
                                        </p:tgtEl>
                                      </p:cBhvr>
                                    </p:animEffect>
                                    <p:anim calcmode="lin" valueType="num">
                                      <p:cBhvr>
                                        <p:cTn id="1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7" dur="26">
                                          <p:stCondLst>
                                            <p:cond delay="650"/>
                                          </p:stCondLst>
                                        </p:cTn>
                                        <p:tgtEl>
                                          <p:spTgt spid="13"/>
                                        </p:tgtEl>
                                      </p:cBhvr>
                                      <p:to x="100000" y="60000"/>
                                    </p:animScale>
                                    <p:animScale>
                                      <p:cBhvr>
                                        <p:cTn id="18" dur="166" decel="50000">
                                          <p:stCondLst>
                                            <p:cond delay="676"/>
                                          </p:stCondLst>
                                        </p:cTn>
                                        <p:tgtEl>
                                          <p:spTgt spid="13"/>
                                        </p:tgtEl>
                                      </p:cBhvr>
                                      <p:to x="100000" y="100000"/>
                                    </p:animScale>
                                    <p:animScale>
                                      <p:cBhvr>
                                        <p:cTn id="19" dur="26">
                                          <p:stCondLst>
                                            <p:cond delay="1312"/>
                                          </p:stCondLst>
                                        </p:cTn>
                                        <p:tgtEl>
                                          <p:spTgt spid="13"/>
                                        </p:tgtEl>
                                      </p:cBhvr>
                                      <p:to x="100000" y="80000"/>
                                    </p:animScale>
                                    <p:animScale>
                                      <p:cBhvr>
                                        <p:cTn id="20" dur="166" decel="50000">
                                          <p:stCondLst>
                                            <p:cond delay="1338"/>
                                          </p:stCondLst>
                                        </p:cTn>
                                        <p:tgtEl>
                                          <p:spTgt spid="13"/>
                                        </p:tgtEl>
                                      </p:cBhvr>
                                      <p:to x="100000" y="100000"/>
                                    </p:animScale>
                                    <p:animScale>
                                      <p:cBhvr>
                                        <p:cTn id="21" dur="26">
                                          <p:stCondLst>
                                            <p:cond delay="1642"/>
                                          </p:stCondLst>
                                        </p:cTn>
                                        <p:tgtEl>
                                          <p:spTgt spid="13"/>
                                        </p:tgtEl>
                                      </p:cBhvr>
                                      <p:to x="100000" y="90000"/>
                                    </p:animScale>
                                    <p:animScale>
                                      <p:cBhvr>
                                        <p:cTn id="22" dur="166" decel="50000">
                                          <p:stCondLst>
                                            <p:cond delay="1668"/>
                                          </p:stCondLst>
                                        </p:cTn>
                                        <p:tgtEl>
                                          <p:spTgt spid="13"/>
                                        </p:tgtEl>
                                      </p:cBhvr>
                                      <p:to x="100000" y="100000"/>
                                    </p:animScale>
                                    <p:animScale>
                                      <p:cBhvr>
                                        <p:cTn id="23" dur="26">
                                          <p:stCondLst>
                                            <p:cond delay="1808"/>
                                          </p:stCondLst>
                                        </p:cTn>
                                        <p:tgtEl>
                                          <p:spTgt spid="13"/>
                                        </p:tgtEl>
                                      </p:cBhvr>
                                      <p:to x="100000" y="95000"/>
                                    </p:animScale>
                                    <p:animScale>
                                      <p:cBhvr>
                                        <p:cTn id="24" dur="166" decel="50000">
                                          <p:stCondLst>
                                            <p:cond delay="1834"/>
                                          </p:stCondLst>
                                        </p:cTn>
                                        <p:tgtEl>
                                          <p:spTgt spid="13"/>
                                        </p:tgtEl>
                                      </p:cBhvr>
                                      <p:to x="100000" y="100000"/>
                                    </p:animScale>
                                  </p:childTnLst>
                                </p:cTn>
                              </p:par>
                              <p:par>
                                <p:cTn id="25" presetID="26"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290">
                                          <p:stCondLst>
                                            <p:cond delay="0"/>
                                          </p:stCondLst>
                                        </p:cTn>
                                        <p:tgtEl>
                                          <p:spTgt spid="14"/>
                                        </p:tgtEl>
                                      </p:cBhvr>
                                    </p:animEffect>
                                    <p:anim calcmode="lin" valueType="num">
                                      <p:cBhvr>
                                        <p:cTn id="28"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9"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30"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31"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32"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33" dur="13">
                                          <p:stCondLst>
                                            <p:cond delay="325"/>
                                          </p:stCondLst>
                                        </p:cTn>
                                        <p:tgtEl>
                                          <p:spTgt spid="14"/>
                                        </p:tgtEl>
                                      </p:cBhvr>
                                      <p:to x="100000" y="60000"/>
                                    </p:animScale>
                                    <p:animScale>
                                      <p:cBhvr>
                                        <p:cTn id="34" dur="83" decel="50000">
                                          <p:stCondLst>
                                            <p:cond delay="338"/>
                                          </p:stCondLst>
                                        </p:cTn>
                                        <p:tgtEl>
                                          <p:spTgt spid="14"/>
                                        </p:tgtEl>
                                      </p:cBhvr>
                                      <p:to x="100000" y="100000"/>
                                    </p:animScale>
                                    <p:animScale>
                                      <p:cBhvr>
                                        <p:cTn id="35" dur="13">
                                          <p:stCondLst>
                                            <p:cond delay="656"/>
                                          </p:stCondLst>
                                        </p:cTn>
                                        <p:tgtEl>
                                          <p:spTgt spid="14"/>
                                        </p:tgtEl>
                                      </p:cBhvr>
                                      <p:to x="100000" y="80000"/>
                                    </p:animScale>
                                    <p:animScale>
                                      <p:cBhvr>
                                        <p:cTn id="36" dur="83" decel="50000">
                                          <p:stCondLst>
                                            <p:cond delay="669"/>
                                          </p:stCondLst>
                                        </p:cTn>
                                        <p:tgtEl>
                                          <p:spTgt spid="14"/>
                                        </p:tgtEl>
                                      </p:cBhvr>
                                      <p:to x="100000" y="100000"/>
                                    </p:animScale>
                                    <p:animScale>
                                      <p:cBhvr>
                                        <p:cTn id="37" dur="13">
                                          <p:stCondLst>
                                            <p:cond delay="821"/>
                                          </p:stCondLst>
                                        </p:cTn>
                                        <p:tgtEl>
                                          <p:spTgt spid="14"/>
                                        </p:tgtEl>
                                      </p:cBhvr>
                                      <p:to x="100000" y="90000"/>
                                    </p:animScale>
                                    <p:animScale>
                                      <p:cBhvr>
                                        <p:cTn id="38" dur="83" decel="50000">
                                          <p:stCondLst>
                                            <p:cond delay="834"/>
                                          </p:stCondLst>
                                        </p:cTn>
                                        <p:tgtEl>
                                          <p:spTgt spid="14"/>
                                        </p:tgtEl>
                                      </p:cBhvr>
                                      <p:to x="100000" y="100000"/>
                                    </p:animScale>
                                    <p:animScale>
                                      <p:cBhvr>
                                        <p:cTn id="39" dur="13">
                                          <p:stCondLst>
                                            <p:cond delay="904"/>
                                          </p:stCondLst>
                                        </p:cTn>
                                        <p:tgtEl>
                                          <p:spTgt spid="14"/>
                                        </p:tgtEl>
                                      </p:cBhvr>
                                      <p:to x="100000" y="95000"/>
                                    </p:animScale>
                                    <p:animScale>
                                      <p:cBhvr>
                                        <p:cTn id="40" dur="83" decel="50000">
                                          <p:stCondLst>
                                            <p:cond delay="917"/>
                                          </p:stCondLst>
                                        </p:cTn>
                                        <p:tgtEl>
                                          <p:spTgt spid="14"/>
                                        </p:tgtEl>
                                      </p:cBhvr>
                                      <p:to x="100000" y="100000"/>
                                    </p:animScale>
                                  </p:childTnLst>
                                </p:cTn>
                              </p:par>
                              <p:par>
                                <p:cTn id="41" presetID="26"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80">
                                          <p:stCondLst>
                                            <p:cond delay="0"/>
                                          </p:stCondLst>
                                        </p:cTn>
                                        <p:tgtEl>
                                          <p:spTgt spid="15"/>
                                        </p:tgtEl>
                                      </p:cBhvr>
                                    </p:animEffect>
                                    <p:anim calcmode="lin" valueType="num">
                                      <p:cBhvr>
                                        <p:cTn id="4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9" dur="26">
                                          <p:stCondLst>
                                            <p:cond delay="650"/>
                                          </p:stCondLst>
                                        </p:cTn>
                                        <p:tgtEl>
                                          <p:spTgt spid="15"/>
                                        </p:tgtEl>
                                      </p:cBhvr>
                                      <p:to x="100000" y="60000"/>
                                    </p:animScale>
                                    <p:animScale>
                                      <p:cBhvr>
                                        <p:cTn id="50" dur="166" decel="50000">
                                          <p:stCondLst>
                                            <p:cond delay="676"/>
                                          </p:stCondLst>
                                        </p:cTn>
                                        <p:tgtEl>
                                          <p:spTgt spid="15"/>
                                        </p:tgtEl>
                                      </p:cBhvr>
                                      <p:to x="100000" y="100000"/>
                                    </p:animScale>
                                    <p:animScale>
                                      <p:cBhvr>
                                        <p:cTn id="51" dur="26">
                                          <p:stCondLst>
                                            <p:cond delay="1312"/>
                                          </p:stCondLst>
                                        </p:cTn>
                                        <p:tgtEl>
                                          <p:spTgt spid="15"/>
                                        </p:tgtEl>
                                      </p:cBhvr>
                                      <p:to x="100000" y="80000"/>
                                    </p:animScale>
                                    <p:animScale>
                                      <p:cBhvr>
                                        <p:cTn id="52" dur="166" decel="50000">
                                          <p:stCondLst>
                                            <p:cond delay="1338"/>
                                          </p:stCondLst>
                                        </p:cTn>
                                        <p:tgtEl>
                                          <p:spTgt spid="15"/>
                                        </p:tgtEl>
                                      </p:cBhvr>
                                      <p:to x="100000" y="100000"/>
                                    </p:animScale>
                                    <p:animScale>
                                      <p:cBhvr>
                                        <p:cTn id="53" dur="26">
                                          <p:stCondLst>
                                            <p:cond delay="1642"/>
                                          </p:stCondLst>
                                        </p:cTn>
                                        <p:tgtEl>
                                          <p:spTgt spid="15"/>
                                        </p:tgtEl>
                                      </p:cBhvr>
                                      <p:to x="100000" y="90000"/>
                                    </p:animScale>
                                    <p:animScale>
                                      <p:cBhvr>
                                        <p:cTn id="54" dur="166" decel="50000">
                                          <p:stCondLst>
                                            <p:cond delay="1668"/>
                                          </p:stCondLst>
                                        </p:cTn>
                                        <p:tgtEl>
                                          <p:spTgt spid="15"/>
                                        </p:tgtEl>
                                      </p:cBhvr>
                                      <p:to x="100000" y="100000"/>
                                    </p:animScale>
                                    <p:animScale>
                                      <p:cBhvr>
                                        <p:cTn id="55" dur="26">
                                          <p:stCondLst>
                                            <p:cond delay="1808"/>
                                          </p:stCondLst>
                                        </p:cTn>
                                        <p:tgtEl>
                                          <p:spTgt spid="15"/>
                                        </p:tgtEl>
                                      </p:cBhvr>
                                      <p:to x="100000" y="95000"/>
                                    </p:animScale>
                                    <p:animScale>
                                      <p:cBhvr>
                                        <p:cTn id="56" dur="166" decel="50000">
                                          <p:stCondLst>
                                            <p:cond delay="1834"/>
                                          </p:stCondLst>
                                        </p:cTn>
                                        <p:tgtEl>
                                          <p:spTgt spid="15"/>
                                        </p:tgtEl>
                                      </p:cBhvr>
                                      <p:to x="100000" y="100000"/>
                                    </p:animScale>
                                  </p:childTnLst>
                                </p:cTn>
                              </p:par>
                              <p:par>
                                <p:cTn id="57" presetID="26" presetClass="entr" presetSubtype="0" fill="hold"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145">
                                          <p:stCondLst>
                                            <p:cond delay="0"/>
                                          </p:stCondLst>
                                        </p:cTn>
                                        <p:tgtEl>
                                          <p:spTgt spid="16"/>
                                        </p:tgtEl>
                                      </p:cBhvr>
                                    </p:animEffect>
                                    <p:anim calcmode="lin" valueType="num">
                                      <p:cBhvr>
                                        <p:cTn id="60" dur="456"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1" dur="166"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2" dur="166" tmFilter="0, 0; 0.125,0.2665; 0.25,0.4; 0.375,0.465; 0.5,0.5;  0.625,0.535; 0.75,0.6; 0.875,0.7335; 1,1">
                                          <p:stCondLst>
                                            <p:cond delay="166"/>
                                          </p:stCondLst>
                                        </p:cTn>
                                        <p:tgtEl>
                                          <p:spTgt spid="16"/>
                                        </p:tgtEl>
                                        <p:attrNameLst>
                                          <p:attrName>ppt_y</p:attrName>
                                        </p:attrNameLst>
                                      </p:cBhvr>
                                      <p:tavLst>
                                        <p:tav tm="0" fmla="#ppt_y-sin(pi*$)/9">
                                          <p:val>
                                            <p:fltVal val="0"/>
                                          </p:val>
                                        </p:tav>
                                        <p:tav tm="100000">
                                          <p:val>
                                            <p:fltVal val="1"/>
                                          </p:val>
                                        </p:tav>
                                      </p:tavLst>
                                    </p:anim>
                                    <p:anim calcmode="lin" valueType="num">
                                      <p:cBhvr>
                                        <p:cTn id="63" dur="83" tmFilter="0, 0; 0.125,0.2665; 0.25,0.4; 0.375,0.465; 0.5,0.5;  0.625,0.535; 0.75,0.6; 0.875,0.7335; 1,1">
                                          <p:stCondLst>
                                            <p:cond delay="331"/>
                                          </p:stCondLst>
                                        </p:cTn>
                                        <p:tgtEl>
                                          <p:spTgt spid="16"/>
                                        </p:tgtEl>
                                        <p:attrNameLst>
                                          <p:attrName>ppt_y</p:attrName>
                                        </p:attrNameLst>
                                      </p:cBhvr>
                                      <p:tavLst>
                                        <p:tav tm="0" fmla="#ppt_y-sin(pi*$)/27">
                                          <p:val>
                                            <p:fltVal val="0"/>
                                          </p:val>
                                        </p:tav>
                                        <p:tav tm="100000">
                                          <p:val>
                                            <p:fltVal val="1"/>
                                          </p:val>
                                        </p:tav>
                                      </p:tavLst>
                                    </p:anim>
                                    <p:anim calcmode="lin" valueType="num">
                                      <p:cBhvr>
                                        <p:cTn id="64" dur="41" tmFilter="0, 0; 0.125,0.2665; 0.25,0.4; 0.375,0.465; 0.5,0.5;  0.625,0.535; 0.75,0.6; 0.875,0.7335; 1,1">
                                          <p:stCondLst>
                                            <p:cond delay="414"/>
                                          </p:stCondLst>
                                        </p:cTn>
                                        <p:tgtEl>
                                          <p:spTgt spid="16"/>
                                        </p:tgtEl>
                                        <p:attrNameLst>
                                          <p:attrName>ppt_y</p:attrName>
                                        </p:attrNameLst>
                                      </p:cBhvr>
                                      <p:tavLst>
                                        <p:tav tm="0" fmla="#ppt_y-sin(pi*$)/81">
                                          <p:val>
                                            <p:fltVal val="0"/>
                                          </p:val>
                                        </p:tav>
                                        <p:tav tm="100000">
                                          <p:val>
                                            <p:fltVal val="1"/>
                                          </p:val>
                                        </p:tav>
                                      </p:tavLst>
                                    </p:anim>
                                    <p:animScale>
                                      <p:cBhvr>
                                        <p:cTn id="65" dur="7">
                                          <p:stCondLst>
                                            <p:cond delay="162"/>
                                          </p:stCondLst>
                                        </p:cTn>
                                        <p:tgtEl>
                                          <p:spTgt spid="16"/>
                                        </p:tgtEl>
                                      </p:cBhvr>
                                      <p:to x="100000" y="60000"/>
                                    </p:animScale>
                                    <p:animScale>
                                      <p:cBhvr>
                                        <p:cTn id="66" dur="41" decel="50000">
                                          <p:stCondLst>
                                            <p:cond delay="169"/>
                                          </p:stCondLst>
                                        </p:cTn>
                                        <p:tgtEl>
                                          <p:spTgt spid="16"/>
                                        </p:tgtEl>
                                      </p:cBhvr>
                                      <p:to x="100000" y="100000"/>
                                    </p:animScale>
                                    <p:animScale>
                                      <p:cBhvr>
                                        <p:cTn id="67" dur="7">
                                          <p:stCondLst>
                                            <p:cond delay="328"/>
                                          </p:stCondLst>
                                        </p:cTn>
                                        <p:tgtEl>
                                          <p:spTgt spid="16"/>
                                        </p:tgtEl>
                                      </p:cBhvr>
                                      <p:to x="100000" y="80000"/>
                                    </p:animScale>
                                    <p:animScale>
                                      <p:cBhvr>
                                        <p:cTn id="68" dur="41" decel="50000">
                                          <p:stCondLst>
                                            <p:cond delay="335"/>
                                          </p:stCondLst>
                                        </p:cTn>
                                        <p:tgtEl>
                                          <p:spTgt spid="16"/>
                                        </p:tgtEl>
                                      </p:cBhvr>
                                      <p:to x="100000" y="100000"/>
                                    </p:animScale>
                                    <p:animScale>
                                      <p:cBhvr>
                                        <p:cTn id="69" dur="7">
                                          <p:stCondLst>
                                            <p:cond delay="410"/>
                                          </p:stCondLst>
                                        </p:cTn>
                                        <p:tgtEl>
                                          <p:spTgt spid="16"/>
                                        </p:tgtEl>
                                      </p:cBhvr>
                                      <p:to x="100000" y="90000"/>
                                    </p:animScale>
                                    <p:animScale>
                                      <p:cBhvr>
                                        <p:cTn id="70" dur="41" decel="50000">
                                          <p:stCondLst>
                                            <p:cond delay="417"/>
                                          </p:stCondLst>
                                        </p:cTn>
                                        <p:tgtEl>
                                          <p:spTgt spid="16"/>
                                        </p:tgtEl>
                                      </p:cBhvr>
                                      <p:to x="100000" y="100000"/>
                                    </p:animScale>
                                    <p:animScale>
                                      <p:cBhvr>
                                        <p:cTn id="71" dur="7">
                                          <p:stCondLst>
                                            <p:cond delay="452"/>
                                          </p:stCondLst>
                                        </p:cTn>
                                        <p:tgtEl>
                                          <p:spTgt spid="16"/>
                                        </p:tgtEl>
                                      </p:cBhvr>
                                      <p:to x="100000" y="95000"/>
                                    </p:animScale>
                                    <p:animScale>
                                      <p:cBhvr>
                                        <p:cTn id="72" dur="41" decel="50000">
                                          <p:stCondLst>
                                            <p:cond delay="458"/>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61635" y="2310765"/>
            <a:ext cx="1845945" cy="701040"/>
          </a:xfrm>
          <a:prstGeom prst="rect">
            <a:avLst/>
          </a:prstGeom>
          <a:noFill/>
        </p:spPr>
        <p:txBody>
          <a:bodyPr wrap="square" rtlCol="0">
            <a:spAutoFit/>
          </a:bodyPr>
          <a:lstStyle/>
          <a:p>
            <a:r>
              <a:rPr lang="zh-CN" altLang="en-US" sz="4000">
                <a:solidFill>
                  <a:srgbClr val="E70044"/>
                </a:solidFill>
                <a:latin typeface="汉仪丫丫体简" panose="02010604000101010101" charset="-122"/>
                <a:ea typeface="汉仪丫丫体简" panose="02010604000101010101" charset="-122"/>
              </a:rPr>
              <a:t>第六章</a:t>
            </a:r>
            <a:endParaRPr lang="zh-CN" altLang="en-US" sz="4000">
              <a:solidFill>
                <a:srgbClr val="E70044"/>
              </a:solidFill>
              <a:latin typeface="汉仪丫丫体简" panose="02010604000101010101" charset="-122"/>
              <a:ea typeface="汉仪丫丫体简" panose="02010604000101010101" charset="-122"/>
            </a:endParaRPr>
          </a:p>
        </p:txBody>
      </p:sp>
      <p:sp>
        <p:nvSpPr>
          <p:cNvPr id="5" name="文本框 4"/>
          <p:cNvSpPr txBox="1"/>
          <p:nvPr/>
        </p:nvSpPr>
        <p:spPr>
          <a:xfrm>
            <a:off x="3883660" y="2919730"/>
            <a:ext cx="5002530" cy="1527175"/>
          </a:xfrm>
          <a:prstGeom prst="rect">
            <a:avLst/>
          </a:prstGeom>
          <a:noFill/>
        </p:spPr>
        <p:txBody>
          <a:bodyPr wrap="square" rtlCol="0">
            <a:spAutoFit/>
          </a:bodyPr>
          <a:lstStyle/>
          <a:p>
            <a:r>
              <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活动内容</a:t>
            </a:r>
            <a:endPar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38" presetClass="entr" presetSubtype="0" accel="50000" fill="hold" grpId="1"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set>
                                      <p:cBhvr>
                                        <p:cTn id="11" dur="455" fill="hold">
                                          <p:stCondLst>
                                            <p:cond delay="0"/>
                                          </p:stCondLst>
                                        </p:cTn>
                                        <p:tgtEl>
                                          <p:spTgt spid="5"/>
                                        </p:tgtEl>
                                        <p:attrNameLst>
                                          <p:attrName>style.rotation</p:attrName>
                                        </p:attrNameLst>
                                      </p:cBhvr>
                                      <p:to>
                                        <p:strVal val="-45.0"/>
                                      </p:to>
                                    </p:set>
                                    <p:anim calcmode="lin" valueType="num">
                                      <p:cBhvr>
                                        <p:cTn id="1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939925" y="2298700"/>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6875" y="1605"/>
              <a:ext cx="4569" cy="966"/>
            </a:xfrm>
            <a:prstGeom prst="rect">
              <a:avLst/>
            </a:prstGeom>
            <a:noFill/>
          </p:spPr>
          <p:txBody>
            <a:bodyPr wrap="square" rtlCol="0">
              <a:spAutoFit/>
            </a:bodyPr>
            <a:lstStyle/>
            <a:p>
              <a:pPr algn="dist"/>
              <a:r>
                <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添加活动一</a:t>
              </a:r>
              <a:endParaRPr lang="en-US"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2" name="文本框 1"/>
          <p:cNvSpPr txBox="1"/>
          <p:nvPr/>
        </p:nvSpPr>
        <p:spPr>
          <a:xfrm>
            <a:off x="1096645" y="4351385"/>
            <a:ext cx="9307830" cy="1188720"/>
          </a:xfrm>
          <a:prstGeom prst="rect">
            <a:avLst/>
          </a:prstGeom>
          <a:noFill/>
        </p:spPr>
        <p:txBody>
          <a:bodyPr wrap="square" rtlCol="0">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汉文帝时，下令将正月十五定为元宵节。东汉佛教传入，为了扩大在本土的影响力逐附会传统文化把元宵节定为参佛的吉日良辰。元宵的做法，是以馅为基础。</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cxnSp>
        <p:nvCxnSpPr>
          <p:cNvPr id="3" name="直接连接符 2"/>
          <p:cNvCxnSpPr/>
          <p:nvPr/>
        </p:nvCxnSpPr>
        <p:spPr>
          <a:xfrm>
            <a:off x="1174115" y="4290060"/>
            <a:ext cx="9027160" cy="2603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1097915" y="3710305"/>
            <a:ext cx="3050540" cy="48323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charset="-122"/>
                <a:ea typeface="微软雅黑" panose="020B0503020204020204" charset="-122"/>
              </a:rPr>
              <a:t>添加活动内容名称</a:t>
            </a:r>
            <a:endParaRPr lang="zh-CN" altLang="en-US" sz="2400" b="1"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par>
                          <p:cTn id="20" fill="hold">
                            <p:stCondLst>
                              <p:cond delay="2350"/>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856740" y="1870710"/>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6875" y="1605"/>
              <a:ext cx="4569" cy="966"/>
            </a:xfrm>
            <a:prstGeom prst="rect">
              <a:avLst/>
            </a:prstGeom>
            <a:noFill/>
          </p:spPr>
          <p:txBody>
            <a:bodyPr wrap="square" rtlCol="0">
              <a:spAutoFit/>
            </a:bodyPr>
            <a:lstStyle/>
            <a:p>
              <a:pPr algn="dist"/>
              <a:r>
                <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添加活动二</a:t>
              </a:r>
              <a:endPar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2" name="文本框 1"/>
          <p:cNvSpPr txBox="1"/>
          <p:nvPr/>
        </p:nvSpPr>
        <p:spPr>
          <a:xfrm>
            <a:off x="909320" y="3267075"/>
            <a:ext cx="8408670" cy="1706880"/>
          </a:xfrm>
          <a:prstGeom prst="rect">
            <a:avLst/>
          </a:prstGeom>
          <a:noFill/>
        </p:spPr>
        <p:txBody>
          <a:bodyPr wrap="square" rtlCol="0">
            <a:spAutoFit/>
          </a:bodyPr>
          <a:lstStyle/>
          <a:p>
            <a:pPr>
              <a:lnSpc>
                <a:spcPct val="150000"/>
              </a:lnSpc>
            </a:pPr>
            <a:r>
              <a:rPr lang="zh-CN" altLang="en-US" sz="2000" b="1" dirty="0">
                <a:solidFill>
                  <a:schemeClr val="tx1">
                    <a:lumMod val="75000"/>
                    <a:lumOff val="25000"/>
                  </a:schemeClr>
                </a:solidFill>
                <a:latin typeface="微软雅黑" panose="020B0503020204020204" charset="-122"/>
                <a:ea typeface="微软雅黑" panose="020B0503020204020204" charset="-122"/>
              </a:rPr>
              <a:t>添加标题</a:t>
            </a:r>
            <a:r>
              <a:rPr lang="zh-CN" altLang="en-US" sz="1600" dirty="0">
                <a:solidFill>
                  <a:schemeClr val="tx1">
                    <a:lumMod val="75000"/>
                    <a:lumOff val="25000"/>
                  </a:schemeClr>
                </a:solidFill>
                <a:latin typeface="微软雅黑" panose="020B0503020204020204" charset="-122"/>
                <a:ea typeface="微软雅黑" panose="020B0503020204020204" charset="-122"/>
              </a:rPr>
              <a:t>：农历正月十五元宵节，</a:t>
            </a:r>
            <a:r>
              <a:rPr lang="zh-CN" altLang="en-US" sz="2000" b="1" dirty="0">
                <a:solidFill>
                  <a:schemeClr val="tx1">
                    <a:lumMod val="75000"/>
                    <a:lumOff val="25000"/>
                  </a:schemeClr>
                </a:solidFill>
                <a:latin typeface="微软雅黑" panose="020B0503020204020204" charset="-122"/>
                <a:ea typeface="微软雅黑" panose="020B0503020204020204" charset="-122"/>
              </a:rPr>
              <a:t>又称为“上元节”</a:t>
            </a:r>
            <a:r>
              <a:rPr lang="zh-CN" altLang="en-US" sz="1600" dirty="0">
                <a:solidFill>
                  <a:schemeClr val="tx1">
                    <a:lumMod val="75000"/>
                    <a:lumOff val="25000"/>
                  </a:schemeClr>
                </a:solidFill>
                <a:latin typeface="微软雅黑" panose="020B0503020204020204" charset="-122"/>
                <a:ea typeface="微软雅黑" panose="020B0503020204020204" charset="-122"/>
              </a:rPr>
              <a:t>，是中国汉族和部分兄弟民族的传统节日之一，在2000多年前的秦朝就有了。</a:t>
            </a:r>
            <a:r>
              <a:rPr lang="zh-CN" altLang="en-US" b="1" dirty="0">
                <a:solidFill>
                  <a:srgbClr val="A3041E"/>
                </a:solidFill>
                <a:latin typeface="微软雅黑" panose="020B0503020204020204" charset="-122"/>
                <a:ea typeface="微软雅黑" panose="020B0503020204020204" charset="-122"/>
              </a:rPr>
              <a:t>汉文帝时</a:t>
            </a:r>
            <a:r>
              <a:rPr lang="zh-CN" altLang="en-US" sz="1600" dirty="0">
                <a:solidFill>
                  <a:schemeClr val="tx1">
                    <a:lumMod val="75000"/>
                    <a:lumOff val="25000"/>
                  </a:schemeClr>
                </a:solidFill>
                <a:latin typeface="微软雅黑" panose="020B0503020204020204" charset="-122"/>
                <a:ea typeface="微软雅黑" panose="020B0503020204020204" charset="-122"/>
              </a:rPr>
              <a:t>，下令将正月十五定为元宵节。</a:t>
            </a:r>
            <a:r>
              <a:rPr lang="zh-CN" altLang="en-US" sz="1600" b="1" dirty="0">
                <a:solidFill>
                  <a:srgbClr val="A3041E"/>
                </a:solidFill>
                <a:latin typeface="微软雅黑" panose="020B0503020204020204" charset="-122"/>
                <a:ea typeface="微软雅黑" panose="020B0503020204020204" charset="-122"/>
              </a:rPr>
              <a:t>东汉佛教传入</a:t>
            </a:r>
            <a:r>
              <a:rPr lang="zh-CN" altLang="en-US" sz="1600" dirty="0">
                <a:solidFill>
                  <a:schemeClr val="tx1">
                    <a:lumMod val="75000"/>
                    <a:lumOff val="25000"/>
                  </a:schemeClr>
                </a:solidFill>
                <a:latin typeface="微软雅黑" panose="020B0503020204020204" charset="-122"/>
                <a:ea typeface="微软雅黑" panose="020B0503020204020204" charset="-122"/>
              </a:rPr>
              <a:t>，为了扩大在本土的影响力逐附会传统文化把元宵节定为参佛的吉日良辰。元宵的做法，是以馅为基础。</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403725" y="706120"/>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6875" y="1605"/>
              <a:ext cx="4569" cy="966"/>
            </a:xfrm>
            <a:prstGeom prst="rect">
              <a:avLst/>
            </a:prstGeom>
            <a:noFill/>
          </p:spPr>
          <p:txBody>
            <a:bodyPr wrap="square" rtlCol="0">
              <a:spAutoFit/>
            </a:bodyPr>
            <a:lstStyle/>
            <a:p>
              <a:pPr algn="dist"/>
              <a:r>
                <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添加活动三</a:t>
              </a:r>
              <a:endParaRPr lang="en-US"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2" name="文本框 1"/>
          <p:cNvSpPr txBox="1"/>
          <p:nvPr/>
        </p:nvSpPr>
        <p:spPr>
          <a:xfrm>
            <a:off x="1434465" y="4867910"/>
            <a:ext cx="8844915" cy="914400"/>
          </a:xfrm>
          <a:prstGeom prst="rect">
            <a:avLst/>
          </a:prstGeom>
          <a:noFill/>
        </p:spPr>
        <p:txBody>
          <a:bodyPr wrap="square" rtlCol="0">
            <a:spAutoFit/>
          </a:bodyPr>
          <a:lstStyle/>
          <a:p>
            <a:pPr>
              <a:lnSpc>
                <a:spcPct val="150000"/>
              </a:lnSpc>
            </a:pPr>
            <a:r>
              <a:rPr lang="zh-CN" altLang="en-US" sz="2000" b="1" dirty="0">
                <a:solidFill>
                  <a:schemeClr val="tx1">
                    <a:lumMod val="75000"/>
                    <a:lumOff val="25000"/>
                  </a:schemeClr>
                </a:solidFill>
                <a:latin typeface="微软雅黑" panose="020B0503020204020204" charset="-122"/>
                <a:ea typeface="微软雅黑" panose="020B0503020204020204" charset="-122"/>
              </a:rPr>
              <a:t>添加标题</a:t>
            </a:r>
            <a:r>
              <a:rPr lang="zh-CN" altLang="en-US" sz="1600" dirty="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：农历正月十五元宵节，又称为“上元节”，是中国汉族和部分兄弟民族的传统节日之一，在2000多年前的秦朝就有了。汉文帝时，下令将正月十五定为元宵节。</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grpSp>
        <p:nvGrpSpPr>
          <p:cNvPr id="12" name="组合 11"/>
          <p:cNvGrpSpPr/>
          <p:nvPr/>
        </p:nvGrpSpPr>
        <p:grpSpPr>
          <a:xfrm>
            <a:off x="641350" y="2338705"/>
            <a:ext cx="2774950" cy="2686050"/>
            <a:chOff x="1010" y="3683"/>
            <a:chExt cx="4370" cy="4230"/>
          </a:xfrm>
        </p:grpSpPr>
        <p:pic>
          <p:nvPicPr>
            <p:cNvPr id="7" name="图片 6" descr="4eca35c5ef4778c7423b513d1412e28a"/>
            <p:cNvPicPr>
              <a:picLocks noChangeAspect="1"/>
            </p:cNvPicPr>
            <p:nvPr/>
          </p:nvPicPr>
          <p:blipFill>
            <a:blip r:embed="rId2"/>
            <a:stretch>
              <a:fillRect/>
            </a:stretch>
          </p:blipFill>
          <p:spPr>
            <a:xfrm>
              <a:off x="1010" y="3683"/>
              <a:ext cx="4370" cy="4231"/>
            </a:xfrm>
            <a:prstGeom prst="rect">
              <a:avLst/>
            </a:prstGeom>
          </p:spPr>
        </p:pic>
        <p:sp>
          <p:nvSpPr>
            <p:cNvPr id="8" name="椭圆 7"/>
            <p:cNvSpPr/>
            <p:nvPr/>
          </p:nvSpPr>
          <p:spPr>
            <a:xfrm>
              <a:off x="2100" y="4419"/>
              <a:ext cx="2494" cy="2494"/>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2978785" y="2338705"/>
            <a:ext cx="2774950" cy="2686050"/>
            <a:chOff x="1010" y="3683"/>
            <a:chExt cx="4370" cy="4230"/>
          </a:xfrm>
        </p:grpSpPr>
        <p:pic>
          <p:nvPicPr>
            <p:cNvPr id="14" name="图片 13" descr="4eca35c5ef4778c7423b513d1412e28a"/>
            <p:cNvPicPr>
              <a:picLocks noChangeAspect="1"/>
            </p:cNvPicPr>
            <p:nvPr/>
          </p:nvPicPr>
          <p:blipFill>
            <a:blip r:embed="rId2"/>
            <a:stretch>
              <a:fillRect/>
            </a:stretch>
          </p:blipFill>
          <p:spPr>
            <a:xfrm>
              <a:off x="1010" y="3683"/>
              <a:ext cx="4370" cy="4231"/>
            </a:xfrm>
            <a:prstGeom prst="rect">
              <a:avLst/>
            </a:prstGeom>
          </p:spPr>
        </p:pic>
        <p:sp>
          <p:nvSpPr>
            <p:cNvPr id="15" name="椭圆 14"/>
            <p:cNvSpPr/>
            <p:nvPr/>
          </p:nvSpPr>
          <p:spPr>
            <a:xfrm>
              <a:off x="2100" y="4419"/>
              <a:ext cx="2494" cy="2494"/>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5382260" y="2338705"/>
            <a:ext cx="2774950" cy="2686050"/>
            <a:chOff x="1010" y="3683"/>
            <a:chExt cx="4370" cy="4230"/>
          </a:xfrm>
        </p:grpSpPr>
        <p:pic>
          <p:nvPicPr>
            <p:cNvPr id="17" name="图片 16" descr="4eca35c5ef4778c7423b513d1412e28a"/>
            <p:cNvPicPr>
              <a:picLocks noChangeAspect="1"/>
            </p:cNvPicPr>
            <p:nvPr/>
          </p:nvPicPr>
          <p:blipFill>
            <a:blip r:embed="rId2"/>
            <a:stretch>
              <a:fillRect/>
            </a:stretch>
          </p:blipFill>
          <p:spPr>
            <a:xfrm>
              <a:off x="1010" y="3683"/>
              <a:ext cx="4370" cy="4231"/>
            </a:xfrm>
            <a:prstGeom prst="rect">
              <a:avLst/>
            </a:prstGeom>
          </p:spPr>
        </p:pic>
        <p:sp>
          <p:nvSpPr>
            <p:cNvPr id="18" name="椭圆 17"/>
            <p:cNvSpPr/>
            <p:nvPr/>
          </p:nvSpPr>
          <p:spPr>
            <a:xfrm>
              <a:off x="2100" y="4419"/>
              <a:ext cx="2494" cy="2494"/>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7757160" y="2338705"/>
            <a:ext cx="2774950" cy="2686050"/>
            <a:chOff x="1010" y="3683"/>
            <a:chExt cx="4370" cy="4230"/>
          </a:xfrm>
        </p:grpSpPr>
        <p:pic>
          <p:nvPicPr>
            <p:cNvPr id="20" name="图片 19" descr="4eca35c5ef4778c7423b513d1412e28a"/>
            <p:cNvPicPr>
              <a:picLocks noChangeAspect="1"/>
            </p:cNvPicPr>
            <p:nvPr/>
          </p:nvPicPr>
          <p:blipFill>
            <a:blip r:embed="rId2"/>
            <a:stretch>
              <a:fillRect/>
            </a:stretch>
          </p:blipFill>
          <p:spPr>
            <a:xfrm>
              <a:off x="1010" y="3683"/>
              <a:ext cx="4370" cy="4231"/>
            </a:xfrm>
            <a:prstGeom prst="rect">
              <a:avLst/>
            </a:prstGeom>
          </p:spPr>
        </p:pic>
        <p:sp>
          <p:nvSpPr>
            <p:cNvPr id="21" name="椭圆 20"/>
            <p:cNvSpPr/>
            <p:nvPr/>
          </p:nvSpPr>
          <p:spPr>
            <a:xfrm>
              <a:off x="2100" y="4419"/>
              <a:ext cx="2494" cy="2494"/>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86835" y="687070"/>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6875" y="1605"/>
              <a:ext cx="4569" cy="966"/>
            </a:xfrm>
            <a:prstGeom prst="rect">
              <a:avLst/>
            </a:prstGeom>
            <a:noFill/>
          </p:spPr>
          <p:txBody>
            <a:bodyPr wrap="square" rtlCol="0">
              <a:spAutoFit/>
            </a:bodyPr>
            <a:lstStyle/>
            <a:p>
              <a:pPr algn="dist"/>
              <a:r>
                <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添加活动四</a:t>
              </a:r>
              <a:endParaRPr lang="en-US"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grpSp>
        <p:nvGrpSpPr>
          <p:cNvPr id="6" name="组合 5"/>
          <p:cNvGrpSpPr/>
          <p:nvPr/>
        </p:nvGrpSpPr>
        <p:grpSpPr>
          <a:xfrm>
            <a:off x="1053465" y="2225040"/>
            <a:ext cx="3107690" cy="4537710"/>
            <a:chOff x="1737" y="3489"/>
            <a:chExt cx="4894" cy="7146"/>
          </a:xfrm>
        </p:grpSpPr>
        <p:pic>
          <p:nvPicPr>
            <p:cNvPr id="3" name="图片 2" descr="56c8bbf4b68737c837855ba84f03788d"/>
            <p:cNvPicPr>
              <a:picLocks noChangeAspect="1"/>
            </p:cNvPicPr>
            <p:nvPr/>
          </p:nvPicPr>
          <p:blipFill>
            <a:blip r:embed="rId2"/>
            <a:stretch>
              <a:fillRect/>
            </a:stretch>
          </p:blipFill>
          <p:spPr>
            <a:xfrm>
              <a:off x="1737" y="3489"/>
              <a:ext cx="4894" cy="7146"/>
            </a:xfrm>
            <a:prstGeom prst="rect">
              <a:avLst/>
            </a:prstGeom>
          </p:spPr>
        </p:pic>
        <p:sp>
          <p:nvSpPr>
            <p:cNvPr id="2" name="文本框 1"/>
            <p:cNvSpPr txBox="1"/>
            <p:nvPr/>
          </p:nvSpPr>
          <p:spPr>
            <a:xfrm>
              <a:off x="2883" y="6312"/>
              <a:ext cx="2712" cy="3243"/>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22" name="组合 21"/>
          <p:cNvGrpSpPr/>
          <p:nvPr/>
        </p:nvGrpSpPr>
        <p:grpSpPr>
          <a:xfrm>
            <a:off x="4008755" y="2225040"/>
            <a:ext cx="3107690" cy="4537710"/>
            <a:chOff x="1737" y="3489"/>
            <a:chExt cx="4894" cy="7146"/>
          </a:xfrm>
        </p:grpSpPr>
        <p:pic>
          <p:nvPicPr>
            <p:cNvPr id="23" name="图片 22" descr="56c8bbf4b68737c837855ba84f03788d"/>
            <p:cNvPicPr>
              <a:picLocks noChangeAspect="1"/>
            </p:cNvPicPr>
            <p:nvPr/>
          </p:nvPicPr>
          <p:blipFill>
            <a:blip r:embed="rId2"/>
            <a:stretch>
              <a:fillRect/>
            </a:stretch>
          </p:blipFill>
          <p:spPr>
            <a:xfrm>
              <a:off x="1737" y="3489"/>
              <a:ext cx="4894" cy="7146"/>
            </a:xfrm>
            <a:prstGeom prst="rect">
              <a:avLst/>
            </a:prstGeom>
          </p:spPr>
        </p:pic>
        <p:sp>
          <p:nvSpPr>
            <p:cNvPr id="24" name="文本框 23"/>
            <p:cNvSpPr txBox="1"/>
            <p:nvPr/>
          </p:nvSpPr>
          <p:spPr>
            <a:xfrm>
              <a:off x="2883" y="6312"/>
              <a:ext cx="2712" cy="3243"/>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25" name="组合 24"/>
          <p:cNvGrpSpPr/>
          <p:nvPr/>
        </p:nvGrpSpPr>
        <p:grpSpPr>
          <a:xfrm>
            <a:off x="6973570" y="2234565"/>
            <a:ext cx="3107690" cy="4537710"/>
            <a:chOff x="1737" y="3489"/>
            <a:chExt cx="4894" cy="7146"/>
          </a:xfrm>
        </p:grpSpPr>
        <p:pic>
          <p:nvPicPr>
            <p:cNvPr id="26" name="图片 25" descr="56c8bbf4b68737c837855ba84f03788d"/>
            <p:cNvPicPr>
              <a:picLocks noChangeAspect="1"/>
            </p:cNvPicPr>
            <p:nvPr/>
          </p:nvPicPr>
          <p:blipFill>
            <a:blip r:embed="rId2"/>
            <a:stretch>
              <a:fillRect/>
            </a:stretch>
          </p:blipFill>
          <p:spPr>
            <a:xfrm>
              <a:off x="1737" y="3489"/>
              <a:ext cx="4894" cy="7146"/>
            </a:xfrm>
            <a:prstGeom prst="rect">
              <a:avLst/>
            </a:prstGeom>
          </p:spPr>
        </p:pic>
        <p:sp>
          <p:nvSpPr>
            <p:cNvPr id="27" name="文本框 26"/>
            <p:cNvSpPr txBox="1"/>
            <p:nvPr/>
          </p:nvSpPr>
          <p:spPr>
            <a:xfrm>
              <a:off x="2883" y="6312"/>
              <a:ext cx="2712" cy="3243"/>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inVertical)">
                                      <p:cBhvr>
                                        <p:cTn id="15" dur="500"/>
                                        <p:tgtEl>
                                          <p:spTgt spid="22"/>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barn(inVertical)">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095750" y="715645"/>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6875" y="1605"/>
              <a:ext cx="4569" cy="966"/>
            </a:xfrm>
            <a:prstGeom prst="rect">
              <a:avLst/>
            </a:prstGeom>
            <a:noFill/>
          </p:spPr>
          <p:txBody>
            <a:bodyPr wrap="square" rtlCol="0">
              <a:spAutoFit/>
            </a:bodyPr>
            <a:lstStyle/>
            <a:p>
              <a:pPr algn="dist"/>
              <a:r>
                <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添加活动五</a:t>
              </a:r>
              <a:endParaRPr lang="en-US"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2" name="文本框 1"/>
          <p:cNvSpPr txBox="1"/>
          <p:nvPr/>
        </p:nvSpPr>
        <p:spPr>
          <a:xfrm>
            <a:off x="1434465" y="4954905"/>
            <a:ext cx="8844915" cy="914400"/>
          </a:xfrm>
          <a:prstGeom prst="rect">
            <a:avLst/>
          </a:prstGeom>
          <a:noFill/>
        </p:spPr>
        <p:txBody>
          <a:bodyPr wrap="square" rtlCol="0">
            <a:spAutoFit/>
          </a:bodyPr>
          <a:lstStyle/>
          <a:p>
            <a:pPr>
              <a:lnSpc>
                <a:spcPct val="150000"/>
              </a:lnSpc>
            </a:pPr>
            <a:r>
              <a:rPr lang="zh-CN" altLang="en-US" sz="2000" b="1" dirty="0">
                <a:solidFill>
                  <a:schemeClr val="tx1">
                    <a:lumMod val="75000"/>
                    <a:lumOff val="25000"/>
                  </a:schemeClr>
                </a:solidFill>
                <a:latin typeface="微软雅黑" panose="020B0503020204020204" charset="-122"/>
                <a:ea typeface="微软雅黑" panose="020B0503020204020204" charset="-122"/>
              </a:rPr>
              <a:t>添加标题</a:t>
            </a:r>
            <a:r>
              <a:rPr lang="zh-CN" altLang="en-US" sz="1600" dirty="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：农历正月十五元宵节，又称为“上元节”，是中国汉族和部分兄弟民族的传统节日之一，在2000多年前的秦朝就有了。汉文帝时，下令将正月十五定为元宵节。</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grpSp>
        <p:nvGrpSpPr>
          <p:cNvPr id="4" name="组合 3"/>
          <p:cNvGrpSpPr/>
          <p:nvPr/>
        </p:nvGrpSpPr>
        <p:grpSpPr>
          <a:xfrm>
            <a:off x="1392555" y="2358390"/>
            <a:ext cx="2655570" cy="2609850"/>
            <a:chOff x="1372" y="3345"/>
            <a:chExt cx="4182" cy="4110"/>
          </a:xfrm>
        </p:grpSpPr>
        <p:pic>
          <p:nvPicPr>
            <p:cNvPr id="3" name="图片 2" descr="ef51f6d0f588d94e3f75957b604281c2"/>
            <p:cNvPicPr>
              <a:picLocks noChangeAspect="1"/>
            </p:cNvPicPr>
            <p:nvPr/>
          </p:nvPicPr>
          <p:blipFill>
            <a:blip r:embed="rId2"/>
            <a:stretch>
              <a:fillRect/>
            </a:stretch>
          </p:blipFill>
          <p:spPr>
            <a:xfrm>
              <a:off x="1372" y="3345"/>
              <a:ext cx="4182" cy="4111"/>
            </a:xfrm>
            <a:prstGeom prst="rect">
              <a:avLst/>
            </a:prstGeom>
          </p:spPr>
        </p:pic>
        <p:sp>
          <p:nvSpPr>
            <p:cNvPr id="8" name="椭圆 7"/>
            <p:cNvSpPr/>
            <p:nvPr/>
          </p:nvSpPr>
          <p:spPr>
            <a:xfrm>
              <a:off x="1872" y="3805"/>
              <a:ext cx="3147" cy="3111"/>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4378960" y="2383790"/>
            <a:ext cx="2655570" cy="2609850"/>
            <a:chOff x="1372" y="3345"/>
            <a:chExt cx="4182" cy="4110"/>
          </a:xfrm>
        </p:grpSpPr>
        <p:pic>
          <p:nvPicPr>
            <p:cNvPr id="6" name="图片 5" descr="ef51f6d0f588d94e3f75957b604281c2"/>
            <p:cNvPicPr>
              <a:picLocks noChangeAspect="1"/>
            </p:cNvPicPr>
            <p:nvPr/>
          </p:nvPicPr>
          <p:blipFill>
            <a:blip r:embed="rId2"/>
            <a:stretch>
              <a:fillRect/>
            </a:stretch>
          </p:blipFill>
          <p:spPr>
            <a:xfrm>
              <a:off x="1372" y="3345"/>
              <a:ext cx="4182" cy="4111"/>
            </a:xfrm>
            <a:prstGeom prst="rect">
              <a:avLst/>
            </a:prstGeom>
          </p:spPr>
        </p:pic>
        <p:sp>
          <p:nvSpPr>
            <p:cNvPr id="7" name="椭圆 6"/>
            <p:cNvSpPr/>
            <p:nvPr/>
          </p:nvSpPr>
          <p:spPr>
            <a:xfrm>
              <a:off x="1872" y="3805"/>
              <a:ext cx="3147" cy="3111"/>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7372350" y="2399665"/>
            <a:ext cx="2655570" cy="2609850"/>
            <a:chOff x="1372" y="3345"/>
            <a:chExt cx="4182" cy="4110"/>
          </a:xfrm>
        </p:grpSpPr>
        <p:pic>
          <p:nvPicPr>
            <p:cNvPr id="13" name="图片 12" descr="ef51f6d0f588d94e3f75957b604281c2"/>
            <p:cNvPicPr>
              <a:picLocks noChangeAspect="1"/>
            </p:cNvPicPr>
            <p:nvPr/>
          </p:nvPicPr>
          <p:blipFill>
            <a:blip r:embed="rId2"/>
            <a:stretch>
              <a:fillRect/>
            </a:stretch>
          </p:blipFill>
          <p:spPr>
            <a:xfrm>
              <a:off x="1372" y="3345"/>
              <a:ext cx="4182" cy="4111"/>
            </a:xfrm>
            <a:prstGeom prst="rect">
              <a:avLst/>
            </a:prstGeom>
          </p:spPr>
        </p:pic>
        <p:sp>
          <p:nvSpPr>
            <p:cNvPr id="14" name="椭圆 13"/>
            <p:cNvSpPr/>
            <p:nvPr/>
          </p:nvSpPr>
          <p:spPr>
            <a:xfrm>
              <a:off x="1872" y="3805"/>
              <a:ext cx="3147" cy="3111"/>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anim calcmode="lin" valueType="num">
                                      <p:cBhvr>
                                        <p:cTn id="12" dur="750" fill="hold"/>
                                        <p:tgtEl>
                                          <p:spTgt spid="4"/>
                                        </p:tgtEl>
                                        <p:attrNameLst>
                                          <p:attrName>style.rotation</p:attrName>
                                        </p:attrNameLst>
                                      </p:cBhvr>
                                      <p:tavLst>
                                        <p:tav tm="0">
                                          <p:val>
                                            <p:fltVal val="720"/>
                                          </p:val>
                                        </p:tav>
                                        <p:tav tm="100000">
                                          <p:val>
                                            <p:fltVal val="0"/>
                                          </p:val>
                                        </p:tav>
                                      </p:tavLst>
                                    </p:anim>
                                    <p:anim calcmode="lin" valueType="num">
                                      <p:cBhvr>
                                        <p:cTn id="13" dur="750" fill="hold"/>
                                        <p:tgtEl>
                                          <p:spTgt spid="4"/>
                                        </p:tgtEl>
                                        <p:attrNameLst>
                                          <p:attrName>ppt_h</p:attrName>
                                        </p:attrNameLst>
                                      </p:cBhvr>
                                      <p:tavLst>
                                        <p:tav tm="0">
                                          <p:val>
                                            <p:fltVal val="0"/>
                                          </p:val>
                                        </p:tav>
                                        <p:tav tm="100000">
                                          <p:val>
                                            <p:strVal val="#ppt_h"/>
                                          </p:val>
                                        </p:tav>
                                      </p:tavLst>
                                    </p:anim>
                                    <p:anim calcmode="lin" valueType="num">
                                      <p:cBhvr>
                                        <p:cTn id="14" dur="750" fill="hold"/>
                                        <p:tgtEl>
                                          <p:spTgt spid="4"/>
                                        </p:tgtEl>
                                        <p:attrNameLst>
                                          <p:attrName>ppt_w</p:attrName>
                                        </p:attrNameLst>
                                      </p:cBhvr>
                                      <p:tavLst>
                                        <p:tav tm="0">
                                          <p:val>
                                            <p:fltVal val="0"/>
                                          </p:val>
                                        </p:tav>
                                        <p:tav tm="100000">
                                          <p:val>
                                            <p:strVal val="#ppt_w"/>
                                          </p:val>
                                        </p:tav>
                                      </p:tavLst>
                                    </p:anim>
                                  </p:childTnLst>
                                </p:cTn>
                              </p:par>
                              <p:par>
                                <p:cTn id="15" presetID="35"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anim calcmode="lin" valueType="num">
                                      <p:cBhvr>
                                        <p:cTn id="18" dur="750" fill="hold"/>
                                        <p:tgtEl>
                                          <p:spTgt spid="5"/>
                                        </p:tgtEl>
                                        <p:attrNameLst>
                                          <p:attrName>style.rotation</p:attrName>
                                        </p:attrNameLst>
                                      </p:cBhvr>
                                      <p:tavLst>
                                        <p:tav tm="0">
                                          <p:val>
                                            <p:fltVal val="720"/>
                                          </p:val>
                                        </p:tav>
                                        <p:tav tm="100000">
                                          <p:val>
                                            <p:fltVal val="0"/>
                                          </p:val>
                                        </p:tav>
                                      </p:tavLst>
                                    </p:anim>
                                    <p:anim calcmode="lin" valueType="num">
                                      <p:cBhvr>
                                        <p:cTn id="19" dur="750" fill="hold"/>
                                        <p:tgtEl>
                                          <p:spTgt spid="5"/>
                                        </p:tgtEl>
                                        <p:attrNameLst>
                                          <p:attrName>ppt_h</p:attrName>
                                        </p:attrNameLst>
                                      </p:cBhvr>
                                      <p:tavLst>
                                        <p:tav tm="0">
                                          <p:val>
                                            <p:fltVal val="0"/>
                                          </p:val>
                                        </p:tav>
                                        <p:tav tm="100000">
                                          <p:val>
                                            <p:strVal val="#ppt_h"/>
                                          </p:val>
                                        </p:tav>
                                      </p:tavLst>
                                    </p:anim>
                                    <p:anim calcmode="lin" valueType="num">
                                      <p:cBhvr>
                                        <p:cTn id="20" dur="750" fill="hold"/>
                                        <p:tgtEl>
                                          <p:spTgt spid="5"/>
                                        </p:tgtEl>
                                        <p:attrNameLst>
                                          <p:attrName>ppt_w</p:attrName>
                                        </p:attrNameLst>
                                      </p:cBhvr>
                                      <p:tavLst>
                                        <p:tav tm="0">
                                          <p:val>
                                            <p:fltVal val="0"/>
                                          </p:val>
                                        </p:tav>
                                        <p:tav tm="100000">
                                          <p:val>
                                            <p:strVal val="#ppt_w"/>
                                          </p:val>
                                        </p:tav>
                                      </p:tavLst>
                                    </p:anim>
                                  </p:childTnLst>
                                </p:cTn>
                              </p:par>
                              <p:par>
                                <p:cTn id="21" presetID="35"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750"/>
                                        <p:tgtEl>
                                          <p:spTgt spid="12"/>
                                        </p:tgtEl>
                                      </p:cBhvr>
                                    </p:animEffect>
                                    <p:anim calcmode="lin" valueType="num">
                                      <p:cBhvr>
                                        <p:cTn id="24" dur="750" fill="hold"/>
                                        <p:tgtEl>
                                          <p:spTgt spid="12"/>
                                        </p:tgtEl>
                                        <p:attrNameLst>
                                          <p:attrName>style.rotation</p:attrName>
                                        </p:attrNameLst>
                                      </p:cBhvr>
                                      <p:tavLst>
                                        <p:tav tm="0">
                                          <p:val>
                                            <p:fltVal val="720"/>
                                          </p:val>
                                        </p:tav>
                                        <p:tav tm="100000">
                                          <p:val>
                                            <p:fltVal val="0"/>
                                          </p:val>
                                        </p:tav>
                                      </p:tavLst>
                                    </p:anim>
                                    <p:anim calcmode="lin" valueType="num">
                                      <p:cBhvr>
                                        <p:cTn id="25" dur="750" fill="hold"/>
                                        <p:tgtEl>
                                          <p:spTgt spid="12"/>
                                        </p:tgtEl>
                                        <p:attrNameLst>
                                          <p:attrName>ppt_h</p:attrName>
                                        </p:attrNameLst>
                                      </p:cBhvr>
                                      <p:tavLst>
                                        <p:tav tm="0">
                                          <p:val>
                                            <p:fltVal val="0"/>
                                          </p:val>
                                        </p:tav>
                                        <p:tav tm="100000">
                                          <p:val>
                                            <p:strVal val="#ppt_h"/>
                                          </p:val>
                                        </p:tav>
                                      </p:tavLst>
                                    </p:anim>
                                    <p:anim calcmode="lin" valueType="num">
                                      <p:cBhvr>
                                        <p:cTn id="26" dur="750" fill="hold"/>
                                        <p:tgtEl>
                                          <p:spTgt spid="12"/>
                                        </p:tgtEl>
                                        <p:attrNameLst>
                                          <p:attrName>ppt_w</p:attrName>
                                        </p:attrNameLst>
                                      </p:cBhvr>
                                      <p:tavLst>
                                        <p:tav tm="0">
                                          <p:val>
                                            <p:fltVal val="0"/>
                                          </p:val>
                                        </p:tav>
                                        <p:tav tm="100000">
                                          <p:val>
                                            <p:strVal val="#ppt_w"/>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975100" y="706120"/>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6875" y="1605"/>
              <a:ext cx="4569" cy="966"/>
            </a:xfrm>
            <a:prstGeom prst="rect">
              <a:avLst/>
            </a:prstGeom>
            <a:noFill/>
          </p:spPr>
          <p:txBody>
            <a:bodyPr wrap="square" rtlCol="0">
              <a:spAutoFit/>
            </a:bodyPr>
            <a:lstStyle/>
            <a:p>
              <a:pPr algn="dist"/>
              <a:r>
                <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添加活动六</a:t>
              </a:r>
              <a:endParaRPr lang="en-US"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2" name="文本框 1"/>
          <p:cNvSpPr txBox="1"/>
          <p:nvPr/>
        </p:nvSpPr>
        <p:spPr>
          <a:xfrm>
            <a:off x="796925" y="2559685"/>
            <a:ext cx="2503170" cy="2743200"/>
          </a:xfrm>
          <a:prstGeom prst="rect">
            <a:avLst/>
          </a:prstGeom>
          <a:noFill/>
        </p:spPr>
        <p:txBody>
          <a:bodyPr wrap="square" rtlCol="0">
            <a:spAutoFit/>
          </a:bodyPr>
          <a:lstStyle/>
          <a:p>
            <a:pPr>
              <a:lnSpc>
                <a:spcPct val="150000"/>
              </a:lnSpc>
            </a:pPr>
            <a:r>
              <a:rPr lang="zh-CN" altLang="en-US" sz="2000" b="1" dirty="0">
                <a:solidFill>
                  <a:schemeClr val="tx1">
                    <a:lumMod val="75000"/>
                    <a:lumOff val="25000"/>
                  </a:schemeClr>
                </a:solidFill>
                <a:latin typeface="微软雅黑" panose="020B0503020204020204" charset="-122"/>
                <a:ea typeface="微软雅黑" panose="020B0503020204020204" charset="-122"/>
              </a:rPr>
              <a:t>添加标题</a:t>
            </a:r>
            <a:r>
              <a:rPr lang="zh-CN" altLang="en-US" sz="1600" dirty="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：农历正月十五元宵节，又称为“上元节”，是中国汉族和部分兄弟民族的传统节日之一，在2000多年前的秦朝就有了。汉文帝时，下令将正月十五定为元宵节。</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15" name="矩形 14"/>
          <p:cNvSpPr/>
          <p:nvPr/>
        </p:nvSpPr>
        <p:spPr>
          <a:xfrm>
            <a:off x="3718560" y="2086610"/>
            <a:ext cx="3891280" cy="3552825"/>
          </a:xfrm>
          <a:prstGeom prst="rect">
            <a:avLst/>
          </a:prstGeom>
          <a:blipFill rotWithShape="1">
            <a:blip r:embed="rId2"/>
            <a:stretch>
              <a:fillRect/>
            </a:stretch>
          </a:blipFill>
          <a:ln>
            <a:solidFill>
              <a:srgbClr val="FFC000"/>
            </a:solidFill>
          </a:ln>
          <a:effectLst>
            <a:outerShdw blurRad="63500" sx="102000" sy="102000" algn="ctr"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989570" y="2631440"/>
            <a:ext cx="2503170" cy="2743200"/>
          </a:xfrm>
          <a:prstGeom prst="rect">
            <a:avLst/>
          </a:prstGeom>
          <a:noFill/>
        </p:spPr>
        <p:txBody>
          <a:bodyPr wrap="square" rtlCol="0">
            <a:spAutoFit/>
          </a:bodyPr>
          <a:lstStyle/>
          <a:p>
            <a:pPr>
              <a:lnSpc>
                <a:spcPct val="150000"/>
              </a:lnSpc>
            </a:pPr>
            <a:r>
              <a:rPr lang="zh-CN" altLang="en-US" sz="2000" b="1" dirty="0">
                <a:solidFill>
                  <a:schemeClr val="tx1">
                    <a:lumMod val="75000"/>
                    <a:lumOff val="25000"/>
                  </a:schemeClr>
                </a:solidFill>
                <a:latin typeface="微软雅黑" panose="020B0503020204020204" charset="-122"/>
                <a:ea typeface="微软雅黑" panose="020B0503020204020204" charset="-122"/>
              </a:rPr>
              <a:t>添加标题</a:t>
            </a:r>
            <a:r>
              <a:rPr lang="zh-CN" altLang="en-US" sz="1600" dirty="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：农历正月十五元宵节，又称为“上元节”，是中国汉族和部分兄弟民族的传统节日之一，在2000多年前的秦朝就有了。汉文帝时，下令将正月十五定为元宵节。</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900" decel="100000" fill="hold"/>
                                        <p:tgtEl>
                                          <p:spTgt spid="1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right)">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ldLvl="0" animBg="1"/>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739515" y="706120"/>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6875" y="1605"/>
              <a:ext cx="4569" cy="966"/>
            </a:xfrm>
            <a:prstGeom prst="rect">
              <a:avLst/>
            </a:prstGeom>
            <a:noFill/>
          </p:spPr>
          <p:txBody>
            <a:bodyPr wrap="square" rtlCol="0">
              <a:spAutoFit/>
            </a:bodyPr>
            <a:lstStyle/>
            <a:p>
              <a:pPr algn="dist"/>
              <a:r>
                <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添加活动七</a:t>
              </a:r>
              <a:endParaRPr lang="en-US"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2" name="文本框 1"/>
          <p:cNvSpPr txBox="1"/>
          <p:nvPr/>
        </p:nvSpPr>
        <p:spPr>
          <a:xfrm>
            <a:off x="554355" y="3726180"/>
            <a:ext cx="2348865" cy="1637030"/>
          </a:xfrm>
          <a:prstGeom prst="rect">
            <a:avLst/>
          </a:prstGeom>
          <a:noFill/>
        </p:spPr>
        <p:txBody>
          <a:bodyPr wrap="square" rtlCol="0">
            <a:spAutoFit/>
          </a:bodyPr>
          <a:lstStyle/>
          <a:p>
            <a:pPr>
              <a:lnSpc>
                <a:spcPct val="100000"/>
              </a:lnSpc>
            </a:pPr>
            <a:r>
              <a:rPr lang="zh-CN" altLang="en-US" sz="2000" b="1" dirty="0">
                <a:solidFill>
                  <a:schemeClr val="tx1">
                    <a:lumMod val="75000"/>
                    <a:lumOff val="25000"/>
                  </a:schemeClr>
                </a:solidFill>
                <a:latin typeface="微软雅黑" panose="020B0503020204020204" charset="-122"/>
                <a:ea typeface="微软雅黑" panose="020B0503020204020204" charset="-122"/>
              </a:rPr>
              <a:t>添加标题</a:t>
            </a:r>
            <a:r>
              <a:rPr lang="zh-CN" altLang="en-US" sz="1600" dirty="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grpSp>
        <p:nvGrpSpPr>
          <p:cNvPr id="6" name="组合 5"/>
          <p:cNvGrpSpPr/>
          <p:nvPr/>
        </p:nvGrpSpPr>
        <p:grpSpPr>
          <a:xfrm>
            <a:off x="554355" y="1494790"/>
            <a:ext cx="2272030" cy="2231390"/>
            <a:chOff x="1896" y="3529"/>
            <a:chExt cx="3578" cy="3514"/>
          </a:xfrm>
        </p:grpSpPr>
        <p:pic>
          <p:nvPicPr>
            <p:cNvPr id="4" name="图片 3" descr="cacd822d3d129587b597df3f5b6abafd"/>
            <p:cNvPicPr>
              <a:picLocks noChangeAspect="1"/>
            </p:cNvPicPr>
            <p:nvPr/>
          </p:nvPicPr>
          <p:blipFill>
            <a:blip r:embed="rId2"/>
            <a:stretch>
              <a:fillRect/>
            </a:stretch>
          </p:blipFill>
          <p:spPr>
            <a:xfrm>
              <a:off x="1896" y="3529"/>
              <a:ext cx="3579" cy="3514"/>
            </a:xfrm>
            <a:prstGeom prst="rect">
              <a:avLst/>
            </a:prstGeom>
          </p:spPr>
        </p:pic>
        <p:sp>
          <p:nvSpPr>
            <p:cNvPr id="5" name="文本框 4"/>
            <p:cNvSpPr txBox="1"/>
            <p:nvPr/>
          </p:nvSpPr>
          <p:spPr>
            <a:xfrm>
              <a:off x="3073" y="4587"/>
              <a:ext cx="1429" cy="1377"/>
            </a:xfrm>
            <a:prstGeom prst="rect">
              <a:avLst/>
            </a:prstGeom>
            <a:noFill/>
          </p:spPr>
          <p:txBody>
            <a:bodyPr wrap="square" rtlCol="0">
              <a:spAutoFit/>
            </a:bodyPr>
            <a:lstStyle/>
            <a:p>
              <a:r>
                <a:rPr lang="zh-CN" altLang="en-US" sz="4800">
                  <a:solidFill>
                    <a:srgbClr val="A3041E"/>
                  </a:solidFill>
                  <a:latin typeface="微软雅黑" panose="020B0503020204020204" charset="-122"/>
                  <a:ea typeface="微软雅黑" panose="020B0503020204020204" charset="-122"/>
                </a:rPr>
                <a:t>壹</a:t>
              </a:r>
              <a:endParaRPr lang="zh-CN" altLang="en-US" sz="4800">
                <a:solidFill>
                  <a:srgbClr val="A3041E"/>
                </a:solidFill>
                <a:latin typeface="微软雅黑" panose="020B0503020204020204" charset="-122"/>
                <a:ea typeface="微软雅黑" panose="020B0503020204020204" charset="-122"/>
              </a:endParaRPr>
            </a:p>
          </p:txBody>
        </p:sp>
      </p:grpSp>
      <p:sp>
        <p:nvSpPr>
          <p:cNvPr id="12" name="文本框 11"/>
          <p:cNvSpPr txBox="1"/>
          <p:nvPr/>
        </p:nvSpPr>
        <p:spPr>
          <a:xfrm>
            <a:off x="2971800" y="4744085"/>
            <a:ext cx="2348865" cy="1637030"/>
          </a:xfrm>
          <a:prstGeom prst="rect">
            <a:avLst/>
          </a:prstGeom>
          <a:noFill/>
        </p:spPr>
        <p:txBody>
          <a:bodyPr wrap="square" rtlCol="0">
            <a:spAutoFit/>
          </a:bodyPr>
          <a:lstStyle/>
          <a:p>
            <a:pPr>
              <a:lnSpc>
                <a:spcPct val="100000"/>
              </a:lnSpc>
            </a:pPr>
            <a:r>
              <a:rPr lang="zh-CN" altLang="en-US" sz="2000" b="1">
                <a:solidFill>
                  <a:schemeClr val="tx1">
                    <a:lumMod val="75000"/>
                    <a:lumOff val="25000"/>
                  </a:schemeClr>
                </a:solidFill>
                <a:latin typeface="微软雅黑" panose="020B0503020204020204" charset="-122"/>
                <a:ea typeface="微软雅黑" panose="020B0503020204020204" charset="-122"/>
              </a:rPr>
              <a:t>添加标题</a:t>
            </a:r>
            <a:r>
              <a:rPr lang="zh-CN" altLang="en-US" sz="160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nvGrpSpPr>
          <p:cNvPr id="13" name="组合 12"/>
          <p:cNvGrpSpPr/>
          <p:nvPr/>
        </p:nvGrpSpPr>
        <p:grpSpPr>
          <a:xfrm>
            <a:off x="2971800" y="2512695"/>
            <a:ext cx="2272665" cy="2231390"/>
            <a:chOff x="1896" y="3529"/>
            <a:chExt cx="3579" cy="3514"/>
          </a:xfrm>
        </p:grpSpPr>
        <p:pic>
          <p:nvPicPr>
            <p:cNvPr id="14" name="图片 13" descr="cacd822d3d129587b597df3f5b6abafd"/>
            <p:cNvPicPr>
              <a:picLocks noChangeAspect="1"/>
            </p:cNvPicPr>
            <p:nvPr/>
          </p:nvPicPr>
          <p:blipFill>
            <a:blip r:embed="rId2"/>
            <a:stretch>
              <a:fillRect/>
            </a:stretch>
          </p:blipFill>
          <p:spPr>
            <a:xfrm>
              <a:off x="1896" y="3529"/>
              <a:ext cx="3579" cy="3514"/>
            </a:xfrm>
            <a:prstGeom prst="rect">
              <a:avLst/>
            </a:prstGeom>
          </p:spPr>
        </p:pic>
        <p:sp>
          <p:nvSpPr>
            <p:cNvPr id="15" name="文本框 14"/>
            <p:cNvSpPr txBox="1"/>
            <p:nvPr/>
          </p:nvSpPr>
          <p:spPr>
            <a:xfrm>
              <a:off x="3073" y="4587"/>
              <a:ext cx="1429" cy="1377"/>
            </a:xfrm>
            <a:prstGeom prst="rect">
              <a:avLst/>
            </a:prstGeom>
            <a:noFill/>
          </p:spPr>
          <p:txBody>
            <a:bodyPr wrap="square" rtlCol="0">
              <a:spAutoFit/>
            </a:bodyPr>
            <a:lstStyle/>
            <a:p>
              <a:r>
                <a:rPr lang="zh-CN" altLang="en-US" sz="4800">
                  <a:solidFill>
                    <a:srgbClr val="A3041E"/>
                  </a:solidFill>
                  <a:latin typeface="微软雅黑" panose="020B0503020204020204" charset="-122"/>
                  <a:ea typeface="微软雅黑" panose="020B0503020204020204" charset="-122"/>
                </a:rPr>
                <a:t>贰</a:t>
              </a:r>
              <a:endParaRPr lang="zh-CN" altLang="en-US" sz="4800">
                <a:solidFill>
                  <a:srgbClr val="A3041E"/>
                </a:solidFill>
                <a:latin typeface="微软雅黑" panose="020B0503020204020204" charset="-122"/>
                <a:ea typeface="微软雅黑" panose="020B0503020204020204" charset="-122"/>
              </a:endParaRPr>
            </a:p>
          </p:txBody>
        </p:sp>
      </p:grpSp>
      <p:sp>
        <p:nvSpPr>
          <p:cNvPr id="17" name="文本框 16"/>
          <p:cNvSpPr txBox="1"/>
          <p:nvPr/>
        </p:nvSpPr>
        <p:spPr>
          <a:xfrm>
            <a:off x="5579110" y="4744085"/>
            <a:ext cx="2348865" cy="1637030"/>
          </a:xfrm>
          <a:prstGeom prst="rect">
            <a:avLst/>
          </a:prstGeom>
          <a:noFill/>
        </p:spPr>
        <p:txBody>
          <a:bodyPr wrap="square" rtlCol="0">
            <a:spAutoFit/>
          </a:bodyPr>
          <a:lstStyle/>
          <a:p>
            <a:pPr>
              <a:lnSpc>
                <a:spcPct val="100000"/>
              </a:lnSpc>
            </a:pPr>
            <a:r>
              <a:rPr lang="zh-CN" altLang="en-US" sz="2000" b="1">
                <a:solidFill>
                  <a:schemeClr val="tx1">
                    <a:lumMod val="75000"/>
                    <a:lumOff val="25000"/>
                  </a:schemeClr>
                </a:solidFill>
                <a:latin typeface="微软雅黑" panose="020B0503020204020204" charset="-122"/>
                <a:ea typeface="微软雅黑" panose="020B0503020204020204" charset="-122"/>
              </a:rPr>
              <a:t>添加标题</a:t>
            </a:r>
            <a:r>
              <a:rPr lang="zh-CN" altLang="en-US" sz="160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nvGrpSpPr>
          <p:cNvPr id="18" name="组合 17"/>
          <p:cNvGrpSpPr/>
          <p:nvPr/>
        </p:nvGrpSpPr>
        <p:grpSpPr>
          <a:xfrm>
            <a:off x="5579110" y="2512695"/>
            <a:ext cx="2272665" cy="2231390"/>
            <a:chOff x="1896" y="3529"/>
            <a:chExt cx="3579" cy="3514"/>
          </a:xfrm>
        </p:grpSpPr>
        <p:pic>
          <p:nvPicPr>
            <p:cNvPr id="19" name="图片 18" descr="cacd822d3d129587b597df3f5b6abafd"/>
            <p:cNvPicPr>
              <a:picLocks noChangeAspect="1"/>
            </p:cNvPicPr>
            <p:nvPr/>
          </p:nvPicPr>
          <p:blipFill>
            <a:blip r:embed="rId2"/>
            <a:stretch>
              <a:fillRect/>
            </a:stretch>
          </p:blipFill>
          <p:spPr>
            <a:xfrm>
              <a:off x="1896" y="3529"/>
              <a:ext cx="3579" cy="3514"/>
            </a:xfrm>
            <a:prstGeom prst="rect">
              <a:avLst/>
            </a:prstGeom>
          </p:spPr>
        </p:pic>
        <p:sp>
          <p:nvSpPr>
            <p:cNvPr id="20" name="文本框 19"/>
            <p:cNvSpPr txBox="1"/>
            <p:nvPr/>
          </p:nvSpPr>
          <p:spPr>
            <a:xfrm>
              <a:off x="3073" y="4587"/>
              <a:ext cx="1429" cy="1377"/>
            </a:xfrm>
            <a:prstGeom prst="rect">
              <a:avLst/>
            </a:prstGeom>
            <a:noFill/>
          </p:spPr>
          <p:txBody>
            <a:bodyPr wrap="square" rtlCol="0">
              <a:spAutoFit/>
            </a:bodyPr>
            <a:lstStyle/>
            <a:p>
              <a:r>
                <a:rPr lang="zh-CN" altLang="en-US" sz="4800">
                  <a:solidFill>
                    <a:srgbClr val="A3041E"/>
                  </a:solidFill>
                  <a:latin typeface="微软雅黑" panose="020B0503020204020204" charset="-122"/>
                  <a:ea typeface="微软雅黑" panose="020B0503020204020204" charset="-122"/>
                </a:rPr>
                <a:t>叁</a:t>
              </a:r>
              <a:endParaRPr lang="zh-CN" altLang="en-US" sz="4800">
                <a:solidFill>
                  <a:srgbClr val="A3041E"/>
                </a:solidFill>
                <a:latin typeface="微软雅黑" panose="020B0503020204020204" charset="-122"/>
                <a:ea typeface="微软雅黑" panose="020B0503020204020204" charset="-122"/>
              </a:endParaRPr>
            </a:p>
          </p:txBody>
        </p:sp>
      </p:grpSp>
      <p:sp>
        <p:nvSpPr>
          <p:cNvPr id="22" name="文本框 21"/>
          <p:cNvSpPr txBox="1"/>
          <p:nvPr/>
        </p:nvSpPr>
        <p:spPr>
          <a:xfrm>
            <a:off x="8047990" y="3859530"/>
            <a:ext cx="2348865" cy="1637030"/>
          </a:xfrm>
          <a:prstGeom prst="rect">
            <a:avLst/>
          </a:prstGeom>
          <a:noFill/>
        </p:spPr>
        <p:txBody>
          <a:bodyPr wrap="square" rtlCol="0">
            <a:spAutoFit/>
          </a:bodyPr>
          <a:lstStyle/>
          <a:p>
            <a:pPr>
              <a:lnSpc>
                <a:spcPct val="100000"/>
              </a:lnSpc>
            </a:pPr>
            <a:r>
              <a:rPr lang="zh-CN" altLang="en-US" sz="2000" b="1">
                <a:solidFill>
                  <a:schemeClr val="tx1">
                    <a:lumMod val="75000"/>
                    <a:lumOff val="25000"/>
                  </a:schemeClr>
                </a:solidFill>
                <a:latin typeface="微软雅黑" panose="020B0503020204020204" charset="-122"/>
                <a:ea typeface="微软雅黑" panose="020B0503020204020204" charset="-122"/>
              </a:rPr>
              <a:t>添加标题</a:t>
            </a:r>
            <a:r>
              <a:rPr lang="zh-CN" altLang="en-US" sz="160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nvGrpSpPr>
          <p:cNvPr id="23" name="组合 22"/>
          <p:cNvGrpSpPr/>
          <p:nvPr/>
        </p:nvGrpSpPr>
        <p:grpSpPr>
          <a:xfrm>
            <a:off x="8047990" y="1628140"/>
            <a:ext cx="2272665" cy="2231390"/>
            <a:chOff x="1896" y="3529"/>
            <a:chExt cx="3579" cy="3514"/>
          </a:xfrm>
        </p:grpSpPr>
        <p:pic>
          <p:nvPicPr>
            <p:cNvPr id="24" name="图片 23" descr="cacd822d3d129587b597df3f5b6abafd"/>
            <p:cNvPicPr>
              <a:picLocks noChangeAspect="1"/>
            </p:cNvPicPr>
            <p:nvPr/>
          </p:nvPicPr>
          <p:blipFill>
            <a:blip r:embed="rId2"/>
            <a:stretch>
              <a:fillRect/>
            </a:stretch>
          </p:blipFill>
          <p:spPr>
            <a:xfrm>
              <a:off x="1896" y="3529"/>
              <a:ext cx="3579" cy="3514"/>
            </a:xfrm>
            <a:prstGeom prst="rect">
              <a:avLst/>
            </a:prstGeom>
          </p:spPr>
        </p:pic>
        <p:sp>
          <p:nvSpPr>
            <p:cNvPr id="25" name="文本框 24"/>
            <p:cNvSpPr txBox="1"/>
            <p:nvPr/>
          </p:nvSpPr>
          <p:spPr>
            <a:xfrm>
              <a:off x="3073" y="4587"/>
              <a:ext cx="1429" cy="1377"/>
            </a:xfrm>
            <a:prstGeom prst="rect">
              <a:avLst/>
            </a:prstGeom>
            <a:noFill/>
          </p:spPr>
          <p:txBody>
            <a:bodyPr wrap="square" rtlCol="0">
              <a:spAutoFit/>
            </a:bodyPr>
            <a:lstStyle/>
            <a:p>
              <a:r>
                <a:rPr lang="zh-CN" altLang="en-US" sz="4800">
                  <a:solidFill>
                    <a:srgbClr val="A3041E"/>
                  </a:solidFill>
                  <a:latin typeface="微软雅黑" panose="020B0503020204020204" charset="-122"/>
                  <a:ea typeface="微软雅黑" panose="020B0503020204020204" charset="-122"/>
                </a:rPr>
                <a:t>肆</a:t>
              </a:r>
              <a:endParaRPr lang="zh-CN" altLang="en-US" sz="4800">
                <a:solidFill>
                  <a:srgbClr val="A3041E"/>
                </a:solidFill>
                <a:latin typeface="微软雅黑" panose="020B0503020204020204" charset="-122"/>
                <a:ea typeface="微软雅黑" panose="020B0503020204020204" charset="-122"/>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12" presetClass="entr" presetSubtype="4"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p:tgtEl>
                                          <p:spTgt spid="2"/>
                                        </p:tgtEl>
                                        <p:attrNameLst>
                                          <p:attrName>ppt_y</p:attrName>
                                        </p:attrNameLst>
                                      </p:cBhvr>
                                      <p:tavLst>
                                        <p:tav tm="0">
                                          <p:val>
                                            <p:strVal val="#ppt_y+#ppt_h*1.125000"/>
                                          </p:val>
                                        </p:tav>
                                        <p:tav tm="100000">
                                          <p:val>
                                            <p:strVal val="#ppt_y"/>
                                          </p:val>
                                        </p:tav>
                                      </p:tavLst>
                                    </p:anim>
                                    <p:animEffect transition="in" filter="wipe(up)">
                                      <p:cBhvr>
                                        <p:cTn id="29" dur="500"/>
                                        <p:tgtEl>
                                          <p:spTgt spid="2"/>
                                        </p:tgtEl>
                                      </p:cBhvr>
                                    </p:animEffect>
                                  </p:childTnLst>
                                </p:cTn>
                              </p:par>
                            </p:childTnLst>
                          </p:cTn>
                        </p:par>
                        <p:par>
                          <p:cTn id="30" fill="hold">
                            <p:stCondLst>
                              <p:cond delay="1500"/>
                            </p:stCondLst>
                            <p:childTnLst>
                              <p:par>
                                <p:cTn id="31" presetID="1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ppt_y</p:attrName>
                                        </p:attrNameLst>
                                      </p:cBhvr>
                                      <p:tavLst>
                                        <p:tav tm="0">
                                          <p:val>
                                            <p:strVal val="#ppt_y+#ppt_h*1.125000"/>
                                          </p:val>
                                        </p:tav>
                                        <p:tav tm="100000">
                                          <p:val>
                                            <p:strVal val="#ppt_y"/>
                                          </p:val>
                                        </p:tav>
                                      </p:tavLst>
                                    </p:anim>
                                    <p:animEffect transition="in" filter="wipe(up)">
                                      <p:cBhvr>
                                        <p:cTn id="34" dur="500"/>
                                        <p:tgtEl>
                                          <p:spTgt spid="12"/>
                                        </p:tgtEl>
                                      </p:cBhvr>
                                    </p:animEffect>
                                  </p:childTnLst>
                                </p:cTn>
                              </p:par>
                            </p:childTnLst>
                          </p:cTn>
                        </p:par>
                        <p:par>
                          <p:cTn id="35" fill="hold">
                            <p:stCondLst>
                              <p:cond delay="2000"/>
                            </p:stCondLst>
                            <p:childTnLst>
                              <p:par>
                                <p:cTn id="36" presetID="12" presetClass="entr" presetSubtype="4"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p:tgtEl>
                                          <p:spTgt spid="17"/>
                                        </p:tgtEl>
                                        <p:attrNameLst>
                                          <p:attrName>ppt_y</p:attrName>
                                        </p:attrNameLst>
                                      </p:cBhvr>
                                      <p:tavLst>
                                        <p:tav tm="0">
                                          <p:val>
                                            <p:strVal val="#ppt_y+#ppt_h*1.125000"/>
                                          </p:val>
                                        </p:tav>
                                        <p:tav tm="100000">
                                          <p:val>
                                            <p:strVal val="#ppt_y"/>
                                          </p:val>
                                        </p:tav>
                                      </p:tavLst>
                                    </p:anim>
                                    <p:animEffect transition="in" filter="wipe(up)">
                                      <p:cBhvr>
                                        <p:cTn id="39" dur="500"/>
                                        <p:tgtEl>
                                          <p:spTgt spid="17"/>
                                        </p:tgtEl>
                                      </p:cBhvr>
                                    </p:animEffect>
                                  </p:childTnLst>
                                </p:cTn>
                              </p:par>
                            </p:childTnLst>
                          </p:cTn>
                        </p:par>
                        <p:par>
                          <p:cTn id="40" fill="hold">
                            <p:stCondLst>
                              <p:cond delay="2500"/>
                            </p:stCondLst>
                            <p:childTnLst>
                              <p:par>
                                <p:cTn id="41" presetID="12" presetClass="entr" presetSubtype="4"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p:tgtEl>
                                          <p:spTgt spid="22"/>
                                        </p:tgtEl>
                                        <p:attrNameLst>
                                          <p:attrName>ppt_y</p:attrName>
                                        </p:attrNameLst>
                                      </p:cBhvr>
                                      <p:tavLst>
                                        <p:tav tm="0">
                                          <p:val>
                                            <p:strVal val="#ppt_y+#ppt_h*1.125000"/>
                                          </p:val>
                                        </p:tav>
                                        <p:tav tm="100000">
                                          <p:val>
                                            <p:strVal val="#ppt_y"/>
                                          </p:val>
                                        </p:tav>
                                      </p:tavLst>
                                    </p:anim>
                                    <p:animEffect transition="in" filter="wipe(up)">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7"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277995" y="715645"/>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6875" y="1605"/>
              <a:ext cx="4569" cy="966"/>
            </a:xfrm>
            <a:prstGeom prst="rect">
              <a:avLst/>
            </a:prstGeom>
            <a:noFill/>
          </p:spPr>
          <p:txBody>
            <a:bodyPr wrap="square" rtlCol="0">
              <a:spAutoFit/>
            </a:bodyPr>
            <a:lstStyle/>
            <a:p>
              <a:pPr algn="dist"/>
              <a:r>
                <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添加活动八</a:t>
              </a:r>
              <a:endParaRPr lang="en-US" altLang="zh-CN"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2" name="文本框 1"/>
          <p:cNvSpPr txBox="1"/>
          <p:nvPr/>
        </p:nvSpPr>
        <p:spPr>
          <a:xfrm>
            <a:off x="749935" y="2270760"/>
            <a:ext cx="9598025" cy="2011680"/>
          </a:xfrm>
          <a:prstGeom prst="rect">
            <a:avLst/>
          </a:prstGeom>
          <a:noFill/>
        </p:spPr>
        <p:txBody>
          <a:bodyPr wrap="square" rtlCol="0">
            <a:spAutoFit/>
          </a:bodyPr>
          <a:lstStyle/>
          <a:p>
            <a:pPr>
              <a:lnSpc>
                <a:spcPct val="150000"/>
              </a:lnSpc>
            </a:pPr>
            <a:r>
              <a:rPr lang="zh-CN" altLang="en-US" sz="2000" b="1" dirty="0">
                <a:solidFill>
                  <a:schemeClr val="tx1">
                    <a:lumMod val="75000"/>
                    <a:lumOff val="25000"/>
                  </a:schemeClr>
                </a:solidFill>
                <a:latin typeface="微软雅黑" panose="020B0503020204020204" charset="-122"/>
                <a:ea typeface="微软雅黑" panose="020B0503020204020204" charset="-122"/>
              </a:rPr>
              <a:t>添加标题</a:t>
            </a:r>
            <a:r>
              <a:rPr lang="zh-CN" altLang="en-US" sz="1600" dirty="0">
                <a:solidFill>
                  <a:schemeClr val="tx1">
                    <a:lumMod val="75000"/>
                    <a:lumOff val="25000"/>
                  </a:schemeClr>
                </a:solidFill>
                <a:latin typeface="微软雅黑" panose="020B0503020204020204" charset="-122"/>
                <a:ea typeface="微软雅黑" panose="020B0503020204020204" charset="-122"/>
              </a:rPr>
              <a:t>：农历正月十五元宵节，又称为“上元节”，是中国汉族和部分兄弟民族的传统节日之一，在2000多年前的秦朝就有了。汉文帝时，下令将正月十五定为元宵节。东汉佛教传入，为了扩大在本土的影响力逐附会传统文化把元宵节定为参佛的吉日良辰。元宵的做法，是以馅为基础。大致过程是先是拌馅料，和匀后摊成大圆薄片，晾凉后再切成比乒乓球小的立方块。然后把馅块放入像大筛子似的机器里，倒上江米粉，“筛”起来了。随着馅料在互相撞击中变成球状，江米也沾到馅料表面形成了元宵。</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15" name="矩形 14"/>
          <p:cNvSpPr/>
          <p:nvPr/>
        </p:nvSpPr>
        <p:spPr>
          <a:xfrm>
            <a:off x="3163570" y="4918710"/>
            <a:ext cx="1888490" cy="1045845"/>
          </a:xfrm>
          <a:prstGeom prst="rect">
            <a:avLst/>
          </a:prstGeom>
          <a:blipFill rotWithShape="1">
            <a:blip r:embed="rId2"/>
            <a:stretch>
              <a:fillRect/>
            </a:stretch>
          </a:blipFill>
          <a:ln>
            <a:solidFill>
              <a:srgbClr val="FFC000"/>
            </a:solidFill>
          </a:ln>
          <a:effectLst>
            <a:outerShdw blurRad="63500" sx="102000" sy="102000" algn="ctr"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151755" y="4918710"/>
            <a:ext cx="1888490" cy="1045845"/>
          </a:xfrm>
          <a:prstGeom prst="rect">
            <a:avLst/>
          </a:prstGeom>
          <a:blipFill rotWithShape="1">
            <a:blip r:embed="rId2"/>
            <a:stretch>
              <a:fillRect/>
            </a:stretch>
          </a:blipFill>
          <a:ln>
            <a:solidFill>
              <a:srgbClr val="FFC000"/>
            </a:solidFill>
          </a:ln>
          <a:effectLst>
            <a:outerShdw blurRad="63500" sx="102000" sy="102000" algn="ctr"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152005" y="4918710"/>
            <a:ext cx="1888490" cy="1045845"/>
          </a:xfrm>
          <a:prstGeom prst="rect">
            <a:avLst/>
          </a:prstGeom>
          <a:blipFill rotWithShape="1">
            <a:blip r:embed="rId2"/>
            <a:stretch>
              <a:fillRect/>
            </a:stretch>
          </a:blipFill>
          <a:ln>
            <a:solidFill>
              <a:srgbClr val="FFC000"/>
            </a:solidFill>
          </a:ln>
          <a:effectLst>
            <a:outerShdw blurRad="63500" sx="102000" sy="102000" algn="ctr"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p:tgtEl>
                                          <p:spTgt spid="15"/>
                                        </p:tgtEl>
                                        <p:attrNameLst>
                                          <p:attrName>ppt_x</p:attrName>
                                        </p:attrNameLst>
                                      </p:cBhvr>
                                      <p:tavLst>
                                        <p:tav tm="0">
                                          <p:val>
                                            <p:strVal val="#ppt_x-#ppt_w*1.125000"/>
                                          </p:val>
                                        </p:tav>
                                        <p:tav tm="100000">
                                          <p:val>
                                            <p:strVal val="#ppt_x"/>
                                          </p:val>
                                        </p:tav>
                                      </p:tavLst>
                                    </p:anim>
                                    <p:animEffect transition="in" filter="wipe(right)">
                                      <p:cBhvr>
                                        <p:cTn id="16" dur="500"/>
                                        <p:tgtEl>
                                          <p:spTgt spid="15"/>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p:tgtEl>
                                          <p:spTgt spid="12"/>
                                        </p:tgtEl>
                                        <p:attrNameLst>
                                          <p:attrName>ppt_x</p:attrName>
                                        </p:attrNameLst>
                                      </p:cBhvr>
                                      <p:tavLst>
                                        <p:tav tm="0">
                                          <p:val>
                                            <p:strVal val="#ppt_x-#ppt_w*1.125000"/>
                                          </p:val>
                                        </p:tav>
                                        <p:tav tm="100000">
                                          <p:val>
                                            <p:strVal val="#ppt_x"/>
                                          </p:val>
                                        </p:tav>
                                      </p:tavLst>
                                    </p:anim>
                                    <p:animEffect transition="in" filter="wipe(right)">
                                      <p:cBhvr>
                                        <p:cTn id="21" dur="500"/>
                                        <p:tgtEl>
                                          <p:spTgt spid="12"/>
                                        </p:tgtEl>
                                      </p:cBhvr>
                                    </p:animEffect>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p:tgtEl>
                                          <p:spTgt spid="13"/>
                                        </p:tgtEl>
                                        <p:attrNameLst>
                                          <p:attrName>ppt_x</p:attrName>
                                        </p:attrNameLst>
                                      </p:cBhvr>
                                      <p:tavLst>
                                        <p:tav tm="0">
                                          <p:val>
                                            <p:strVal val="#ppt_x-#ppt_w*1.125000"/>
                                          </p:val>
                                        </p:tav>
                                        <p:tav tm="100000">
                                          <p:val>
                                            <p:strVal val="#ppt_x"/>
                                          </p:val>
                                        </p:tav>
                                      </p:tavLst>
                                    </p:anim>
                                    <p:animEffect transition="in" filter="wipe(right)">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ldLvl="0" animBg="1"/>
      <p:bldP spid="12" grpId="0" bldLvl="0" animBg="1"/>
      <p:bldP spid="13"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61635" y="2310765"/>
            <a:ext cx="1845945" cy="701040"/>
          </a:xfrm>
          <a:prstGeom prst="rect">
            <a:avLst/>
          </a:prstGeom>
          <a:noFill/>
        </p:spPr>
        <p:txBody>
          <a:bodyPr wrap="square" rtlCol="0">
            <a:spAutoFit/>
          </a:bodyPr>
          <a:lstStyle/>
          <a:p>
            <a:r>
              <a:rPr lang="zh-CN" altLang="en-US" sz="4000">
                <a:solidFill>
                  <a:srgbClr val="E70044"/>
                </a:solidFill>
                <a:latin typeface="汉仪丫丫体简" panose="02010604000101010101" charset="-122"/>
                <a:ea typeface="汉仪丫丫体简" panose="02010604000101010101" charset="-122"/>
              </a:rPr>
              <a:t>第七章</a:t>
            </a:r>
            <a:endParaRPr lang="zh-CN" altLang="en-US" sz="4000">
              <a:solidFill>
                <a:srgbClr val="E70044"/>
              </a:solidFill>
              <a:latin typeface="汉仪丫丫体简" panose="02010604000101010101" charset="-122"/>
              <a:ea typeface="汉仪丫丫体简" panose="02010604000101010101" charset="-122"/>
            </a:endParaRPr>
          </a:p>
        </p:txBody>
      </p:sp>
      <p:sp>
        <p:nvSpPr>
          <p:cNvPr id="5" name="文本框 4"/>
          <p:cNvSpPr txBox="1"/>
          <p:nvPr/>
        </p:nvSpPr>
        <p:spPr>
          <a:xfrm>
            <a:off x="3883660" y="2919730"/>
            <a:ext cx="5002530" cy="1527175"/>
          </a:xfrm>
          <a:prstGeom prst="rect">
            <a:avLst/>
          </a:prstGeom>
          <a:noFill/>
        </p:spPr>
        <p:txBody>
          <a:bodyPr wrap="square" rtlCol="0">
            <a:spAutoFit/>
          </a:bodyPr>
          <a:lstStyle/>
          <a:p>
            <a:r>
              <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活动筹备</a:t>
            </a:r>
            <a:endPar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38" presetClass="entr" presetSubtype="0" accel="50000" fill="hold" grpId="1"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set>
                                      <p:cBhvr>
                                        <p:cTn id="11" dur="455" fill="hold">
                                          <p:stCondLst>
                                            <p:cond delay="0"/>
                                          </p:stCondLst>
                                        </p:cTn>
                                        <p:tgtEl>
                                          <p:spTgt spid="5"/>
                                        </p:tgtEl>
                                        <p:attrNameLst>
                                          <p:attrName>style.rotation</p:attrName>
                                        </p:attrNameLst>
                                      </p:cBhvr>
                                      <p:to>
                                        <p:strVal val="-45.0"/>
                                      </p:to>
                                    </p:set>
                                    <p:anim calcmode="lin" valueType="num">
                                      <p:cBhvr>
                                        <p:cTn id="1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060825" y="687070"/>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7435" y="1605"/>
              <a:ext cx="3456" cy="966"/>
            </a:xfrm>
            <a:prstGeom prst="rect">
              <a:avLst/>
            </a:prstGeom>
            <a:noFill/>
          </p:spPr>
          <p:txBody>
            <a:bodyPr wrap="square" rtlCol="0">
              <a:spAutoFit/>
            </a:bodyPr>
            <a:lstStyle/>
            <a:p>
              <a:pPr algn="dist"/>
              <a:r>
                <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工作安排</a:t>
              </a:r>
              <a:endPar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grpSp>
        <p:nvGrpSpPr>
          <p:cNvPr id="4" name="组合 3"/>
          <p:cNvGrpSpPr/>
          <p:nvPr/>
        </p:nvGrpSpPr>
        <p:grpSpPr>
          <a:xfrm>
            <a:off x="5133975" y="2494915"/>
            <a:ext cx="1266825" cy="590550"/>
            <a:chOff x="8055" y="3734"/>
            <a:chExt cx="1995" cy="930"/>
          </a:xfrm>
        </p:grpSpPr>
        <p:pic>
          <p:nvPicPr>
            <p:cNvPr id="2" name="图片 1" descr="5fde6128338942431f6d3d9a6179160f"/>
            <p:cNvPicPr>
              <a:picLocks noChangeAspect="1"/>
            </p:cNvPicPr>
            <p:nvPr/>
          </p:nvPicPr>
          <p:blipFill>
            <a:blip r:embed="rId2"/>
            <a:stretch>
              <a:fillRect/>
            </a:stretch>
          </p:blipFill>
          <p:spPr>
            <a:xfrm>
              <a:off x="8055" y="3734"/>
              <a:ext cx="1995" cy="930"/>
            </a:xfrm>
            <a:prstGeom prst="rect">
              <a:avLst/>
            </a:prstGeom>
          </p:spPr>
        </p:pic>
        <p:sp>
          <p:nvSpPr>
            <p:cNvPr id="3" name="文本框 2"/>
            <p:cNvSpPr txBox="1"/>
            <p:nvPr/>
          </p:nvSpPr>
          <p:spPr>
            <a:xfrm>
              <a:off x="8285" y="3864"/>
              <a:ext cx="1519" cy="580"/>
            </a:xfrm>
            <a:prstGeom prst="rect">
              <a:avLst/>
            </a:prstGeom>
            <a:noFill/>
          </p:spPr>
          <p:txBody>
            <a:bodyPr wrap="square" rtlCol="0">
              <a:spAutoFit/>
            </a:bodyPr>
            <a:lstStyle/>
            <a:p>
              <a:r>
                <a:rPr lang="en-US" altLang="zh-CN">
                  <a:latin typeface="Impact" panose="020B0806030902050204" charset="0"/>
                </a:rPr>
                <a:t>1</a:t>
              </a:r>
              <a:r>
                <a:rPr lang="zh-CN" altLang="en-US">
                  <a:latin typeface="Impact" panose="020B0806030902050204" charset="0"/>
                </a:rPr>
                <a:t>月</a:t>
              </a:r>
              <a:r>
                <a:rPr lang="en-US" altLang="zh-CN">
                  <a:latin typeface="Impact" panose="020B0806030902050204" charset="0"/>
                </a:rPr>
                <a:t>20</a:t>
              </a:r>
              <a:r>
                <a:rPr lang="zh-CN" altLang="en-US">
                  <a:latin typeface="Impact" panose="020B0806030902050204" charset="0"/>
                </a:rPr>
                <a:t>日</a:t>
              </a:r>
              <a:endParaRPr lang="zh-CN" altLang="en-US">
                <a:latin typeface="Impact" panose="020B0806030902050204" charset="0"/>
              </a:endParaRPr>
            </a:p>
          </p:txBody>
        </p:sp>
      </p:grpSp>
      <p:sp>
        <p:nvSpPr>
          <p:cNvPr id="5" name="文本框 4"/>
          <p:cNvSpPr txBox="1"/>
          <p:nvPr/>
        </p:nvSpPr>
        <p:spPr>
          <a:xfrm>
            <a:off x="1507490" y="2463165"/>
            <a:ext cx="3556635" cy="840105"/>
          </a:xfrm>
          <a:prstGeom prst="rect">
            <a:avLst/>
          </a:prstGeom>
          <a:noFill/>
        </p:spPr>
        <p:txBody>
          <a:bodyPr wrap="square" rtlCol="0">
            <a:spAutoFit/>
          </a:bodyPr>
          <a:lstStyle/>
          <a:p>
            <a:pPr>
              <a:lnSpc>
                <a:spcPct val="10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grpSp>
        <p:nvGrpSpPr>
          <p:cNvPr id="7" name="组合 6"/>
          <p:cNvGrpSpPr/>
          <p:nvPr/>
        </p:nvGrpSpPr>
        <p:grpSpPr>
          <a:xfrm>
            <a:off x="5133975" y="3230245"/>
            <a:ext cx="1266825" cy="590550"/>
            <a:chOff x="8055" y="3734"/>
            <a:chExt cx="1995" cy="930"/>
          </a:xfrm>
        </p:grpSpPr>
        <p:pic>
          <p:nvPicPr>
            <p:cNvPr id="8" name="图片 7" descr="5fde6128338942431f6d3d9a6179160f"/>
            <p:cNvPicPr>
              <a:picLocks noChangeAspect="1"/>
            </p:cNvPicPr>
            <p:nvPr/>
          </p:nvPicPr>
          <p:blipFill>
            <a:blip r:embed="rId2"/>
            <a:stretch>
              <a:fillRect/>
            </a:stretch>
          </p:blipFill>
          <p:spPr>
            <a:xfrm>
              <a:off x="8055" y="3734"/>
              <a:ext cx="1995" cy="930"/>
            </a:xfrm>
            <a:prstGeom prst="rect">
              <a:avLst/>
            </a:prstGeom>
          </p:spPr>
        </p:pic>
        <p:sp>
          <p:nvSpPr>
            <p:cNvPr id="12" name="文本框 11"/>
            <p:cNvSpPr txBox="1"/>
            <p:nvPr/>
          </p:nvSpPr>
          <p:spPr>
            <a:xfrm>
              <a:off x="8285" y="3864"/>
              <a:ext cx="1519" cy="580"/>
            </a:xfrm>
            <a:prstGeom prst="rect">
              <a:avLst/>
            </a:prstGeom>
            <a:noFill/>
          </p:spPr>
          <p:txBody>
            <a:bodyPr wrap="square" rtlCol="0">
              <a:spAutoFit/>
            </a:bodyPr>
            <a:lstStyle/>
            <a:p>
              <a:r>
                <a:rPr lang="en-US" altLang="zh-CN">
                  <a:latin typeface="Impact" panose="020B0806030902050204" charset="0"/>
                </a:rPr>
                <a:t>1</a:t>
              </a:r>
              <a:r>
                <a:rPr lang="zh-CN" altLang="en-US">
                  <a:latin typeface="Impact" panose="020B0806030902050204" charset="0"/>
                </a:rPr>
                <a:t>月</a:t>
              </a:r>
              <a:r>
                <a:rPr lang="en-US" altLang="zh-CN">
                  <a:latin typeface="Impact" panose="020B0806030902050204" charset="0"/>
                </a:rPr>
                <a:t>22</a:t>
              </a:r>
              <a:r>
                <a:rPr lang="zh-CN" altLang="en-US">
                  <a:latin typeface="Impact" panose="020B0806030902050204" charset="0"/>
                </a:rPr>
                <a:t>日</a:t>
              </a:r>
              <a:endParaRPr lang="zh-CN" altLang="en-US">
                <a:latin typeface="Impact" panose="020B0806030902050204" charset="0"/>
              </a:endParaRPr>
            </a:p>
          </p:txBody>
        </p:sp>
      </p:grpSp>
      <p:grpSp>
        <p:nvGrpSpPr>
          <p:cNvPr id="13" name="组合 12"/>
          <p:cNvGrpSpPr/>
          <p:nvPr/>
        </p:nvGrpSpPr>
        <p:grpSpPr>
          <a:xfrm>
            <a:off x="5133975" y="3963670"/>
            <a:ext cx="1266825" cy="590550"/>
            <a:chOff x="8055" y="3734"/>
            <a:chExt cx="1995" cy="930"/>
          </a:xfrm>
        </p:grpSpPr>
        <p:pic>
          <p:nvPicPr>
            <p:cNvPr id="14" name="图片 13" descr="5fde6128338942431f6d3d9a6179160f"/>
            <p:cNvPicPr>
              <a:picLocks noChangeAspect="1"/>
            </p:cNvPicPr>
            <p:nvPr/>
          </p:nvPicPr>
          <p:blipFill>
            <a:blip r:embed="rId2"/>
            <a:stretch>
              <a:fillRect/>
            </a:stretch>
          </p:blipFill>
          <p:spPr>
            <a:xfrm>
              <a:off x="8055" y="3734"/>
              <a:ext cx="1995" cy="930"/>
            </a:xfrm>
            <a:prstGeom prst="rect">
              <a:avLst/>
            </a:prstGeom>
          </p:spPr>
        </p:pic>
        <p:sp>
          <p:nvSpPr>
            <p:cNvPr id="15" name="文本框 14"/>
            <p:cNvSpPr txBox="1"/>
            <p:nvPr/>
          </p:nvSpPr>
          <p:spPr>
            <a:xfrm>
              <a:off x="8285" y="3864"/>
              <a:ext cx="1519" cy="580"/>
            </a:xfrm>
            <a:prstGeom prst="rect">
              <a:avLst/>
            </a:prstGeom>
            <a:noFill/>
          </p:spPr>
          <p:txBody>
            <a:bodyPr wrap="square" rtlCol="0">
              <a:spAutoFit/>
            </a:bodyPr>
            <a:lstStyle/>
            <a:p>
              <a:r>
                <a:rPr lang="en-US" altLang="zh-CN">
                  <a:latin typeface="Impact" panose="020B0806030902050204" charset="0"/>
                </a:rPr>
                <a:t>1</a:t>
              </a:r>
              <a:r>
                <a:rPr lang="zh-CN" altLang="en-US">
                  <a:latin typeface="Impact" panose="020B0806030902050204" charset="0"/>
                </a:rPr>
                <a:t>月</a:t>
              </a:r>
              <a:r>
                <a:rPr lang="en-US" altLang="zh-CN">
                  <a:latin typeface="Impact" panose="020B0806030902050204" charset="0"/>
                </a:rPr>
                <a:t>27</a:t>
              </a:r>
              <a:r>
                <a:rPr lang="zh-CN" altLang="en-US">
                  <a:latin typeface="Impact" panose="020B0806030902050204" charset="0"/>
                </a:rPr>
                <a:t>日</a:t>
              </a:r>
              <a:endParaRPr lang="zh-CN" altLang="en-US">
                <a:latin typeface="Impact" panose="020B0806030902050204" charset="0"/>
              </a:endParaRPr>
            </a:p>
          </p:txBody>
        </p:sp>
      </p:grpSp>
      <p:grpSp>
        <p:nvGrpSpPr>
          <p:cNvPr id="16" name="组合 15"/>
          <p:cNvGrpSpPr/>
          <p:nvPr/>
        </p:nvGrpSpPr>
        <p:grpSpPr>
          <a:xfrm>
            <a:off x="5133975" y="4678045"/>
            <a:ext cx="1266825" cy="590550"/>
            <a:chOff x="8055" y="3734"/>
            <a:chExt cx="1995" cy="930"/>
          </a:xfrm>
        </p:grpSpPr>
        <p:pic>
          <p:nvPicPr>
            <p:cNvPr id="17" name="图片 16" descr="5fde6128338942431f6d3d9a6179160f"/>
            <p:cNvPicPr>
              <a:picLocks noChangeAspect="1"/>
            </p:cNvPicPr>
            <p:nvPr/>
          </p:nvPicPr>
          <p:blipFill>
            <a:blip r:embed="rId2"/>
            <a:stretch>
              <a:fillRect/>
            </a:stretch>
          </p:blipFill>
          <p:spPr>
            <a:xfrm>
              <a:off x="8055" y="3734"/>
              <a:ext cx="1995" cy="930"/>
            </a:xfrm>
            <a:prstGeom prst="rect">
              <a:avLst/>
            </a:prstGeom>
          </p:spPr>
        </p:pic>
        <p:sp>
          <p:nvSpPr>
            <p:cNvPr id="18" name="文本框 17"/>
            <p:cNvSpPr txBox="1"/>
            <p:nvPr/>
          </p:nvSpPr>
          <p:spPr>
            <a:xfrm>
              <a:off x="8285" y="3864"/>
              <a:ext cx="1626" cy="580"/>
            </a:xfrm>
            <a:prstGeom prst="rect">
              <a:avLst/>
            </a:prstGeom>
            <a:noFill/>
          </p:spPr>
          <p:txBody>
            <a:bodyPr wrap="square" rtlCol="0">
              <a:spAutoFit/>
            </a:bodyPr>
            <a:lstStyle/>
            <a:p>
              <a:r>
                <a:rPr lang="en-US" altLang="zh-CN">
                  <a:latin typeface="Impact" panose="020B0806030902050204" charset="0"/>
                </a:rPr>
                <a:t>1</a:t>
              </a:r>
              <a:r>
                <a:rPr lang="zh-CN" altLang="en-US">
                  <a:latin typeface="Impact" panose="020B0806030902050204" charset="0"/>
                </a:rPr>
                <a:t>月</a:t>
              </a:r>
              <a:r>
                <a:rPr lang="en-US" altLang="zh-CN">
                  <a:latin typeface="Impact" panose="020B0806030902050204" charset="0"/>
                </a:rPr>
                <a:t>30</a:t>
              </a:r>
              <a:r>
                <a:rPr lang="zh-CN" altLang="en-US">
                  <a:latin typeface="Impact" panose="020B0806030902050204" charset="0"/>
                </a:rPr>
                <a:t>日</a:t>
              </a:r>
              <a:endParaRPr lang="zh-CN" altLang="en-US">
                <a:latin typeface="Impact" panose="020B0806030902050204" charset="0"/>
              </a:endParaRPr>
            </a:p>
          </p:txBody>
        </p:sp>
      </p:grpSp>
      <p:grpSp>
        <p:nvGrpSpPr>
          <p:cNvPr id="19" name="组合 18"/>
          <p:cNvGrpSpPr/>
          <p:nvPr/>
        </p:nvGrpSpPr>
        <p:grpSpPr>
          <a:xfrm>
            <a:off x="5133975" y="5411470"/>
            <a:ext cx="1266825" cy="590550"/>
            <a:chOff x="8055" y="3734"/>
            <a:chExt cx="1995" cy="930"/>
          </a:xfrm>
        </p:grpSpPr>
        <p:pic>
          <p:nvPicPr>
            <p:cNvPr id="20" name="图片 19" descr="5fde6128338942431f6d3d9a6179160f"/>
            <p:cNvPicPr>
              <a:picLocks noChangeAspect="1"/>
            </p:cNvPicPr>
            <p:nvPr/>
          </p:nvPicPr>
          <p:blipFill>
            <a:blip r:embed="rId2"/>
            <a:stretch>
              <a:fillRect/>
            </a:stretch>
          </p:blipFill>
          <p:spPr>
            <a:xfrm>
              <a:off x="8055" y="3734"/>
              <a:ext cx="1995" cy="930"/>
            </a:xfrm>
            <a:prstGeom prst="rect">
              <a:avLst/>
            </a:prstGeom>
          </p:spPr>
        </p:pic>
        <p:sp>
          <p:nvSpPr>
            <p:cNvPr id="21" name="文本框 20"/>
            <p:cNvSpPr txBox="1"/>
            <p:nvPr/>
          </p:nvSpPr>
          <p:spPr>
            <a:xfrm>
              <a:off x="8375" y="3864"/>
              <a:ext cx="1414" cy="580"/>
            </a:xfrm>
            <a:prstGeom prst="rect">
              <a:avLst/>
            </a:prstGeom>
            <a:noFill/>
          </p:spPr>
          <p:txBody>
            <a:bodyPr wrap="square" rtlCol="0">
              <a:spAutoFit/>
            </a:bodyPr>
            <a:lstStyle/>
            <a:p>
              <a:r>
                <a:rPr lang="en-US" altLang="zh-CN">
                  <a:latin typeface="Impact" panose="020B0806030902050204" charset="0"/>
                </a:rPr>
                <a:t>2</a:t>
              </a:r>
              <a:r>
                <a:rPr lang="zh-CN" altLang="en-US">
                  <a:latin typeface="Impact" panose="020B0806030902050204" charset="0"/>
                </a:rPr>
                <a:t>月</a:t>
              </a:r>
              <a:r>
                <a:rPr lang="en-US" altLang="zh-CN">
                  <a:latin typeface="Impact" panose="020B0806030902050204" charset="0"/>
                </a:rPr>
                <a:t>3</a:t>
              </a:r>
              <a:r>
                <a:rPr lang="zh-CN" altLang="en-US">
                  <a:latin typeface="Impact" panose="020B0806030902050204" charset="0"/>
                </a:rPr>
                <a:t>日</a:t>
              </a:r>
              <a:endParaRPr lang="zh-CN" altLang="en-US">
                <a:latin typeface="Impact" panose="020B0806030902050204" charset="0"/>
              </a:endParaRPr>
            </a:p>
          </p:txBody>
        </p:sp>
      </p:grpSp>
      <p:sp>
        <p:nvSpPr>
          <p:cNvPr id="22" name="文本框 21"/>
          <p:cNvSpPr txBox="1"/>
          <p:nvPr/>
        </p:nvSpPr>
        <p:spPr>
          <a:xfrm>
            <a:off x="6541135" y="3084195"/>
            <a:ext cx="3583940" cy="840105"/>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3" name="文本框 22"/>
          <p:cNvSpPr txBox="1"/>
          <p:nvPr/>
        </p:nvSpPr>
        <p:spPr>
          <a:xfrm>
            <a:off x="1507490" y="3855720"/>
            <a:ext cx="3604260" cy="840105"/>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4" name="文本框 23"/>
          <p:cNvSpPr txBox="1"/>
          <p:nvPr/>
        </p:nvSpPr>
        <p:spPr>
          <a:xfrm>
            <a:off x="6541135" y="4548505"/>
            <a:ext cx="3583940" cy="840105"/>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5" name="文本框 24"/>
          <p:cNvSpPr txBox="1"/>
          <p:nvPr/>
        </p:nvSpPr>
        <p:spPr>
          <a:xfrm>
            <a:off x="1507490" y="5297170"/>
            <a:ext cx="3555365" cy="840105"/>
          </a:xfrm>
          <a:prstGeom prst="rect">
            <a:avLst/>
          </a:prstGeom>
          <a:noFill/>
        </p:spPr>
        <p:txBody>
          <a:bodyPr wrap="square" rtlCol="0">
            <a:spAutoFit/>
          </a:bodyPr>
          <a:lstStyle/>
          <a:p>
            <a:pPr>
              <a:lnSpc>
                <a:spcPct val="10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3975" y="2637790"/>
            <a:ext cx="1266825" cy="590550"/>
            <a:chOff x="8055" y="3734"/>
            <a:chExt cx="1995" cy="930"/>
          </a:xfrm>
        </p:grpSpPr>
        <p:pic>
          <p:nvPicPr>
            <p:cNvPr id="2" name="图片 1" descr="5fde6128338942431f6d3d9a6179160f"/>
            <p:cNvPicPr>
              <a:picLocks noChangeAspect="1"/>
            </p:cNvPicPr>
            <p:nvPr/>
          </p:nvPicPr>
          <p:blipFill>
            <a:blip r:embed="rId1"/>
            <a:stretch>
              <a:fillRect/>
            </a:stretch>
          </p:blipFill>
          <p:spPr>
            <a:xfrm>
              <a:off x="8055" y="3734"/>
              <a:ext cx="1995" cy="930"/>
            </a:xfrm>
            <a:prstGeom prst="rect">
              <a:avLst/>
            </a:prstGeom>
          </p:spPr>
        </p:pic>
        <p:sp>
          <p:nvSpPr>
            <p:cNvPr id="3" name="文本框 2"/>
            <p:cNvSpPr txBox="1"/>
            <p:nvPr/>
          </p:nvSpPr>
          <p:spPr>
            <a:xfrm>
              <a:off x="8330" y="3864"/>
              <a:ext cx="1412" cy="580"/>
            </a:xfrm>
            <a:prstGeom prst="rect">
              <a:avLst/>
            </a:prstGeom>
            <a:noFill/>
          </p:spPr>
          <p:txBody>
            <a:bodyPr wrap="square" rtlCol="0">
              <a:spAutoFit/>
            </a:bodyPr>
            <a:lstStyle/>
            <a:p>
              <a:r>
                <a:rPr lang="en-US" altLang="zh-CN">
                  <a:latin typeface="Impact" panose="020B0806030902050204" charset="0"/>
                </a:rPr>
                <a:t>2</a:t>
              </a:r>
              <a:r>
                <a:rPr lang="zh-CN" altLang="en-US">
                  <a:latin typeface="Impact" panose="020B0806030902050204" charset="0"/>
                </a:rPr>
                <a:t>月</a:t>
              </a:r>
              <a:r>
                <a:rPr lang="en-US" altLang="zh-CN">
                  <a:latin typeface="Impact" panose="020B0806030902050204" charset="0"/>
                </a:rPr>
                <a:t>6</a:t>
              </a:r>
              <a:r>
                <a:rPr lang="zh-CN" altLang="en-US">
                  <a:latin typeface="Impact" panose="020B0806030902050204" charset="0"/>
                </a:rPr>
                <a:t>日</a:t>
              </a:r>
              <a:endParaRPr lang="zh-CN" altLang="en-US">
                <a:latin typeface="Impact" panose="020B0806030902050204" charset="0"/>
              </a:endParaRPr>
            </a:p>
          </p:txBody>
        </p:sp>
      </p:grpSp>
      <p:sp>
        <p:nvSpPr>
          <p:cNvPr id="5" name="文本框 4"/>
          <p:cNvSpPr txBox="1"/>
          <p:nvPr/>
        </p:nvSpPr>
        <p:spPr>
          <a:xfrm>
            <a:off x="1517015" y="2606040"/>
            <a:ext cx="3556635" cy="840105"/>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nvGrpSpPr>
          <p:cNvPr id="7" name="组合 6"/>
          <p:cNvGrpSpPr/>
          <p:nvPr/>
        </p:nvGrpSpPr>
        <p:grpSpPr>
          <a:xfrm>
            <a:off x="5133975" y="3373120"/>
            <a:ext cx="1266825" cy="590550"/>
            <a:chOff x="8055" y="3734"/>
            <a:chExt cx="1995" cy="930"/>
          </a:xfrm>
        </p:grpSpPr>
        <p:pic>
          <p:nvPicPr>
            <p:cNvPr id="8" name="图片 7" descr="5fde6128338942431f6d3d9a6179160f"/>
            <p:cNvPicPr>
              <a:picLocks noChangeAspect="1"/>
            </p:cNvPicPr>
            <p:nvPr/>
          </p:nvPicPr>
          <p:blipFill>
            <a:blip r:embed="rId1"/>
            <a:stretch>
              <a:fillRect/>
            </a:stretch>
          </p:blipFill>
          <p:spPr>
            <a:xfrm>
              <a:off x="8055" y="3734"/>
              <a:ext cx="1995" cy="930"/>
            </a:xfrm>
            <a:prstGeom prst="rect">
              <a:avLst/>
            </a:prstGeom>
          </p:spPr>
        </p:pic>
        <p:sp>
          <p:nvSpPr>
            <p:cNvPr id="12" name="文本框 11"/>
            <p:cNvSpPr txBox="1"/>
            <p:nvPr/>
          </p:nvSpPr>
          <p:spPr>
            <a:xfrm>
              <a:off x="8390" y="3864"/>
              <a:ext cx="1337" cy="580"/>
            </a:xfrm>
            <a:prstGeom prst="rect">
              <a:avLst/>
            </a:prstGeom>
            <a:noFill/>
          </p:spPr>
          <p:txBody>
            <a:bodyPr wrap="square" rtlCol="0">
              <a:spAutoFit/>
            </a:bodyPr>
            <a:lstStyle/>
            <a:p>
              <a:r>
                <a:rPr lang="en-US" altLang="zh-CN">
                  <a:latin typeface="Impact" panose="020B0806030902050204" charset="0"/>
                </a:rPr>
                <a:t>2</a:t>
              </a:r>
              <a:r>
                <a:rPr lang="zh-CN" altLang="en-US">
                  <a:latin typeface="Impact" panose="020B0806030902050204" charset="0"/>
                </a:rPr>
                <a:t>月</a:t>
              </a:r>
              <a:r>
                <a:rPr lang="en-US" altLang="zh-CN">
                  <a:latin typeface="Impact" panose="020B0806030902050204" charset="0"/>
                </a:rPr>
                <a:t>7</a:t>
              </a:r>
              <a:r>
                <a:rPr lang="zh-CN" altLang="en-US">
                  <a:latin typeface="Impact" panose="020B0806030902050204" charset="0"/>
                </a:rPr>
                <a:t>日</a:t>
              </a:r>
              <a:endParaRPr lang="zh-CN" altLang="en-US">
                <a:latin typeface="Impact" panose="020B0806030902050204" charset="0"/>
              </a:endParaRPr>
            </a:p>
          </p:txBody>
        </p:sp>
      </p:grpSp>
      <p:grpSp>
        <p:nvGrpSpPr>
          <p:cNvPr id="13" name="组合 12"/>
          <p:cNvGrpSpPr/>
          <p:nvPr/>
        </p:nvGrpSpPr>
        <p:grpSpPr>
          <a:xfrm>
            <a:off x="5133975" y="4106545"/>
            <a:ext cx="1266825" cy="590550"/>
            <a:chOff x="8055" y="3734"/>
            <a:chExt cx="1995" cy="930"/>
          </a:xfrm>
        </p:grpSpPr>
        <p:pic>
          <p:nvPicPr>
            <p:cNvPr id="14" name="图片 13" descr="5fde6128338942431f6d3d9a6179160f"/>
            <p:cNvPicPr>
              <a:picLocks noChangeAspect="1"/>
            </p:cNvPicPr>
            <p:nvPr/>
          </p:nvPicPr>
          <p:blipFill>
            <a:blip r:embed="rId1"/>
            <a:stretch>
              <a:fillRect/>
            </a:stretch>
          </p:blipFill>
          <p:spPr>
            <a:xfrm>
              <a:off x="8055" y="3734"/>
              <a:ext cx="1995" cy="930"/>
            </a:xfrm>
            <a:prstGeom prst="rect">
              <a:avLst/>
            </a:prstGeom>
          </p:spPr>
        </p:pic>
        <p:sp>
          <p:nvSpPr>
            <p:cNvPr id="15" name="文本框 14"/>
            <p:cNvSpPr txBox="1"/>
            <p:nvPr/>
          </p:nvSpPr>
          <p:spPr>
            <a:xfrm>
              <a:off x="8360" y="3864"/>
              <a:ext cx="1519" cy="580"/>
            </a:xfrm>
            <a:prstGeom prst="rect">
              <a:avLst/>
            </a:prstGeom>
            <a:noFill/>
          </p:spPr>
          <p:txBody>
            <a:bodyPr wrap="square" rtlCol="0">
              <a:spAutoFit/>
            </a:bodyPr>
            <a:lstStyle/>
            <a:p>
              <a:r>
                <a:rPr lang="en-US" altLang="zh-CN">
                  <a:latin typeface="Impact" panose="020B0806030902050204" charset="0"/>
                </a:rPr>
                <a:t>2</a:t>
              </a:r>
              <a:r>
                <a:rPr lang="zh-CN" altLang="en-US">
                  <a:latin typeface="Impact" panose="020B0806030902050204" charset="0"/>
                </a:rPr>
                <a:t>月</a:t>
              </a:r>
              <a:r>
                <a:rPr lang="en-US" altLang="zh-CN">
                  <a:latin typeface="Impact" panose="020B0806030902050204" charset="0"/>
                </a:rPr>
                <a:t>8</a:t>
              </a:r>
              <a:r>
                <a:rPr lang="zh-CN" altLang="en-US">
                  <a:latin typeface="Impact" panose="020B0806030902050204" charset="0"/>
                </a:rPr>
                <a:t>日</a:t>
              </a:r>
              <a:endParaRPr lang="zh-CN" altLang="en-US">
                <a:latin typeface="Impact" panose="020B0806030902050204" charset="0"/>
              </a:endParaRPr>
            </a:p>
          </p:txBody>
        </p:sp>
      </p:grpSp>
      <p:grpSp>
        <p:nvGrpSpPr>
          <p:cNvPr id="16" name="组合 15"/>
          <p:cNvGrpSpPr/>
          <p:nvPr/>
        </p:nvGrpSpPr>
        <p:grpSpPr>
          <a:xfrm>
            <a:off x="5133975" y="4820920"/>
            <a:ext cx="1266825" cy="590550"/>
            <a:chOff x="8055" y="3734"/>
            <a:chExt cx="1995" cy="930"/>
          </a:xfrm>
        </p:grpSpPr>
        <p:pic>
          <p:nvPicPr>
            <p:cNvPr id="17" name="图片 16" descr="5fde6128338942431f6d3d9a6179160f"/>
            <p:cNvPicPr>
              <a:picLocks noChangeAspect="1"/>
            </p:cNvPicPr>
            <p:nvPr/>
          </p:nvPicPr>
          <p:blipFill>
            <a:blip r:embed="rId1"/>
            <a:stretch>
              <a:fillRect/>
            </a:stretch>
          </p:blipFill>
          <p:spPr>
            <a:xfrm>
              <a:off x="8055" y="3734"/>
              <a:ext cx="1995" cy="930"/>
            </a:xfrm>
            <a:prstGeom prst="rect">
              <a:avLst/>
            </a:prstGeom>
          </p:spPr>
        </p:pic>
        <p:sp>
          <p:nvSpPr>
            <p:cNvPr id="18" name="文本框 17"/>
            <p:cNvSpPr txBox="1"/>
            <p:nvPr/>
          </p:nvSpPr>
          <p:spPr>
            <a:xfrm>
              <a:off x="8345" y="3864"/>
              <a:ext cx="1536" cy="580"/>
            </a:xfrm>
            <a:prstGeom prst="rect">
              <a:avLst/>
            </a:prstGeom>
            <a:noFill/>
          </p:spPr>
          <p:txBody>
            <a:bodyPr wrap="square" rtlCol="0">
              <a:spAutoFit/>
            </a:bodyPr>
            <a:lstStyle/>
            <a:p>
              <a:r>
                <a:rPr lang="en-US" altLang="zh-CN">
                  <a:latin typeface="Impact" panose="020B0806030902050204" charset="0"/>
                </a:rPr>
                <a:t>2</a:t>
              </a:r>
              <a:r>
                <a:rPr lang="zh-CN" altLang="en-US">
                  <a:latin typeface="Impact" panose="020B0806030902050204" charset="0"/>
                </a:rPr>
                <a:t>月</a:t>
              </a:r>
              <a:r>
                <a:rPr lang="en-US" altLang="zh-CN">
                  <a:latin typeface="Impact" panose="020B0806030902050204" charset="0"/>
                </a:rPr>
                <a:t>9</a:t>
              </a:r>
              <a:r>
                <a:rPr lang="zh-CN" altLang="en-US">
                  <a:latin typeface="Impact" panose="020B0806030902050204" charset="0"/>
                </a:rPr>
                <a:t>日</a:t>
              </a:r>
              <a:endParaRPr lang="zh-CN" altLang="en-US">
                <a:latin typeface="Impact" panose="020B0806030902050204" charset="0"/>
              </a:endParaRPr>
            </a:p>
          </p:txBody>
        </p:sp>
      </p:grpSp>
      <p:grpSp>
        <p:nvGrpSpPr>
          <p:cNvPr id="19" name="组合 18"/>
          <p:cNvGrpSpPr/>
          <p:nvPr/>
        </p:nvGrpSpPr>
        <p:grpSpPr>
          <a:xfrm>
            <a:off x="5133975" y="5554345"/>
            <a:ext cx="1266825" cy="590550"/>
            <a:chOff x="8055" y="3734"/>
            <a:chExt cx="1995" cy="930"/>
          </a:xfrm>
        </p:grpSpPr>
        <p:pic>
          <p:nvPicPr>
            <p:cNvPr id="20" name="图片 19" descr="5fde6128338942431f6d3d9a6179160f"/>
            <p:cNvPicPr>
              <a:picLocks noChangeAspect="1"/>
            </p:cNvPicPr>
            <p:nvPr/>
          </p:nvPicPr>
          <p:blipFill>
            <a:blip r:embed="rId1"/>
            <a:stretch>
              <a:fillRect/>
            </a:stretch>
          </p:blipFill>
          <p:spPr>
            <a:xfrm>
              <a:off x="8055" y="3734"/>
              <a:ext cx="1995" cy="930"/>
            </a:xfrm>
            <a:prstGeom prst="rect">
              <a:avLst/>
            </a:prstGeom>
          </p:spPr>
        </p:pic>
        <p:sp>
          <p:nvSpPr>
            <p:cNvPr id="21" name="文本框 20"/>
            <p:cNvSpPr txBox="1"/>
            <p:nvPr/>
          </p:nvSpPr>
          <p:spPr>
            <a:xfrm>
              <a:off x="8315" y="3864"/>
              <a:ext cx="1552" cy="580"/>
            </a:xfrm>
            <a:prstGeom prst="rect">
              <a:avLst/>
            </a:prstGeom>
            <a:noFill/>
          </p:spPr>
          <p:txBody>
            <a:bodyPr wrap="square" rtlCol="0">
              <a:spAutoFit/>
            </a:bodyPr>
            <a:lstStyle/>
            <a:p>
              <a:r>
                <a:rPr lang="en-US" altLang="zh-CN">
                  <a:latin typeface="Impact" panose="020B0806030902050204" charset="0"/>
                </a:rPr>
                <a:t>2</a:t>
              </a:r>
              <a:r>
                <a:rPr lang="zh-CN" altLang="en-US">
                  <a:latin typeface="Impact" panose="020B0806030902050204" charset="0"/>
                </a:rPr>
                <a:t>月</a:t>
              </a:r>
              <a:r>
                <a:rPr lang="en-US" altLang="zh-CN">
                  <a:latin typeface="Impact" panose="020B0806030902050204" charset="0"/>
                </a:rPr>
                <a:t>10</a:t>
              </a:r>
              <a:r>
                <a:rPr lang="zh-CN" altLang="en-US">
                  <a:latin typeface="Impact" panose="020B0806030902050204" charset="0"/>
                </a:rPr>
                <a:t>日</a:t>
              </a:r>
              <a:endParaRPr lang="zh-CN" altLang="en-US">
                <a:latin typeface="Impact" panose="020B0806030902050204" charset="0"/>
              </a:endParaRPr>
            </a:p>
          </p:txBody>
        </p:sp>
      </p:grpSp>
      <p:sp>
        <p:nvSpPr>
          <p:cNvPr id="22" name="文本框 21"/>
          <p:cNvSpPr txBox="1"/>
          <p:nvPr/>
        </p:nvSpPr>
        <p:spPr>
          <a:xfrm>
            <a:off x="6541135" y="3227070"/>
            <a:ext cx="3583940" cy="840105"/>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3" name="文本框 22"/>
          <p:cNvSpPr txBox="1"/>
          <p:nvPr/>
        </p:nvSpPr>
        <p:spPr>
          <a:xfrm>
            <a:off x="1488440" y="3998595"/>
            <a:ext cx="3604260" cy="840105"/>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4" name="文本框 23"/>
          <p:cNvSpPr txBox="1"/>
          <p:nvPr/>
        </p:nvSpPr>
        <p:spPr>
          <a:xfrm>
            <a:off x="6541135" y="4691380"/>
            <a:ext cx="3583940" cy="840105"/>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5" name="文本框 24"/>
          <p:cNvSpPr txBox="1"/>
          <p:nvPr/>
        </p:nvSpPr>
        <p:spPr>
          <a:xfrm>
            <a:off x="1478915" y="5440045"/>
            <a:ext cx="3555365" cy="840105"/>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nvGrpSpPr>
          <p:cNvPr id="6" name="组合 5"/>
          <p:cNvGrpSpPr/>
          <p:nvPr/>
        </p:nvGrpSpPr>
        <p:grpSpPr>
          <a:xfrm>
            <a:off x="5144135" y="1877060"/>
            <a:ext cx="1266825" cy="590550"/>
            <a:chOff x="8055" y="3734"/>
            <a:chExt cx="1995" cy="930"/>
          </a:xfrm>
        </p:grpSpPr>
        <p:pic>
          <p:nvPicPr>
            <p:cNvPr id="26" name="图片 25" descr="5fde6128338942431f6d3d9a6179160f"/>
            <p:cNvPicPr>
              <a:picLocks noChangeAspect="1"/>
            </p:cNvPicPr>
            <p:nvPr/>
          </p:nvPicPr>
          <p:blipFill>
            <a:blip r:embed="rId1"/>
            <a:stretch>
              <a:fillRect/>
            </a:stretch>
          </p:blipFill>
          <p:spPr>
            <a:xfrm>
              <a:off x="8055" y="3734"/>
              <a:ext cx="1995" cy="930"/>
            </a:xfrm>
            <a:prstGeom prst="rect">
              <a:avLst/>
            </a:prstGeom>
          </p:spPr>
        </p:pic>
        <p:sp>
          <p:nvSpPr>
            <p:cNvPr id="27" name="文本框 26"/>
            <p:cNvSpPr txBox="1"/>
            <p:nvPr/>
          </p:nvSpPr>
          <p:spPr>
            <a:xfrm>
              <a:off x="8330" y="3864"/>
              <a:ext cx="1426" cy="580"/>
            </a:xfrm>
            <a:prstGeom prst="rect">
              <a:avLst/>
            </a:prstGeom>
            <a:noFill/>
          </p:spPr>
          <p:txBody>
            <a:bodyPr wrap="square" rtlCol="0">
              <a:spAutoFit/>
            </a:bodyPr>
            <a:lstStyle/>
            <a:p>
              <a:r>
                <a:rPr lang="en-US" altLang="zh-CN">
                  <a:latin typeface="Impact" panose="020B0806030902050204" charset="0"/>
                </a:rPr>
                <a:t>2</a:t>
              </a:r>
              <a:r>
                <a:rPr lang="zh-CN" altLang="en-US">
                  <a:latin typeface="Impact" panose="020B0806030902050204" charset="0"/>
                </a:rPr>
                <a:t>月</a:t>
              </a:r>
              <a:r>
                <a:rPr lang="en-US" altLang="zh-CN">
                  <a:latin typeface="Impact" panose="020B0806030902050204" charset="0"/>
                </a:rPr>
                <a:t>5</a:t>
              </a:r>
              <a:r>
                <a:rPr lang="zh-CN" altLang="en-US">
                  <a:latin typeface="Impact" panose="020B0806030902050204" charset="0"/>
                </a:rPr>
                <a:t>日</a:t>
              </a:r>
              <a:endParaRPr lang="zh-CN" altLang="en-US">
                <a:latin typeface="Impact" panose="020B0806030902050204" charset="0"/>
              </a:endParaRPr>
            </a:p>
          </p:txBody>
        </p:sp>
      </p:grpSp>
      <p:grpSp>
        <p:nvGrpSpPr>
          <p:cNvPr id="28" name="组合 27"/>
          <p:cNvGrpSpPr/>
          <p:nvPr/>
        </p:nvGrpSpPr>
        <p:grpSpPr>
          <a:xfrm>
            <a:off x="5144135" y="1108075"/>
            <a:ext cx="1266825" cy="590550"/>
            <a:chOff x="8055" y="3734"/>
            <a:chExt cx="1995" cy="930"/>
          </a:xfrm>
        </p:grpSpPr>
        <p:pic>
          <p:nvPicPr>
            <p:cNvPr id="29" name="图片 28" descr="5fde6128338942431f6d3d9a6179160f"/>
            <p:cNvPicPr>
              <a:picLocks noChangeAspect="1"/>
            </p:cNvPicPr>
            <p:nvPr/>
          </p:nvPicPr>
          <p:blipFill>
            <a:blip r:embed="rId1"/>
            <a:stretch>
              <a:fillRect/>
            </a:stretch>
          </p:blipFill>
          <p:spPr>
            <a:xfrm>
              <a:off x="8055" y="3734"/>
              <a:ext cx="1995" cy="930"/>
            </a:xfrm>
            <a:prstGeom prst="rect">
              <a:avLst/>
            </a:prstGeom>
          </p:spPr>
        </p:pic>
        <p:sp>
          <p:nvSpPr>
            <p:cNvPr id="30" name="文本框 29"/>
            <p:cNvSpPr txBox="1"/>
            <p:nvPr/>
          </p:nvSpPr>
          <p:spPr>
            <a:xfrm>
              <a:off x="8375" y="3864"/>
              <a:ext cx="1426" cy="580"/>
            </a:xfrm>
            <a:prstGeom prst="rect">
              <a:avLst/>
            </a:prstGeom>
            <a:noFill/>
          </p:spPr>
          <p:txBody>
            <a:bodyPr wrap="square" rtlCol="0">
              <a:spAutoFit/>
            </a:bodyPr>
            <a:lstStyle/>
            <a:p>
              <a:r>
                <a:rPr lang="en-US" altLang="zh-CN">
                  <a:latin typeface="Impact" panose="020B0806030902050204" charset="0"/>
                </a:rPr>
                <a:t>2</a:t>
              </a:r>
              <a:r>
                <a:rPr lang="zh-CN" altLang="en-US">
                  <a:latin typeface="Impact" panose="020B0806030902050204" charset="0"/>
                </a:rPr>
                <a:t>月</a:t>
              </a:r>
              <a:r>
                <a:rPr lang="en-US" altLang="zh-CN">
                  <a:latin typeface="Impact" panose="020B0806030902050204" charset="0"/>
                </a:rPr>
                <a:t>4</a:t>
              </a:r>
              <a:r>
                <a:rPr lang="zh-CN" altLang="en-US">
                  <a:latin typeface="Impact" panose="020B0806030902050204" charset="0"/>
                </a:rPr>
                <a:t>日</a:t>
              </a:r>
              <a:endParaRPr lang="zh-CN" altLang="en-US">
                <a:latin typeface="Impact" panose="020B0806030902050204" charset="0"/>
              </a:endParaRPr>
            </a:p>
          </p:txBody>
        </p:sp>
      </p:grpSp>
      <p:sp>
        <p:nvSpPr>
          <p:cNvPr id="31" name="文本框 30"/>
          <p:cNvSpPr txBox="1"/>
          <p:nvPr/>
        </p:nvSpPr>
        <p:spPr>
          <a:xfrm>
            <a:off x="1545590" y="966470"/>
            <a:ext cx="3556635" cy="840105"/>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2" name="文本框 31"/>
          <p:cNvSpPr txBox="1"/>
          <p:nvPr/>
        </p:nvSpPr>
        <p:spPr>
          <a:xfrm>
            <a:off x="6522085" y="1752600"/>
            <a:ext cx="3556635" cy="840105"/>
          </a:xfrm>
          <a:prstGeom prst="rect">
            <a:avLst/>
          </a:prstGeom>
          <a:noFill/>
        </p:spPr>
        <p:txBody>
          <a:bodyPr wrap="square" rtlCol="0">
            <a:spAutoFit/>
          </a:bodyPr>
          <a:lstStyle/>
          <a:p>
            <a:pPr>
              <a:lnSpc>
                <a:spcPct val="100000"/>
              </a:lnSpc>
            </a:pPr>
            <a:r>
              <a:rPr lang="zh-CN" altLang="en-US" sz="1600">
                <a:solidFill>
                  <a:schemeClr val="tx1">
                    <a:lumMod val="75000"/>
                    <a:lumOff val="25000"/>
                  </a:schemeClr>
                </a:solidFill>
                <a:latin typeface="微软雅黑" panose="020B0503020204020204" charset="-122"/>
                <a:ea typeface="微软雅黑" panose="020B0503020204020204" charset="-122"/>
              </a:rPr>
              <a:t>东汉佛教传入，为了扩大在本土的影响力逐附会传统文化把元宵节定为参佛的吉日良辰</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par>
                          <p:cTn id="70" fill="hold">
                            <p:stCondLst>
                              <p:cond delay="6500"/>
                            </p:stCondLst>
                            <p:childTnLst>
                              <p:par>
                                <p:cTn id="71" presetID="22" presetClass="entr" presetSubtype="8"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ipe(left)">
                                      <p:cBhvr>
                                        <p:cTn id="7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2" grpId="0"/>
      <p:bldP spid="23" grpId="0"/>
      <p:bldP spid="24" grpId="0"/>
      <p:bldP spid="25"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rot="5400000">
            <a:off x="-886460" y="2501900"/>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rot="16200000">
              <a:off x="8737" y="465"/>
              <a:ext cx="805" cy="3270"/>
            </a:xfrm>
            <a:prstGeom prst="rect">
              <a:avLst/>
            </a:prstGeom>
            <a:noFill/>
          </p:spPr>
          <p:txBody>
            <a:bodyPr wrap="square" rtlCol="0">
              <a:spAutoFit/>
            </a:bodyPr>
            <a:lstStyle/>
            <a:p>
              <a:pPr algn="dist"/>
              <a:r>
                <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rPr>
                <a:t>人员安排</a:t>
              </a:r>
              <a:endPar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5" name="文本框 4"/>
          <p:cNvSpPr txBox="1"/>
          <p:nvPr/>
        </p:nvSpPr>
        <p:spPr>
          <a:xfrm>
            <a:off x="1623695" y="1747520"/>
            <a:ext cx="8503285" cy="1325880"/>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charset="-122"/>
                <a:ea typeface="微软雅黑" panose="020B0503020204020204" charset="-122"/>
              </a:rPr>
              <a:t>添加人名</a:t>
            </a:r>
            <a:r>
              <a:rPr lang="zh-CN" altLang="en-US" dirty="0">
                <a:solidFill>
                  <a:schemeClr val="tx1">
                    <a:lumMod val="75000"/>
                    <a:lumOff val="25000"/>
                  </a:schemeClr>
                </a:solidFill>
                <a:latin typeface="微软雅黑" panose="020B0503020204020204" charset="-122"/>
                <a:ea typeface="微软雅黑" panose="020B0503020204020204" charset="-122"/>
              </a:rPr>
              <a:t>：作好整个执行部活动安排，于</a:t>
            </a:r>
            <a:r>
              <a:rPr lang="en-US" altLang="zh-CN" dirty="0">
                <a:solidFill>
                  <a:schemeClr val="tx1">
                    <a:lumMod val="75000"/>
                    <a:lumOff val="25000"/>
                  </a:schemeClr>
                </a:solidFill>
                <a:latin typeface="微软雅黑" panose="020B0503020204020204" charset="-122"/>
                <a:ea typeface="微软雅黑" panose="020B0503020204020204" charset="-122"/>
              </a:rPr>
              <a:t>1</a:t>
            </a:r>
            <a:r>
              <a:rPr lang="zh-CN" altLang="en-US" dirty="0">
                <a:solidFill>
                  <a:schemeClr val="tx1">
                    <a:lumMod val="75000"/>
                    <a:lumOff val="25000"/>
                  </a:schemeClr>
                </a:solidFill>
                <a:latin typeface="微软雅黑" panose="020B0503020204020204" charset="-122"/>
                <a:ea typeface="微软雅黑" panose="020B0503020204020204" charset="-122"/>
              </a:rPr>
              <a:t>月2</a:t>
            </a:r>
            <a:r>
              <a:rPr lang="en-US" altLang="zh-CN" dirty="0">
                <a:solidFill>
                  <a:schemeClr val="tx1">
                    <a:lumMod val="75000"/>
                    <a:lumOff val="25000"/>
                  </a:schemeClr>
                </a:solidFill>
                <a:latin typeface="微软雅黑" panose="020B0503020204020204" charset="-122"/>
                <a:ea typeface="微软雅黑" panose="020B0503020204020204" charset="-122"/>
              </a:rPr>
              <a:t>6</a:t>
            </a:r>
            <a:r>
              <a:rPr lang="zh-CN" altLang="en-US" dirty="0">
                <a:solidFill>
                  <a:schemeClr val="tx1">
                    <a:lumMod val="75000"/>
                    <a:lumOff val="25000"/>
                  </a:schemeClr>
                </a:solidFill>
                <a:latin typeface="微软雅黑" panose="020B0503020204020204" charset="-122"/>
                <a:ea typeface="微软雅黑" panose="020B0503020204020204" charset="-122"/>
              </a:rPr>
              <a:t>日之前将活动期间的人员排班表交总经办审核，抢购堆头及抢购区域的秩序维护和需要人力支援的申请和协调要事前与人事部作好沟通。定出具体的人员和时间。</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8594090" y="4638040"/>
            <a:ext cx="1492250" cy="1492250"/>
            <a:chOff x="8594090" y="4638040"/>
            <a:chExt cx="1492250" cy="1492250"/>
          </a:xfrm>
        </p:grpSpPr>
        <p:pic>
          <p:nvPicPr>
            <p:cNvPr id="4" name="图片 3" descr="ac16c851ae8978be712c9086b1b8dd18"/>
            <p:cNvPicPr>
              <a:picLocks noChangeAspect="1"/>
            </p:cNvPicPr>
            <p:nvPr/>
          </p:nvPicPr>
          <p:blipFill>
            <a:blip r:embed="rId2"/>
            <a:stretch>
              <a:fillRect/>
            </a:stretch>
          </p:blipFill>
          <p:spPr>
            <a:xfrm>
              <a:off x="8594090" y="4638040"/>
              <a:ext cx="1492250" cy="1492250"/>
            </a:xfrm>
            <a:prstGeom prst="rect">
              <a:avLst/>
            </a:prstGeom>
          </p:spPr>
        </p:pic>
        <p:sp>
          <p:nvSpPr>
            <p:cNvPr id="6" name="文本框 5"/>
            <p:cNvSpPr txBox="1"/>
            <p:nvPr/>
          </p:nvSpPr>
          <p:spPr>
            <a:xfrm>
              <a:off x="8863330" y="4929505"/>
              <a:ext cx="1021080" cy="953135"/>
            </a:xfrm>
            <a:prstGeom prst="rect">
              <a:avLst/>
            </a:prstGeom>
            <a:noFill/>
          </p:spPr>
          <p:txBody>
            <a:bodyPr wrap="square" rtlCol="0">
              <a:spAutoFit/>
            </a:bodyPr>
            <a:lstStyle/>
            <a:p>
              <a:r>
                <a:rPr lang="zh-CN" altLang="en-US" sz="2800" dirty="0">
                  <a:solidFill>
                    <a:srgbClr val="FFC000"/>
                  </a:solidFill>
                  <a:latin typeface="汉仪凌波体简" panose="02010604000101010101" pitchFamily="2" charset="-122"/>
                  <a:ea typeface="汉仪凌波体简" panose="02010604000101010101" pitchFamily="2" charset="-122"/>
                </a:rPr>
                <a:t>情缘素材</a:t>
              </a:r>
              <a:endParaRPr lang="zh-CN" altLang="en-US" sz="2800" dirty="0">
                <a:solidFill>
                  <a:srgbClr val="FFC000"/>
                </a:solidFill>
                <a:latin typeface="汉仪凌波体简" panose="02010604000101010101" pitchFamily="2" charset="-122"/>
                <a:ea typeface="汉仪凌波体简" panose="02010604000101010101" pitchFamily="2" charset="-122"/>
              </a:endParaRPr>
            </a:p>
          </p:txBody>
        </p:sp>
      </p:grpSp>
      <p:sp>
        <p:nvSpPr>
          <p:cNvPr id="14" name="文本框 13"/>
          <p:cNvSpPr txBox="1"/>
          <p:nvPr/>
        </p:nvSpPr>
        <p:spPr>
          <a:xfrm>
            <a:off x="1623695" y="3312160"/>
            <a:ext cx="8592185" cy="1325880"/>
          </a:xfrm>
          <a:prstGeom prst="rect">
            <a:avLst/>
          </a:prstGeom>
          <a:noFill/>
        </p:spPr>
        <p:txBody>
          <a:bodyPr wrap="square" rtlCol="0">
            <a:spAutoFit/>
          </a:bodyPr>
          <a:lstStyle/>
          <a:p>
            <a:pPr>
              <a:lnSpc>
                <a:spcPct val="150000"/>
              </a:lnSpc>
            </a:pPr>
            <a:r>
              <a:rPr lang="zh-CN" altLang="en-US" dirty="0">
                <a:solidFill>
                  <a:schemeClr val="tx1">
                    <a:lumMod val="75000"/>
                    <a:lumOff val="25000"/>
                  </a:schemeClr>
                </a:solidFill>
                <a:latin typeface="微软雅黑" panose="020B0503020204020204" charset="-122"/>
                <a:ea typeface="微软雅黑" panose="020B0503020204020204" charset="-122"/>
              </a:rPr>
              <a:t>作好整个执行部活动安排，于1月26日之前将活动期间的人员排班表交总经办审核，抢购堆头及抢购区域的秩序维护和需要人力支援的申请和协调要事前与人事部作好沟通。定出具体的人员和时间。 </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pic>
        <p:nvPicPr>
          <p:cNvPr id="18" name="图片 17" descr="954c25ae592d6b10cfe8009553bf477f"/>
          <p:cNvPicPr>
            <a:picLocks noChangeAspect="1"/>
          </p:cNvPicPr>
          <p:nvPr/>
        </p:nvPicPr>
        <p:blipFill>
          <a:blip r:embed="rId3"/>
          <a:stretch>
            <a:fillRect/>
          </a:stretch>
        </p:blipFill>
        <p:spPr>
          <a:xfrm>
            <a:off x="3149600" y="4376420"/>
            <a:ext cx="3731895" cy="2736215"/>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right)">
                                      <p:cBhvr>
                                        <p:cTn id="15" dur="500"/>
                                        <p:tgtEl>
                                          <p:spTgt spid="14"/>
                                        </p:tgtEl>
                                      </p:cBhvr>
                                    </p:animEffect>
                                  </p:childTnLst>
                                </p:cTn>
                              </p:par>
                            </p:childTnLst>
                          </p:cTn>
                        </p:par>
                        <p:par>
                          <p:cTn id="16" fill="hold">
                            <p:stCondLst>
                              <p:cond delay="1500"/>
                            </p:stCondLst>
                            <p:childTnLst>
                              <p:par>
                                <p:cTn id="17" presetID="49" presetClass="entr" presetSubtype="0" decel="10000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 calcmode="lin" valueType="num">
                                      <p:cBhvr>
                                        <p:cTn id="21" dur="500" fill="hold"/>
                                        <p:tgtEl>
                                          <p:spTgt spid="2"/>
                                        </p:tgtEl>
                                        <p:attrNameLst>
                                          <p:attrName>style.rotation</p:attrName>
                                        </p:attrNameLst>
                                      </p:cBhvr>
                                      <p:tavLst>
                                        <p:tav tm="0">
                                          <p:val>
                                            <p:fltVal val="360"/>
                                          </p:val>
                                        </p:tav>
                                        <p:tav tm="100000">
                                          <p:val>
                                            <p:fltVal val="0"/>
                                          </p:val>
                                        </p:tav>
                                      </p:tavLst>
                                    </p:anim>
                                    <p:animEffect transition="in" filter="fade">
                                      <p:cBhvr>
                                        <p:cTn id="22" dur="500"/>
                                        <p:tgtEl>
                                          <p:spTgt spid="2"/>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80110" y="2683510"/>
            <a:ext cx="9459595" cy="1325880"/>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charset="-122"/>
                <a:ea typeface="微软雅黑" panose="020B0503020204020204" charset="-122"/>
              </a:rPr>
              <a:t>添加人名</a:t>
            </a:r>
            <a:r>
              <a:rPr lang="zh-CN" altLang="en-US" dirty="0">
                <a:solidFill>
                  <a:schemeClr val="tx1">
                    <a:lumMod val="75000"/>
                    <a:lumOff val="25000"/>
                  </a:schemeClr>
                </a:solidFill>
                <a:latin typeface="微软雅黑" panose="020B0503020204020204" charset="-122"/>
                <a:ea typeface="微软雅黑" panose="020B0503020204020204" charset="-122"/>
              </a:rPr>
              <a:t>：作好整个执行部活动安排，于</a:t>
            </a:r>
            <a:r>
              <a:rPr lang="en-US" altLang="zh-CN" dirty="0">
                <a:solidFill>
                  <a:schemeClr val="tx1">
                    <a:lumMod val="75000"/>
                    <a:lumOff val="25000"/>
                  </a:schemeClr>
                </a:solidFill>
                <a:latin typeface="微软雅黑" panose="020B0503020204020204" charset="-122"/>
                <a:ea typeface="微软雅黑" panose="020B0503020204020204" charset="-122"/>
              </a:rPr>
              <a:t>1</a:t>
            </a:r>
            <a:r>
              <a:rPr lang="zh-CN" altLang="en-US" dirty="0">
                <a:solidFill>
                  <a:schemeClr val="tx1">
                    <a:lumMod val="75000"/>
                    <a:lumOff val="25000"/>
                  </a:schemeClr>
                </a:solidFill>
                <a:latin typeface="微软雅黑" panose="020B0503020204020204" charset="-122"/>
                <a:ea typeface="微软雅黑" panose="020B0503020204020204" charset="-122"/>
              </a:rPr>
              <a:t>月2</a:t>
            </a:r>
            <a:r>
              <a:rPr lang="en-US" altLang="zh-CN" dirty="0">
                <a:solidFill>
                  <a:schemeClr val="tx1">
                    <a:lumMod val="75000"/>
                    <a:lumOff val="25000"/>
                  </a:schemeClr>
                </a:solidFill>
                <a:latin typeface="微软雅黑" panose="020B0503020204020204" charset="-122"/>
                <a:ea typeface="微软雅黑" panose="020B0503020204020204" charset="-122"/>
              </a:rPr>
              <a:t>6</a:t>
            </a:r>
            <a:r>
              <a:rPr lang="zh-CN" altLang="en-US" dirty="0">
                <a:solidFill>
                  <a:schemeClr val="tx1">
                    <a:lumMod val="75000"/>
                    <a:lumOff val="25000"/>
                  </a:schemeClr>
                </a:solidFill>
                <a:latin typeface="微软雅黑" panose="020B0503020204020204" charset="-122"/>
                <a:ea typeface="微软雅黑" panose="020B0503020204020204" charset="-122"/>
              </a:rPr>
              <a:t>日之前将活动期间的人员排班表交总经办审核，抢购堆头及抢购区域的秩序维护和需要人力支援的申请和协调要事前与人事部作好沟通。定出具体的人员和时间。</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1394460" y="4249420"/>
            <a:ext cx="6970395" cy="1325880"/>
          </a:xfrm>
          <a:prstGeom prst="rect">
            <a:avLst/>
          </a:prstGeom>
          <a:noFill/>
        </p:spPr>
        <p:txBody>
          <a:bodyPr wrap="square" rtlCol="0">
            <a:spAutoFit/>
          </a:bodyPr>
          <a:lstStyle/>
          <a:p>
            <a:pPr>
              <a:lnSpc>
                <a:spcPct val="150000"/>
              </a:lnSpc>
            </a:pPr>
            <a:r>
              <a:rPr lang="zh-CN" altLang="en-US" dirty="0">
                <a:solidFill>
                  <a:schemeClr val="tx1">
                    <a:lumMod val="75000"/>
                    <a:lumOff val="25000"/>
                  </a:schemeClr>
                </a:solidFill>
                <a:latin typeface="微软雅黑" panose="020B0503020204020204" charset="-122"/>
                <a:ea typeface="微软雅黑" panose="020B0503020204020204" charset="-122"/>
              </a:rPr>
              <a:t>作好整个执行部活动安排，于1月26日之前将活动期间的人员排班表交总经办审核，抢购堆头及抢购区域的秩序维护和需要人力支援的申请和协调要事前与人事部作好沟通。定出具体的人员和时间。 </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nvGrpSpPr>
          <p:cNvPr id="12" name="组合 11"/>
          <p:cNvGrpSpPr/>
          <p:nvPr/>
        </p:nvGrpSpPr>
        <p:grpSpPr>
          <a:xfrm>
            <a:off x="4060825" y="821690"/>
            <a:ext cx="3351530" cy="1294130"/>
            <a:chOff x="6500" y="1067"/>
            <a:chExt cx="5278" cy="2038"/>
          </a:xfrm>
        </p:grpSpPr>
        <p:pic>
          <p:nvPicPr>
            <p:cNvPr id="13" name="图片 12"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4" name="文本框 13"/>
            <p:cNvSpPr txBox="1"/>
            <p:nvPr/>
          </p:nvSpPr>
          <p:spPr>
            <a:xfrm>
              <a:off x="7435" y="1605"/>
              <a:ext cx="3456" cy="966"/>
            </a:xfrm>
            <a:prstGeom prst="rect">
              <a:avLst/>
            </a:prstGeom>
            <a:noFill/>
          </p:spPr>
          <p:txBody>
            <a:bodyPr wrap="square" rtlCol="0">
              <a:spAutoFit/>
            </a:bodyPr>
            <a:lstStyle/>
            <a:p>
              <a:pPr algn="dist"/>
              <a:r>
                <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人员安排</a:t>
              </a:r>
              <a:endPar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cxnSp>
        <p:nvCxnSpPr>
          <p:cNvPr id="17" name="直接连接符 16"/>
          <p:cNvCxnSpPr/>
          <p:nvPr/>
        </p:nvCxnSpPr>
        <p:spPr>
          <a:xfrm>
            <a:off x="706120" y="2644775"/>
            <a:ext cx="0" cy="1548000"/>
          </a:xfrm>
          <a:prstGeom prst="line">
            <a:avLst/>
          </a:prstGeom>
          <a:ln w="0">
            <a:solidFill>
              <a:srgbClr val="C00000"/>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21690" y="4195445"/>
            <a:ext cx="7722870" cy="0"/>
          </a:xfrm>
          <a:prstGeom prst="line">
            <a:avLst/>
          </a:prstGeom>
          <a:ln>
            <a:solidFill>
              <a:srgbClr val="A3041E"/>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544560" y="4345940"/>
            <a:ext cx="0" cy="1548000"/>
          </a:xfrm>
          <a:prstGeom prst="line">
            <a:avLst/>
          </a:prstGeom>
          <a:ln w="0">
            <a:solidFill>
              <a:srgbClr val="C00000"/>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06120" y="2487930"/>
            <a:ext cx="9396000" cy="0"/>
          </a:xfrm>
          <a:prstGeom prst="line">
            <a:avLst/>
          </a:prstGeom>
          <a:ln>
            <a:solidFill>
              <a:srgbClr val="A3041E"/>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8594090" y="4638040"/>
            <a:ext cx="1492250" cy="1492250"/>
            <a:chOff x="8594090" y="4638040"/>
            <a:chExt cx="1492250" cy="1492250"/>
          </a:xfrm>
        </p:grpSpPr>
        <p:pic>
          <p:nvPicPr>
            <p:cNvPr id="22" name="图片 21" descr="ac16c851ae8978be712c9086b1b8dd18"/>
            <p:cNvPicPr>
              <a:picLocks noChangeAspect="1"/>
            </p:cNvPicPr>
            <p:nvPr/>
          </p:nvPicPr>
          <p:blipFill>
            <a:blip r:embed="rId2"/>
            <a:stretch>
              <a:fillRect/>
            </a:stretch>
          </p:blipFill>
          <p:spPr>
            <a:xfrm>
              <a:off x="8594090" y="4638040"/>
              <a:ext cx="1492250" cy="1492250"/>
            </a:xfrm>
            <a:prstGeom prst="rect">
              <a:avLst/>
            </a:prstGeom>
          </p:spPr>
        </p:pic>
        <p:sp>
          <p:nvSpPr>
            <p:cNvPr id="23" name="文本框 22"/>
            <p:cNvSpPr txBox="1"/>
            <p:nvPr/>
          </p:nvSpPr>
          <p:spPr>
            <a:xfrm>
              <a:off x="8863330" y="4929505"/>
              <a:ext cx="1021080" cy="953135"/>
            </a:xfrm>
            <a:prstGeom prst="rect">
              <a:avLst/>
            </a:prstGeom>
            <a:noFill/>
          </p:spPr>
          <p:txBody>
            <a:bodyPr wrap="square" rtlCol="0">
              <a:spAutoFit/>
            </a:bodyPr>
            <a:lstStyle/>
            <a:p>
              <a:r>
                <a:rPr lang="zh-CN" altLang="en-US" sz="2800" dirty="0">
                  <a:solidFill>
                    <a:srgbClr val="FFC000"/>
                  </a:solidFill>
                  <a:latin typeface="汉仪凌波体简" panose="02010604000101010101" pitchFamily="2" charset="-122"/>
                  <a:ea typeface="汉仪凌波体简" panose="02010604000101010101" pitchFamily="2" charset="-122"/>
                </a:rPr>
                <a:t>情缘素材</a:t>
              </a:r>
              <a:endParaRPr lang="zh-CN" altLang="en-US" sz="2800" dirty="0">
                <a:solidFill>
                  <a:srgbClr val="FFC000"/>
                </a:solidFill>
                <a:latin typeface="汉仪凌波体简" panose="02010604000101010101" pitchFamily="2" charset="-122"/>
                <a:ea typeface="汉仪凌波体简" panose="02010604000101010101" pitchFamily="2" charset="-122"/>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1000"/>
                                        <p:tgtEl>
                                          <p:spTgt spid="20"/>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1000"/>
                                        <p:tgtEl>
                                          <p:spTgt spid="17"/>
                                        </p:tgtEl>
                                      </p:cBhvr>
                                    </p:animEffect>
                                  </p:childTnLst>
                                </p:cTn>
                              </p:par>
                            </p:childTnLst>
                          </p:cTn>
                        </p:par>
                        <p:par>
                          <p:cTn id="16" fill="hold">
                            <p:stCondLst>
                              <p:cond delay="2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1000"/>
                                        <p:tgtEl>
                                          <p:spTgt spid="18"/>
                                        </p:tgtEl>
                                      </p:cBhvr>
                                    </p:animEffect>
                                  </p:childTnLst>
                                </p:cTn>
                              </p:par>
                            </p:childTnLst>
                          </p:cTn>
                        </p:par>
                        <p:par>
                          <p:cTn id="24" fill="hold">
                            <p:stCondLst>
                              <p:cond delay="4000"/>
                            </p:stCondLst>
                            <p:childTnLst>
                              <p:par>
                                <p:cTn id="25" presetID="22"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1000"/>
                                        <p:tgtEl>
                                          <p:spTgt spid="19"/>
                                        </p:tgtEl>
                                      </p:cBhvr>
                                    </p:animEffect>
                                  </p:childTnLst>
                                </p:cTn>
                              </p:par>
                            </p:childTnLst>
                          </p:cTn>
                        </p:par>
                        <p:par>
                          <p:cTn id="28" fill="hold">
                            <p:stCondLst>
                              <p:cond delay="5000"/>
                            </p:stCondLst>
                            <p:childTnLst>
                              <p:par>
                                <p:cTn id="29" presetID="22" presetClass="entr" presetSubtype="2"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right)">
                                      <p:cBhvr>
                                        <p:cTn id="31" dur="500"/>
                                        <p:tgtEl>
                                          <p:spTgt spid="7"/>
                                        </p:tgtEl>
                                      </p:cBhvr>
                                    </p:animEffect>
                                  </p:childTnLst>
                                </p:cTn>
                              </p:par>
                            </p:childTnLst>
                          </p:cTn>
                        </p:par>
                        <p:par>
                          <p:cTn id="32" fill="hold">
                            <p:stCondLst>
                              <p:cond delay="5500"/>
                            </p:stCondLst>
                            <p:childTnLst>
                              <p:par>
                                <p:cTn id="33" presetID="49" presetClass="entr" presetSubtype="0" decel="100000"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 calcmode="lin" valueType="num">
                                      <p:cBhvr>
                                        <p:cTn id="37" dur="500" fill="hold"/>
                                        <p:tgtEl>
                                          <p:spTgt spid="21"/>
                                        </p:tgtEl>
                                        <p:attrNameLst>
                                          <p:attrName>style.rotation</p:attrName>
                                        </p:attrNameLst>
                                      </p:cBhvr>
                                      <p:tavLst>
                                        <p:tav tm="0">
                                          <p:val>
                                            <p:fltVal val="360"/>
                                          </p:val>
                                        </p:tav>
                                        <p:tav tm="100000">
                                          <p:val>
                                            <p:fltVal val="0"/>
                                          </p:val>
                                        </p:tav>
                                      </p:tavLst>
                                    </p:anim>
                                    <p:animEffect transition="in" filter="fade">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16915" y="2354580"/>
            <a:ext cx="4508500" cy="3794760"/>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charset="-122"/>
                <a:ea typeface="微软雅黑" panose="020B0503020204020204" charset="-122"/>
              </a:rPr>
              <a:t>添加人名</a:t>
            </a:r>
            <a:r>
              <a:rPr lang="zh-CN" altLang="en-US" dirty="0">
                <a:solidFill>
                  <a:schemeClr val="tx1">
                    <a:lumMod val="75000"/>
                    <a:lumOff val="25000"/>
                  </a:schemeClr>
                </a:solidFill>
                <a:latin typeface="微软雅黑" panose="020B0503020204020204" charset="-122"/>
                <a:ea typeface="微软雅黑" panose="020B0503020204020204" charset="-122"/>
              </a:rPr>
              <a:t>：作好整个执行部活动安排，于</a:t>
            </a:r>
            <a:r>
              <a:rPr lang="en-US" altLang="zh-CN" dirty="0">
                <a:solidFill>
                  <a:schemeClr val="tx1">
                    <a:lumMod val="75000"/>
                    <a:lumOff val="25000"/>
                  </a:schemeClr>
                </a:solidFill>
                <a:latin typeface="微软雅黑" panose="020B0503020204020204" charset="-122"/>
                <a:ea typeface="微软雅黑" panose="020B0503020204020204" charset="-122"/>
              </a:rPr>
              <a:t>1</a:t>
            </a:r>
            <a:r>
              <a:rPr lang="zh-CN" altLang="en-US" dirty="0">
                <a:solidFill>
                  <a:schemeClr val="tx1">
                    <a:lumMod val="75000"/>
                    <a:lumOff val="25000"/>
                  </a:schemeClr>
                </a:solidFill>
                <a:latin typeface="微软雅黑" panose="020B0503020204020204" charset="-122"/>
                <a:ea typeface="微软雅黑" panose="020B0503020204020204" charset="-122"/>
              </a:rPr>
              <a:t>月2</a:t>
            </a:r>
            <a:r>
              <a:rPr lang="en-US" altLang="zh-CN" dirty="0">
                <a:solidFill>
                  <a:schemeClr val="tx1">
                    <a:lumMod val="75000"/>
                    <a:lumOff val="25000"/>
                  </a:schemeClr>
                </a:solidFill>
                <a:latin typeface="微软雅黑" panose="020B0503020204020204" charset="-122"/>
                <a:ea typeface="微软雅黑" panose="020B0503020204020204" charset="-122"/>
              </a:rPr>
              <a:t>6</a:t>
            </a:r>
            <a:r>
              <a:rPr lang="zh-CN" altLang="en-US" dirty="0">
                <a:solidFill>
                  <a:schemeClr val="tx1">
                    <a:lumMod val="75000"/>
                    <a:lumOff val="25000"/>
                  </a:schemeClr>
                </a:solidFill>
                <a:latin typeface="微软雅黑" panose="020B0503020204020204" charset="-122"/>
                <a:ea typeface="微软雅黑" panose="020B0503020204020204" charset="-122"/>
              </a:rPr>
              <a:t>日之前将活动期间的人员排班表交总经办审核，抢购堆头及抢购区域的秩序维护和需要人力支援的申请和协调要事前与人事部作好沟通。定出具体的人员和时间。</a:t>
            </a:r>
            <a:endParaRPr lang="zh-CN" altLang="en-US" dirty="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zh-CN" altLang="en-US" dirty="0">
                <a:solidFill>
                  <a:schemeClr val="tx1">
                    <a:lumMod val="75000"/>
                    <a:lumOff val="25000"/>
                  </a:schemeClr>
                </a:solidFill>
                <a:latin typeface="微软雅黑" panose="020B0503020204020204" charset="-122"/>
                <a:ea typeface="微软雅黑" panose="020B0503020204020204" charset="-122"/>
                <a:sym typeface="+mn-ea"/>
              </a:rPr>
              <a:t>作好整个执行部活动安排，于1月26日之前将活动期间的人员排班表交总经办审核，  </a:t>
            </a:r>
            <a:endParaRPr lang="zh-CN" altLang="en-US"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zh-CN" altLang="en-US" dirty="0">
                <a:solidFill>
                  <a:schemeClr val="tx1">
                    <a:lumMod val="75000"/>
                    <a:lumOff val="25000"/>
                  </a:schemeClr>
                </a:solidFill>
                <a:latin typeface="微软雅黑" panose="020B0503020204020204" charset="-122"/>
                <a:ea typeface="微软雅黑" panose="020B0503020204020204" charset="-122"/>
                <a:sym typeface="+mn-ea"/>
              </a:rPr>
              <a:t>        抢购堆头及抢购区域的秩序维护和需</a:t>
            </a:r>
            <a:endParaRPr lang="zh-CN" altLang="en-US" dirty="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zh-CN" altLang="en-US" dirty="0">
                <a:solidFill>
                  <a:schemeClr val="tx1">
                    <a:lumMod val="75000"/>
                    <a:lumOff val="25000"/>
                  </a:schemeClr>
                </a:solidFill>
                <a:latin typeface="微软雅黑" panose="020B0503020204020204" charset="-122"/>
                <a:ea typeface="微软雅黑" panose="020B0503020204020204" charset="-122"/>
                <a:sym typeface="+mn-ea"/>
              </a:rPr>
              <a:t>           要人力支援的申请。</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6172200" y="2354580"/>
            <a:ext cx="4429760" cy="2148840"/>
          </a:xfrm>
          <a:prstGeom prst="rect">
            <a:avLst/>
          </a:prstGeom>
          <a:noFill/>
        </p:spPr>
        <p:txBody>
          <a:bodyPr wrap="square" rtlCol="0">
            <a:spAutoFit/>
          </a:bodyPr>
          <a:lstStyle/>
          <a:p>
            <a:pPr>
              <a:lnSpc>
                <a:spcPct val="150000"/>
              </a:lnSpc>
            </a:pPr>
            <a:r>
              <a:rPr lang="zh-CN" altLang="en-US" dirty="0">
                <a:solidFill>
                  <a:schemeClr val="tx1">
                    <a:lumMod val="75000"/>
                    <a:lumOff val="25000"/>
                  </a:schemeClr>
                </a:solidFill>
                <a:latin typeface="微软雅黑" panose="020B0503020204020204" charset="-122"/>
                <a:ea typeface="微软雅黑" panose="020B0503020204020204" charset="-122"/>
              </a:rPr>
              <a:t>作好整个执行部活动安排，于1月26日之前将活动期间的人员排班表交总经办审核，抢购堆头及抢购区域的秩序维护和需要人力支援的申请和协调要事前与人事部作好沟通。定出具体的人员和时间。 </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nvGrpSpPr>
          <p:cNvPr id="12" name="组合 11"/>
          <p:cNvGrpSpPr/>
          <p:nvPr/>
        </p:nvGrpSpPr>
        <p:grpSpPr>
          <a:xfrm>
            <a:off x="3917950" y="707390"/>
            <a:ext cx="3351530" cy="1294130"/>
            <a:chOff x="6500" y="1067"/>
            <a:chExt cx="5278" cy="2038"/>
          </a:xfrm>
        </p:grpSpPr>
        <p:pic>
          <p:nvPicPr>
            <p:cNvPr id="13" name="图片 12"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4" name="文本框 13"/>
            <p:cNvSpPr txBox="1"/>
            <p:nvPr/>
          </p:nvSpPr>
          <p:spPr>
            <a:xfrm>
              <a:off x="7435" y="1605"/>
              <a:ext cx="3456" cy="966"/>
            </a:xfrm>
            <a:prstGeom prst="rect">
              <a:avLst/>
            </a:prstGeom>
            <a:noFill/>
          </p:spPr>
          <p:txBody>
            <a:bodyPr wrap="square" rtlCol="0">
              <a:spAutoFit/>
            </a:bodyPr>
            <a:lstStyle/>
            <a:p>
              <a:pPr algn="dist"/>
              <a:r>
                <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rPr>
                <a:t>人员安排</a:t>
              </a:r>
              <a:endParaRPr lang="zh-CN" altLang="en-US" sz="3200" b="1">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grpSp>
        <p:nvGrpSpPr>
          <p:cNvPr id="8" name="组合 7"/>
          <p:cNvGrpSpPr/>
          <p:nvPr/>
        </p:nvGrpSpPr>
        <p:grpSpPr>
          <a:xfrm>
            <a:off x="3136265" y="2077720"/>
            <a:ext cx="4914265" cy="4347210"/>
            <a:chOff x="5314" y="3047"/>
            <a:chExt cx="7739" cy="6846"/>
          </a:xfrm>
        </p:grpSpPr>
        <p:pic>
          <p:nvPicPr>
            <p:cNvPr id="4" name="图片 3" descr="f44e88e402a8d6ccf4c987b3cd384c7f"/>
            <p:cNvPicPr>
              <a:picLocks noChangeAspect="1"/>
            </p:cNvPicPr>
            <p:nvPr/>
          </p:nvPicPr>
          <p:blipFill>
            <a:blip r:embed="rId2"/>
            <a:stretch>
              <a:fillRect/>
            </a:stretch>
          </p:blipFill>
          <p:spPr>
            <a:xfrm>
              <a:off x="5314" y="3047"/>
              <a:ext cx="3939" cy="6847"/>
            </a:xfrm>
            <a:prstGeom prst="rect">
              <a:avLst/>
            </a:prstGeom>
          </p:spPr>
        </p:pic>
        <p:pic>
          <p:nvPicPr>
            <p:cNvPr id="6" name="图片 5" descr="f44e88e402a8d6ccf4c987b3cd384c7f"/>
            <p:cNvPicPr>
              <a:picLocks noChangeAspect="1"/>
            </p:cNvPicPr>
            <p:nvPr/>
          </p:nvPicPr>
          <p:blipFill>
            <a:blip r:embed="rId2"/>
            <a:stretch>
              <a:fillRect/>
            </a:stretch>
          </p:blipFill>
          <p:spPr>
            <a:xfrm flipH="1">
              <a:off x="9253" y="3047"/>
              <a:ext cx="3800" cy="6847"/>
            </a:xfrm>
            <a:prstGeom prst="rect">
              <a:avLst/>
            </a:prstGeom>
          </p:spPr>
        </p:pic>
      </p:grpSp>
      <p:pic>
        <p:nvPicPr>
          <p:cNvPr id="21" name="图片 20" descr="998fdf784280811e8ed9416d72ee3410"/>
          <p:cNvPicPr>
            <a:picLocks noChangeAspect="1"/>
          </p:cNvPicPr>
          <p:nvPr/>
        </p:nvPicPr>
        <p:blipFill>
          <a:blip r:embed="rId3"/>
          <a:stretch>
            <a:fillRect/>
          </a:stretch>
        </p:blipFill>
        <p:spPr>
          <a:xfrm>
            <a:off x="6249670" y="3631565"/>
            <a:ext cx="2607945" cy="3475355"/>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900" decel="100000" fill="hold"/>
                                        <p:tgtEl>
                                          <p:spTgt spid="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356100" y="648970"/>
            <a:ext cx="3351530" cy="1294130"/>
            <a:chOff x="6785" y="1367"/>
            <a:chExt cx="5278" cy="2038"/>
          </a:xfrm>
        </p:grpSpPr>
        <p:pic>
          <p:nvPicPr>
            <p:cNvPr id="10" name="图片 9" descr="3003ddedd52e056b838a19b5a1618fae"/>
            <p:cNvPicPr>
              <a:picLocks noChangeAspect="1"/>
            </p:cNvPicPr>
            <p:nvPr userDrawn="1"/>
          </p:nvPicPr>
          <p:blipFill>
            <a:blip r:embed="rId1"/>
            <a:stretch>
              <a:fillRect/>
            </a:stretch>
          </p:blipFill>
          <p:spPr>
            <a:xfrm>
              <a:off x="6785" y="1367"/>
              <a:ext cx="5278" cy="2038"/>
            </a:xfrm>
            <a:prstGeom prst="rect">
              <a:avLst/>
            </a:prstGeom>
          </p:spPr>
        </p:pic>
        <p:sp>
          <p:nvSpPr>
            <p:cNvPr id="11" name="文本框 10"/>
            <p:cNvSpPr txBox="1"/>
            <p:nvPr/>
          </p:nvSpPr>
          <p:spPr>
            <a:xfrm>
              <a:off x="7052" y="1875"/>
              <a:ext cx="4688" cy="966"/>
            </a:xfrm>
            <a:prstGeom prst="rect">
              <a:avLst/>
            </a:prstGeom>
            <a:noFill/>
          </p:spPr>
          <p:txBody>
            <a:bodyPr wrap="square" rtlCol="0">
              <a:spAutoFit/>
            </a:bodyPr>
            <a:lstStyle/>
            <a:p>
              <a:pPr algn="dist"/>
              <a:r>
                <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rPr>
                <a:t>活动当天安排</a:t>
              </a:r>
              <a:endPar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4" name="矩形 3"/>
          <p:cNvSpPr/>
          <p:nvPr/>
        </p:nvSpPr>
        <p:spPr>
          <a:xfrm>
            <a:off x="1200150" y="2171700"/>
            <a:ext cx="9620250" cy="1295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1200150" y="3627444"/>
            <a:ext cx="9620322" cy="1298561"/>
          </a:xfrm>
          <a:prstGeom prst="rect">
            <a:avLst/>
          </a:prstGeom>
        </p:spPr>
      </p:pic>
      <p:sp>
        <p:nvSpPr>
          <p:cNvPr id="37" name="矩形 36"/>
          <p:cNvSpPr/>
          <p:nvPr/>
        </p:nvSpPr>
        <p:spPr>
          <a:xfrm>
            <a:off x="2295524" y="5086349"/>
            <a:ext cx="7410451" cy="1295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495425" y="2381250"/>
            <a:ext cx="2143125" cy="876300"/>
          </a:xfrm>
          <a:prstGeom prst="rect">
            <a:avLst/>
          </a:prstGeom>
          <a:solidFill>
            <a:schemeClr val="accent4">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800475" y="2381250"/>
            <a:ext cx="2143125" cy="876300"/>
          </a:xfrm>
          <a:prstGeom prst="rect">
            <a:avLst/>
          </a:prstGeom>
          <a:solidFill>
            <a:schemeClr val="accent4">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9" name="矩形 38"/>
          <p:cNvSpPr/>
          <p:nvPr/>
        </p:nvSpPr>
        <p:spPr>
          <a:xfrm>
            <a:off x="6115050" y="2381250"/>
            <a:ext cx="2143125" cy="876300"/>
          </a:xfrm>
          <a:prstGeom prst="rect">
            <a:avLst/>
          </a:prstGeom>
          <a:solidFill>
            <a:schemeClr val="accent4">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0" name="矩形 39"/>
          <p:cNvSpPr/>
          <p:nvPr/>
        </p:nvSpPr>
        <p:spPr>
          <a:xfrm>
            <a:off x="8429625" y="2381250"/>
            <a:ext cx="2143125" cy="876300"/>
          </a:xfrm>
          <a:prstGeom prst="rect">
            <a:avLst/>
          </a:prstGeom>
          <a:solidFill>
            <a:schemeClr val="accent4">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1" name="矩形 40"/>
          <p:cNvSpPr/>
          <p:nvPr/>
        </p:nvSpPr>
        <p:spPr>
          <a:xfrm>
            <a:off x="1495425" y="3838574"/>
            <a:ext cx="2143125" cy="876300"/>
          </a:xfrm>
          <a:prstGeom prst="rect">
            <a:avLst/>
          </a:prstGeom>
          <a:solidFill>
            <a:schemeClr val="accent4">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810000" y="3838574"/>
            <a:ext cx="2143125" cy="876300"/>
          </a:xfrm>
          <a:prstGeom prst="rect">
            <a:avLst/>
          </a:prstGeom>
          <a:solidFill>
            <a:schemeClr val="accent4">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124575" y="3838574"/>
            <a:ext cx="2143125" cy="876300"/>
          </a:xfrm>
          <a:prstGeom prst="rect">
            <a:avLst/>
          </a:prstGeom>
          <a:solidFill>
            <a:schemeClr val="accent4">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8458236" y="3829049"/>
            <a:ext cx="2143125" cy="876300"/>
          </a:xfrm>
          <a:prstGeom prst="rect">
            <a:avLst/>
          </a:prstGeom>
          <a:solidFill>
            <a:schemeClr val="accent4">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558732" y="5295899"/>
            <a:ext cx="2143125" cy="876300"/>
          </a:xfrm>
          <a:prstGeom prst="rect">
            <a:avLst/>
          </a:prstGeom>
          <a:solidFill>
            <a:schemeClr val="accent4">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495424" y="2533650"/>
            <a:ext cx="2028826" cy="600075"/>
            <a:chOff x="1019174" y="2790825"/>
            <a:chExt cx="2028826" cy="600075"/>
          </a:xfrm>
        </p:grpSpPr>
        <p:grpSp>
          <p:nvGrpSpPr>
            <p:cNvPr id="51" name="组合 50"/>
            <p:cNvGrpSpPr/>
            <p:nvPr/>
          </p:nvGrpSpPr>
          <p:grpSpPr>
            <a:xfrm>
              <a:off x="1019174" y="2790825"/>
              <a:ext cx="561975" cy="600075"/>
              <a:chOff x="1019174" y="2790825"/>
              <a:chExt cx="561975" cy="600075"/>
            </a:xfrm>
          </p:grpSpPr>
          <p:sp>
            <p:nvSpPr>
              <p:cNvPr id="47" name="文本框 46"/>
              <p:cNvSpPr txBox="1"/>
              <p:nvPr/>
            </p:nvSpPr>
            <p:spPr>
              <a:xfrm>
                <a:off x="1019174" y="2819400"/>
                <a:ext cx="561975" cy="523220"/>
              </a:xfrm>
              <a:prstGeom prst="rect">
                <a:avLst/>
              </a:prstGeom>
              <a:noFill/>
            </p:spPr>
            <p:txBody>
              <a:bodyPr wrap="square" rtlCol="0">
                <a:spAutoFit/>
              </a:bodyPr>
              <a:lstStyle/>
              <a:p>
                <a:r>
                  <a:rPr lang="en-US" altLang="zh-CN" sz="2800" dirty="0">
                    <a:latin typeface="Impact" panose="020B0806030902050204" charset="0"/>
                  </a:rPr>
                  <a:t>01</a:t>
                </a:r>
                <a:endParaRPr lang="zh-CN" altLang="en-US" sz="2800" dirty="0">
                  <a:latin typeface="Impact" panose="020B0806030902050204" charset="0"/>
                </a:endParaRPr>
              </a:p>
            </p:txBody>
          </p:sp>
          <p:cxnSp>
            <p:nvCxnSpPr>
              <p:cNvPr id="49" name="直接连接符 48"/>
              <p:cNvCxnSpPr/>
              <p:nvPr/>
            </p:nvCxnSpPr>
            <p:spPr>
              <a:xfrm>
                <a:off x="1524000" y="2790825"/>
                <a:ext cx="0" cy="60007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0" name="文本框 49"/>
            <p:cNvSpPr txBox="1"/>
            <p:nvPr/>
          </p:nvSpPr>
          <p:spPr>
            <a:xfrm>
              <a:off x="1571624" y="2828925"/>
              <a:ext cx="147637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添加文字</a:t>
              </a:r>
              <a:endParaRPr lang="zh-CN" altLang="en-US" sz="2400" dirty="0">
                <a:latin typeface="微软雅黑" panose="020B0503020204020204" charset="-122"/>
                <a:ea typeface="微软雅黑" panose="020B0503020204020204" charset="-122"/>
              </a:endParaRPr>
            </a:p>
          </p:txBody>
        </p:sp>
      </p:grpSp>
      <p:grpSp>
        <p:nvGrpSpPr>
          <p:cNvPr id="53" name="组合 52"/>
          <p:cNvGrpSpPr/>
          <p:nvPr/>
        </p:nvGrpSpPr>
        <p:grpSpPr>
          <a:xfrm>
            <a:off x="3867149" y="2543175"/>
            <a:ext cx="2028826" cy="600075"/>
            <a:chOff x="1019174" y="2790825"/>
            <a:chExt cx="2028826" cy="600075"/>
          </a:xfrm>
        </p:grpSpPr>
        <p:grpSp>
          <p:nvGrpSpPr>
            <p:cNvPr id="54" name="组合 53"/>
            <p:cNvGrpSpPr/>
            <p:nvPr/>
          </p:nvGrpSpPr>
          <p:grpSpPr>
            <a:xfrm>
              <a:off x="1019174" y="2790825"/>
              <a:ext cx="561975" cy="600075"/>
              <a:chOff x="1019174" y="2790825"/>
              <a:chExt cx="561975" cy="600075"/>
            </a:xfrm>
          </p:grpSpPr>
          <p:sp>
            <p:nvSpPr>
              <p:cNvPr id="56" name="文本框 55"/>
              <p:cNvSpPr txBox="1"/>
              <p:nvPr/>
            </p:nvSpPr>
            <p:spPr>
              <a:xfrm>
                <a:off x="1019174" y="2819400"/>
                <a:ext cx="561975" cy="523220"/>
              </a:xfrm>
              <a:prstGeom prst="rect">
                <a:avLst/>
              </a:prstGeom>
              <a:noFill/>
            </p:spPr>
            <p:txBody>
              <a:bodyPr wrap="square" rtlCol="0">
                <a:spAutoFit/>
              </a:bodyPr>
              <a:lstStyle/>
              <a:p>
                <a:r>
                  <a:rPr lang="en-US" altLang="zh-CN" sz="2800" dirty="0">
                    <a:latin typeface="Impact" panose="020B0806030902050204" charset="0"/>
                  </a:rPr>
                  <a:t>02</a:t>
                </a:r>
                <a:endParaRPr lang="zh-CN" altLang="en-US" sz="2800" dirty="0">
                  <a:latin typeface="Impact" panose="020B0806030902050204" charset="0"/>
                </a:endParaRPr>
              </a:p>
            </p:txBody>
          </p:sp>
          <p:cxnSp>
            <p:nvCxnSpPr>
              <p:cNvPr id="57" name="直接连接符 56"/>
              <p:cNvCxnSpPr/>
              <p:nvPr/>
            </p:nvCxnSpPr>
            <p:spPr>
              <a:xfrm>
                <a:off x="1524000" y="2790825"/>
                <a:ext cx="0" cy="60007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5" name="文本框 54"/>
            <p:cNvSpPr txBox="1"/>
            <p:nvPr/>
          </p:nvSpPr>
          <p:spPr>
            <a:xfrm>
              <a:off x="1571624" y="2828925"/>
              <a:ext cx="147637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添加文字</a:t>
              </a:r>
              <a:endParaRPr lang="zh-CN" altLang="en-US" sz="2400" dirty="0">
                <a:latin typeface="微软雅黑" panose="020B0503020204020204" charset="-122"/>
                <a:ea typeface="微软雅黑" panose="020B0503020204020204" charset="-122"/>
              </a:endParaRPr>
            </a:p>
          </p:txBody>
        </p:sp>
      </p:grpSp>
      <p:grpSp>
        <p:nvGrpSpPr>
          <p:cNvPr id="58" name="组合 57"/>
          <p:cNvGrpSpPr/>
          <p:nvPr/>
        </p:nvGrpSpPr>
        <p:grpSpPr>
          <a:xfrm>
            <a:off x="6137910" y="2533650"/>
            <a:ext cx="2072640" cy="600075"/>
            <a:chOff x="975360" y="2790825"/>
            <a:chExt cx="2072640" cy="600075"/>
          </a:xfrm>
        </p:grpSpPr>
        <p:grpSp>
          <p:nvGrpSpPr>
            <p:cNvPr id="59" name="组合 58"/>
            <p:cNvGrpSpPr/>
            <p:nvPr/>
          </p:nvGrpSpPr>
          <p:grpSpPr>
            <a:xfrm>
              <a:off x="975360" y="2790825"/>
              <a:ext cx="605789" cy="600075"/>
              <a:chOff x="975360" y="2790825"/>
              <a:chExt cx="605789" cy="600075"/>
            </a:xfrm>
          </p:grpSpPr>
          <p:sp>
            <p:nvSpPr>
              <p:cNvPr id="61" name="文本框 60"/>
              <p:cNvSpPr txBox="1"/>
              <p:nvPr/>
            </p:nvSpPr>
            <p:spPr>
              <a:xfrm>
                <a:off x="975360" y="2819400"/>
                <a:ext cx="605789" cy="523220"/>
              </a:xfrm>
              <a:prstGeom prst="rect">
                <a:avLst/>
              </a:prstGeom>
              <a:noFill/>
            </p:spPr>
            <p:txBody>
              <a:bodyPr wrap="square" rtlCol="0">
                <a:spAutoFit/>
              </a:bodyPr>
              <a:lstStyle/>
              <a:p>
                <a:r>
                  <a:rPr lang="en-US" altLang="zh-CN" sz="2800" dirty="0">
                    <a:latin typeface="Impact" panose="020B0806030902050204" charset="0"/>
                  </a:rPr>
                  <a:t>03</a:t>
                </a:r>
                <a:endParaRPr lang="zh-CN" altLang="en-US" sz="2800" dirty="0">
                  <a:latin typeface="Impact" panose="020B0806030902050204" charset="0"/>
                </a:endParaRPr>
              </a:p>
            </p:txBody>
          </p:sp>
          <p:cxnSp>
            <p:nvCxnSpPr>
              <p:cNvPr id="62" name="直接连接符 61"/>
              <p:cNvCxnSpPr/>
              <p:nvPr/>
            </p:nvCxnSpPr>
            <p:spPr>
              <a:xfrm>
                <a:off x="1524000" y="2790825"/>
                <a:ext cx="0" cy="60007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60" name="文本框 59"/>
            <p:cNvSpPr txBox="1"/>
            <p:nvPr/>
          </p:nvSpPr>
          <p:spPr>
            <a:xfrm>
              <a:off x="1571624" y="2828925"/>
              <a:ext cx="147637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添加文字</a:t>
              </a:r>
              <a:endParaRPr lang="zh-CN" altLang="en-US" sz="2400" dirty="0">
                <a:latin typeface="微软雅黑" panose="020B0503020204020204" charset="-122"/>
                <a:ea typeface="微软雅黑" panose="020B0503020204020204" charset="-122"/>
              </a:endParaRPr>
            </a:p>
          </p:txBody>
        </p:sp>
      </p:grpSp>
      <p:grpSp>
        <p:nvGrpSpPr>
          <p:cNvPr id="63" name="组合 62"/>
          <p:cNvGrpSpPr/>
          <p:nvPr/>
        </p:nvGrpSpPr>
        <p:grpSpPr>
          <a:xfrm>
            <a:off x="8505824" y="2552700"/>
            <a:ext cx="2028826" cy="600075"/>
            <a:chOff x="1019174" y="2790825"/>
            <a:chExt cx="2028826" cy="600075"/>
          </a:xfrm>
        </p:grpSpPr>
        <p:grpSp>
          <p:nvGrpSpPr>
            <p:cNvPr id="64" name="组合 63"/>
            <p:cNvGrpSpPr/>
            <p:nvPr/>
          </p:nvGrpSpPr>
          <p:grpSpPr>
            <a:xfrm>
              <a:off x="1019174" y="2790825"/>
              <a:ext cx="561975" cy="600075"/>
              <a:chOff x="1019174" y="2790825"/>
              <a:chExt cx="561975" cy="600075"/>
            </a:xfrm>
          </p:grpSpPr>
          <p:sp>
            <p:nvSpPr>
              <p:cNvPr id="66" name="文本框 65"/>
              <p:cNvSpPr txBox="1"/>
              <p:nvPr/>
            </p:nvSpPr>
            <p:spPr>
              <a:xfrm>
                <a:off x="1019174" y="2819400"/>
                <a:ext cx="561975" cy="523220"/>
              </a:xfrm>
              <a:prstGeom prst="rect">
                <a:avLst/>
              </a:prstGeom>
              <a:noFill/>
            </p:spPr>
            <p:txBody>
              <a:bodyPr wrap="square" rtlCol="0">
                <a:spAutoFit/>
              </a:bodyPr>
              <a:lstStyle/>
              <a:p>
                <a:r>
                  <a:rPr lang="en-US" altLang="zh-CN" sz="2800" dirty="0">
                    <a:latin typeface="Impact" panose="020B0806030902050204" charset="0"/>
                  </a:rPr>
                  <a:t>04</a:t>
                </a:r>
                <a:endParaRPr lang="zh-CN" altLang="en-US" sz="2800" dirty="0">
                  <a:latin typeface="Impact" panose="020B0806030902050204" charset="0"/>
                </a:endParaRPr>
              </a:p>
            </p:txBody>
          </p:sp>
          <p:cxnSp>
            <p:nvCxnSpPr>
              <p:cNvPr id="67" name="直接连接符 66"/>
              <p:cNvCxnSpPr/>
              <p:nvPr/>
            </p:nvCxnSpPr>
            <p:spPr>
              <a:xfrm>
                <a:off x="1524000" y="2790825"/>
                <a:ext cx="0" cy="60007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65" name="文本框 64"/>
            <p:cNvSpPr txBox="1"/>
            <p:nvPr/>
          </p:nvSpPr>
          <p:spPr>
            <a:xfrm>
              <a:off x="1571624" y="2828925"/>
              <a:ext cx="147637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添加文字</a:t>
              </a:r>
              <a:endParaRPr lang="zh-CN" altLang="en-US" sz="2400" dirty="0">
                <a:latin typeface="微软雅黑" panose="020B0503020204020204" charset="-122"/>
                <a:ea typeface="微软雅黑" panose="020B0503020204020204" charset="-122"/>
              </a:endParaRPr>
            </a:p>
          </p:txBody>
        </p:sp>
      </p:grpSp>
      <p:grpSp>
        <p:nvGrpSpPr>
          <p:cNvPr id="68" name="组合 67"/>
          <p:cNvGrpSpPr/>
          <p:nvPr/>
        </p:nvGrpSpPr>
        <p:grpSpPr>
          <a:xfrm>
            <a:off x="1495424" y="3976686"/>
            <a:ext cx="2085976" cy="600075"/>
            <a:chOff x="962024" y="2790825"/>
            <a:chExt cx="2085976" cy="600075"/>
          </a:xfrm>
        </p:grpSpPr>
        <p:grpSp>
          <p:nvGrpSpPr>
            <p:cNvPr id="69" name="组合 68"/>
            <p:cNvGrpSpPr/>
            <p:nvPr/>
          </p:nvGrpSpPr>
          <p:grpSpPr>
            <a:xfrm>
              <a:off x="962024" y="2790825"/>
              <a:ext cx="619125" cy="600075"/>
              <a:chOff x="962024" y="2790825"/>
              <a:chExt cx="619125" cy="600075"/>
            </a:xfrm>
          </p:grpSpPr>
          <p:sp>
            <p:nvSpPr>
              <p:cNvPr id="71" name="文本框 70"/>
              <p:cNvSpPr txBox="1"/>
              <p:nvPr/>
            </p:nvSpPr>
            <p:spPr>
              <a:xfrm>
                <a:off x="962024" y="2819400"/>
                <a:ext cx="619125" cy="523220"/>
              </a:xfrm>
              <a:prstGeom prst="rect">
                <a:avLst/>
              </a:prstGeom>
              <a:noFill/>
            </p:spPr>
            <p:txBody>
              <a:bodyPr wrap="square" rtlCol="0">
                <a:spAutoFit/>
              </a:bodyPr>
              <a:lstStyle/>
              <a:p>
                <a:r>
                  <a:rPr lang="en-US" altLang="zh-CN" sz="2800" dirty="0">
                    <a:latin typeface="Impact" panose="020B0806030902050204" charset="0"/>
                  </a:rPr>
                  <a:t>05</a:t>
                </a:r>
                <a:endParaRPr lang="zh-CN" altLang="en-US" sz="2800" dirty="0">
                  <a:latin typeface="Impact" panose="020B0806030902050204" charset="0"/>
                </a:endParaRPr>
              </a:p>
            </p:txBody>
          </p:sp>
          <p:cxnSp>
            <p:nvCxnSpPr>
              <p:cNvPr id="72" name="直接连接符 71"/>
              <p:cNvCxnSpPr/>
              <p:nvPr/>
            </p:nvCxnSpPr>
            <p:spPr>
              <a:xfrm>
                <a:off x="1524000" y="2790825"/>
                <a:ext cx="0" cy="60007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70" name="文本框 69"/>
            <p:cNvSpPr txBox="1"/>
            <p:nvPr/>
          </p:nvSpPr>
          <p:spPr>
            <a:xfrm>
              <a:off x="1571624" y="2828925"/>
              <a:ext cx="147637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添加文字</a:t>
              </a:r>
              <a:endParaRPr lang="zh-CN" altLang="en-US" sz="2400" dirty="0">
                <a:latin typeface="微软雅黑" panose="020B0503020204020204" charset="-122"/>
                <a:ea typeface="微软雅黑" panose="020B0503020204020204" charset="-122"/>
              </a:endParaRPr>
            </a:p>
          </p:txBody>
        </p:sp>
      </p:grpSp>
      <p:grpSp>
        <p:nvGrpSpPr>
          <p:cNvPr id="73" name="组合 72"/>
          <p:cNvGrpSpPr/>
          <p:nvPr/>
        </p:nvGrpSpPr>
        <p:grpSpPr>
          <a:xfrm>
            <a:off x="3829051" y="4005261"/>
            <a:ext cx="2076413" cy="600075"/>
            <a:chOff x="971587" y="2790825"/>
            <a:chExt cx="2076413" cy="600075"/>
          </a:xfrm>
        </p:grpSpPr>
        <p:grpSp>
          <p:nvGrpSpPr>
            <p:cNvPr id="74" name="组合 73"/>
            <p:cNvGrpSpPr/>
            <p:nvPr/>
          </p:nvGrpSpPr>
          <p:grpSpPr>
            <a:xfrm>
              <a:off x="971587" y="2790825"/>
              <a:ext cx="638138" cy="600075"/>
              <a:chOff x="971587" y="2790825"/>
              <a:chExt cx="638138" cy="600075"/>
            </a:xfrm>
          </p:grpSpPr>
          <p:sp>
            <p:nvSpPr>
              <p:cNvPr id="76" name="文本框 75"/>
              <p:cNvSpPr txBox="1"/>
              <p:nvPr/>
            </p:nvSpPr>
            <p:spPr>
              <a:xfrm>
                <a:off x="971587" y="2819400"/>
                <a:ext cx="638138" cy="523220"/>
              </a:xfrm>
              <a:prstGeom prst="rect">
                <a:avLst/>
              </a:prstGeom>
              <a:noFill/>
            </p:spPr>
            <p:txBody>
              <a:bodyPr wrap="square" rtlCol="0">
                <a:spAutoFit/>
              </a:bodyPr>
              <a:lstStyle/>
              <a:p>
                <a:r>
                  <a:rPr lang="en-US" altLang="zh-CN" sz="2800" dirty="0">
                    <a:latin typeface="Impact" panose="020B0806030902050204" charset="0"/>
                  </a:rPr>
                  <a:t>06</a:t>
                </a:r>
                <a:endParaRPr lang="zh-CN" altLang="en-US" sz="2800" dirty="0">
                  <a:latin typeface="Impact" panose="020B0806030902050204" charset="0"/>
                </a:endParaRPr>
              </a:p>
            </p:txBody>
          </p:sp>
          <p:cxnSp>
            <p:nvCxnSpPr>
              <p:cNvPr id="77" name="直接连接符 76"/>
              <p:cNvCxnSpPr/>
              <p:nvPr/>
            </p:nvCxnSpPr>
            <p:spPr>
              <a:xfrm>
                <a:off x="1524000" y="2790825"/>
                <a:ext cx="0" cy="60007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75" name="文本框 74"/>
            <p:cNvSpPr txBox="1"/>
            <p:nvPr/>
          </p:nvSpPr>
          <p:spPr>
            <a:xfrm>
              <a:off x="1571624" y="2828925"/>
              <a:ext cx="147637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添加文字</a:t>
              </a:r>
              <a:endParaRPr lang="zh-CN" altLang="en-US" sz="2400" dirty="0">
                <a:latin typeface="微软雅黑" panose="020B0503020204020204" charset="-122"/>
                <a:ea typeface="微软雅黑" panose="020B0503020204020204" charset="-122"/>
              </a:endParaRPr>
            </a:p>
          </p:txBody>
        </p:sp>
      </p:grpSp>
      <p:grpSp>
        <p:nvGrpSpPr>
          <p:cNvPr id="78" name="组合 77"/>
          <p:cNvGrpSpPr/>
          <p:nvPr/>
        </p:nvGrpSpPr>
        <p:grpSpPr>
          <a:xfrm>
            <a:off x="6219824" y="4005260"/>
            <a:ext cx="2028826" cy="600075"/>
            <a:chOff x="1019174" y="2790825"/>
            <a:chExt cx="2028826" cy="600075"/>
          </a:xfrm>
        </p:grpSpPr>
        <p:grpSp>
          <p:nvGrpSpPr>
            <p:cNvPr id="79" name="组合 78"/>
            <p:cNvGrpSpPr/>
            <p:nvPr/>
          </p:nvGrpSpPr>
          <p:grpSpPr>
            <a:xfrm>
              <a:off x="1019174" y="2790825"/>
              <a:ext cx="561975" cy="600075"/>
              <a:chOff x="1019174" y="2790825"/>
              <a:chExt cx="561975" cy="600075"/>
            </a:xfrm>
          </p:grpSpPr>
          <p:sp>
            <p:nvSpPr>
              <p:cNvPr id="81" name="文本框 80"/>
              <p:cNvSpPr txBox="1"/>
              <p:nvPr/>
            </p:nvSpPr>
            <p:spPr>
              <a:xfrm>
                <a:off x="1019174" y="2819400"/>
                <a:ext cx="561975" cy="523220"/>
              </a:xfrm>
              <a:prstGeom prst="rect">
                <a:avLst/>
              </a:prstGeom>
              <a:noFill/>
            </p:spPr>
            <p:txBody>
              <a:bodyPr wrap="square" rtlCol="0">
                <a:spAutoFit/>
              </a:bodyPr>
              <a:lstStyle/>
              <a:p>
                <a:r>
                  <a:rPr lang="en-US" altLang="zh-CN" sz="2800" dirty="0">
                    <a:latin typeface="Impact" panose="020B0806030902050204" charset="0"/>
                  </a:rPr>
                  <a:t>07</a:t>
                </a:r>
                <a:endParaRPr lang="zh-CN" altLang="en-US" sz="2800" dirty="0">
                  <a:latin typeface="Impact" panose="020B0806030902050204" charset="0"/>
                </a:endParaRPr>
              </a:p>
            </p:txBody>
          </p:sp>
          <p:cxnSp>
            <p:nvCxnSpPr>
              <p:cNvPr id="82" name="直接连接符 81"/>
              <p:cNvCxnSpPr/>
              <p:nvPr/>
            </p:nvCxnSpPr>
            <p:spPr>
              <a:xfrm>
                <a:off x="1524000" y="2790825"/>
                <a:ext cx="0" cy="60007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80" name="文本框 79"/>
            <p:cNvSpPr txBox="1"/>
            <p:nvPr/>
          </p:nvSpPr>
          <p:spPr>
            <a:xfrm>
              <a:off x="1571624" y="2828925"/>
              <a:ext cx="147637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添加文字</a:t>
              </a:r>
              <a:endParaRPr lang="zh-CN" altLang="en-US" sz="2400" dirty="0">
                <a:latin typeface="微软雅黑" panose="020B0503020204020204" charset="-122"/>
                <a:ea typeface="微软雅黑" panose="020B0503020204020204" charset="-122"/>
              </a:endParaRPr>
            </a:p>
          </p:txBody>
        </p:sp>
      </p:grpSp>
      <p:grpSp>
        <p:nvGrpSpPr>
          <p:cNvPr id="83" name="组合 82"/>
          <p:cNvGrpSpPr/>
          <p:nvPr/>
        </p:nvGrpSpPr>
        <p:grpSpPr>
          <a:xfrm>
            <a:off x="8505825" y="3976686"/>
            <a:ext cx="2086064" cy="600075"/>
            <a:chOff x="961936" y="2790825"/>
            <a:chExt cx="2086064" cy="600075"/>
          </a:xfrm>
        </p:grpSpPr>
        <p:grpSp>
          <p:nvGrpSpPr>
            <p:cNvPr id="84" name="组合 83"/>
            <p:cNvGrpSpPr/>
            <p:nvPr/>
          </p:nvGrpSpPr>
          <p:grpSpPr>
            <a:xfrm>
              <a:off x="961936" y="2790825"/>
              <a:ext cx="619214" cy="600075"/>
              <a:chOff x="961936" y="2790825"/>
              <a:chExt cx="619214" cy="600075"/>
            </a:xfrm>
          </p:grpSpPr>
          <p:sp>
            <p:nvSpPr>
              <p:cNvPr id="86" name="文本框 85"/>
              <p:cNvSpPr txBox="1"/>
              <p:nvPr/>
            </p:nvSpPr>
            <p:spPr>
              <a:xfrm>
                <a:off x="961936" y="2819400"/>
                <a:ext cx="619214" cy="523220"/>
              </a:xfrm>
              <a:prstGeom prst="rect">
                <a:avLst/>
              </a:prstGeom>
              <a:noFill/>
            </p:spPr>
            <p:txBody>
              <a:bodyPr wrap="square" rtlCol="0">
                <a:spAutoFit/>
              </a:bodyPr>
              <a:lstStyle/>
              <a:p>
                <a:r>
                  <a:rPr lang="en-US" altLang="zh-CN" sz="2800" dirty="0">
                    <a:latin typeface="Impact" panose="020B0806030902050204" charset="0"/>
                  </a:rPr>
                  <a:t>08</a:t>
                </a:r>
                <a:endParaRPr lang="zh-CN" altLang="en-US" sz="2800" dirty="0">
                  <a:latin typeface="Impact" panose="020B0806030902050204" charset="0"/>
                </a:endParaRPr>
              </a:p>
            </p:txBody>
          </p:sp>
          <p:cxnSp>
            <p:nvCxnSpPr>
              <p:cNvPr id="87" name="直接连接符 86"/>
              <p:cNvCxnSpPr/>
              <p:nvPr/>
            </p:nvCxnSpPr>
            <p:spPr>
              <a:xfrm>
                <a:off x="1524000" y="2790825"/>
                <a:ext cx="0" cy="60007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85" name="文本框 84"/>
            <p:cNvSpPr txBox="1"/>
            <p:nvPr/>
          </p:nvSpPr>
          <p:spPr>
            <a:xfrm>
              <a:off x="1571624" y="2828925"/>
              <a:ext cx="147637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添加文字</a:t>
              </a:r>
              <a:endParaRPr lang="zh-CN" altLang="en-US" sz="2400" dirty="0">
                <a:latin typeface="微软雅黑" panose="020B0503020204020204" charset="-122"/>
                <a:ea typeface="微软雅黑" panose="020B0503020204020204" charset="-122"/>
              </a:endParaRPr>
            </a:p>
          </p:txBody>
        </p:sp>
      </p:grpSp>
      <p:grpSp>
        <p:nvGrpSpPr>
          <p:cNvPr id="88" name="组合 87"/>
          <p:cNvGrpSpPr/>
          <p:nvPr/>
        </p:nvGrpSpPr>
        <p:grpSpPr>
          <a:xfrm>
            <a:off x="2587308" y="5453061"/>
            <a:ext cx="2111056" cy="600075"/>
            <a:chOff x="936944" y="2790825"/>
            <a:chExt cx="2111056" cy="600075"/>
          </a:xfrm>
        </p:grpSpPr>
        <p:grpSp>
          <p:nvGrpSpPr>
            <p:cNvPr id="89" name="组合 88"/>
            <p:cNvGrpSpPr/>
            <p:nvPr/>
          </p:nvGrpSpPr>
          <p:grpSpPr>
            <a:xfrm>
              <a:off x="936944" y="2790825"/>
              <a:ext cx="644206" cy="600075"/>
              <a:chOff x="936944" y="2790825"/>
              <a:chExt cx="644206" cy="600075"/>
            </a:xfrm>
          </p:grpSpPr>
          <p:sp>
            <p:nvSpPr>
              <p:cNvPr id="91" name="文本框 90"/>
              <p:cNvSpPr txBox="1"/>
              <p:nvPr/>
            </p:nvSpPr>
            <p:spPr>
              <a:xfrm>
                <a:off x="936944" y="2819400"/>
                <a:ext cx="644206" cy="523220"/>
              </a:xfrm>
              <a:prstGeom prst="rect">
                <a:avLst/>
              </a:prstGeom>
              <a:noFill/>
            </p:spPr>
            <p:txBody>
              <a:bodyPr wrap="square" rtlCol="0">
                <a:spAutoFit/>
              </a:bodyPr>
              <a:lstStyle/>
              <a:p>
                <a:r>
                  <a:rPr lang="en-US" altLang="zh-CN" sz="2800" dirty="0">
                    <a:latin typeface="Impact" panose="020B0806030902050204" charset="0"/>
                  </a:rPr>
                  <a:t>09</a:t>
                </a:r>
                <a:endParaRPr lang="zh-CN" altLang="en-US" sz="2800" dirty="0">
                  <a:latin typeface="Impact" panose="020B0806030902050204" charset="0"/>
                </a:endParaRPr>
              </a:p>
            </p:txBody>
          </p:sp>
          <p:cxnSp>
            <p:nvCxnSpPr>
              <p:cNvPr id="92" name="直接连接符 91"/>
              <p:cNvCxnSpPr/>
              <p:nvPr/>
            </p:nvCxnSpPr>
            <p:spPr>
              <a:xfrm>
                <a:off x="1524000" y="2790825"/>
                <a:ext cx="0" cy="60007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90" name="文本框 89"/>
            <p:cNvSpPr txBox="1"/>
            <p:nvPr/>
          </p:nvSpPr>
          <p:spPr>
            <a:xfrm>
              <a:off x="1571624" y="2828925"/>
              <a:ext cx="147637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添加文字</a:t>
              </a:r>
              <a:endParaRPr lang="zh-CN" altLang="en-US" sz="2400" dirty="0">
                <a:latin typeface="微软雅黑" panose="020B0503020204020204" charset="-122"/>
                <a:ea typeface="微软雅黑" panose="020B0503020204020204" charset="-122"/>
              </a:endParaRPr>
            </a:p>
          </p:txBody>
        </p:sp>
      </p:grpSp>
      <p:sp>
        <p:nvSpPr>
          <p:cNvPr id="99" name="矩形 98"/>
          <p:cNvSpPr/>
          <p:nvPr/>
        </p:nvSpPr>
        <p:spPr>
          <a:xfrm>
            <a:off x="4928235" y="5295899"/>
            <a:ext cx="2143125" cy="876300"/>
          </a:xfrm>
          <a:prstGeom prst="rect">
            <a:avLst/>
          </a:prstGeom>
          <a:solidFill>
            <a:schemeClr val="accent4">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7262848" y="5283843"/>
            <a:ext cx="2143125" cy="876300"/>
          </a:xfrm>
          <a:prstGeom prst="rect">
            <a:avLst/>
          </a:prstGeom>
          <a:solidFill>
            <a:schemeClr val="accent4">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5004434" y="5462586"/>
            <a:ext cx="2028826" cy="600075"/>
            <a:chOff x="1019174" y="2790825"/>
            <a:chExt cx="2028826" cy="600075"/>
          </a:xfrm>
        </p:grpSpPr>
        <p:grpSp>
          <p:nvGrpSpPr>
            <p:cNvPr id="94" name="组合 93"/>
            <p:cNvGrpSpPr/>
            <p:nvPr/>
          </p:nvGrpSpPr>
          <p:grpSpPr>
            <a:xfrm>
              <a:off x="1019174" y="2790825"/>
              <a:ext cx="561975" cy="600075"/>
              <a:chOff x="1019174" y="2790825"/>
              <a:chExt cx="561975" cy="600075"/>
            </a:xfrm>
          </p:grpSpPr>
          <p:sp>
            <p:nvSpPr>
              <p:cNvPr id="96" name="文本框 95"/>
              <p:cNvSpPr txBox="1"/>
              <p:nvPr/>
            </p:nvSpPr>
            <p:spPr>
              <a:xfrm>
                <a:off x="1019174" y="2819400"/>
                <a:ext cx="561975" cy="523220"/>
              </a:xfrm>
              <a:prstGeom prst="rect">
                <a:avLst/>
              </a:prstGeom>
              <a:noFill/>
            </p:spPr>
            <p:txBody>
              <a:bodyPr wrap="square" rtlCol="0">
                <a:spAutoFit/>
              </a:bodyPr>
              <a:lstStyle/>
              <a:p>
                <a:r>
                  <a:rPr lang="en-US" altLang="zh-CN" sz="2800" dirty="0">
                    <a:latin typeface="Impact" panose="020B0806030902050204" charset="0"/>
                  </a:rPr>
                  <a:t>10</a:t>
                </a:r>
                <a:endParaRPr lang="zh-CN" altLang="en-US" sz="2800" dirty="0">
                  <a:latin typeface="Impact" panose="020B0806030902050204" charset="0"/>
                </a:endParaRPr>
              </a:p>
            </p:txBody>
          </p:sp>
          <p:cxnSp>
            <p:nvCxnSpPr>
              <p:cNvPr id="97" name="直接连接符 96"/>
              <p:cNvCxnSpPr/>
              <p:nvPr/>
            </p:nvCxnSpPr>
            <p:spPr>
              <a:xfrm>
                <a:off x="1524000" y="2790825"/>
                <a:ext cx="0" cy="60007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95" name="文本框 94"/>
            <p:cNvSpPr txBox="1"/>
            <p:nvPr/>
          </p:nvSpPr>
          <p:spPr>
            <a:xfrm>
              <a:off x="1571624" y="2828925"/>
              <a:ext cx="147637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添加文字</a:t>
              </a:r>
              <a:endParaRPr lang="zh-CN" altLang="en-US" sz="2400" dirty="0">
                <a:latin typeface="微软雅黑" panose="020B0503020204020204" charset="-122"/>
                <a:ea typeface="微软雅黑" panose="020B0503020204020204" charset="-122"/>
              </a:endParaRPr>
            </a:p>
          </p:txBody>
        </p:sp>
      </p:grpSp>
      <p:grpSp>
        <p:nvGrpSpPr>
          <p:cNvPr id="101" name="组合 100"/>
          <p:cNvGrpSpPr/>
          <p:nvPr/>
        </p:nvGrpSpPr>
        <p:grpSpPr>
          <a:xfrm>
            <a:off x="7339047" y="5443208"/>
            <a:ext cx="2028826" cy="600075"/>
            <a:chOff x="1019174" y="2790825"/>
            <a:chExt cx="2028826" cy="600075"/>
          </a:xfrm>
        </p:grpSpPr>
        <p:grpSp>
          <p:nvGrpSpPr>
            <p:cNvPr id="102" name="组合 101"/>
            <p:cNvGrpSpPr/>
            <p:nvPr/>
          </p:nvGrpSpPr>
          <p:grpSpPr>
            <a:xfrm>
              <a:off x="1019174" y="2790825"/>
              <a:ext cx="561975" cy="600075"/>
              <a:chOff x="1019174" y="2790825"/>
              <a:chExt cx="561975" cy="600075"/>
            </a:xfrm>
          </p:grpSpPr>
          <p:sp>
            <p:nvSpPr>
              <p:cNvPr id="104" name="文本框 103"/>
              <p:cNvSpPr txBox="1"/>
              <p:nvPr/>
            </p:nvSpPr>
            <p:spPr>
              <a:xfrm>
                <a:off x="1019174" y="2819400"/>
                <a:ext cx="561975" cy="523220"/>
              </a:xfrm>
              <a:prstGeom prst="rect">
                <a:avLst/>
              </a:prstGeom>
              <a:noFill/>
            </p:spPr>
            <p:txBody>
              <a:bodyPr wrap="square" rtlCol="0">
                <a:spAutoFit/>
              </a:bodyPr>
              <a:lstStyle/>
              <a:p>
                <a:r>
                  <a:rPr lang="en-US" altLang="zh-CN" sz="2800" dirty="0">
                    <a:latin typeface="Impact" panose="020B0806030902050204" charset="0"/>
                  </a:rPr>
                  <a:t>11</a:t>
                </a:r>
                <a:endParaRPr lang="zh-CN" altLang="en-US" sz="2800" dirty="0">
                  <a:latin typeface="Impact" panose="020B0806030902050204" charset="0"/>
                </a:endParaRPr>
              </a:p>
            </p:txBody>
          </p:sp>
          <p:cxnSp>
            <p:nvCxnSpPr>
              <p:cNvPr id="105" name="直接连接符 104"/>
              <p:cNvCxnSpPr/>
              <p:nvPr/>
            </p:nvCxnSpPr>
            <p:spPr>
              <a:xfrm>
                <a:off x="1524000" y="2790825"/>
                <a:ext cx="0" cy="600075"/>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03" name="文本框 102"/>
            <p:cNvSpPr txBox="1"/>
            <p:nvPr/>
          </p:nvSpPr>
          <p:spPr>
            <a:xfrm>
              <a:off x="1571624" y="2828925"/>
              <a:ext cx="147637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添加文字</a:t>
              </a:r>
              <a:endParaRPr lang="zh-CN" altLang="en-US" sz="2400" dirty="0">
                <a:latin typeface="微软雅黑" panose="020B0503020204020204" charset="-122"/>
                <a:ea typeface="微软雅黑" panose="020B0503020204020204" charset="-122"/>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1500"/>
                            </p:stCondLst>
                            <p:childTnLst>
                              <p:par>
                                <p:cTn id="13" presetID="9"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par>
                          <p:cTn id="16" fill="hold">
                            <p:stCondLst>
                              <p:cond delay="2000"/>
                            </p:stCondLst>
                            <p:childTnLst>
                              <p:par>
                                <p:cTn id="17" presetID="9"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dissolve">
                                      <p:cBhvr>
                                        <p:cTn id="19" dur="500"/>
                                        <p:tgtEl>
                                          <p:spTgt spid="38"/>
                                        </p:tgtEl>
                                      </p:cBhvr>
                                    </p:animEffect>
                                  </p:childTnLst>
                                </p:cTn>
                              </p:par>
                            </p:childTnLst>
                          </p:cTn>
                        </p:par>
                        <p:par>
                          <p:cTn id="20" fill="hold">
                            <p:stCondLst>
                              <p:cond delay="2500"/>
                            </p:stCondLst>
                            <p:childTnLst>
                              <p:par>
                                <p:cTn id="21" presetID="9"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dissolve">
                                      <p:cBhvr>
                                        <p:cTn id="23" dur="500"/>
                                        <p:tgtEl>
                                          <p:spTgt spid="39"/>
                                        </p:tgtEl>
                                      </p:cBhvr>
                                    </p:animEffect>
                                  </p:childTnLst>
                                </p:cTn>
                              </p:par>
                            </p:childTnLst>
                          </p:cTn>
                        </p:par>
                        <p:par>
                          <p:cTn id="24" fill="hold">
                            <p:stCondLst>
                              <p:cond delay="3000"/>
                            </p:stCondLst>
                            <p:childTnLst>
                              <p:par>
                                <p:cTn id="25" presetID="9"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left)">
                                      <p:cBhvr>
                                        <p:cTn id="31" dur="500"/>
                                        <p:tgtEl>
                                          <p:spTgt spid="52"/>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ipe(left)">
                                      <p:cBhvr>
                                        <p:cTn id="35" dur="500"/>
                                        <p:tgtEl>
                                          <p:spTgt spid="53"/>
                                        </p:tgtEl>
                                      </p:cBhvr>
                                    </p:animEffect>
                                  </p:childTnLst>
                                </p:cTn>
                              </p:par>
                            </p:childTnLst>
                          </p:cTn>
                        </p:par>
                        <p:par>
                          <p:cTn id="36" fill="hold">
                            <p:stCondLst>
                              <p:cond delay="4500"/>
                            </p:stCondLst>
                            <p:childTnLst>
                              <p:par>
                                <p:cTn id="37" presetID="22" presetClass="entr" presetSubtype="8"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wipe(left)">
                                      <p:cBhvr>
                                        <p:cTn id="39" dur="500"/>
                                        <p:tgtEl>
                                          <p:spTgt spid="58"/>
                                        </p:tgtEl>
                                      </p:cBhvr>
                                    </p:animEffect>
                                  </p:childTnLst>
                                </p:cTn>
                              </p:par>
                            </p:childTnLst>
                          </p:cTn>
                        </p:par>
                        <p:par>
                          <p:cTn id="40" fill="hold">
                            <p:stCondLst>
                              <p:cond delay="5000"/>
                            </p:stCondLst>
                            <p:childTnLst>
                              <p:par>
                                <p:cTn id="41" presetID="22" presetClass="entr" presetSubtype="8" fill="hold" nodeType="after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wipe(left)">
                                      <p:cBhvr>
                                        <p:cTn id="43" dur="500"/>
                                        <p:tgtEl>
                                          <p:spTgt spid="63"/>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1000"/>
                                        <p:tgtEl>
                                          <p:spTgt spid="5"/>
                                        </p:tgtEl>
                                      </p:cBhvr>
                                    </p:animEffect>
                                  </p:childTnLst>
                                </p:cTn>
                              </p:par>
                            </p:childTnLst>
                          </p:cTn>
                        </p:par>
                        <p:par>
                          <p:cTn id="48" fill="hold">
                            <p:stCondLst>
                              <p:cond delay="6500"/>
                            </p:stCondLst>
                            <p:childTnLst>
                              <p:par>
                                <p:cTn id="49" presetID="9" presetClass="entr" presetSubtype="0"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dissolve">
                                      <p:cBhvr>
                                        <p:cTn id="51" dur="500"/>
                                        <p:tgtEl>
                                          <p:spTgt spid="41"/>
                                        </p:tgtEl>
                                      </p:cBhvr>
                                    </p:animEffect>
                                  </p:childTnLst>
                                </p:cTn>
                              </p:par>
                            </p:childTnLst>
                          </p:cTn>
                        </p:par>
                        <p:par>
                          <p:cTn id="52" fill="hold">
                            <p:stCondLst>
                              <p:cond delay="7000"/>
                            </p:stCondLst>
                            <p:childTnLst>
                              <p:par>
                                <p:cTn id="53" presetID="9" presetClass="entr" presetSubtype="0"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dissolve">
                                      <p:cBhvr>
                                        <p:cTn id="55" dur="500"/>
                                        <p:tgtEl>
                                          <p:spTgt spid="42"/>
                                        </p:tgtEl>
                                      </p:cBhvr>
                                    </p:animEffect>
                                  </p:childTnLst>
                                </p:cTn>
                              </p:par>
                            </p:childTnLst>
                          </p:cTn>
                        </p:par>
                        <p:par>
                          <p:cTn id="56" fill="hold">
                            <p:stCondLst>
                              <p:cond delay="7500"/>
                            </p:stCondLst>
                            <p:childTnLst>
                              <p:par>
                                <p:cTn id="57" presetID="9"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dissolve">
                                      <p:cBhvr>
                                        <p:cTn id="59" dur="500"/>
                                        <p:tgtEl>
                                          <p:spTgt spid="43"/>
                                        </p:tgtEl>
                                      </p:cBhvr>
                                    </p:animEffect>
                                  </p:childTnLst>
                                </p:cTn>
                              </p:par>
                            </p:childTnLst>
                          </p:cTn>
                        </p:par>
                        <p:par>
                          <p:cTn id="60" fill="hold">
                            <p:stCondLst>
                              <p:cond delay="8000"/>
                            </p:stCondLst>
                            <p:childTnLst>
                              <p:par>
                                <p:cTn id="61" presetID="9" presetClass="entr" presetSubtype="0"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dissolve">
                                      <p:cBhvr>
                                        <p:cTn id="63" dur="500"/>
                                        <p:tgtEl>
                                          <p:spTgt spid="44"/>
                                        </p:tgtEl>
                                      </p:cBhvr>
                                    </p:animEffect>
                                  </p:childTnLst>
                                </p:cTn>
                              </p:par>
                            </p:childTnLst>
                          </p:cTn>
                        </p:par>
                        <p:par>
                          <p:cTn id="64" fill="hold">
                            <p:stCondLst>
                              <p:cond delay="8500"/>
                            </p:stCondLst>
                            <p:childTnLst>
                              <p:par>
                                <p:cTn id="65" presetID="22" presetClass="entr" presetSubtype="8" fill="hold" nodeType="after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wipe(left)">
                                      <p:cBhvr>
                                        <p:cTn id="67" dur="500"/>
                                        <p:tgtEl>
                                          <p:spTgt spid="68"/>
                                        </p:tgtEl>
                                      </p:cBhvr>
                                    </p:animEffect>
                                  </p:childTnLst>
                                </p:cTn>
                              </p:par>
                            </p:childTnLst>
                          </p:cTn>
                        </p:par>
                        <p:par>
                          <p:cTn id="68" fill="hold">
                            <p:stCondLst>
                              <p:cond delay="9000"/>
                            </p:stCondLst>
                            <p:childTnLst>
                              <p:par>
                                <p:cTn id="69" presetID="22" presetClass="entr" presetSubtype="8" fill="hold" nodeType="after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wipe(left)">
                                      <p:cBhvr>
                                        <p:cTn id="71" dur="500"/>
                                        <p:tgtEl>
                                          <p:spTgt spid="73"/>
                                        </p:tgtEl>
                                      </p:cBhvr>
                                    </p:animEffect>
                                  </p:childTnLst>
                                </p:cTn>
                              </p:par>
                            </p:childTnLst>
                          </p:cTn>
                        </p:par>
                        <p:par>
                          <p:cTn id="72" fill="hold">
                            <p:stCondLst>
                              <p:cond delay="9500"/>
                            </p:stCondLst>
                            <p:childTnLst>
                              <p:par>
                                <p:cTn id="73" presetID="22" presetClass="entr" presetSubtype="8" fill="hold" nodeType="after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wipe(left)">
                                      <p:cBhvr>
                                        <p:cTn id="75" dur="500"/>
                                        <p:tgtEl>
                                          <p:spTgt spid="78"/>
                                        </p:tgtEl>
                                      </p:cBhvr>
                                    </p:animEffect>
                                  </p:childTnLst>
                                </p:cTn>
                              </p:par>
                            </p:childTnLst>
                          </p:cTn>
                        </p:par>
                        <p:par>
                          <p:cTn id="76" fill="hold">
                            <p:stCondLst>
                              <p:cond delay="10000"/>
                            </p:stCondLst>
                            <p:childTnLst>
                              <p:par>
                                <p:cTn id="77" presetID="22" presetClass="entr" presetSubtype="8" fill="hold" nodeType="afterEffect">
                                  <p:stCondLst>
                                    <p:cond delay="0"/>
                                  </p:stCondLst>
                                  <p:childTnLst>
                                    <p:set>
                                      <p:cBhvr>
                                        <p:cTn id="78" dur="1" fill="hold">
                                          <p:stCondLst>
                                            <p:cond delay="0"/>
                                          </p:stCondLst>
                                        </p:cTn>
                                        <p:tgtEl>
                                          <p:spTgt spid="83"/>
                                        </p:tgtEl>
                                        <p:attrNameLst>
                                          <p:attrName>style.visibility</p:attrName>
                                        </p:attrNameLst>
                                      </p:cBhvr>
                                      <p:to>
                                        <p:strVal val="visible"/>
                                      </p:to>
                                    </p:set>
                                    <p:animEffect transition="in" filter="wipe(left)">
                                      <p:cBhvr>
                                        <p:cTn id="79" dur="500"/>
                                        <p:tgtEl>
                                          <p:spTgt spid="83"/>
                                        </p:tgtEl>
                                      </p:cBhvr>
                                    </p:animEffect>
                                  </p:childTnLst>
                                </p:cTn>
                              </p:par>
                            </p:childTnLst>
                          </p:cTn>
                        </p:par>
                        <p:par>
                          <p:cTn id="80" fill="hold">
                            <p:stCondLst>
                              <p:cond delay="10500"/>
                            </p:stCondLst>
                            <p:childTnLst>
                              <p:par>
                                <p:cTn id="81" presetID="22" presetClass="entr" presetSubtype="8" fill="hold" grpId="0"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wipe(left)">
                                      <p:cBhvr>
                                        <p:cTn id="83" dur="1000"/>
                                        <p:tgtEl>
                                          <p:spTgt spid="37"/>
                                        </p:tgtEl>
                                      </p:cBhvr>
                                    </p:animEffect>
                                  </p:childTnLst>
                                </p:cTn>
                              </p:par>
                            </p:childTnLst>
                          </p:cTn>
                        </p:par>
                        <p:par>
                          <p:cTn id="84" fill="hold">
                            <p:stCondLst>
                              <p:cond delay="11500"/>
                            </p:stCondLst>
                            <p:childTnLst>
                              <p:par>
                                <p:cTn id="85" presetID="9" presetClass="entr" presetSubtype="0" fill="hold" grpId="0" nodeType="after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dissolve">
                                      <p:cBhvr>
                                        <p:cTn id="87" dur="500"/>
                                        <p:tgtEl>
                                          <p:spTgt spid="45"/>
                                        </p:tgtEl>
                                      </p:cBhvr>
                                    </p:animEffect>
                                  </p:childTnLst>
                                </p:cTn>
                              </p:par>
                            </p:childTnLst>
                          </p:cTn>
                        </p:par>
                        <p:par>
                          <p:cTn id="88" fill="hold">
                            <p:stCondLst>
                              <p:cond delay="12000"/>
                            </p:stCondLst>
                            <p:childTnLst>
                              <p:par>
                                <p:cTn id="89" presetID="9" presetClass="entr" presetSubtype="0" fill="hold" grpId="0" nodeType="afterEffect">
                                  <p:stCondLst>
                                    <p:cond delay="0"/>
                                  </p:stCondLst>
                                  <p:childTnLst>
                                    <p:set>
                                      <p:cBhvr>
                                        <p:cTn id="90" dur="1" fill="hold">
                                          <p:stCondLst>
                                            <p:cond delay="0"/>
                                          </p:stCondLst>
                                        </p:cTn>
                                        <p:tgtEl>
                                          <p:spTgt spid="99"/>
                                        </p:tgtEl>
                                        <p:attrNameLst>
                                          <p:attrName>style.visibility</p:attrName>
                                        </p:attrNameLst>
                                      </p:cBhvr>
                                      <p:to>
                                        <p:strVal val="visible"/>
                                      </p:to>
                                    </p:set>
                                    <p:animEffect transition="in" filter="dissolve">
                                      <p:cBhvr>
                                        <p:cTn id="91" dur="500"/>
                                        <p:tgtEl>
                                          <p:spTgt spid="99"/>
                                        </p:tgtEl>
                                      </p:cBhvr>
                                    </p:animEffect>
                                  </p:childTnLst>
                                </p:cTn>
                              </p:par>
                            </p:childTnLst>
                          </p:cTn>
                        </p:par>
                        <p:par>
                          <p:cTn id="92" fill="hold">
                            <p:stCondLst>
                              <p:cond delay="12500"/>
                            </p:stCondLst>
                            <p:childTnLst>
                              <p:par>
                                <p:cTn id="93" presetID="9" presetClass="entr" presetSubtype="0" fill="hold" grpId="0" nodeType="afterEffect">
                                  <p:stCondLst>
                                    <p:cond delay="0"/>
                                  </p:stCondLst>
                                  <p:childTnLst>
                                    <p:set>
                                      <p:cBhvr>
                                        <p:cTn id="94" dur="1" fill="hold">
                                          <p:stCondLst>
                                            <p:cond delay="0"/>
                                          </p:stCondLst>
                                        </p:cTn>
                                        <p:tgtEl>
                                          <p:spTgt spid="100"/>
                                        </p:tgtEl>
                                        <p:attrNameLst>
                                          <p:attrName>style.visibility</p:attrName>
                                        </p:attrNameLst>
                                      </p:cBhvr>
                                      <p:to>
                                        <p:strVal val="visible"/>
                                      </p:to>
                                    </p:set>
                                    <p:animEffect transition="in" filter="dissolve">
                                      <p:cBhvr>
                                        <p:cTn id="95" dur="500"/>
                                        <p:tgtEl>
                                          <p:spTgt spid="100"/>
                                        </p:tgtEl>
                                      </p:cBhvr>
                                    </p:animEffect>
                                  </p:childTnLst>
                                </p:cTn>
                              </p:par>
                            </p:childTnLst>
                          </p:cTn>
                        </p:par>
                        <p:par>
                          <p:cTn id="96" fill="hold">
                            <p:stCondLst>
                              <p:cond delay="13000"/>
                            </p:stCondLst>
                            <p:childTnLst>
                              <p:par>
                                <p:cTn id="97" presetID="22" presetClass="entr" presetSubtype="8" fill="hold" nodeType="after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wipe(left)">
                                      <p:cBhvr>
                                        <p:cTn id="99" dur="500"/>
                                        <p:tgtEl>
                                          <p:spTgt spid="88"/>
                                        </p:tgtEl>
                                      </p:cBhvr>
                                    </p:animEffect>
                                  </p:childTnLst>
                                </p:cTn>
                              </p:par>
                            </p:childTnLst>
                          </p:cTn>
                        </p:par>
                        <p:par>
                          <p:cTn id="100" fill="hold">
                            <p:stCondLst>
                              <p:cond delay="13500"/>
                            </p:stCondLst>
                            <p:childTnLst>
                              <p:par>
                                <p:cTn id="101" presetID="22" presetClass="entr" presetSubtype="8" fill="hold" nodeType="afterEffect">
                                  <p:stCondLst>
                                    <p:cond delay="0"/>
                                  </p:stCondLst>
                                  <p:childTnLst>
                                    <p:set>
                                      <p:cBhvr>
                                        <p:cTn id="102" dur="1" fill="hold">
                                          <p:stCondLst>
                                            <p:cond delay="0"/>
                                          </p:stCondLst>
                                        </p:cTn>
                                        <p:tgtEl>
                                          <p:spTgt spid="93"/>
                                        </p:tgtEl>
                                        <p:attrNameLst>
                                          <p:attrName>style.visibility</p:attrName>
                                        </p:attrNameLst>
                                      </p:cBhvr>
                                      <p:to>
                                        <p:strVal val="visible"/>
                                      </p:to>
                                    </p:set>
                                    <p:animEffect transition="in" filter="wipe(left)">
                                      <p:cBhvr>
                                        <p:cTn id="103" dur="500"/>
                                        <p:tgtEl>
                                          <p:spTgt spid="93"/>
                                        </p:tgtEl>
                                      </p:cBhvr>
                                    </p:animEffect>
                                  </p:childTnLst>
                                </p:cTn>
                              </p:par>
                            </p:childTnLst>
                          </p:cTn>
                        </p:par>
                        <p:par>
                          <p:cTn id="104" fill="hold">
                            <p:stCondLst>
                              <p:cond delay="14000"/>
                            </p:stCondLst>
                            <p:childTnLst>
                              <p:par>
                                <p:cTn id="105" presetID="22" presetClass="entr" presetSubtype="8" fill="hold" nodeType="afterEffect">
                                  <p:stCondLst>
                                    <p:cond delay="0"/>
                                  </p:stCondLst>
                                  <p:childTnLst>
                                    <p:set>
                                      <p:cBhvr>
                                        <p:cTn id="106" dur="1" fill="hold">
                                          <p:stCondLst>
                                            <p:cond delay="0"/>
                                          </p:stCondLst>
                                        </p:cTn>
                                        <p:tgtEl>
                                          <p:spTgt spid="101"/>
                                        </p:tgtEl>
                                        <p:attrNameLst>
                                          <p:attrName>style.visibility</p:attrName>
                                        </p:attrNameLst>
                                      </p:cBhvr>
                                      <p:to>
                                        <p:strVal val="visible"/>
                                      </p:to>
                                    </p:set>
                                    <p:animEffect transition="in" filter="wipe(left)">
                                      <p:cBhvr>
                                        <p:cTn id="10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7" grpId="0" animBg="1"/>
      <p:bldP spid="6" grpId="0" animBg="1"/>
      <p:bldP spid="38" grpId="0" animBg="1"/>
      <p:bldP spid="39" grpId="0" animBg="1"/>
      <p:bldP spid="40" grpId="0" animBg="1"/>
      <p:bldP spid="41" grpId="0" animBg="1"/>
      <p:bldP spid="42" grpId="0" animBg="1"/>
      <p:bldP spid="43" grpId="0" animBg="1"/>
      <p:bldP spid="44" grpId="0" animBg="1"/>
      <p:bldP spid="45" grpId="0" animBg="1"/>
      <p:bldP spid="99" grpId="0" animBg="1"/>
      <p:bldP spid="10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61635" y="2310765"/>
            <a:ext cx="1845945" cy="701040"/>
          </a:xfrm>
          <a:prstGeom prst="rect">
            <a:avLst/>
          </a:prstGeom>
          <a:noFill/>
        </p:spPr>
        <p:txBody>
          <a:bodyPr wrap="square" rtlCol="0">
            <a:spAutoFit/>
          </a:bodyPr>
          <a:lstStyle/>
          <a:p>
            <a:r>
              <a:rPr lang="zh-CN" altLang="en-US" sz="4000">
                <a:solidFill>
                  <a:srgbClr val="E70044"/>
                </a:solidFill>
                <a:latin typeface="汉仪丫丫体简" panose="02010604000101010101" charset="-122"/>
                <a:ea typeface="汉仪丫丫体简" panose="02010604000101010101" charset="-122"/>
              </a:rPr>
              <a:t>第八章</a:t>
            </a:r>
            <a:endParaRPr lang="zh-CN" altLang="en-US" sz="4000">
              <a:solidFill>
                <a:srgbClr val="E70044"/>
              </a:solidFill>
              <a:latin typeface="汉仪丫丫体简" panose="02010604000101010101" charset="-122"/>
              <a:ea typeface="汉仪丫丫体简" panose="02010604000101010101" charset="-122"/>
            </a:endParaRPr>
          </a:p>
        </p:txBody>
      </p:sp>
      <p:sp>
        <p:nvSpPr>
          <p:cNvPr id="5" name="文本框 4"/>
          <p:cNvSpPr txBox="1"/>
          <p:nvPr/>
        </p:nvSpPr>
        <p:spPr>
          <a:xfrm>
            <a:off x="3883660" y="2919730"/>
            <a:ext cx="5002530" cy="1527175"/>
          </a:xfrm>
          <a:prstGeom prst="rect">
            <a:avLst/>
          </a:prstGeom>
          <a:noFill/>
        </p:spPr>
        <p:txBody>
          <a:bodyPr wrap="square" rtlCol="0">
            <a:spAutoFit/>
          </a:bodyPr>
          <a:lstStyle/>
          <a:p>
            <a:r>
              <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rPr>
              <a:t>广告宣传</a:t>
            </a:r>
            <a:endPar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7" name="图片 6" descr="G:\2-PPT\2-图片库\1-图片素材\13-节日\1.15元宵节\PNG\8cd981dd5451a24b519da09edf6cad6e.png8cd981dd5451a24b519da09edf6cad6e"/>
          <p:cNvPicPr>
            <a:picLocks noChangeAspect="1"/>
          </p:cNvPicPr>
          <p:nvPr/>
        </p:nvPicPr>
        <p:blipFill>
          <a:blip r:embed="rId1"/>
          <a:srcRect/>
          <a:stretch>
            <a:fillRect/>
          </a:stretch>
        </p:blipFill>
        <p:spPr>
          <a:xfrm>
            <a:off x="5353368" y="419100"/>
            <a:ext cx="1823720" cy="1447800"/>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000"/>
                            </p:stCondLst>
                            <p:childTnLst>
                              <p:par>
                                <p:cTn id="15" presetID="38" presetClass="entr" presetSubtype="0" accel="50000" fill="hold" grpId="1" nodeType="afterEffect">
                                  <p:stCondLst>
                                    <p:cond delay="0"/>
                                  </p:stCondLst>
                                  <p:iterate type="lt">
                                    <p:tmPct val="50000"/>
                                  </p:iterate>
                                  <p:childTnLst>
                                    <p:set>
                                      <p:cBhvr>
                                        <p:cTn id="16" dur="1" fill="hold">
                                          <p:stCondLst>
                                            <p:cond delay="0"/>
                                          </p:stCondLst>
                                        </p:cTn>
                                        <p:tgtEl>
                                          <p:spTgt spid="5"/>
                                        </p:tgtEl>
                                        <p:attrNameLst>
                                          <p:attrName>style.visibility</p:attrName>
                                        </p:attrNameLst>
                                      </p:cBhvr>
                                      <p:to>
                                        <p:strVal val="visible"/>
                                      </p:to>
                                    </p:set>
                                    <p:set>
                                      <p:cBhvr>
                                        <p:cTn id="17" dur="455" fill="hold">
                                          <p:stCondLst>
                                            <p:cond delay="0"/>
                                          </p:stCondLst>
                                        </p:cTn>
                                        <p:tgtEl>
                                          <p:spTgt spid="5"/>
                                        </p:tgtEl>
                                        <p:attrNameLst>
                                          <p:attrName>style.rotation</p:attrName>
                                        </p:attrNameLst>
                                      </p:cBhvr>
                                      <p:to>
                                        <p:strVal val="-45.0"/>
                                      </p:to>
                                    </p:set>
                                    <p:anim calcmode="lin" valueType="num">
                                      <p:cBhvr>
                                        <p:cTn id="18"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9"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0"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1"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04103" y="686254"/>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7190" y="1605"/>
              <a:ext cx="3909" cy="921"/>
            </a:xfrm>
            <a:prstGeom prst="rect">
              <a:avLst/>
            </a:prstGeom>
            <a:noFill/>
          </p:spPr>
          <p:txBody>
            <a:bodyPr wrap="square" rtlCol="0">
              <a:spAutoFit/>
            </a:bodyPr>
            <a:lstStyle/>
            <a:p>
              <a:pPr algn="dist"/>
              <a:r>
                <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rPr>
                <a:t>广告宣传一</a:t>
              </a:r>
              <a:endPar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5168" y="2384152"/>
            <a:ext cx="2292350" cy="2292350"/>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7518" y="2384152"/>
            <a:ext cx="2292350" cy="2292350"/>
          </a:xfrm>
          <a:prstGeom prst="rect">
            <a:avLst/>
          </a:pr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9868" y="2388506"/>
            <a:ext cx="2292350" cy="2292350"/>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63963" y="2384152"/>
            <a:ext cx="2292350" cy="2292350"/>
          </a:xfrm>
          <a:prstGeom prst="rect">
            <a:avLst/>
          </a:prstGeom>
        </p:spPr>
      </p:pic>
      <p:sp>
        <p:nvSpPr>
          <p:cNvPr id="12" name="文本框 11"/>
          <p:cNvSpPr txBox="1"/>
          <p:nvPr/>
        </p:nvSpPr>
        <p:spPr>
          <a:xfrm>
            <a:off x="1184593" y="4967152"/>
            <a:ext cx="9152481" cy="877163"/>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charset="-122"/>
                <a:ea typeface="微软雅黑" panose="020B0503020204020204" charset="-122"/>
              </a:rPr>
              <a:t>邮报：</a:t>
            </a:r>
            <a:r>
              <a:rPr lang="zh-CN" altLang="en-US" sz="1600" dirty="0">
                <a:solidFill>
                  <a:schemeClr val="tx1">
                    <a:lumMod val="75000"/>
                    <a:lumOff val="25000"/>
                  </a:schemeClr>
                </a:solidFill>
                <a:latin typeface="微软雅黑" panose="020B0503020204020204" charset="-122"/>
                <a:ea typeface="微软雅黑" panose="020B0503020204020204" charset="-122"/>
              </a:rPr>
              <a:t>作好整个执行部活动安排，于</a:t>
            </a:r>
            <a:r>
              <a:rPr lang="en-US" altLang="zh-CN" sz="1600" dirty="0">
                <a:solidFill>
                  <a:schemeClr val="tx1">
                    <a:lumMod val="75000"/>
                    <a:lumOff val="25000"/>
                  </a:schemeClr>
                </a:solidFill>
                <a:latin typeface="微软雅黑" panose="020B0503020204020204" charset="-122"/>
                <a:ea typeface="微软雅黑" panose="020B0503020204020204" charset="-122"/>
              </a:rPr>
              <a:t>1</a:t>
            </a:r>
            <a:r>
              <a:rPr lang="zh-CN" altLang="en-US" sz="1600" dirty="0">
                <a:solidFill>
                  <a:schemeClr val="tx1">
                    <a:lumMod val="75000"/>
                    <a:lumOff val="25000"/>
                  </a:schemeClr>
                </a:solidFill>
                <a:latin typeface="微软雅黑" panose="020B0503020204020204" charset="-122"/>
                <a:ea typeface="微软雅黑" panose="020B0503020204020204" charset="-122"/>
              </a:rPr>
              <a:t>月2</a:t>
            </a:r>
            <a:r>
              <a:rPr lang="en-US" altLang="zh-CN" sz="1600" dirty="0">
                <a:solidFill>
                  <a:schemeClr val="tx1">
                    <a:lumMod val="75000"/>
                    <a:lumOff val="25000"/>
                  </a:schemeClr>
                </a:solidFill>
                <a:latin typeface="微软雅黑" panose="020B0503020204020204" charset="-122"/>
                <a:ea typeface="微软雅黑" panose="020B0503020204020204" charset="-122"/>
              </a:rPr>
              <a:t>6</a:t>
            </a:r>
            <a:r>
              <a:rPr lang="zh-CN" altLang="en-US" sz="1600" dirty="0">
                <a:solidFill>
                  <a:schemeClr val="tx1">
                    <a:lumMod val="75000"/>
                    <a:lumOff val="25000"/>
                  </a:schemeClr>
                </a:solidFill>
                <a:latin typeface="微软雅黑" panose="020B0503020204020204" charset="-122"/>
                <a:ea typeface="微软雅黑" panose="020B0503020204020204" charset="-122"/>
              </a:rPr>
              <a:t>日之前将活动期间的人员排班表交总经办审核，抢购堆头及抢购区域的秩序维护和需要人力支援的申请和协调要事前与人事部作好沟通。</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7614" y="2489324"/>
            <a:ext cx="977541" cy="736981"/>
          </a:xfrm>
          <a:prstGeom prst="rect">
            <a:avLst/>
          </a:prstGeom>
        </p:spPr>
      </p:pic>
      <p:sp>
        <p:nvSpPr>
          <p:cNvPr id="13" name="文本框 12"/>
          <p:cNvSpPr txBox="1"/>
          <p:nvPr/>
        </p:nvSpPr>
        <p:spPr>
          <a:xfrm>
            <a:off x="1751646" y="2570083"/>
            <a:ext cx="561975" cy="523220"/>
          </a:xfrm>
          <a:prstGeom prst="rect">
            <a:avLst/>
          </a:prstGeom>
          <a:noFill/>
        </p:spPr>
        <p:txBody>
          <a:bodyPr wrap="square" rtlCol="0">
            <a:spAutoFit/>
          </a:bodyPr>
          <a:lstStyle/>
          <a:p>
            <a:r>
              <a:rPr lang="en-US" altLang="zh-CN" sz="2800" dirty="0">
                <a:latin typeface="Impact" panose="020B0806030902050204" charset="0"/>
              </a:rPr>
              <a:t>01</a:t>
            </a:r>
            <a:endParaRPr lang="zh-CN" altLang="en-US" sz="2800" dirty="0">
              <a:latin typeface="Impact" panose="020B0806030902050204" charset="0"/>
            </a:endParaRPr>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3368" y="2489324"/>
            <a:ext cx="977541" cy="736981"/>
          </a:xfrm>
          <a:prstGeom prst="rect">
            <a:avLst/>
          </a:prstGeom>
        </p:spPr>
      </p:pic>
      <p:sp>
        <p:nvSpPr>
          <p:cNvPr id="15" name="文本框 14"/>
          <p:cNvSpPr txBox="1"/>
          <p:nvPr/>
        </p:nvSpPr>
        <p:spPr>
          <a:xfrm>
            <a:off x="4047400" y="2570083"/>
            <a:ext cx="561975" cy="523220"/>
          </a:xfrm>
          <a:prstGeom prst="rect">
            <a:avLst/>
          </a:prstGeom>
          <a:noFill/>
        </p:spPr>
        <p:txBody>
          <a:bodyPr wrap="square" rtlCol="0">
            <a:spAutoFit/>
          </a:bodyPr>
          <a:lstStyle/>
          <a:p>
            <a:r>
              <a:rPr lang="en-US" altLang="zh-CN" sz="2800" dirty="0">
                <a:latin typeface="Impact" panose="020B0806030902050204" charset="0"/>
              </a:rPr>
              <a:t>02</a:t>
            </a:r>
            <a:endParaRPr lang="zh-CN" altLang="en-US" sz="2800" dirty="0">
              <a:latin typeface="Impact" panose="020B0806030902050204" charset="0"/>
            </a:endParaRP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5718" y="2489324"/>
            <a:ext cx="977541" cy="736981"/>
          </a:xfrm>
          <a:prstGeom prst="rect">
            <a:avLst/>
          </a:prstGeom>
        </p:spPr>
      </p:pic>
      <p:sp>
        <p:nvSpPr>
          <p:cNvPr id="17" name="文本框 16"/>
          <p:cNvSpPr txBox="1"/>
          <p:nvPr/>
        </p:nvSpPr>
        <p:spPr>
          <a:xfrm>
            <a:off x="6322332" y="2570083"/>
            <a:ext cx="627107" cy="523220"/>
          </a:xfrm>
          <a:prstGeom prst="rect">
            <a:avLst/>
          </a:prstGeom>
          <a:noFill/>
        </p:spPr>
        <p:txBody>
          <a:bodyPr wrap="square" rtlCol="0">
            <a:spAutoFit/>
          </a:bodyPr>
          <a:lstStyle/>
          <a:p>
            <a:r>
              <a:rPr lang="en-US" altLang="zh-CN" sz="2800" dirty="0">
                <a:latin typeface="Impact" panose="020B0806030902050204" charset="0"/>
              </a:rPr>
              <a:t>03</a:t>
            </a:r>
            <a:endParaRPr lang="zh-CN" altLang="en-US" sz="2800" dirty="0">
              <a:latin typeface="Impact" panose="020B0806030902050204" charset="0"/>
            </a:endParaRPr>
          </a:p>
        </p:txBody>
      </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8068" y="2489324"/>
            <a:ext cx="977541" cy="736981"/>
          </a:xfrm>
          <a:prstGeom prst="rect">
            <a:avLst/>
          </a:prstGeom>
        </p:spPr>
      </p:pic>
      <p:sp>
        <p:nvSpPr>
          <p:cNvPr id="19" name="文本框 18"/>
          <p:cNvSpPr txBox="1"/>
          <p:nvPr/>
        </p:nvSpPr>
        <p:spPr>
          <a:xfrm>
            <a:off x="8632100" y="2570083"/>
            <a:ext cx="561975" cy="523220"/>
          </a:xfrm>
          <a:prstGeom prst="rect">
            <a:avLst/>
          </a:prstGeom>
          <a:noFill/>
        </p:spPr>
        <p:txBody>
          <a:bodyPr wrap="square" rtlCol="0">
            <a:spAutoFit/>
          </a:bodyPr>
          <a:lstStyle/>
          <a:p>
            <a:r>
              <a:rPr lang="en-US" altLang="zh-CN" sz="2800" dirty="0">
                <a:latin typeface="Impact" panose="020B0806030902050204" charset="0"/>
              </a:rPr>
              <a:t>04</a:t>
            </a:r>
            <a:endParaRPr lang="zh-CN" altLang="en-US" sz="2800" dirty="0">
              <a:latin typeface="Impact" panose="020B0806030902050204" charset="0"/>
            </a:endParaRPr>
          </a:p>
        </p:txBody>
      </p:sp>
      <p:sp>
        <p:nvSpPr>
          <p:cNvPr id="20" name="文本框 19"/>
          <p:cNvSpPr txBox="1"/>
          <p:nvPr/>
        </p:nvSpPr>
        <p:spPr>
          <a:xfrm>
            <a:off x="1119686" y="3307064"/>
            <a:ext cx="1843315"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作好整个执行部活动安排，于1月26日之前将活动期间的人员排班表交总经办审核。</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1" name="文本框 20"/>
          <p:cNvSpPr txBox="1"/>
          <p:nvPr/>
        </p:nvSpPr>
        <p:spPr>
          <a:xfrm>
            <a:off x="3476170" y="3302817"/>
            <a:ext cx="1843315"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作好整个执行部活动安排，于1月26日之前将活动期间的人员排班表交总经办审核。</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2" name="文本框 21"/>
          <p:cNvSpPr txBox="1"/>
          <p:nvPr/>
        </p:nvSpPr>
        <p:spPr>
          <a:xfrm>
            <a:off x="5714227" y="3302816"/>
            <a:ext cx="1843315"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作好整个执行部活动安排，于1月26日之前将活动期间的人员排班表交总经办审核。</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3" name="文本框 22"/>
          <p:cNvSpPr txBox="1"/>
          <p:nvPr/>
        </p:nvSpPr>
        <p:spPr>
          <a:xfrm>
            <a:off x="7998824" y="3226305"/>
            <a:ext cx="1843315"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作好整个执行部活动安排，于1月26日之前将活动期间的人员排班表交总经办审核。</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p:tgtEl>
                                          <p:spTgt spid="6"/>
                                        </p:tgtEl>
                                        <p:attrNameLst>
                                          <p:attrName>ppt_x</p:attrName>
                                        </p:attrNameLst>
                                      </p:cBhvr>
                                      <p:tavLst>
                                        <p:tav tm="0">
                                          <p:val>
                                            <p:strVal val="#ppt_x-#ppt_w*1.125000"/>
                                          </p:val>
                                        </p:tav>
                                        <p:tav tm="100000">
                                          <p:val>
                                            <p:strVal val="#ppt_x"/>
                                          </p:val>
                                        </p:tav>
                                      </p:tavLst>
                                    </p:anim>
                                    <p:animEffect transition="in" filter="wipe(right)">
                                      <p:cBhvr>
                                        <p:cTn id="17" dur="500"/>
                                        <p:tgtEl>
                                          <p:spTgt spid="6"/>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ppt_x</p:attrName>
                                        </p:attrNameLst>
                                      </p:cBhvr>
                                      <p:tavLst>
                                        <p:tav tm="0">
                                          <p:val>
                                            <p:strVal val="#ppt_x-#ppt_w*1.125000"/>
                                          </p:val>
                                        </p:tav>
                                        <p:tav tm="100000">
                                          <p:val>
                                            <p:strVal val="#ppt_x"/>
                                          </p:val>
                                        </p:tav>
                                      </p:tavLst>
                                    </p:anim>
                                    <p:animEffect transition="in" filter="wipe(right)">
                                      <p:cBhvr>
                                        <p:cTn id="22" dur="500"/>
                                        <p:tgtEl>
                                          <p:spTgt spid="7"/>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p:tgtEl>
                                          <p:spTgt spid="8"/>
                                        </p:tgtEl>
                                        <p:attrNameLst>
                                          <p:attrName>ppt_x</p:attrName>
                                        </p:attrNameLst>
                                      </p:cBhvr>
                                      <p:tavLst>
                                        <p:tav tm="0">
                                          <p:val>
                                            <p:strVal val="#ppt_x-#ppt_w*1.125000"/>
                                          </p:val>
                                        </p:tav>
                                        <p:tav tm="100000">
                                          <p:val>
                                            <p:strVal val="#ppt_x"/>
                                          </p:val>
                                        </p:tav>
                                      </p:tavLst>
                                    </p:anim>
                                    <p:animEffect transition="in" filter="wipe(right)">
                                      <p:cBhvr>
                                        <p:cTn id="27" dur="500"/>
                                        <p:tgtEl>
                                          <p:spTgt spid="8"/>
                                        </p:tgtEl>
                                      </p:cBhvr>
                                    </p:animEffect>
                                  </p:childTnLst>
                                </p:cTn>
                              </p:par>
                            </p:childTnLst>
                          </p:cTn>
                        </p:par>
                        <p:par>
                          <p:cTn id="28" fill="hold">
                            <p:stCondLst>
                              <p:cond delay="2500"/>
                            </p:stCondLst>
                            <p:childTnLst>
                              <p:par>
                                <p:cTn id="29" presetID="21" presetClass="entr" presetSubtype="1"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1000"/>
                                        <p:tgtEl>
                                          <p:spTgt spid="4"/>
                                        </p:tgtEl>
                                      </p:cBhvr>
                                    </p:animEffect>
                                  </p:childTnLst>
                                </p:cTn>
                              </p:par>
                            </p:childTnLst>
                          </p:cTn>
                        </p:par>
                        <p:par>
                          <p:cTn id="32" fill="hold">
                            <p:stCondLst>
                              <p:cond delay="3500"/>
                            </p:stCondLst>
                            <p:childTnLst>
                              <p:par>
                                <p:cTn id="33" presetID="1"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up)">
                                      <p:cBhvr>
                                        <p:cTn id="38" dur="500"/>
                                        <p:tgtEl>
                                          <p:spTgt spid="20"/>
                                        </p:tgtEl>
                                      </p:cBhvr>
                                    </p:animEffect>
                                  </p:childTnLst>
                                </p:cTn>
                              </p:par>
                            </p:childTnLst>
                          </p:cTn>
                        </p:par>
                        <p:par>
                          <p:cTn id="39" fill="hold">
                            <p:stCondLst>
                              <p:cond delay="4000"/>
                            </p:stCondLst>
                            <p:childTnLst>
                              <p:par>
                                <p:cTn id="40" presetID="21" presetClass="entr" presetSubtype="1"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heel(1)">
                                      <p:cBhvr>
                                        <p:cTn id="42" dur="1000"/>
                                        <p:tgtEl>
                                          <p:spTgt spid="14"/>
                                        </p:tgtEl>
                                      </p:cBhvr>
                                    </p:animEffect>
                                  </p:childTnLst>
                                </p:cTn>
                              </p:par>
                            </p:childTnLst>
                          </p:cTn>
                        </p:par>
                        <p:par>
                          <p:cTn id="43" fill="hold">
                            <p:stCondLst>
                              <p:cond delay="5000"/>
                            </p:stCondLst>
                            <p:childTnLst>
                              <p:par>
                                <p:cTn id="44" presetID="1"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childTnLst>
                          </p:cTn>
                        </p:par>
                        <p:par>
                          <p:cTn id="46" fill="hold">
                            <p:stCondLst>
                              <p:cond delay="5000"/>
                            </p:stCondLst>
                            <p:childTnLst>
                              <p:par>
                                <p:cTn id="47" presetID="22" presetClass="entr" presetSubtype="1"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up)">
                                      <p:cBhvr>
                                        <p:cTn id="49" dur="500"/>
                                        <p:tgtEl>
                                          <p:spTgt spid="21"/>
                                        </p:tgtEl>
                                      </p:cBhvr>
                                    </p:animEffect>
                                  </p:childTnLst>
                                </p:cTn>
                              </p:par>
                            </p:childTnLst>
                          </p:cTn>
                        </p:par>
                        <p:par>
                          <p:cTn id="50" fill="hold">
                            <p:stCondLst>
                              <p:cond delay="5500"/>
                            </p:stCondLst>
                            <p:childTnLst>
                              <p:par>
                                <p:cTn id="51" presetID="21" presetClass="entr" presetSubtype="1"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heel(1)">
                                      <p:cBhvr>
                                        <p:cTn id="53" dur="1000"/>
                                        <p:tgtEl>
                                          <p:spTgt spid="16"/>
                                        </p:tgtEl>
                                      </p:cBhvr>
                                    </p:animEffect>
                                  </p:childTnLst>
                                </p:cTn>
                              </p:par>
                            </p:childTnLst>
                          </p:cTn>
                        </p:par>
                        <p:par>
                          <p:cTn id="54" fill="hold">
                            <p:stCondLst>
                              <p:cond delay="6500"/>
                            </p:stCondLst>
                            <p:childTnLst>
                              <p:par>
                                <p:cTn id="55" presetID="1"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childTnLst>
                          </p:cTn>
                        </p:par>
                        <p:par>
                          <p:cTn id="57" fill="hold">
                            <p:stCondLst>
                              <p:cond delay="6500"/>
                            </p:stCondLst>
                            <p:childTnLst>
                              <p:par>
                                <p:cTn id="58" presetID="22" presetClass="entr" presetSubtype="1"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up)">
                                      <p:cBhvr>
                                        <p:cTn id="60" dur="500"/>
                                        <p:tgtEl>
                                          <p:spTgt spid="22"/>
                                        </p:tgtEl>
                                      </p:cBhvr>
                                    </p:animEffect>
                                  </p:childTnLst>
                                </p:cTn>
                              </p:par>
                            </p:childTnLst>
                          </p:cTn>
                        </p:par>
                        <p:par>
                          <p:cTn id="61" fill="hold">
                            <p:stCondLst>
                              <p:cond delay="7000"/>
                            </p:stCondLst>
                            <p:childTnLst>
                              <p:par>
                                <p:cTn id="62" presetID="21" presetClass="entr" presetSubtype="1" fill="hold"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heel(1)">
                                      <p:cBhvr>
                                        <p:cTn id="64" dur="1000"/>
                                        <p:tgtEl>
                                          <p:spTgt spid="18"/>
                                        </p:tgtEl>
                                      </p:cBhvr>
                                    </p:animEffect>
                                  </p:childTnLst>
                                </p:cTn>
                              </p:par>
                            </p:childTnLst>
                          </p:cTn>
                        </p:par>
                        <p:par>
                          <p:cTn id="65" fill="hold">
                            <p:stCondLst>
                              <p:cond delay="8000"/>
                            </p:stCondLst>
                            <p:childTnLst>
                              <p:par>
                                <p:cTn id="66" presetID="1"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down)">
                                      <p:cBhvr>
                                        <p:cTn id="7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7" grpId="0"/>
      <p:bldP spid="19" grpId="0"/>
      <p:bldP spid="20" grpId="0"/>
      <p:bldP spid="21" grpId="0"/>
      <p:bldP spid="22"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709511" y="1875246"/>
            <a:ext cx="3351530" cy="1294130"/>
            <a:chOff x="6500" y="1067"/>
            <a:chExt cx="5278" cy="2038"/>
          </a:xfrm>
        </p:grpSpPr>
        <p:pic>
          <p:nvPicPr>
            <p:cNvPr id="10" name="图片 9"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11" name="文本框 10"/>
            <p:cNvSpPr txBox="1"/>
            <p:nvPr/>
          </p:nvSpPr>
          <p:spPr>
            <a:xfrm>
              <a:off x="7264" y="1605"/>
              <a:ext cx="3929" cy="921"/>
            </a:xfrm>
            <a:prstGeom prst="rect">
              <a:avLst/>
            </a:prstGeom>
            <a:noFill/>
          </p:spPr>
          <p:txBody>
            <a:bodyPr wrap="square" rtlCol="0">
              <a:spAutoFit/>
            </a:bodyPr>
            <a:lstStyle/>
            <a:p>
              <a:pPr algn="dist"/>
              <a:r>
                <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rPr>
                <a:t>广告宣传二</a:t>
              </a:r>
              <a:endPar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5" name="文本框 4"/>
          <p:cNvSpPr txBox="1"/>
          <p:nvPr/>
        </p:nvSpPr>
        <p:spPr>
          <a:xfrm>
            <a:off x="977582" y="3400118"/>
            <a:ext cx="5138057" cy="1615827"/>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charset="-122"/>
                <a:ea typeface="微软雅黑" panose="020B0503020204020204" charset="-122"/>
              </a:rPr>
              <a:t>广告牌：</a:t>
            </a:r>
            <a:r>
              <a:rPr lang="zh-CN" altLang="en-US" sz="1600" dirty="0">
                <a:solidFill>
                  <a:schemeClr val="tx1">
                    <a:lumMod val="75000"/>
                    <a:lumOff val="25000"/>
                  </a:schemeClr>
                </a:solidFill>
                <a:latin typeface="微软雅黑" panose="020B0503020204020204" charset="-122"/>
                <a:ea typeface="微软雅黑" panose="020B0503020204020204" charset="-122"/>
              </a:rPr>
              <a:t>作好整个执行部活动安排，于</a:t>
            </a:r>
            <a:r>
              <a:rPr lang="en-US" altLang="zh-CN" sz="1600" dirty="0">
                <a:solidFill>
                  <a:schemeClr val="tx1">
                    <a:lumMod val="75000"/>
                    <a:lumOff val="25000"/>
                  </a:schemeClr>
                </a:solidFill>
                <a:latin typeface="微软雅黑" panose="020B0503020204020204" charset="-122"/>
                <a:ea typeface="微软雅黑" panose="020B0503020204020204" charset="-122"/>
              </a:rPr>
              <a:t>1</a:t>
            </a:r>
            <a:r>
              <a:rPr lang="zh-CN" altLang="en-US" sz="1600" dirty="0">
                <a:solidFill>
                  <a:schemeClr val="tx1">
                    <a:lumMod val="75000"/>
                    <a:lumOff val="25000"/>
                  </a:schemeClr>
                </a:solidFill>
                <a:latin typeface="微软雅黑" panose="020B0503020204020204" charset="-122"/>
                <a:ea typeface="微软雅黑" panose="020B0503020204020204" charset="-122"/>
              </a:rPr>
              <a:t>月2</a:t>
            </a:r>
            <a:r>
              <a:rPr lang="en-US" altLang="zh-CN" sz="1600" dirty="0">
                <a:solidFill>
                  <a:schemeClr val="tx1">
                    <a:lumMod val="75000"/>
                    <a:lumOff val="25000"/>
                  </a:schemeClr>
                </a:solidFill>
                <a:latin typeface="微软雅黑" panose="020B0503020204020204" charset="-122"/>
                <a:ea typeface="微软雅黑" panose="020B0503020204020204" charset="-122"/>
              </a:rPr>
              <a:t>6</a:t>
            </a:r>
            <a:r>
              <a:rPr lang="zh-CN" altLang="en-US" sz="1600" dirty="0">
                <a:solidFill>
                  <a:schemeClr val="tx1">
                    <a:lumMod val="75000"/>
                    <a:lumOff val="25000"/>
                  </a:schemeClr>
                </a:solidFill>
                <a:latin typeface="微软雅黑" panose="020B0503020204020204" charset="-122"/>
                <a:ea typeface="微软雅黑" panose="020B0503020204020204" charset="-122"/>
              </a:rPr>
              <a:t>日之前将活动期间的人员排班表交总经办审核，抢购堆头及抢购区域的秩序维护和需要人力支援的申请和协调要事前与人事部作好沟通。</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9479" y="1672046"/>
            <a:ext cx="4436306" cy="4343626"/>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ppt_y</p:attrName>
                                        </p:attrNameLst>
                                      </p:cBhvr>
                                      <p:tavLst>
                                        <p:tav tm="0">
                                          <p:val>
                                            <p:strVal val="#ppt_y-#ppt_h*1.125000"/>
                                          </p:val>
                                        </p:tav>
                                        <p:tav tm="100000">
                                          <p:val>
                                            <p:strVal val="#ppt_y"/>
                                          </p:val>
                                        </p:tav>
                                      </p:tavLst>
                                    </p:anim>
                                    <p:animEffect transition="in" filter="wipe(down)">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49165" y="2313305"/>
            <a:ext cx="9152481" cy="1246495"/>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charset="-122"/>
                <a:ea typeface="微软雅黑" panose="020B0503020204020204" charset="-122"/>
              </a:rPr>
              <a:t>播音：</a:t>
            </a:r>
            <a:r>
              <a:rPr lang="zh-CN" altLang="en-US" sz="1600" dirty="0">
                <a:solidFill>
                  <a:schemeClr val="tx1">
                    <a:lumMod val="75000"/>
                    <a:lumOff val="25000"/>
                  </a:schemeClr>
                </a:solidFill>
                <a:latin typeface="微软雅黑" panose="020B0503020204020204" charset="-122"/>
                <a:ea typeface="微软雅黑" panose="020B0503020204020204" charset="-122"/>
              </a:rPr>
              <a:t>作好整个执行部活动安排，于</a:t>
            </a:r>
            <a:r>
              <a:rPr lang="en-US" altLang="zh-CN" sz="1600" dirty="0">
                <a:solidFill>
                  <a:schemeClr val="tx1">
                    <a:lumMod val="75000"/>
                    <a:lumOff val="25000"/>
                  </a:schemeClr>
                </a:solidFill>
                <a:latin typeface="微软雅黑" panose="020B0503020204020204" charset="-122"/>
                <a:ea typeface="微软雅黑" panose="020B0503020204020204" charset="-122"/>
              </a:rPr>
              <a:t>1</a:t>
            </a:r>
            <a:r>
              <a:rPr lang="zh-CN" altLang="en-US" sz="1600" dirty="0">
                <a:solidFill>
                  <a:schemeClr val="tx1">
                    <a:lumMod val="75000"/>
                    <a:lumOff val="25000"/>
                  </a:schemeClr>
                </a:solidFill>
                <a:latin typeface="微软雅黑" panose="020B0503020204020204" charset="-122"/>
                <a:ea typeface="微软雅黑" panose="020B0503020204020204" charset="-122"/>
              </a:rPr>
              <a:t>月2</a:t>
            </a:r>
            <a:r>
              <a:rPr lang="en-US" altLang="zh-CN" sz="1600" dirty="0">
                <a:solidFill>
                  <a:schemeClr val="tx1">
                    <a:lumMod val="75000"/>
                    <a:lumOff val="25000"/>
                  </a:schemeClr>
                </a:solidFill>
                <a:latin typeface="微软雅黑" panose="020B0503020204020204" charset="-122"/>
                <a:ea typeface="微软雅黑" panose="020B0503020204020204" charset="-122"/>
              </a:rPr>
              <a:t>6</a:t>
            </a:r>
            <a:r>
              <a:rPr lang="zh-CN" altLang="en-US" sz="1600" dirty="0">
                <a:solidFill>
                  <a:schemeClr val="tx1">
                    <a:lumMod val="75000"/>
                    <a:lumOff val="25000"/>
                  </a:schemeClr>
                </a:solidFill>
                <a:latin typeface="微软雅黑" panose="020B0503020204020204" charset="-122"/>
                <a:ea typeface="微软雅黑" panose="020B0503020204020204" charset="-122"/>
              </a:rPr>
              <a:t>日之前将活动期间的人员排班表交总经办审核，抢购堆头及抢购区域的秩序维护和需要人力支援的申请和协调要事前与人事部作好沟通。</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grpSp>
        <p:nvGrpSpPr>
          <p:cNvPr id="6" name="组合 5"/>
          <p:cNvGrpSpPr/>
          <p:nvPr/>
        </p:nvGrpSpPr>
        <p:grpSpPr>
          <a:xfrm>
            <a:off x="3649640" y="677545"/>
            <a:ext cx="3351530" cy="1294130"/>
            <a:chOff x="6500" y="1067"/>
            <a:chExt cx="5278" cy="2038"/>
          </a:xfrm>
        </p:grpSpPr>
        <p:pic>
          <p:nvPicPr>
            <p:cNvPr id="7" name="图片 6"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8" name="文本框 7"/>
            <p:cNvSpPr txBox="1"/>
            <p:nvPr/>
          </p:nvSpPr>
          <p:spPr>
            <a:xfrm>
              <a:off x="7264" y="1605"/>
              <a:ext cx="3929" cy="921"/>
            </a:xfrm>
            <a:prstGeom prst="rect">
              <a:avLst/>
            </a:prstGeom>
            <a:noFill/>
          </p:spPr>
          <p:txBody>
            <a:bodyPr wrap="square" rtlCol="0">
              <a:spAutoFit/>
            </a:bodyPr>
            <a:lstStyle/>
            <a:p>
              <a:pPr algn="dist"/>
              <a:r>
                <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rPr>
                <a:t>广告宣传三</a:t>
              </a:r>
              <a:endPar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5797" y="3296967"/>
            <a:ext cx="3419216" cy="3310941"/>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par>
                          <p:cTn id="12" fill="hold">
                            <p:stCondLst>
                              <p:cond delay="1000"/>
                            </p:stCondLst>
                            <p:childTnLst>
                              <p:par>
                                <p:cTn id="13" presetID="18" presetClass="entr" presetSubtype="1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trips(down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576674" y="685613"/>
            <a:ext cx="3351530" cy="1294130"/>
            <a:chOff x="6500" y="1067"/>
            <a:chExt cx="5278" cy="2038"/>
          </a:xfrm>
        </p:grpSpPr>
        <p:pic>
          <p:nvPicPr>
            <p:cNvPr id="6" name="图片 5"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7" name="文本框 6"/>
            <p:cNvSpPr txBox="1"/>
            <p:nvPr/>
          </p:nvSpPr>
          <p:spPr>
            <a:xfrm>
              <a:off x="7264" y="1605"/>
              <a:ext cx="3929" cy="921"/>
            </a:xfrm>
            <a:prstGeom prst="rect">
              <a:avLst/>
            </a:prstGeom>
            <a:noFill/>
          </p:spPr>
          <p:txBody>
            <a:bodyPr wrap="square" rtlCol="0">
              <a:spAutoFit/>
            </a:bodyPr>
            <a:lstStyle/>
            <a:p>
              <a:pPr algn="dist"/>
              <a:r>
                <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rPr>
                <a:t>广告宣传四</a:t>
              </a:r>
              <a:endPar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8" name="文本框 7"/>
          <p:cNvSpPr txBox="1"/>
          <p:nvPr/>
        </p:nvSpPr>
        <p:spPr>
          <a:xfrm>
            <a:off x="1535097" y="5057416"/>
            <a:ext cx="8470715" cy="877163"/>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charset="-122"/>
                <a:ea typeface="微软雅黑" panose="020B0503020204020204" charset="-122"/>
              </a:rPr>
              <a:t>网络平台：</a:t>
            </a:r>
            <a:r>
              <a:rPr lang="zh-CN" altLang="en-US" sz="1600" dirty="0">
                <a:solidFill>
                  <a:schemeClr val="tx1">
                    <a:lumMod val="75000"/>
                    <a:lumOff val="25000"/>
                  </a:schemeClr>
                </a:solidFill>
                <a:latin typeface="微软雅黑" panose="020B0503020204020204" charset="-122"/>
                <a:ea typeface="微软雅黑" panose="020B0503020204020204" charset="-122"/>
              </a:rPr>
              <a:t>作好整个执行部活动安排，于</a:t>
            </a:r>
            <a:r>
              <a:rPr lang="en-US" altLang="zh-CN" sz="1600" dirty="0">
                <a:solidFill>
                  <a:schemeClr val="tx1">
                    <a:lumMod val="75000"/>
                    <a:lumOff val="25000"/>
                  </a:schemeClr>
                </a:solidFill>
                <a:latin typeface="微软雅黑" panose="020B0503020204020204" charset="-122"/>
                <a:ea typeface="微软雅黑" panose="020B0503020204020204" charset="-122"/>
              </a:rPr>
              <a:t>1</a:t>
            </a:r>
            <a:r>
              <a:rPr lang="zh-CN" altLang="en-US" sz="1600" dirty="0">
                <a:solidFill>
                  <a:schemeClr val="tx1">
                    <a:lumMod val="75000"/>
                    <a:lumOff val="25000"/>
                  </a:schemeClr>
                </a:solidFill>
                <a:latin typeface="微软雅黑" panose="020B0503020204020204" charset="-122"/>
                <a:ea typeface="微软雅黑" panose="020B0503020204020204" charset="-122"/>
              </a:rPr>
              <a:t>月2</a:t>
            </a:r>
            <a:r>
              <a:rPr lang="en-US" altLang="zh-CN" sz="1600" dirty="0">
                <a:solidFill>
                  <a:schemeClr val="tx1">
                    <a:lumMod val="75000"/>
                    <a:lumOff val="25000"/>
                  </a:schemeClr>
                </a:solidFill>
                <a:latin typeface="微软雅黑" panose="020B0503020204020204" charset="-122"/>
                <a:ea typeface="微软雅黑" panose="020B0503020204020204" charset="-122"/>
              </a:rPr>
              <a:t>6</a:t>
            </a:r>
            <a:r>
              <a:rPr lang="zh-CN" altLang="en-US" sz="1600" dirty="0">
                <a:solidFill>
                  <a:schemeClr val="tx1">
                    <a:lumMod val="75000"/>
                    <a:lumOff val="25000"/>
                  </a:schemeClr>
                </a:solidFill>
                <a:latin typeface="微软雅黑" panose="020B0503020204020204" charset="-122"/>
                <a:ea typeface="微软雅黑" panose="020B0503020204020204" charset="-122"/>
              </a:rPr>
              <a:t>日之前将活动期间的人员排班表交总经办审核，抢购堆头及抢购区域的秩序维护和需要人力支援的申请和协调要事前与人事部作好沟通。</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074" y="2213792"/>
            <a:ext cx="1802701" cy="2549950"/>
          </a:xfrm>
          <a:prstGeom prst="rect">
            <a:avLst/>
          </a:prstGeom>
        </p:spPr>
      </p:pic>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2727" y="2213792"/>
            <a:ext cx="1802701" cy="2549950"/>
          </a:xfrm>
          <a:prstGeom prst="rect">
            <a:avLst/>
          </a:prstGeom>
        </p:spPr>
      </p:pic>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2380" y="2205083"/>
            <a:ext cx="1802701" cy="2549950"/>
          </a:xfrm>
          <a:prstGeom prst="rect">
            <a:avLst/>
          </a:prstGeom>
        </p:spPr>
      </p:pic>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2033" y="2205083"/>
            <a:ext cx="1802701" cy="2549950"/>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1686" y="2205083"/>
            <a:ext cx="1802701" cy="2549950"/>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63680" y="2294628"/>
            <a:ext cx="1561490" cy="156149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8921" y="2390217"/>
            <a:ext cx="1370312" cy="1370312"/>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8489" y="2361557"/>
            <a:ext cx="1398972" cy="1398972"/>
          </a:xfrm>
          <a:prstGeom prst="rect">
            <a:avLst/>
          </a:pr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10322" y="2749056"/>
            <a:ext cx="1492703" cy="510326"/>
          </a:xfrm>
          <a:prstGeom prst="rect">
            <a:avLst/>
          </a:prstGeom>
        </p:spPr>
      </p:pic>
      <p:pic>
        <p:nvPicPr>
          <p:cNvPr id="27" name="图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84976" y="2213792"/>
            <a:ext cx="1516120" cy="1724297"/>
          </a:xfrm>
          <a:prstGeom prst="rect">
            <a:avLst/>
          </a:prstGeom>
        </p:spPr>
      </p:pic>
      <p:sp>
        <p:nvSpPr>
          <p:cNvPr id="28" name="文本框 27"/>
          <p:cNvSpPr txBox="1"/>
          <p:nvPr/>
        </p:nvSpPr>
        <p:spPr>
          <a:xfrm>
            <a:off x="663680" y="4109875"/>
            <a:ext cx="1546331"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charset="-122"/>
                <a:ea typeface="微软雅黑" panose="020B0503020204020204" charset="-122"/>
              </a:rPr>
              <a:t>添加文字</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29" name="文本框 28"/>
          <p:cNvSpPr txBox="1"/>
          <p:nvPr/>
        </p:nvSpPr>
        <p:spPr>
          <a:xfrm>
            <a:off x="2568023" y="4109875"/>
            <a:ext cx="1546331"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charset="-122"/>
                <a:ea typeface="微软雅黑" panose="020B0503020204020204" charset="-122"/>
              </a:rPr>
              <a:t>添加文字</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30" name="文本框 29"/>
          <p:cNvSpPr txBox="1"/>
          <p:nvPr/>
        </p:nvSpPr>
        <p:spPr>
          <a:xfrm>
            <a:off x="4479274" y="4080330"/>
            <a:ext cx="1546331"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charset="-122"/>
                <a:ea typeface="微软雅黑" panose="020B0503020204020204" charset="-122"/>
              </a:rPr>
              <a:t>添加文字</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31" name="文本框 30"/>
          <p:cNvSpPr txBox="1"/>
          <p:nvPr/>
        </p:nvSpPr>
        <p:spPr>
          <a:xfrm>
            <a:off x="6375486" y="4080330"/>
            <a:ext cx="1546331"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charset="-122"/>
                <a:ea typeface="微软雅黑" panose="020B0503020204020204" charset="-122"/>
              </a:rPr>
              <a:t>添加文字</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32" name="文本框 31"/>
          <p:cNvSpPr txBox="1"/>
          <p:nvPr/>
        </p:nvSpPr>
        <p:spPr>
          <a:xfrm>
            <a:off x="8263474" y="4080330"/>
            <a:ext cx="1546331"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charset="-122"/>
                <a:ea typeface="微软雅黑" panose="020B0503020204020204" charset="-122"/>
              </a:rPr>
              <a:t>添加文字</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down)">
                                      <p:cBhvr>
                                        <p:cTn id="12" dur="500"/>
                                        <p:tgtEl>
                                          <p:spTgt spid="21"/>
                                        </p:tgtEl>
                                      </p:cBhvr>
                                    </p:animEffect>
                                  </p:childTnLst>
                                </p:cTn>
                              </p:par>
                              <p:par>
                                <p:cTn id="13" presetID="12" presetClass="entr" presetSubtype="4"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p:tgtEl>
                                          <p:spTgt spid="22"/>
                                        </p:tgtEl>
                                        <p:attrNameLst>
                                          <p:attrName>ppt_y</p:attrName>
                                        </p:attrNameLst>
                                      </p:cBhvr>
                                      <p:tavLst>
                                        <p:tav tm="0">
                                          <p:val>
                                            <p:strVal val="#ppt_y+#ppt_h*1.125000"/>
                                          </p:val>
                                        </p:tav>
                                        <p:tav tm="100000">
                                          <p:val>
                                            <p:strVal val="#ppt_y"/>
                                          </p:val>
                                        </p:tav>
                                      </p:tavLst>
                                    </p:anim>
                                    <p:animEffect transition="in" filter="wipe(up)">
                                      <p:cBhvr>
                                        <p:cTn id="16" dur="500"/>
                                        <p:tgtEl>
                                          <p:spTgt spid="22"/>
                                        </p:tgtEl>
                                      </p:cBhvr>
                                    </p:animEffect>
                                  </p:childTnLst>
                                </p:cTn>
                              </p:par>
                              <p:par>
                                <p:cTn id="17" presetID="12" presetClass="entr" presetSubtype="4"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p:tgtEl>
                                          <p:spTgt spid="23"/>
                                        </p:tgtEl>
                                        <p:attrNameLst>
                                          <p:attrName>ppt_y</p:attrName>
                                        </p:attrNameLst>
                                      </p:cBhvr>
                                      <p:tavLst>
                                        <p:tav tm="0">
                                          <p:val>
                                            <p:strVal val="#ppt_y+#ppt_h*1.125000"/>
                                          </p:val>
                                        </p:tav>
                                        <p:tav tm="100000">
                                          <p:val>
                                            <p:strVal val="#ppt_y"/>
                                          </p:val>
                                        </p:tav>
                                      </p:tavLst>
                                    </p:anim>
                                    <p:animEffect transition="in" filter="wipe(up)">
                                      <p:cBhvr>
                                        <p:cTn id="20" dur="500"/>
                                        <p:tgtEl>
                                          <p:spTgt spid="23"/>
                                        </p:tgtEl>
                                      </p:cBhvr>
                                    </p:animEffect>
                                  </p:childTnLst>
                                </p:cTn>
                              </p:par>
                              <p:par>
                                <p:cTn id="21" presetID="12" presetClass="entr" presetSubtype="1"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ppt_y</p:attrName>
                                        </p:attrNameLst>
                                      </p:cBhvr>
                                      <p:tavLst>
                                        <p:tav tm="0">
                                          <p:val>
                                            <p:strVal val="#ppt_y-#ppt_h*1.125000"/>
                                          </p:val>
                                        </p:tav>
                                        <p:tav tm="100000">
                                          <p:val>
                                            <p:strVal val="#ppt_y"/>
                                          </p:val>
                                        </p:tav>
                                      </p:tavLst>
                                    </p:anim>
                                    <p:animEffect transition="in" filter="wipe(down)">
                                      <p:cBhvr>
                                        <p:cTn id="24" dur="500"/>
                                        <p:tgtEl>
                                          <p:spTgt spid="24"/>
                                        </p:tgtEl>
                                      </p:cBhvr>
                                    </p:animEffect>
                                  </p:childTnLst>
                                </p:cTn>
                              </p:par>
                              <p:par>
                                <p:cTn id="25" presetID="12" presetClass="entr" presetSubtype="4"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p:tgtEl>
                                          <p:spTgt spid="25"/>
                                        </p:tgtEl>
                                        <p:attrNameLst>
                                          <p:attrName>ppt_y</p:attrName>
                                        </p:attrNameLst>
                                      </p:cBhvr>
                                      <p:tavLst>
                                        <p:tav tm="0">
                                          <p:val>
                                            <p:strVal val="#ppt_y+#ppt_h*1.125000"/>
                                          </p:val>
                                        </p:tav>
                                        <p:tav tm="100000">
                                          <p:val>
                                            <p:strVal val="#ppt_y"/>
                                          </p:val>
                                        </p:tav>
                                      </p:tavLst>
                                    </p:anim>
                                    <p:animEffect transition="in" filter="wipe(up)">
                                      <p:cBhvr>
                                        <p:cTn id="28" dur="500"/>
                                        <p:tgtEl>
                                          <p:spTgt spid="25"/>
                                        </p:tgtEl>
                                      </p:cBhvr>
                                    </p:animEffect>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1500"/>
                            </p:stCondLst>
                            <p:childTnLst>
                              <p:par>
                                <p:cTn id="36" presetID="22" presetClass="entr" presetSubtype="4"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down)">
                                      <p:cBhvr>
                                        <p:cTn id="38" dur="500"/>
                                        <p:tgtEl>
                                          <p:spTgt spid="28"/>
                                        </p:tgtEl>
                                      </p:cBhvr>
                                    </p:animEffect>
                                  </p:childTnLst>
                                </p:cTn>
                              </p:par>
                            </p:childTnLst>
                          </p:cTn>
                        </p:par>
                        <p:par>
                          <p:cTn id="39" fill="hold">
                            <p:stCondLst>
                              <p:cond delay="2000"/>
                            </p:stCondLst>
                            <p:childTnLst>
                              <p:par>
                                <p:cTn id="40" presetID="53" presetClass="entr" presetSubtype="16"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par>
                          <p:cTn id="45" fill="hold">
                            <p:stCondLst>
                              <p:cond delay="2500"/>
                            </p:stCondLst>
                            <p:childTnLst>
                              <p:par>
                                <p:cTn id="46" presetID="22" presetClass="entr" presetSubtype="4"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down)">
                                      <p:cBhvr>
                                        <p:cTn id="48" dur="500"/>
                                        <p:tgtEl>
                                          <p:spTgt spid="29"/>
                                        </p:tgtEl>
                                      </p:cBhvr>
                                    </p:animEffect>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childTnLst>
                                </p:cTn>
                              </p:par>
                            </p:childTnLst>
                          </p:cTn>
                        </p:par>
                        <p:par>
                          <p:cTn id="55" fill="hold">
                            <p:stCondLst>
                              <p:cond delay="3500"/>
                            </p:stCondLst>
                            <p:childTnLst>
                              <p:par>
                                <p:cTn id="56" presetID="22" presetClass="entr" presetSubtype="4"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down)">
                                      <p:cBhvr>
                                        <p:cTn id="58" dur="500"/>
                                        <p:tgtEl>
                                          <p:spTgt spid="30"/>
                                        </p:tgtEl>
                                      </p:cBhvr>
                                    </p:animEffect>
                                  </p:childTnLst>
                                </p:cTn>
                              </p:par>
                            </p:childTnLst>
                          </p:cTn>
                        </p:par>
                        <p:par>
                          <p:cTn id="59" fill="hold">
                            <p:stCondLst>
                              <p:cond delay="4000"/>
                            </p:stCondLst>
                            <p:childTnLst>
                              <p:par>
                                <p:cTn id="60" presetID="53" presetClass="entr" presetSubtype="16"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500" fill="hold"/>
                                        <p:tgtEl>
                                          <p:spTgt spid="26"/>
                                        </p:tgtEl>
                                        <p:attrNameLst>
                                          <p:attrName>ppt_w</p:attrName>
                                        </p:attrNameLst>
                                      </p:cBhvr>
                                      <p:tavLst>
                                        <p:tav tm="0">
                                          <p:val>
                                            <p:fltVal val="0"/>
                                          </p:val>
                                        </p:tav>
                                        <p:tav tm="100000">
                                          <p:val>
                                            <p:strVal val="#ppt_w"/>
                                          </p:val>
                                        </p:tav>
                                      </p:tavLst>
                                    </p:anim>
                                    <p:anim calcmode="lin" valueType="num">
                                      <p:cBhvr>
                                        <p:cTn id="63" dur="500" fill="hold"/>
                                        <p:tgtEl>
                                          <p:spTgt spid="26"/>
                                        </p:tgtEl>
                                        <p:attrNameLst>
                                          <p:attrName>ppt_h</p:attrName>
                                        </p:attrNameLst>
                                      </p:cBhvr>
                                      <p:tavLst>
                                        <p:tav tm="0">
                                          <p:val>
                                            <p:fltVal val="0"/>
                                          </p:val>
                                        </p:tav>
                                        <p:tav tm="100000">
                                          <p:val>
                                            <p:strVal val="#ppt_h"/>
                                          </p:val>
                                        </p:tav>
                                      </p:tavLst>
                                    </p:anim>
                                    <p:animEffect transition="in" filter="fade">
                                      <p:cBhvr>
                                        <p:cTn id="64" dur="500"/>
                                        <p:tgtEl>
                                          <p:spTgt spid="26"/>
                                        </p:tgtEl>
                                      </p:cBhvr>
                                    </p:animEffect>
                                  </p:childTnLst>
                                </p:cTn>
                              </p:par>
                            </p:childTnLst>
                          </p:cTn>
                        </p:par>
                        <p:par>
                          <p:cTn id="65" fill="hold">
                            <p:stCondLst>
                              <p:cond delay="4500"/>
                            </p:stCondLst>
                            <p:childTnLst>
                              <p:par>
                                <p:cTn id="66" presetID="22" presetClass="entr" presetSubtype="4"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down)">
                                      <p:cBhvr>
                                        <p:cTn id="68" dur="500"/>
                                        <p:tgtEl>
                                          <p:spTgt spid="31"/>
                                        </p:tgtEl>
                                      </p:cBhvr>
                                    </p:animEffect>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p:cTn id="72" dur="500" fill="hold"/>
                                        <p:tgtEl>
                                          <p:spTgt spid="27"/>
                                        </p:tgtEl>
                                        <p:attrNameLst>
                                          <p:attrName>ppt_w</p:attrName>
                                        </p:attrNameLst>
                                      </p:cBhvr>
                                      <p:tavLst>
                                        <p:tav tm="0">
                                          <p:val>
                                            <p:fltVal val="0"/>
                                          </p:val>
                                        </p:tav>
                                        <p:tav tm="100000">
                                          <p:val>
                                            <p:strVal val="#ppt_w"/>
                                          </p:val>
                                        </p:tav>
                                      </p:tavLst>
                                    </p:anim>
                                    <p:anim calcmode="lin" valueType="num">
                                      <p:cBhvr>
                                        <p:cTn id="73" dur="500" fill="hold"/>
                                        <p:tgtEl>
                                          <p:spTgt spid="27"/>
                                        </p:tgtEl>
                                        <p:attrNameLst>
                                          <p:attrName>ppt_h</p:attrName>
                                        </p:attrNameLst>
                                      </p:cBhvr>
                                      <p:tavLst>
                                        <p:tav tm="0">
                                          <p:val>
                                            <p:fltVal val="0"/>
                                          </p:val>
                                        </p:tav>
                                        <p:tav tm="100000">
                                          <p:val>
                                            <p:strVal val="#ppt_h"/>
                                          </p:val>
                                        </p:tav>
                                      </p:tavLst>
                                    </p:anim>
                                    <p:animEffect transition="in" filter="fade">
                                      <p:cBhvr>
                                        <p:cTn id="74" dur="500"/>
                                        <p:tgtEl>
                                          <p:spTgt spid="27"/>
                                        </p:tgtEl>
                                      </p:cBhvr>
                                    </p:animEffect>
                                  </p:childTnLst>
                                </p:cTn>
                              </p:par>
                            </p:childTnLst>
                          </p:cTn>
                        </p:par>
                        <p:par>
                          <p:cTn id="75" fill="hold">
                            <p:stCondLst>
                              <p:cond delay="5500"/>
                            </p:stCondLst>
                            <p:childTnLst>
                              <p:par>
                                <p:cTn id="76" presetID="22" presetClass="entr" presetSubtype="4"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wipe(down)">
                                      <p:cBhvr>
                                        <p:cTn id="78" dur="500"/>
                                        <p:tgtEl>
                                          <p:spTgt spid="32"/>
                                        </p:tgtEl>
                                      </p:cBhvr>
                                    </p:animEffect>
                                  </p:childTnLst>
                                </p:cTn>
                              </p:par>
                            </p:childTnLst>
                          </p:cTn>
                        </p:par>
                        <p:par>
                          <p:cTn id="79" fill="hold">
                            <p:stCondLst>
                              <p:cond delay="6000"/>
                            </p:stCondLst>
                            <p:childTnLst>
                              <p:par>
                                <p:cTn id="80" presetID="22" presetClass="entr" presetSubtype="4" fill="hold" grpId="0"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down)">
                                      <p:cBhvr>
                                        <p:cTn id="8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8" grpId="0"/>
      <p:bldP spid="29" grpId="0"/>
      <p:bldP spid="30" grpId="0"/>
      <p:bldP spid="31" grpId="0"/>
      <p:bldP spid="3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721190" y="660128"/>
            <a:ext cx="3351530" cy="1294130"/>
            <a:chOff x="6500" y="1067"/>
            <a:chExt cx="5278" cy="2038"/>
          </a:xfrm>
        </p:grpSpPr>
        <p:pic>
          <p:nvPicPr>
            <p:cNvPr id="6" name="图片 5" descr="3003ddedd52e056b838a19b5a1618fae"/>
            <p:cNvPicPr>
              <a:picLocks noChangeAspect="1"/>
            </p:cNvPicPr>
            <p:nvPr userDrawn="1"/>
          </p:nvPicPr>
          <p:blipFill>
            <a:blip r:embed="rId1"/>
            <a:stretch>
              <a:fillRect/>
            </a:stretch>
          </p:blipFill>
          <p:spPr>
            <a:xfrm>
              <a:off x="6500" y="1067"/>
              <a:ext cx="5278" cy="2038"/>
            </a:xfrm>
            <a:prstGeom prst="rect">
              <a:avLst/>
            </a:prstGeom>
          </p:spPr>
        </p:pic>
        <p:sp>
          <p:nvSpPr>
            <p:cNvPr id="7" name="文本框 6"/>
            <p:cNvSpPr txBox="1"/>
            <p:nvPr/>
          </p:nvSpPr>
          <p:spPr>
            <a:xfrm>
              <a:off x="7264" y="1605"/>
              <a:ext cx="3929" cy="921"/>
            </a:xfrm>
            <a:prstGeom prst="rect">
              <a:avLst/>
            </a:prstGeom>
            <a:noFill/>
          </p:spPr>
          <p:txBody>
            <a:bodyPr wrap="square" rtlCol="0">
              <a:spAutoFit/>
            </a:bodyPr>
            <a:lstStyle/>
            <a:p>
              <a:pPr algn="dist"/>
              <a:r>
                <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rPr>
                <a:t>广告宣传五</a:t>
              </a:r>
              <a:endParaRPr lang="zh-CN" altLang="en-US" sz="3200" b="1" dirty="0">
                <a:ln>
                  <a:solidFill>
                    <a:schemeClr val="tx1">
                      <a:lumMod val="50000"/>
                      <a:lumOff val="50000"/>
                    </a:schemeClr>
                  </a:solidFill>
                </a:ln>
                <a:solidFill>
                  <a:srgbClr val="C00000"/>
                </a:solidFill>
                <a:latin typeface="微软雅黑" panose="020B0503020204020204" charset="-122"/>
                <a:ea typeface="微软雅黑" panose="020B0503020204020204" charset="-122"/>
              </a:endParaRPr>
            </a:p>
          </p:txBody>
        </p:sp>
      </p:grpSp>
      <p:sp>
        <p:nvSpPr>
          <p:cNvPr id="8" name="文本框 7"/>
          <p:cNvSpPr txBox="1"/>
          <p:nvPr/>
        </p:nvSpPr>
        <p:spPr>
          <a:xfrm>
            <a:off x="1490359" y="5182700"/>
            <a:ext cx="8480955" cy="877163"/>
          </a:xfrm>
          <a:prstGeom prst="rect">
            <a:avLst/>
          </a:prstGeom>
          <a:noFill/>
        </p:spPr>
        <p:txBody>
          <a:bodyPr wrap="square" rtlCol="0">
            <a:spAutoFit/>
          </a:bodyPr>
          <a:lstStyle/>
          <a:p>
            <a:pPr>
              <a:lnSpc>
                <a:spcPct val="150000"/>
              </a:lnSpc>
            </a:pPr>
            <a:r>
              <a:rPr lang="zh-CN" altLang="en-US" b="1" dirty="0">
                <a:solidFill>
                  <a:schemeClr val="tx1">
                    <a:lumMod val="75000"/>
                    <a:lumOff val="25000"/>
                  </a:schemeClr>
                </a:solidFill>
                <a:latin typeface="微软雅黑" panose="020B0503020204020204" charset="-122"/>
                <a:ea typeface="微软雅黑" panose="020B0503020204020204" charset="-122"/>
              </a:rPr>
              <a:t>横幅喷绘：</a:t>
            </a:r>
            <a:r>
              <a:rPr lang="zh-CN" altLang="en-US" sz="1600" dirty="0">
                <a:solidFill>
                  <a:schemeClr val="tx1">
                    <a:lumMod val="75000"/>
                    <a:lumOff val="25000"/>
                  </a:schemeClr>
                </a:solidFill>
                <a:latin typeface="微软雅黑" panose="020B0503020204020204" charset="-122"/>
                <a:ea typeface="微软雅黑" panose="020B0503020204020204" charset="-122"/>
              </a:rPr>
              <a:t>作好整个执行部活动安排，于</a:t>
            </a:r>
            <a:r>
              <a:rPr lang="en-US" altLang="zh-CN" sz="1600" dirty="0">
                <a:solidFill>
                  <a:schemeClr val="tx1">
                    <a:lumMod val="75000"/>
                    <a:lumOff val="25000"/>
                  </a:schemeClr>
                </a:solidFill>
                <a:latin typeface="微软雅黑" panose="020B0503020204020204" charset="-122"/>
                <a:ea typeface="微软雅黑" panose="020B0503020204020204" charset="-122"/>
              </a:rPr>
              <a:t>1</a:t>
            </a:r>
            <a:r>
              <a:rPr lang="zh-CN" altLang="en-US" sz="1600" dirty="0">
                <a:solidFill>
                  <a:schemeClr val="tx1">
                    <a:lumMod val="75000"/>
                    <a:lumOff val="25000"/>
                  </a:schemeClr>
                </a:solidFill>
                <a:latin typeface="微软雅黑" panose="020B0503020204020204" charset="-122"/>
                <a:ea typeface="微软雅黑" panose="020B0503020204020204" charset="-122"/>
              </a:rPr>
              <a:t>月2</a:t>
            </a:r>
            <a:r>
              <a:rPr lang="en-US" altLang="zh-CN" sz="1600" dirty="0">
                <a:solidFill>
                  <a:schemeClr val="tx1">
                    <a:lumMod val="75000"/>
                    <a:lumOff val="25000"/>
                  </a:schemeClr>
                </a:solidFill>
                <a:latin typeface="微软雅黑" panose="020B0503020204020204" charset="-122"/>
                <a:ea typeface="微软雅黑" panose="020B0503020204020204" charset="-122"/>
              </a:rPr>
              <a:t>6</a:t>
            </a:r>
            <a:r>
              <a:rPr lang="zh-CN" altLang="en-US" sz="1600" dirty="0">
                <a:solidFill>
                  <a:schemeClr val="tx1">
                    <a:lumMod val="75000"/>
                    <a:lumOff val="25000"/>
                  </a:schemeClr>
                </a:solidFill>
                <a:latin typeface="微软雅黑" panose="020B0503020204020204" charset="-122"/>
                <a:ea typeface="微软雅黑" panose="020B0503020204020204" charset="-122"/>
              </a:rPr>
              <a:t>日之前将活动期间的人员排班表交总经办审核，抢购堆头及抢购区域的秩序维护和需要人力支援的申请和协调要事前与人事部作好沟通。</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5033" y="732431"/>
            <a:ext cx="4057508" cy="5492895"/>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ppt_x</p:attrName>
                                        </p:attrNameLst>
                                      </p:cBhvr>
                                      <p:tavLst>
                                        <p:tav tm="0">
                                          <p:val>
                                            <p:strVal val="#ppt_x-.2"/>
                                          </p:val>
                                        </p:tav>
                                        <p:tav tm="100000">
                                          <p:val>
                                            <p:strVal val="#ppt_x"/>
                                          </p:val>
                                        </p:tav>
                                      </p:tavLst>
                                    </p:anim>
                                    <p:anim calcmode="lin" valueType="num">
                                      <p:cBhvr>
                                        <p:cTn id="1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3" dur="1000"/>
                                        <p:tgtEl>
                                          <p:spTgt spid="4"/>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461635" y="2310765"/>
            <a:ext cx="1845945" cy="701040"/>
          </a:xfrm>
          <a:prstGeom prst="rect">
            <a:avLst/>
          </a:prstGeom>
          <a:noFill/>
        </p:spPr>
        <p:txBody>
          <a:bodyPr wrap="square" rtlCol="0">
            <a:spAutoFit/>
          </a:bodyPr>
          <a:lstStyle/>
          <a:p>
            <a:r>
              <a:rPr lang="zh-CN" altLang="en-US" sz="4000">
                <a:solidFill>
                  <a:srgbClr val="E70044"/>
                </a:solidFill>
                <a:latin typeface="汉仪丫丫体简" panose="02010604000101010101" charset="-122"/>
                <a:ea typeface="汉仪丫丫体简" panose="02010604000101010101" charset="-122"/>
              </a:rPr>
              <a:t>第九章</a:t>
            </a:r>
            <a:endParaRPr lang="zh-CN" altLang="en-US" sz="4000">
              <a:solidFill>
                <a:srgbClr val="E70044"/>
              </a:solidFill>
              <a:latin typeface="汉仪丫丫体简" panose="02010604000101010101" charset="-122"/>
              <a:ea typeface="汉仪丫丫体简" panose="02010604000101010101" charset="-122"/>
            </a:endParaRPr>
          </a:p>
        </p:txBody>
      </p:sp>
      <p:sp>
        <p:nvSpPr>
          <p:cNvPr id="5" name="文本框 4"/>
          <p:cNvSpPr txBox="1"/>
          <p:nvPr/>
        </p:nvSpPr>
        <p:spPr>
          <a:xfrm>
            <a:off x="3883660" y="2919730"/>
            <a:ext cx="5002530" cy="1527175"/>
          </a:xfrm>
          <a:prstGeom prst="rect">
            <a:avLst/>
          </a:prstGeom>
          <a:noFill/>
        </p:spPr>
        <p:txBody>
          <a:bodyPr wrap="square" rtlCol="0">
            <a:spAutoFit/>
          </a:bodyPr>
          <a:lstStyle/>
          <a:p>
            <a:r>
              <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rPr>
              <a:t>费用预算</a:t>
            </a:r>
            <a:endParaRPr lang="zh-CN" altLang="en-US" sz="8800" b="1">
              <a:solidFill>
                <a:srgbClr val="E70044"/>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38" presetClass="entr" presetSubtype="0" accel="50000" fill="hold" grpId="1"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set>
                                      <p:cBhvr>
                                        <p:cTn id="11" dur="455" fill="hold">
                                          <p:stCondLst>
                                            <p:cond delay="0"/>
                                          </p:stCondLst>
                                        </p:cTn>
                                        <p:tgtEl>
                                          <p:spTgt spid="5"/>
                                        </p:tgtEl>
                                        <p:attrNameLst>
                                          <p:attrName>style.rotation</p:attrName>
                                        </p:attrNameLst>
                                      </p:cBhvr>
                                      <p:to>
                                        <p:strVal val="-45.0"/>
                                      </p:to>
                                    </p:set>
                                    <p:anim calcmode="lin" valueType="num">
                                      <p:cBhvr>
                                        <p:cTn id="1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470263" y="931815"/>
          <a:ext cx="9083040" cy="3936312"/>
        </p:xfrm>
        <a:graphic>
          <a:graphicData uri="http://schemas.openxmlformats.org/drawingml/2006/table">
            <a:tbl>
              <a:tblPr firstRow="1" bandRow="1">
                <a:effectLst>
                  <a:outerShdw blurRad="63500" sx="102000" sy="102000" algn="ctr" rotWithShape="0">
                    <a:prstClr val="black">
                      <a:alpha val="40000"/>
                    </a:prstClr>
                  </a:outerShdw>
                  <a:reflection blurRad="6350" stA="52000" endA="300" endPos="35000" dir="5400000" sy="-100000" algn="bl" rotWithShape="0"/>
                </a:effectLst>
                <a:tableStyleId>{284E427A-3D55-4303-BF80-6455036E1DE7}</a:tableStyleId>
              </a:tblPr>
              <a:tblGrid>
                <a:gridCol w="1619885"/>
                <a:gridCol w="650875"/>
                <a:gridCol w="1830070"/>
                <a:gridCol w="1367155"/>
                <a:gridCol w="777875"/>
                <a:gridCol w="788035"/>
                <a:gridCol w="913765"/>
                <a:gridCol w="1135380"/>
              </a:tblGrid>
              <a:tr h="604520">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rgbClr val="A3041E"/>
                    </a:solidFill>
                  </a:tcPr>
                </a:tc>
                <a:tc>
                  <a:txBody>
                    <a:bodyPr/>
                    <a:lstStyle/>
                    <a:p>
                      <a:pPr algn="ctr"/>
                      <a:r>
                        <a:rPr lang="zh-CN" altLang="zh-CN" sz="1600" b="0" dirty="0">
                          <a:latin typeface="微软雅黑" panose="020B0503020204020204" charset="-122"/>
                          <a:ea typeface="微软雅黑" panose="020B0503020204020204" charset="-122"/>
                        </a:rPr>
                        <a:t>序号</a:t>
                      </a:r>
                      <a:endParaRPr lang="zh-CN" altLang="zh-CN"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rgbClr val="A3041E"/>
                    </a:solidFill>
                  </a:tcPr>
                </a:tc>
                <a:tc>
                  <a:txBody>
                    <a:bodyPr/>
                    <a:lstStyle/>
                    <a:p>
                      <a:pPr algn="ctr"/>
                      <a:r>
                        <a:rPr lang="zh-CN" altLang="zh-CN" sz="1600" b="0" dirty="0">
                          <a:latin typeface="微软雅黑" panose="020B0503020204020204" charset="-122"/>
                          <a:ea typeface="微软雅黑" panose="020B0503020204020204" charset="-122"/>
                        </a:rPr>
                        <a:t>费用事项</a:t>
                      </a:r>
                      <a:endParaRPr lang="zh-CN" altLang="zh-CN"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rgbClr val="A3041E"/>
                    </a:solidFill>
                  </a:tcPr>
                </a:tc>
                <a:tc>
                  <a:txBody>
                    <a:bodyPr/>
                    <a:lstStyle/>
                    <a:p>
                      <a:pPr algn="ctr"/>
                      <a:r>
                        <a:rPr lang="zh-CN" altLang="en-US" sz="1600" b="0" dirty="0">
                          <a:latin typeface="微软雅黑" panose="020B0503020204020204" charset="-122"/>
                          <a:ea typeface="微软雅黑" panose="020B0503020204020204" charset="-122"/>
                        </a:rPr>
                        <a:t>规格</a:t>
                      </a: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rgbClr val="A3041E"/>
                    </a:solidFill>
                  </a:tcPr>
                </a:tc>
                <a:tc>
                  <a:txBody>
                    <a:bodyPr/>
                    <a:lstStyle/>
                    <a:p>
                      <a:pPr algn="ctr"/>
                      <a:r>
                        <a:rPr lang="zh-CN" altLang="en-US" sz="1600" b="0" dirty="0">
                          <a:latin typeface="微软雅黑" panose="020B0503020204020204" charset="-122"/>
                          <a:ea typeface="微软雅黑" panose="020B0503020204020204" charset="-122"/>
                        </a:rPr>
                        <a:t>数量</a:t>
                      </a: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rgbClr val="A3041E"/>
                    </a:solidFill>
                  </a:tcPr>
                </a:tc>
                <a:tc>
                  <a:txBody>
                    <a:bodyPr/>
                    <a:lstStyle/>
                    <a:p>
                      <a:pPr algn="ctr"/>
                      <a:r>
                        <a:rPr lang="zh-CN" altLang="en-US" sz="1600" b="0" dirty="0">
                          <a:latin typeface="微软雅黑" panose="020B0503020204020204" charset="-122"/>
                          <a:ea typeface="微软雅黑" panose="020B0503020204020204" charset="-122"/>
                        </a:rPr>
                        <a:t>单位</a:t>
                      </a: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rgbClr val="A3041E"/>
                    </a:solidFill>
                  </a:tcPr>
                </a:tc>
                <a:tc>
                  <a:txBody>
                    <a:bodyPr/>
                    <a:lstStyle/>
                    <a:p>
                      <a:pPr algn="ctr"/>
                      <a:r>
                        <a:rPr lang="zh-CN" altLang="en-US" sz="1600" b="0">
                          <a:latin typeface="微软雅黑" panose="020B0503020204020204" charset="-122"/>
                          <a:ea typeface="微软雅黑" panose="020B0503020204020204" charset="-122"/>
                        </a:rPr>
                        <a:t>单价</a:t>
                      </a:r>
                      <a:endParaRPr lang="zh-CN" altLang="en-US" sz="1600" b="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rgbClr val="A3041E"/>
                    </a:solidFill>
                  </a:tcPr>
                </a:tc>
                <a:tc>
                  <a:txBody>
                    <a:bodyPr/>
                    <a:lstStyle/>
                    <a:p>
                      <a:pPr algn="ctr"/>
                      <a:r>
                        <a:rPr lang="zh-CN" altLang="en-US" sz="1600" b="0">
                          <a:latin typeface="微软雅黑" panose="020B0503020204020204" charset="-122"/>
                          <a:ea typeface="微软雅黑" panose="020B0503020204020204" charset="-122"/>
                        </a:rPr>
                        <a:t>金额</a:t>
                      </a:r>
                      <a:endParaRPr lang="zh-CN" altLang="en-US" sz="1600" b="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rgbClr val="A3041E"/>
                    </a:solidFill>
                  </a:tcPr>
                </a:tc>
              </a:tr>
              <a:tr h="416474">
                <a:tc>
                  <a:txBody>
                    <a:bodyPr/>
                    <a:lstStyle/>
                    <a:p>
                      <a:pPr algn="ctr"/>
                      <a:r>
                        <a:rPr lang="zh-CN" altLang="en-US" sz="1600" b="0" dirty="0">
                          <a:latin typeface="+mn-ea"/>
                        </a:rPr>
                        <a:t>添加费用名称</a:t>
                      </a:r>
                      <a:endParaRPr lang="zh-CN" altLang="en-US" sz="1600" b="0" dirty="0">
                        <a:latin typeface="+mn-ea"/>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r>
              <a:tr h="416474">
                <a:tc>
                  <a:txBody>
                    <a:bodyPr/>
                    <a:lstStyle/>
                    <a:p>
                      <a:pPr algn="ctr"/>
                      <a:r>
                        <a:rPr lang="zh-CN" altLang="en-US" sz="1600" dirty="0">
                          <a:latin typeface="+mn-ea"/>
                          <a:sym typeface="+mn-ea"/>
                        </a:rPr>
                        <a:t>添加费用名称</a:t>
                      </a:r>
                      <a:endParaRPr lang="zh-CN" altLang="en-US" sz="1600" b="0" dirty="0">
                        <a:latin typeface="+mn-ea"/>
                        <a:sym typeface="+mn-ea"/>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r>
              <a:tr h="416474">
                <a:tc>
                  <a:txBody>
                    <a:bodyPr/>
                    <a:lstStyle/>
                    <a:p>
                      <a:pPr algn="ctr"/>
                      <a:r>
                        <a:rPr lang="zh-CN" altLang="en-US" sz="1600" dirty="0">
                          <a:latin typeface="+mn-ea"/>
                          <a:sym typeface="+mn-ea"/>
                        </a:rPr>
                        <a:t>添加费用名称</a:t>
                      </a:r>
                      <a:endParaRPr lang="zh-CN" altLang="en-US" sz="1600" b="0" dirty="0">
                        <a:latin typeface="+mn-ea"/>
                        <a:sym typeface="+mn-ea"/>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r>
              <a:tr h="416474">
                <a:tc>
                  <a:txBody>
                    <a:bodyPr/>
                    <a:lstStyle/>
                    <a:p>
                      <a:pPr algn="ctr"/>
                      <a:r>
                        <a:rPr lang="zh-CN" altLang="en-US" sz="1600" dirty="0">
                          <a:latin typeface="+mn-ea"/>
                          <a:sym typeface="+mn-ea"/>
                        </a:rPr>
                        <a:t>添加费用名称</a:t>
                      </a:r>
                      <a:endParaRPr lang="zh-CN" altLang="en-US" sz="1600" b="0" dirty="0">
                        <a:latin typeface="+mn-ea"/>
                        <a:sym typeface="+mn-ea"/>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r>
              <a:tr h="416474">
                <a:tc>
                  <a:txBody>
                    <a:bodyPr/>
                    <a:lstStyle/>
                    <a:p>
                      <a:pPr algn="ctr"/>
                      <a:r>
                        <a:rPr lang="zh-CN" altLang="en-US" sz="1600" dirty="0">
                          <a:latin typeface="+mn-ea"/>
                          <a:sym typeface="+mn-ea"/>
                        </a:rPr>
                        <a:t>添加费用名称</a:t>
                      </a:r>
                      <a:endParaRPr lang="zh-CN" altLang="en-US" sz="1600" b="0" dirty="0">
                        <a:latin typeface="+mn-ea"/>
                        <a:sym typeface="+mn-ea"/>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r>
              <a:tr h="416474">
                <a:tc>
                  <a:txBody>
                    <a:bodyPr/>
                    <a:lstStyle/>
                    <a:p>
                      <a:pPr algn="ctr"/>
                      <a:r>
                        <a:rPr lang="zh-CN" altLang="en-US" sz="1600" dirty="0">
                          <a:latin typeface="+mn-ea"/>
                          <a:sym typeface="+mn-ea"/>
                        </a:rPr>
                        <a:t>添加费用名称</a:t>
                      </a:r>
                      <a:endParaRPr lang="zh-CN" altLang="en-US" sz="1600" b="0" dirty="0">
                        <a:latin typeface="+mn-ea"/>
                        <a:sym typeface="+mn-ea"/>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r>
              <a:tr h="416474">
                <a:tc>
                  <a:txBody>
                    <a:bodyPr/>
                    <a:lstStyle/>
                    <a:p>
                      <a:pPr algn="ctr"/>
                      <a:r>
                        <a:rPr lang="zh-CN" altLang="en-US" sz="1600" dirty="0">
                          <a:latin typeface="+mn-ea"/>
                          <a:sym typeface="+mn-ea"/>
                        </a:rPr>
                        <a:t>添加费用名称</a:t>
                      </a:r>
                      <a:endParaRPr lang="zh-CN" altLang="en-US" sz="1600" b="0" dirty="0">
                        <a:latin typeface="+mn-ea"/>
                        <a:sym typeface="+mn-ea"/>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alpha val="40000"/>
                      </a:schemeClr>
                    </a:solidFill>
                  </a:tcPr>
                </a:tc>
              </a:tr>
              <a:tr h="416474">
                <a:tc>
                  <a:txBody>
                    <a:bodyPr/>
                    <a:lstStyle/>
                    <a:p>
                      <a:pPr algn="ctr"/>
                      <a:r>
                        <a:rPr lang="zh-CN" altLang="en-US" sz="1600" dirty="0">
                          <a:latin typeface="+mn-ea"/>
                          <a:sym typeface="+mn-ea"/>
                        </a:rPr>
                        <a:t>添加费用名称</a:t>
                      </a:r>
                      <a:endParaRPr lang="zh-CN" altLang="en-US" sz="1600" b="0" dirty="0">
                        <a:latin typeface="+mn-ea"/>
                        <a:sym typeface="+mn-ea"/>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algn="ctr"/>
                      <a:endParaRPr lang="zh-CN" altLang="en-US" sz="1600" b="0" dirty="0">
                        <a:latin typeface="微软雅黑" panose="020B0503020204020204" charset="-122"/>
                        <a:ea typeface="微软雅黑" panose="020B0503020204020204" charset="-122"/>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r>
            </a:tbl>
          </a:graphicData>
        </a:graphic>
      </p:graphicFrame>
      <p:pic>
        <p:nvPicPr>
          <p:cNvPr id="2" name="图片 1" descr="G:\2-PPT\2-图片库\1-图片素材\13-节日\1.15元宵节\PNG\d31b232afb4b195ff94049192b9a79bc.pngd31b232afb4b195ff94049192b9a79bc"/>
          <p:cNvPicPr>
            <a:picLocks noChangeAspect="1"/>
          </p:cNvPicPr>
          <p:nvPr/>
        </p:nvPicPr>
        <p:blipFill>
          <a:blip r:embed="rId1"/>
          <a:srcRect/>
          <a:stretch>
            <a:fillRect/>
          </a:stretch>
        </p:blipFill>
        <p:spPr>
          <a:xfrm>
            <a:off x="3265170" y="4537393"/>
            <a:ext cx="3389630" cy="3007995"/>
          </a:xfrm>
          <a:prstGeom prst="rect">
            <a:avLst/>
          </a:prstGeom>
        </p:spPr>
      </p:pic>
      <p:cxnSp>
        <p:nvCxnSpPr>
          <p:cNvPr id="5" name="直接连接符 4"/>
          <p:cNvCxnSpPr/>
          <p:nvPr/>
        </p:nvCxnSpPr>
        <p:spPr>
          <a:xfrm>
            <a:off x="480695" y="951865"/>
            <a:ext cx="1607820" cy="56959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410970" y="951865"/>
            <a:ext cx="678180" cy="365760"/>
          </a:xfrm>
          <a:prstGeom prst="rect">
            <a:avLst/>
          </a:prstGeom>
          <a:noFill/>
        </p:spPr>
        <p:txBody>
          <a:bodyPr wrap="square" rtlCol="0">
            <a:spAutoFit/>
          </a:bodyPr>
          <a:lstStyle/>
          <a:p>
            <a:r>
              <a:rPr lang="zh-CN" altLang="en-US">
                <a:solidFill>
                  <a:schemeClr val="bg1"/>
                </a:solidFill>
              </a:rPr>
              <a:t>项目</a:t>
            </a:r>
            <a:endParaRPr lang="zh-CN" altLang="en-US">
              <a:solidFill>
                <a:schemeClr val="bg1"/>
              </a:solidFill>
            </a:endParaRPr>
          </a:p>
        </p:txBody>
      </p:sp>
      <p:sp>
        <p:nvSpPr>
          <p:cNvPr id="7" name="文本框 6"/>
          <p:cNvSpPr txBox="1"/>
          <p:nvPr/>
        </p:nvSpPr>
        <p:spPr>
          <a:xfrm>
            <a:off x="480695" y="1155700"/>
            <a:ext cx="678180" cy="365760"/>
          </a:xfrm>
          <a:prstGeom prst="rect">
            <a:avLst/>
          </a:prstGeom>
          <a:noFill/>
        </p:spPr>
        <p:txBody>
          <a:bodyPr wrap="square" rtlCol="0">
            <a:spAutoFit/>
          </a:bodyPr>
          <a:lstStyle/>
          <a:p>
            <a:r>
              <a:rPr lang="zh-CN" altLang="en-US">
                <a:solidFill>
                  <a:schemeClr val="bg1"/>
                </a:solidFill>
              </a:rPr>
              <a:t>类别</a:t>
            </a:r>
            <a:endParaRPr lang="zh-CN" altLang="en-US">
              <a:solidFill>
                <a:schemeClr val="bg1"/>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1000"/>
                                        <p:tgtEl>
                                          <p:spTgt spid="4"/>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2385"/>
            <a:ext cx="12209145" cy="6923405"/>
          </a:xfrm>
          <a:prstGeom prst="rect">
            <a:avLst/>
          </a:prstGeom>
        </p:spPr>
      </p:pic>
      <p:pic>
        <p:nvPicPr>
          <p:cNvPr id="3" name="图片 2" descr="G:\2-PPT\2-图片库\1-图片素材\13-节日\1.15元宵节\PNG\0de06a358ea69ff18fda097a01b3a6ce.png0de06a358ea69ff18fda097a01b3a6ce"/>
          <p:cNvPicPr>
            <a:picLocks noChangeAspect="1"/>
          </p:cNvPicPr>
          <p:nvPr/>
        </p:nvPicPr>
        <p:blipFill>
          <a:blip r:embed="rId2"/>
          <a:srcRect/>
          <a:stretch>
            <a:fillRect/>
          </a:stretch>
        </p:blipFill>
        <p:spPr>
          <a:xfrm>
            <a:off x="4516120" y="657225"/>
            <a:ext cx="3032125" cy="3032125"/>
          </a:xfrm>
          <a:prstGeom prst="rect">
            <a:avLst/>
          </a:prstGeom>
        </p:spPr>
      </p:pic>
      <p:sp>
        <p:nvSpPr>
          <p:cNvPr id="4" name="文本框 3"/>
          <p:cNvSpPr txBox="1"/>
          <p:nvPr/>
        </p:nvSpPr>
        <p:spPr>
          <a:xfrm>
            <a:off x="2846070" y="3964305"/>
            <a:ext cx="6679565" cy="1397000"/>
          </a:xfrm>
          <a:prstGeom prst="rect">
            <a:avLst/>
          </a:prstGeom>
          <a:noFill/>
        </p:spPr>
        <p:txBody>
          <a:bodyPr wrap="square" rtlCol="0">
            <a:spAutoFit/>
          </a:bodyPr>
          <a:lstStyle/>
          <a:p>
            <a:r>
              <a:rPr lang="zh-CN" altLang="en-US" sz="8000"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感谢您的聆听</a:t>
            </a:r>
            <a:endParaRPr lang="zh-CN" altLang="en-US" sz="8000"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56" presetClass="entr" presetSubtype="0" fill="hold" grpId="2" nodeType="afterEffect">
                                  <p:stCondLst>
                                    <p:cond delay="0"/>
                                  </p:stCondLst>
                                  <p:iterate type="lt">
                                    <p:tmPct val="10000"/>
                                  </p:iterate>
                                  <p:childTnLst>
                                    <p:set>
                                      <p:cBhvr>
                                        <p:cTn id="9" dur="1" fill="hold">
                                          <p:stCondLst>
                                            <p:cond delay="0"/>
                                          </p:stCondLst>
                                        </p:cTn>
                                        <p:tgtEl>
                                          <p:spTgt spid="4"/>
                                        </p:tgtEl>
                                        <p:attrNameLst>
                                          <p:attrName>style.visibility</p:attrName>
                                        </p:attrNameLst>
                                      </p:cBhvr>
                                      <p:to>
                                        <p:strVal val="visible"/>
                                      </p:to>
                                    </p:set>
                                    <p:anim by="(-#ppt_w*2)" calcmode="lin" valueType="num">
                                      <p:cBhvr rctx="PPT">
                                        <p:cTn id="10" dur="500" autoRev="1" fill="hold">
                                          <p:stCondLst>
                                            <p:cond delay="0"/>
                                          </p:stCondLst>
                                        </p:cTn>
                                        <p:tgtEl>
                                          <p:spTgt spid="4"/>
                                        </p:tgtEl>
                                        <p:attrNameLst>
                                          <p:attrName>ppt_w</p:attrName>
                                        </p:attrNameLst>
                                      </p:cBhvr>
                                    </p:anim>
                                    <p:anim by="(#ppt_w*0.50)" calcmode="lin" valueType="num">
                                      <p:cBhvr>
                                        <p:cTn id="11" dur="500" decel="50000" autoRev="1" fill="hold">
                                          <p:stCondLst>
                                            <p:cond delay="0"/>
                                          </p:stCondLst>
                                        </p:cTn>
                                        <p:tgtEl>
                                          <p:spTgt spid="4"/>
                                        </p:tgtEl>
                                        <p:attrNameLst>
                                          <p:attrName>ppt_x</p:attrName>
                                        </p:attrNameLst>
                                      </p:cBhvr>
                                    </p:anim>
                                    <p:anim from="(-#ppt_h/2)" to="(#ppt_y)" calcmode="lin" valueType="num">
                                      <p:cBhvr>
                                        <p:cTn id="12" dur="1000" fill="hold">
                                          <p:stCondLst>
                                            <p:cond delay="0"/>
                                          </p:stCondLst>
                                        </p:cTn>
                                        <p:tgtEl>
                                          <p:spTgt spid="4"/>
                                        </p:tgtEl>
                                        <p:attrNameLst>
                                          <p:attrName>ppt_y</p:attrName>
                                        </p:attrNameLst>
                                      </p:cBhvr>
                                    </p:anim>
                                    <p:animRot by="21600000">
                                      <p:cBhvr>
                                        <p:cTn id="13"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3624</Words>
  <Application>WPS 演示</Application>
  <PresentationFormat>宽屏</PresentationFormat>
  <Paragraphs>333</Paragraphs>
  <Slides>36</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36</vt:i4>
      </vt:variant>
    </vt:vector>
  </HeadingPairs>
  <TitlesOfParts>
    <vt:vector size="48" baseType="lpstr">
      <vt:lpstr>Arial</vt:lpstr>
      <vt:lpstr>宋体</vt:lpstr>
      <vt:lpstr>Wingdings</vt:lpstr>
      <vt:lpstr>微软雅黑</vt:lpstr>
      <vt:lpstr>方正特雅宋简</vt:lpstr>
      <vt:lpstr>汉仪丫丫体简</vt:lpstr>
      <vt:lpstr>Impact</vt:lpstr>
      <vt:lpstr>Arial Unicode MS</vt:lpstr>
      <vt:lpstr>Calibri Light</vt:lpstr>
      <vt:lpstr>Calibri</vt:lpstr>
      <vt:lpstr>汉仪凌波体简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恭喜发财</cp:lastModifiedBy>
  <cp:revision>41</cp:revision>
  <dcterms:created xsi:type="dcterms:W3CDTF">2017-01-19T09:26:00Z</dcterms:created>
  <dcterms:modified xsi:type="dcterms:W3CDTF">2018-01-16T03:40:03Z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