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827" r:id="rId2"/>
    <p:sldId id="744" r:id="rId3"/>
    <p:sldId id="782" r:id="rId4"/>
    <p:sldId id="785" r:id="rId5"/>
    <p:sldId id="784" r:id="rId6"/>
    <p:sldId id="783" r:id="rId7"/>
    <p:sldId id="787" r:id="rId8"/>
    <p:sldId id="829" r:id="rId9"/>
    <p:sldId id="786" r:id="rId10"/>
    <p:sldId id="788" r:id="rId11"/>
    <p:sldId id="789" r:id="rId12"/>
    <p:sldId id="791" r:id="rId13"/>
    <p:sldId id="822" r:id="rId14"/>
    <p:sldId id="794" r:id="rId15"/>
    <p:sldId id="792" r:id="rId16"/>
    <p:sldId id="793" r:id="rId17"/>
    <p:sldId id="795" r:id="rId18"/>
    <p:sldId id="796" r:id="rId19"/>
    <p:sldId id="799" r:id="rId20"/>
    <p:sldId id="800" r:id="rId21"/>
    <p:sldId id="821" r:id="rId22"/>
    <p:sldId id="801" r:id="rId23"/>
    <p:sldId id="798" r:id="rId24"/>
    <p:sldId id="811" r:id="rId25"/>
    <p:sldId id="803" r:id="rId26"/>
    <p:sldId id="835" r:id="rId27"/>
    <p:sldId id="836" r:id="rId28"/>
    <p:sldId id="837" r:id="rId29"/>
    <p:sldId id="819" r:id="rId30"/>
    <p:sldId id="805" r:id="rId31"/>
    <p:sldId id="807" r:id="rId32"/>
    <p:sldId id="808" r:id="rId33"/>
    <p:sldId id="818" r:id="rId34"/>
    <p:sldId id="809" r:id="rId35"/>
    <p:sldId id="812" r:id="rId36"/>
    <p:sldId id="813" r:id="rId37"/>
    <p:sldId id="814" r:id="rId38"/>
    <p:sldId id="830" r:id="rId39"/>
    <p:sldId id="831" r:id="rId40"/>
    <p:sldId id="832" r:id="rId41"/>
    <p:sldId id="833" r:id="rId42"/>
    <p:sldId id="834" r:id="rId43"/>
    <p:sldId id="820" r:id="rId44"/>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A6BE"/>
    <a:srgbClr val="F8F8F8"/>
    <a:srgbClr val="DDDDDD"/>
    <a:srgbClr val="F2F0F0"/>
    <a:srgbClr val="B2B2B2"/>
    <a:srgbClr val="979797"/>
    <a:srgbClr val="8E8E8E"/>
    <a:srgbClr val="808080"/>
    <a:srgbClr val="5F5F5F"/>
    <a:srgbClr val="3393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14" autoAdjust="0"/>
    <p:restoredTop sz="91579" autoAdjust="0"/>
  </p:normalViewPr>
  <p:slideViewPr>
    <p:cSldViewPr>
      <p:cViewPr>
        <p:scale>
          <a:sx n="87" d="100"/>
          <a:sy n="87" d="100"/>
        </p:scale>
        <p:origin x="-1248" y="-438"/>
      </p:cViewPr>
      <p:guideLst>
        <p:guide orient="horz" pos="1620"/>
        <p:guide pos="2880"/>
      </p:guideLst>
    </p:cSldViewPr>
  </p:slideViewPr>
  <p:notesTextViewPr>
    <p:cViewPr>
      <p:scale>
        <a:sx n="25" d="100"/>
        <a:sy n="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2018/2/11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3345364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a:t>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a:t>
            </a:fld>
            <a:endParaRPr lang="zh-CN" alt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a:t>
            </a:fld>
            <a:endParaRPr lang="zh-CN" alt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a:t>
            </a:fld>
            <a:endParaRPr lang="zh-CN" alt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5</a:t>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6</a:t>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7</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8</a:t>
            </a:fld>
            <a:endParaRPr lang="zh-CN" alt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9</a:t>
            </a:fld>
            <a:endParaRPr lang="zh-CN" alt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10</a:t>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11</a:t>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12</a:t>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13</a:t>
            </a:fld>
            <a:endParaRPr lang="zh-CN" alt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14</a:t>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15</a:t>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16</a:t>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17</a:t>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18</a:t>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19</a:t>
            </a:fld>
            <a:endParaRPr lang="zh-CN" alt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20</a:t>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21</a:t>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22</a:t>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23</a:t>
            </a:fld>
            <a:endParaRPr lang="zh-CN" alt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24</a:t>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25</a:t>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26</a:t>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27</a:t>
            </a:fld>
            <a:endParaRPr lang="zh-CN" alt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28</a:t>
            </a:fld>
            <a:endParaRPr lang="zh-CN" alt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29</a:t>
            </a:fld>
            <a:endParaRPr lang="zh-CN" alt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30</a:t>
            </a:fld>
            <a:endParaRPr lang="zh-CN" alt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31</a:t>
            </a:fld>
            <a:endParaRPr lang="zh-CN" alt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32</a:t>
            </a:fld>
            <a:endParaRPr lang="zh-CN" altLang="en-US">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33</a:t>
            </a:fld>
            <a:endParaRPr lang="zh-CN" altLang="en-US">
              <a:solidFill>
                <a:prstClr val="black"/>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34</a:t>
            </a:fld>
            <a:endParaRPr lang="zh-CN" altLang="en-US">
              <a:solidFill>
                <a:prstClr val="black"/>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35</a:t>
            </a:fld>
            <a:endParaRPr lang="zh-CN" alt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36</a:t>
            </a:fld>
            <a:endParaRPr lang="zh-CN" alt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37</a:t>
            </a:fld>
            <a:endParaRPr lang="zh-CN" alt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38</a:t>
            </a:fld>
            <a:endParaRPr lang="zh-CN" alt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39</a:t>
            </a:fld>
            <a:endParaRPr lang="zh-CN" alt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40</a:t>
            </a:fld>
            <a:endParaRPr lang="zh-CN" alt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41</a:t>
            </a:fld>
            <a:endParaRPr lang="zh-CN" alt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42</a:t>
            </a:fld>
            <a:endParaRPr lang="zh-CN" alt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43</a:t>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2018/2/11</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2018/2/11</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2018/2/11</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2018/2/11</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2018/2/11</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2018/2/11</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2018/2/11</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2018/2/11</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B44CCEC7-3A54-47D1-BB25-17A0FDA63797}" type="datetimeFigureOut">
              <a:rPr lang="zh-CN" altLang="en-US" smtClean="0"/>
              <a:t>2018/2/11</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65495661-81B6-46E9-A91E-889569155CC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17.png"/><Relationship Id="rId5" Type="http://schemas.openxmlformats.org/officeDocument/2006/relationships/image" Target="../media/image12.png"/><Relationship Id="rId10"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9"/>
          <p:cNvPicPr>
            <a:picLocks noChangeAspect="1" noChangeArrowheads="1"/>
          </p:cNvPicPr>
          <p:nvPr/>
        </p:nvPicPr>
        <p:blipFill rotWithShape="1">
          <a:blip r:embed="rId4" cstate="print"/>
          <a:srcRect l="136" b="34312"/>
          <a:stretch>
            <a:fillRect/>
          </a:stretch>
        </p:blipFill>
        <p:spPr bwMode="auto">
          <a:xfrm>
            <a:off x="0" y="2067694"/>
            <a:ext cx="9144000" cy="3080454"/>
          </a:xfrm>
          <a:prstGeom prst="rect">
            <a:avLst/>
          </a:prstGeom>
          <a:noFill/>
          <a:ln w="9525">
            <a:noFill/>
            <a:miter lim="800000"/>
            <a:headEnd/>
            <a:tailEnd/>
          </a:ln>
        </p:spPr>
      </p:pic>
      <p:grpSp>
        <p:nvGrpSpPr>
          <p:cNvPr id="9" name="组合 8"/>
          <p:cNvGrpSpPr/>
          <p:nvPr/>
        </p:nvGrpSpPr>
        <p:grpSpPr>
          <a:xfrm>
            <a:off x="932250" y="3014831"/>
            <a:ext cx="1335494" cy="287020"/>
            <a:chOff x="4069556" y="1770364"/>
            <a:chExt cx="1087929" cy="287020"/>
          </a:xfrm>
        </p:grpSpPr>
        <p:sp>
          <p:nvSpPr>
            <p:cNvPr id="10" name="矩形 9"/>
            <p:cNvSpPr/>
            <p:nvPr/>
          </p:nvSpPr>
          <p:spPr>
            <a:xfrm>
              <a:off x="4069556" y="1778408"/>
              <a:ext cx="1071839" cy="255179"/>
            </a:xfrm>
            <a:prstGeom prst="rect">
              <a:avLst/>
            </a:prstGeom>
            <a:noFill/>
            <a:ln w="5080">
              <a:solidFill>
                <a:schemeClr val="bg1"/>
              </a:solidFill>
              <a:prstDash val="dash"/>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4069556" y="1770364"/>
              <a:ext cx="1087929" cy="287020"/>
            </a:xfrm>
            <a:prstGeom prst="rect">
              <a:avLst/>
            </a:prstGeom>
            <a:noFill/>
          </p:spPr>
          <p:txBody>
            <a:bodyPr wrap="square" rtlCol="0">
              <a:spAutoFit/>
            </a:bodyPr>
            <a:lstStyle/>
            <a:p>
              <a:pPr algn="ctr"/>
              <a:r>
                <a:rPr lang="en-US" altLang="zh-CN" sz="1200" dirty="0" smtClean="0">
                  <a:solidFill>
                    <a:schemeClr val="accent1"/>
                  </a:solidFill>
                  <a:latin typeface="微软雅黑" panose="020B0503020204020204" pitchFamily="34" charset="-122"/>
                  <a:ea typeface="微软雅黑" panose="020B0503020204020204" pitchFamily="34" charset="-122"/>
                </a:rPr>
                <a:t>xxx</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755576" y="2449853"/>
            <a:ext cx="5214937" cy="0"/>
            <a:chOff x="3929063" y="2641879"/>
            <a:chExt cx="5214937" cy="0"/>
          </a:xfrm>
        </p:grpSpPr>
        <p:cxnSp>
          <p:nvCxnSpPr>
            <p:cNvPr id="13" name="直接连接符 12"/>
            <p:cNvCxnSpPr/>
            <p:nvPr/>
          </p:nvCxnSpPr>
          <p:spPr>
            <a:xfrm>
              <a:off x="3929063" y="2641879"/>
              <a:ext cx="410580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103924" y="2641879"/>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948986" y="2641879"/>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6" name="矩形 17"/>
          <p:cNvSpPr>
            <a:spLocks noChangeArrowheads="1"/>
          </p:cNvSpPr>
          <p:nvPr/>
        </p:nvSpPr>
        <p:spPr bwMode="auto">
          <a:xfrm>
            <a:off x="807964" y="1861222"/>
            <a:ext cx="48765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4000" b="1" dirty="0" smtClean="0">
                <a:solidFill>
                  <a:schemeClr val="accent1"/>
                </a:solidFill>
                <a:latin typeface="微软雅黑" panose="020B0503020204020204" pitchFamily="34" charset="-122"/>
                <a:ea typeface="微软雅黑" panose="020B0503020204020204" pitchFamily="34" charset="-122"/>
              </a:rPr>
              <a:t>BUSINESS POWER</a:t>
            </a:r>
            <a:endParaRPr lang="zh-CN" altLang="en-US" sz="4000" b="1" dirty="0">
              <a:solidFill>
                <a:schemeClr val="accent1"/>
              </a:solidFill>
              <a:latin typeface="微软雅黑" panose="020B0503020204020204" pitchFamily="34" charset="-122"/>
              <a:ea typeface="微软雅黑" panose="020B0503020204020204" pitchFamily="34" charset="-122"/>
            </a:endParaRPr>
          </a:p>
        </p:txBody>
      </p:sp>
      <p:sp>
        <p:nvSpPr>
          <p:cNvPr id="17" name="矩形 16"/>
          <p:cNvSpPr/>
          <p:nvPr/>
        </p:nvSpPr>
        <p:spPr>
          <a:xfrm>
            <a:off x="872254" y="2503763"/>
            <a:ext cx="3889027" cy="330860"/>
          </a:xfrm>
          <a:prstGeom prst="rect">
            <a:avLst/>
          </a:prstGeom>
        </p:spPr>
        <p:txBody>
          <a:bodyPr wrap="square" lIns="68580" tIns="34290" rIns="68580" bIns="34290">
            <a:spAutoFit/>
          </a:bodyPr>
          <a:lstStyle/>
          <a:p>
            <a:pPr algn="just"/>
            <a:r>
              <a:rPr lang="en-US" altLang="zh-CN" sz="850" dirty="0">
                <a:solidFill>
                  <a:schemeClr val="accent1"/>
                </a:solidFill>
                <a:latin typeface="Source Han Sans ExtraLight" panose="020B0200000000000000" pitchFamily="34" charset="-122"/>
                <a:ea typeface="Source Han Sans ExtraLight" panose="020B0200000000000000" pitchFamily="34" charset="-122"/>
                <a:cs typeface="Arial" panose="020B0604020202020204" pitchFamily="34" charset="0"/>
              </a:rPr>
              <a:t>The Concepts National Income And National Product Have Roughly The Same Value And Can Be Used Interchangeably If Our Interest Is In </a:t>
            </a:r>
            <a:r>
              <a:rPr lang="en-US" altLang="zh-CN" sz="850" dirty="0" smtClean="0">
                <a:solidFill>
                  <a:schemeClr val="accent1"/>
                </a:solidFill>
                <a:latin typeface="Source Han Sans ExtraLight" panose="020B0200000000000000" pitchFamily="34" charset="-122"/>
                <a:ea typeface="Source Han Sans ExtraLight" panose="020B0200000000000000" pitchFamily="34" charset="-122"/>
                <a:cs typeface="Arial" panose="020B0604020202020204" pitchFamily="34" charset="0"/>
              </a:rPr>
              <a:t>Their</a:t>
            </a:r>
            <a:endParaRPr lang="en-US" altLang="zh-CN" sz="850" dirty="0">
              <a:solidFill>
                <a:schemeClr val="accent1"/>
              </a:solidFill>
              <a:latin typeface="Source Han Sans ExtraLight" panose="020B0200000000000000" pitchFamily="34" charset="-122"/>
              <a:ea typeface="Source Han Sans ExtraLight" panose="020B0200000000000000" pitchFamily="34" charset="-122"/>
              <a:cs typeface="Arial" panose="020B0604020202020204" pitchFamily="34" charset="0"/>
            </a:endParaRPr>
          </a:p>
        </p:txBody>
      </p:sp>
      <p:sp>
        <p:nvSpPr>
          <p:cNvPr id="18" name="矩形 17"/>
          <p:cNvSpPr>
            <a:spLocks noChangeArrowheads="1"/>
          </p:cNvSpPr>
          <p:nvPr/>
        </p:nvSpPr>
        <p:spPr bwMode="auto">
          <a:xfrm>
            <a:off x="807964" y="821199"/>
            <a:ext cx="2425335" cy="1243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7500" b="1" dirty="0" smtClean="0">
                <a:gradFill>
                  <a:gsLst>
                    <a:gs pos="0">
                      <a:schemeClr val="bg1">
                        <a:lumMod val="75000"/>
                      </a:schemeClr>
                    </a:gs>
                    <a:gs pos="100000">
                      <a:schemeClr val="bg1"/>
                    </a:gs>
                  </a:gsLst>
                  <a:lin ang="8100000" scaled="0"/>
                </a:gradFill>
                <a:latin typeface="Impact" panose="020B0806030902050204" pitchFamily="34" charset="0"/>
                <a:ea typeface="微软雅黑" panose="020B0503020204020204" pitchFamily="34" charset="-122"/>
              </a:rPr>
              <a:t>2017</a:t>
            </a:r>
            <a:endParaRPr lang="zh-CN" altLang="en-US" sz="7500" b="1" dirty="0">
              <a:gradFill>
                <a:gsLst>
                  <a:gs pos="0">
                    <a:schemeClr val="bg1">
                      <a:lumMod val="75000"/>
                    </a:schemeClr>
                  </a:gs>
                  <a:gs pos="100000">
                    <a:schemeClr val="bg1"/>
                  </a:gs>
                </a:gsLst>
                <a:lin ang="8100000" scaled="0"/>
              </a:gradFill>
              <a:latin typeface="Impact" panose="020B080603090205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300" advClick="0" advTm="6000">
        <p:fade/>
        <p:sndAc>
          <p:stSnd loop="1">
            <p:snd r:embed="rId3" name="商场背景音乐 轻松快速.wav"/>
          </p:stSnd>
        </p:sndAc>
      </p:transition>
    </mc:Choice>
    <mc:Fallback xmlns="">
      <p:transition advClick="0" advTm="6000">
        <p:fade/>
        <p:sndAc>
          <p:stSnd loop="1">
            <p:snd r:embed="rId5" name="商场背景音乐 轻松快速.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0-#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0-#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0-#ppt_w/2"/>
                                          </p:val>
                                        </p:tav>
                                        <p:tav tm="100000">
                                          <p:val>
                                            <p:strVal val="#ppt_x"/>
                                          </p:val>
                                        </p:tav>
                                      </p:tavLst>
                                    </p:anim>
                                    <p:anim calcmode="lin" valueType="num">
                                      <p:cBhvr additive="base">
                                        <p:cTn id="23" dur="500" fill="hold"/>
                                        <p:tgtEl>
                                          <p:spTgt spid="1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4" y="1135615"/>
            <a:ext cx="3419872" cy="2147193"/>
          </a:xfrm>
          <a:prstGeom prst="rect">
            <a:avLst/>
          </a:prstGeom>
        </p:spPr>
      </p:pic>
      <p:cxnSp>
        <p:nvCxnSpPr>
          <p:cNvPr id="4" name="直接连接符 3"/>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417722" y="3098900"/>
            <a:ext cx="1100860" cy="696986"/>
            <a:chOff x="417722" y="3057078"/>
            <a:chExt cx="1100860" cy="696986"/>
          </a:xfrm>
        </p:grpSpPr>
        <p:sp>
          <p:nvSpPr>
            <p:cNvPr id="7" name="矩形 6"/>
            <p:cNvSpPr/>
            <p:nvPr/>
          </p:nvSpPr>
          <p:spPr>
            <a:xfrm>
              <a:off x="459662" y="3115698"/>
              <a:ext cx="936104" cy="612068"/>
            </a:xfrm>
            <a:prstGeom prst="rect">
              <a:avLst/>
            </a:prstGeom>
            <a:gradFill>
              <a:gsLst>
                <a:gs pos="0">
                  <a:schemeClr val="bg1"/>
                </a:gs>
                <a:gs pos="100000">
                  <a:schemeClr val="bg1">
                    <a:lumMod val="75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3"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3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35"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7"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8"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9"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40"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p>
        </p:txBody>
      </p:sp>
      <p:sp>
        <p:nvSpPr>
          <p:cNvPr id="9" name="等腰三角形 8"/>
          <p:cNvSpPr/>
          <p:nvPr/>
        </p:nvSpPr>
        <p:spPr>
          <a:xfrm rot="5400000">
            <a:off x="5186436" y="1028854"/>
            <a:ext cx="326222" cy="258949"/>
          </a:xfrm>
          <a:prstGeom prst="triangl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par>
                                <p:cTn id="13" presetID="22" presetClass="entr" presetSubtype="2"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right)">
                                      <p:cBhvr>
                                        <p:cTn id="15" dur="500"/>
                                        <p:tgtEl>
                                          <p:spTgt spid="18"/>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anim calcmode="lin" valueType="num">
                                      <p:cBhvr>
                                        <p:cTn id="20" dur="500" fill="hold"/>
                                        <p:tgtEl>
                                          <p:spTgt spid="8"/>
                                        </p:tgtEl>
                                        <p:attrNameLst>
                                          <p:attrName>ppt_x</p:attrName>
                                        </p:attrNameLst>
                                      </p:cBhvr>
                                      <p:tavLst>
                                        <p:tav tm="0">
                                          <p:val>
                                            <p:strVal val="#ppt_x"/>
                                          </p:val>
                                        </p:tav>
                                        <p:tav tm="100000">
                                          <p:val>
                                            <p:strVal val="#ppt_x"/>
                                          </p:val>
                                        </p:tav>
                                      </p:tavLst>
                                    </p:anim>
                                    <p:anim calcmode="lin" valueType="num">
                                      <p:cBhvr>
                                        <p:cTn id="21" dur="5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p:tgtEl>
                                          <p:spTgt spid="35"/>
                                        </p:tgtEl>
                                        <p:attrNameLst>
                                          <p:attrName>ppt_y</p:attrName>
                                        </p:attrNameLst>
                                      </p:cBhvr>
                                      <p:tavLst>
                                        <p:tav tm="0">
                                          <p:val>
                                            <p:strVal val="#ppt_y+#ppt_h*1.125000"/>
                                          </p:val>
                                        </p:tav>
                                        <p:tav tm="100000">
                                          <p:val>
                                            <p:strVal val="#ppt_y"/>
                                          </p:val>
                                        </p:tav>
                                      </p:tavLst>
                                    </p:anim>
                                    <p:animEffect transition="in" filter="wipe(up)">
                                      <p:cBhvr>
                                        <p:cTn id="26" dur="500"/>
                                        <p:tgtEl>
                                          <p:spTgt spid="35"/>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ppt_y</p:attrName>
                                        </p:attrNameLst>
                                      </p:cBhvr>
                                      <p:tavLst>
                                        <p:tav tm="0">
                                          <p:val>
                                            <p:strVal val="#ppt_y+#ppt_h*1.125000"/>
                                          </p:val>
                                        </p:tav>
                                        <p:tav tm="100000">
                                          <p:val>
                                            <p:strVal val="#ppt_y"/>
                                          </p:val>
                                        </p:tav>
                                      </p:tavLst>
                                    </p:anim>
                                    <p:animEffect transition="in" filter="wipe(up)">
                                      <p:cBhvr>
                                        <p:cTn id="30" dur="500"/>
                                        <p:tgtEl>
                                          <p:spTgt spid="37"/>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p:tgtEl>
                                          <p:spTgt spid="38"/>
                                        </p:tgtEl>
                                        <p:attrNameLst>
                                          <p:attrName>ppt_y</p:attrName>
                                        </p:attrNameLst>
                                      </p:cBhvr>
                                      <p:tavLst>
                                        <p:tav tm="0">
                                          <p:val>
                                            <p:strVal val="#ppt_y+#ppt_h*1.125000"/>
                                          </p:val>
                                        </p:tav>
                                        <p:tav tm="100000">
                                          <p:val>
                                            <p:strVal val="#ppt_y"/>
                                          </p:val>
                                        </p:tav>
                                      </p:tavLst>
                                    </p:anim>
                                    <p:animEffect transition="in" filter="wipe(up)">
                                      <p:cBhvr>
                                        <p:cTn id="34" dur="500"/>
                                        <p:tgtEl>
                                          <p:spTgt spid="38"/>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p:tgtEl>
                                          <p:spTgt spid="39"/>
                                        </p:tgtEl>
                                        <p:attrNameLst>
                                          <p:attrName>ppt_y</p:attrName>
                                        </p:attrNameLst>
                                      </p:cBhvr>
                                      <p:tavLst>
                                        <p:tav tm="0">
                                          <p:val>
                                            <p:strVal val="#ppt_y+#ppt_h*1.125000"/>
                                          </p:val>
                                        </p:tav>
                                        <p:tav tm="100000">
                                          <p:val>
                                            <p:strVal val="#ppt_y"/>
                                          </p:val>
                                        </p:tav>
                                      </p:tavLst>
                                    </p:anim>
                                    <p:animEffect transition="in" filter="wipe(up)">
                                      <p:cBhvr>
                                        <p:cTn id="38" dur="500"/>
                                        <p:tgtEl>
                                          <p:spTgt spid="39"/>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ppt_y</p:attrName>
                                        </p:attrNameLst>
                                      </p:cBhvr>
                                      <p:tavLst>
                                        <p:tav tm="0">
                                          <p:val>
                                            <p:strVal val="#ppt_y+#ppt_h*1.125000"/>
                                          </p:val>
                                        </p:tav>
                                        <p:tav tm="100000">
                                          <p:val>
                                            <p:strVal val="#ppt_y"/>
                                          </p:val>
                                        </p:tav>
                                      </p:tavLst>
                                    </p:anim>
                                    <p:animEffect transition="in" filter="wipe(up)">
                                      <p:cBhvr>
                                        <p:cTn id="42" dur="500"/>
                                        <p:tgtEl>
                                          <p:spTgt spid="40"/>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9"/>
                                        </p:tgtEl>
                                      </p:cBhvr>
                                    </p:animEffect>
                                    <p:animScale>
                                      <p:cBhvr>
                                        <p:cTn id="54" dur="250" autoRev="1" fill="hold"/>
                                        <p:tgtEl>
                                          <p:spTgt spid="9"/>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35"/>
                                        </p:tgtEl>
                                      </p:cBhvr>
                                    </p:animEffect>
                                    <p:animScale>
                                      <p:cBhvr>
                                        <p:cTn id="59" dur="250" autoRev="1" fill="hold"/>
                                        <p:tgtEl>
                                          <p:spTgt spid="35"/>
                                        </p:tgtEl>
                                      </p:cBhvr>
                                      <p:by x="105000" y="105000"/>
                                    </p:animScale>
                                  </p:childTnLst>
                                </p:cTn>
                              </p:par>
                            </p:childTnLst>
                          </p:cTn>
                        </p:par>
                      </p:childTnLst>
                    </p:cTn>
                  </p:par>
                  <p:par>
                    <p:cTn id="60" fill="hold">
                      <p:stCondLst>
                        <p:cond delay="indefinite"/>
                      </p:stCondLst>
                      <p:childTnLst>
                        <p:par>
                          <p:cTn id="61" fill="hold">
                            <p:stCondLst>
                              <p:cond delay="0"/>
                            </p:stCondLst>
                            <p:childTnLst>
                              <p:par>
                                <p:cTn id="62" presetID="42" presetClass="exit" presetSubtype="0" fill="hold" grpId="1" nodeType="clickEffect">
                                  <p:stCondLst>
                                    <p:cond delay="0"/>
                                  </p:stCondLst>
                                  <p:childTnLst>
                                    <p:animEffect transition="out" filter="fade">
                                      <p:cBhvr>
                                        <p:cTn id="63" dur="1000"/>
                                        <p:tgtEl>
                                          <p:spTgt spid="37"/>
                                        </p:tgtEl>
                                      </p:cBhvr>
                                    </p:animEffect>
                                    <p:anim calcmode="lin" valueType="num">
                                      <p:cBhvr>
                                        <p:cTn id="64" dur="1000"/>
                                        <p:tgtEl>
                                          <p:spTgt spid="37"/>
                                        </p:tgtEl>
                                        <p:attrNameLst>
                                          <p:attrName>ppt_x</p:attrName>
                                        </p:attrNameLst>
                                      </p:cBhvr>
                                      <p:tavLst>
                                        <p:tav tm="0">
                                          <p:val>
                                            <p:strVal val="ppt_x"/>
                                          </p:val>
                                        </p:tav>
                                        <p:tav tm="100000">
                                          <p:val>
                                            <p:strVal val="ppt_x"/>
                                          </p:val>
                                        </p:tav>
                                      </p:tavLst>
                                    </p:anim>
                                    <p:anim calcmode="lin" valueType="num">
                                      <p:cBhvr>
                                        <p:cTn id="65" dur="1000"/>
                                        <p:tgtEl>
                                          <p:spTgt spid="37"/>
                                        </p:tgtEl>
                                        <p:attrNameLst>
                                          <p:attrName>ppt_y</p:attrName>
                                        </p:attrNameLst>
                                      </p:cBhvr>
                                      <p:tavLst>
                                        <p:tav tm="0">
                                          <p:val>
                                            <p:strVal val="ppt_y"/>
                                          </p:val>
                                        </p:tav>
                                        <p:tav tm="100000">
                                          <p:val>
                                            <p:strVal val="ppt_y+.1"/>
                                          </p:val>
                                        </p:tav>
                                      </p:tavLst>
                                    </p:anim>
                                    <p:set>
                                      <p:cBhvr>
                                        <p:cTn id="66" dur="1" fill="hold">
                                          <p:stCondLst>
                                            <p:cond delay="999"/>
                                          </p:stCondLst>
                                        </p:cTn>
                                        <p:tgtEl>
                                          <p:spTgt spid="37"/>
                                        </p:tgtEl>
                                        <p:attrNameLst>
                                          <p:attrName>style.visibility</p:attrName>
                                        </p:attrNameLst>
                                      </p:cBhvr>
                                      <p:to>
                                        <p:strVal val="hidden"/>
                                      </p:to>
                                    </p:set>
                                  </p:childTnLst>
                                </p:cTn>
                              </p:par>
                              <p:par>
                                <p:cTn id="67" presetID="42" presetClass="exit" presetSubtype="0" fill="hold" grpId="1" nodeType="withEffect">
                                  <p:stCondLst>
                                    <p:cond delay="0"/>
                                  </p:stCondLst>
                                  <p:childTnLst>
                                    <p:animEffect transition="out" filter="fade">
                                      <p:cBhvr>
                                        <p:cTn id="68" dur="1000"/>
                                        <p:tgtEl>
                                          <p:spTgt spid="38"/>
                                        </p:tgtEl>
                                      </p:cBhvr>
                                    </p:animEffect>
                                    <p:anim calcmode="lin" valueType="num">
                                      <p:cBhvr>
                                        <p:cTn id="69" dur="1000"/>
                                        <p:tgtEl>
                                          <p:spTgt spid="38"/>
                                        </p:tgtEl>
                                        <p:attrNameLst>
                                          <p:attrName>ppt_x</p:attrName>
                                        </p:attrNameLst>
                                      </p:cBhvr>
                                      <p:tavLst>
                                        <p:tav tm="0">
                                          <p:val>
                                            <p:strVal val="ppt_x"/>
                                          </p:val>
                                        </p:tav>
                                        <p:tav tm="100000">
                                          <p:val>
                                            <p:strVal val="ppt_x"/>
                                          </p:val>
                                        </p:tav>
                                      </p:tavLst>
                                    </p:anim>
                                    <p:anim calcmode="lin" valueType="num">
                                      <p:cBhvr>
                                        <p:cTn id="70" dur="1000"/>
                                        <p:tgtEl>
                                          <p:spTgt spid="38"/>
                                        </p:tgtEl>
                                        <p:attrNameLst>
                                          <p:attrName>ppt_y</p:attrName>
                                        </p:attrNameLst>
                                      </p:cBhvr>
                                      <p:tavLst>
                                        <p:tav tm="0">
                                          <p:val>
                                            <p:strVal val="ppt_y"/>
                                          </p:val>
                                        </p:tav>
                                        <p:tav tm="100000">
                                          <p:val>
                                            <p:strVal val="ppt_y+.1"/>
                                          </p:val>
                                        </p:tav>
                                      </p:tavLst>
                                    </p:anim>
                                    <p:set>
                                      <p:cBhvr>
                                        <p:cTn id="71" dur="1" fill="hold">
                                          <p:stCondLst>
                                            <p:cond delay="999"/>
                                          </p:stCondLst>
                                        </p:cTn>
                                        <p:tgtEl>
                                          <p:spTgt spid="38"/>
                                        </p:tgtEl>
                                        <p:attrNameLst>
                                          <p:attrName>style.visibility</p:attrName>
                                        </p:attrNameLst>
                                      </p:cBhvr>
                                      <p:to>
                                        <p:strVal val="hidden"/>
                                      </p:to>
                                    </p:set>
                                  </p:childTnLst>
                                </p:cTn>
                              </p:par>
                              <p:par>
                                <p:cTn id="72" presetID="42" presetClass="exit" presetSubtype="0" fill="hold" grpId="1" nodeType="withEffect">
                                  <p:stCondLst>
                                    <p:cond delay="0"/>
                                  </p:stCondLst>
                                  <p:childTnLst>
                                    <p:animEffect transition="out" filter="fade">
                                      <p:cBhvr>
                                        <p:cTn id="73" dur="1000"/>
                                        <p:tgtEl>
                                          <p:spTgt spid="39"/>
                                        </p:tgtEl>
                                      </p:cBhvr>
                                    </p:animEffect>
                                    <p:anim calcmode="lin" valueType="num">
                                      <p:cBhvr>
                                        <p:cTn id="74" dur="1000"/>
                                        <p:tgtEl>
                                          <p:spTgt spid="39"/>
                                        </p:tgtEl>
                                        <p:attrNameLst>
                                          <p:attrName>ppt_x</p:attrName>
                                        </p:attrNameLst>
                                      </p:cBhvr>
                                      <p:tavLst>
                                        <p:tav tm="0">
                                          <p:val>
                                            <p:strVal val="ppt_x"/>
                                          </p:val>
                                        </p:tav>
                                        <p:tav tm="100000">
                                          <p:val>
                                            <p:strVal val="ppt_x"/>
                                          </p:val>
                                        </p:tav>
                                      </p:tavLst>
                                    </p:anim>
                                    <p:anim calcmode="lin" valueType="num">
                                      <p:cBhvr>
                                        <p:cTn id="75" dur="1000"/>
                                        <p:tgtEl>
                                          <p:spTgt spid="39"/>
                                        </p:tgtEl>
                                        <p:attrNameLst>
                                          <p:attrName>ppt_y</p:attrName>
                                        </p:attrNameLst>
                                      </p:cBhvr>
                                      <p:tavLst>
                                        <p:tav tm="0">
                                          <p:val>
                                            <p:strVal val="ppt_y"/>
                                          </p:val>
                                        </p:tav>
                                        <p:tav tm="100000">
                                          <p:val>
                                            <p:strVal val="ppt_y+.1"/>
                                          </p:val>
                                        </p:tav>
                                      </p:tavLst>
                                    </p:anim>
                                    <p:set>
                                      <p:cBhvr>
                                        <p:cTn id="76" dur="1" fill="hold">
                                          <p:stCondLst>
                                            <p:cond delay="999"/>
                                          </p:stCondLst>
                                        </p:cTn>
                                        <p:tgtEl>
                                          <p:spTgt spid="39"/>
                                        </p:tgtEl>
                                        <p:attrNameLst>
                                          <p:attrName>style.visibility</p:attrName>
                                        </p:attrNameLst>
                                      </p:cBhvr>
                                      <p:to>
                                        <p:strVal val="hidden"/>
                                      </p:to>
                                    </p:set>
                                  </p:childTnLst>
                                </p:cTn>
                              </p:par>
                              <p:par>
                                <p:cTn id="77" presetID="42" presetClass="exit" presetSubtype="0" fill="hold" grpId="1" nodeType="withEffect">
                                  <p:stCondLst>
                                    <p:cond delay="0"/>
                                  </p:stCondLst>
                                  <p:childTnLst>
                                    <p:animEffect transition="out" filter="fade">
                                      <p:cBhvr>
                                        <p:cTn id="78" dur="1000"/>
                                        <p:tgtEl>
                                          <p:spTgt spid="40"/>
                                        </p:tgtEl>
                                      </p:cBhvr>
                                    </p:animEffect>
                                    <p:anim calcmode="lin" valueType="num">
                                      <p:cBhvr>
                                        <p:cTn id="79" dur="1000"/>
                                        <p:tgtEl>
                                          <p:spTgt spid="40"/>
                                        </p:tgtEl>
                                        <p:attrNameLst>
                                          <p:attrName>ppt_x</p:attrName>
                                        </p:attrNameLst>
                                      </p:cBhvr>
                                      <p:tavLst>
                                        <p:tav tm="0">
                                          <p:val>
                                            <p:strVal val="ppt_x"/>
                                          </p:val>
                                        </p:tav>
                                        <p:tav tm="100000">
                                          <p:val>
                                            <p:strVal val="ppt_x"/>
                                          </p:val>
                                        </p:tav>
                                      </p:tavLst>
                                    </p:anim>
                                    <p:anim calcmode="lin" valueType="num">
                                      <p:cBhvr>
                                        <p:cTn id="80" dur="1000"/>
                                        <p:tgtEl>
                                          <p:spTgt spid="40"/>
                                        </p:tgtEl>
                                        <p:attrNameLst>
                                          <p:attrName>ppt_y</p:attrName>
                                        </p:attrNameLst>
                                      </p:cBhvr>
                                      <p:tavLst>
                                        <p:tav tm="0">
                                          <p:val>
                                            <p:strVal val="ppt_y"/>
                                          </p:val>
                                        </p:tav>
                                        <p:tav tm="100000">
                                          <p:val>
                                            <p:strVal val="ppt_y+.1"/>
                                          </p:val>
                                        </p:tav>
                                      </p:tavLst>
                                    </p:anim>
                                    <p:set>
                                      <p:cBhvr>
                                        <p:cTn id="81" dur="1" fill="hold">
                                          <p:stCondLst>
                                            <p:cond delay="99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5" grpId="1"/>
      <p:bldP spid="37" grpId="0"/>
      <p:bldP spid="37" grpId="1"/>
      <p:bldP spid="38" grpId="0"/>
      <p:bldP spid="38" grpId="1"/>
      <p:bldP spid="39" grpId="0"/>
      <p:bldP spid="39" grpId="1"/>
      <p:bldP spid="40" grpId="0"/>
      <p:bldP spid="40" grpId="1"/>
      <p:bldP spid="9" grpId="0" animBg="1"/>
      <p:bldP spid="9"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1" name="Rectangle 2"/>
          <p:cNvSpPr>
            <a:spLocks noChangeArrowheads="1"/>
          </p:cNvSpPr>
          <p:nvPr/>
        </p:nvSpPr>
        <p:spPr bwMode="auto">
          <a:xfrm>
            <a:off x="4572000" y="1127523"/>
            <a:ext cx="3662363" cy="1750219"/>
          </a:xfrm>
          <a:prstGeom prst="rect">
            <a:avLst/>
          </a:prstGeom>
          <a:blipFill dpi="0" rotWithShape="1">
            <a:blip r:embed="rId3"/>
            <a:srcRect/>
            <a:stretch>
              <a:fillRect/>
            </a:stretch>
          </a:blipFill>
          <a:ln>
            <a:noFill/>
          </a:ln>
          <a:extLst>
            <a:ext uri="{91240B29-F687-4F45-9708-019B960494DF}">
              <a14:hiddenLine xmlns:a14="http://schemas.microsoft.com/office/drawing/2010/main" w="28575">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42" name="Rectangle 3"/>
          <p:cNvSpPr>
            <a:spLocks noChangeArrowheads="1"/>
          </p:cNvSpPr>
          <p:nvPr/>
        </p:nvSpPr>
        <p:spPr bwMode="auto">
          <a:xfrm>
            <a:off x="914400" y="1127522"/>
            <a:ext cx="3657600" cy="1752600"/>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nvGrpSpPr>
          <p:cNvPr id="43" name="Group 20"/>
          <p:cNvGrpSpPr/>
          <p:nvPr/>
        </p:nvGrpSpPr>
        <p:grpSpPr bwMode="auto">
          <a:xfrm>
            <a:off x="1427560" y="3168253"/>
            <a:ext cx="401240" cy="404813"/>
            <a:chOff x="0" y="0"/>
            <a:chExt cx="401822" cy="404317"/>
          </a:xfrm>
        </p:grpSpPr>
        <p:sp>
          <p:nvSpPr>
            <p:cNvPr id="44"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5"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46" name="Group 23"/>
          <p:cNvGrpSpPr/>
          <p:nvPr/>
        </p:nvGrpSpPr>
        <p:grpSpPr bwMode="auto">
          <a:xfrm>
            <a:off x="3437335" y="3212306"/>
            <a:ext cx="389334" cy="339329"/>
            <a:chOff x="0" y="0"/>
            <a:chExt cx="389342" cy="339426"/>
          </a:xfrm>
        </p:grpSpPr>
        <p:sp>
          <p:nvSpPr>
            <p:cNvPr id="47"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8"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9"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0"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1"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2"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3"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4" name="Rectangle 117"/>
            <p:cNvSpPr>
              <a:spLocks noChangeArrowheads="1"/>
            </p:cNvSpPr>
            <p:nvPr/>
          </p:nvSpPr>
          <p:spPr bwMode="auto">
            <a:xfrm>
              <a:off x="49916" y="114806"/>
              <a:ext cx="109814" cy="17471"/>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55" name="Rectangle 118"/>
            <p:cNvSpPr>
              <a:spLocks noChangeArrowheads="1"/>
            </p:cNvSpPr>
            <p:nvPr/>
          </p:nvSpPr>
          <p:spPr bwMode="auto">
            <a:xfrm>
              <a:off x="49916" y="154738"/>
              <a:ext cx="109814" cy="17471"/>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56" name="Rectangle 119"/>
            <p:cNvSpPr>
              <a:spLocks noChangeArrowheads="1"/>
            </p:cNvSpPr>
            <p:nvPr/>
          </p:nvSpPr>
          <p:spPr bwMode="auto">
            <a:xfrm>
              <a:off x="49916" y="199662"/>
              <a:ext cx="109814" cy="14975"/>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57" name="Rectangle 120"/>
            <p:cNvSpPr>
              <a:spLocks noChangeArrowheads="1"/>
            </p:cNvSpPr>
            <p:nvPr/>
          </p:nvSpPr>
          <p:spPr bwMode="auto">
            <a:xfrm>
              <a:off x="49916" y="242091"/>
              <a:ext cx="109814" cy="17471"/>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nvGrpSpPr>
          <p:cNvPr id="58" name="Group 35"/>
          <p:cNvGrpSpPr/>
          <p:nvPr/>
        </p:nvGrpSpPr>
        <p:grpSpPr bwMode="auto">
          <a:xfrm>
            <a:off x="7366397" y="3177778"/>
            <a:ext cx="379809" cy="376238"/>
            <a:chOff x="0" y="0"/>
            <a:chExt cx="379359" cy="376864"/>
          </a:xfrm>
          <a:solidFill>
            <a:schemeClr val="tx2"/>
          </a:solidFill>
        </p:grpSpPr>
        <p:sp>
          <p:nvSpPr>
            <p:cNvPr id="59"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0" name="Rectangle 151"/>
            <p:cNvSpPr>
              <a:spLocks noChangeArrowheads="1"/>
            </p:cNvSpPr>
            <p:nvPr/>
          </p:nvSpPr>
          <p:spPr bwMode="auto">
            <a:xfrm>
              <a:off x="144756" y="272040"/>
              <a:ext cx="22463" cy="42429"/>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61" name="Rectangle 152"/>
            <p:cNvSpPr>
              <a:spLocks noChangeArrowheads="1"/>
            </p:cNvSpPr>
            <p:nvPr/>
          </p:nvSpPr>
          <p:spPr bwMode="auto">
            <a:xfrm>
              <a:off x="179697" y="272040"/>
              <a:ext cx="19966" cy="42429"/>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62" name="Rectangle 153"/>
            <p:cNvSpPr>
              <a:spLocks noChangeArrowheads="1"/>
            </p:cNvSpPr>
            <p:nvPr/>
          </p:nvSpPr>
          <p:spPr bwMode="auto">
            <a:xfrm>
              <a:off x="214638" y="272040"/>
              <a:ext cx="19966" cy="42429"/>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63"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4" name="Freeform 155"/>
            <p:cNvSpPr>
              <a:spLocks noChangeArrowheads="1"/>
            </p:cNvSpPr>
            <p:nvPr/>
          </p:nvSpPr>
          <p:spPr bwMode="auto">
            <a:xfrm>
              <a:off x="67387" y="272040"/>
              <a:ext cx="22463" cy="19966"/>
            </a:xfrm>
            <a:custGeom>
              <a:avLst/>
              <a:gdLst>
                <a:gd name="T0" fmla="*/ 0 w 9"/>
                <a:gd name="T1" fmla="*/ 37373856 h 8"/>
                <a:gd name="T2" fmla="*/ 18689216 w 9"/>
                <a:gd name="T3" fmla="*/ 49830145 h 8"/>
                <a:gd name="T4" fmla="*/ 56065152 w 9"/>
                <a:gd name="T5" fmla="*/ 6229392 h 8"/>
                <a:gd name="T6" fmla="*/ 43605675 w 9"/>
                <a:gd name="T7" fmla="*/ 0 h 8"/>
                <a:gd name="T8" fmla="*/ 0 w 9"/>
                <a:gd name="T9" fmla="*/ 3737385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5"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6"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7"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8" name="Rectangle 159"/>
            <p:cNvSpPr>
              <a:spLocks noChangeArrowheads="1"/>
            </p:cNvSpPr>
            <p:nvPr/>
          </p:nvSpPr>
          <p:spPr bwMode="auto">
            <a:xfrm>
              <a:off x="187185" y="34941"/>
              <a:ext cx="7488" cy="22463"/>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69"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0"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1"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3856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2"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3"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4"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5" name="Rectangle 166"/>
            <p:cNvSpPr>
              <a:spLocks noChangeArrowheads="1"/>
            </p:cNvSpPr>
            <p:nvPr/>
          </p:nvSpPr>
          <p:spPr bwMode="auto">
            <a:xfrm>
              <a:off x="39933" y="174705"/>
              <a:ext cx="24958" cy="7488"/>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76" name="Rectangle 167"/>
            <p:cNvSpPr>
              <a:spLocks noChangeArrowheads="1"/>
            </p:cNvSpPr>
            <p:nvPr/>
          </p:nvSpPr>
          <p:spPr bwMode="auto">
            <a:xfrm>
              <a:off x="316965" y="177200"/>
              <a:ext cx="27454" cy="7488"/>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nvGrpSpPr>
          <p:cNvPr id="77" name="Group 54"/>
          <p:cNvGrpSpPr/>
          <p:nvPr/>
        </p:nvGrpSpPr>
        <p:grpSpPr bwMode="auto">
          <a:xfrm>
            <a:off x="5431631" y="3213497"/>
            <a:ext cx="300038" cy="389334"/>
            <a:chOff x="0" y="0"/>
            <a:chExt cx="299494" cy="389342"/>
          </a:xfrm>
        </p:grpSpPr>
        <p:sp>
          <p:nvSpPr>
            <p:cNvPr id="78"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9"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80" name="矩形 104"/>
          <p:cNvSpPr>
            <a:spLocks noChangeArrowheads="1"/>
          </p:cNvSpPr>
          <p:nvPr/>
        </p:nvSpPr>
        <p:spPr bwMode="auto">
          <a:xfrm>
            <a:off x="3335908" y="1414463"/>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1" name="矩形 47"/>
          <p:cNvSpPr>
            <a:spLocks noChangeArrowheads="1"/>
          </p:cNvSpPr>
          <p:nvPr/>
        </p:nvSpPr>
        <p:spPr bwMode="auto">
          <a:xfrm>
            <a:off x="1173957" y="1753792"/>
            <a:ext cx="3146822"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82" name="矩形 106"/>
          <p:cNvSpPr>
            <a:spLocks noChangeArrowheads="1"/>
          </p:cNvSpPr>
          <p:nvPr/>
        </p:nvSpPr>
        <p:spPr bwMode="auto">
          <a:xfrm>
            <a:off x="1035844"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3" name="矩形 47"/>
          <p:cNvSpPr>
            <a:spLocks noChangeArrowheads="1"/>
          </p:cNvSpPr>
          <p:nvPr/>
        </p:nvSpPr>
        <p:spPr bwMode="auto">
          <a:xfrm>
            <a:off x="87868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84" name="矩形 108"/>
          <p:cNvSpPr>
            <a:spLocks noChangeArrowheads="1"/>
          </p:cNvSpPr>
          <p:nvPr/>
        </p:nvSpPr>
        <p:spPr bwMode="auto">
          <a:xfrm>
            <a:off x="3015854" y="3723878"/>
            <a:ext cx="1163240"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5" name="矩形 47"/>
          <p:cNvSpPr>
            <a:spLocks noChangeArrowheads="1"/>
          </p:cNvSpPr>
          <p:nvPr/>
        </p:nvSpPr>
        <p:spPr bwMode="auto">
          <a:xfrm>
            <a:off x="285869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86" name="矩形 110"/>
          <p:cNvSpPr>
            <a:spLocks noChangeArrowheads="1"/>
          </p:cNvSpPr>
          <p:nvPr/>
        </p:nvSpPr>
        <p:spPr bwMode="auto">
          <a:xfrm>
            <a:off x="6974682"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87" name="矩形 47"/>
          <p:cNvSpPr>
            <a:spLocks noChangeArrowheads="1"/>
          </p:cNvSpPr>
          <p:nvPr/>
        </p:nvSpPr>
        <p:spPr bwMode="auto">
          <a:xfrm>
            <a:off x="6817519"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05" name="矩形 112"/>
          <p:cNvSpPr>
            <a:spLocks noChangeArrowheads="1"/>
          </p:cNvSpPr>
          <p:nvPr/>
        </p:nvSpPr>
        <p:spPr bwMode="auto">
          <a:xfrm>
            <a:off x="4995863" y="3723878"/>
            <a:ext cx="116324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6" name="矩形 47"/>
          <p:cNvSpPr>
            <a:spLocks noChangeArrowheads="1"/>
          </p:cNvSpPr>
          <p:nvPr/>
        </p:nvSpPr>
        <p:spPr bwMode="auto">
          <a:xfrm>
            <a:off x="4837510"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ppt_x</p:attrName>
                                        </p:attrNameLst>
                                      </p:cBhvr>
                                      <p:tavLst>
                                        <p:tav tm="0">
                                          <p:val>
                                            <p:strVal val="0-#ppt_w/2"/>
                                          </p:val>
                                        </p:tav>
                                        <p:tav tm="100000">
                                          <p:val>
                                            <p:strVal val="#ppt_x"/>
                                          </p:val>
                                        </p:tav>
                                      </p:tavLst>
                                    </p:anim>
                                    <p:anim calcmode="lin" valueType="num">
                                      <p:cBhvr>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p:cBhvr>
                                        <p:cTn id="12" dur="500"/>
                                        <p:tgtEl>
                                          <p:spTgt spid="42"/>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80"/>
                                        </p:tgtEl>
                                        <p:attrNameLst>
                                          <p:attrName>style.visibility</p:attrName>
                                        </p:attrNameLst>
                                      </p:cBhvr>
                                      <p:to>
                                        <p:strVal val="visible"/>
                                      </p:to>
                                    </p:set>
                                    <p:animEffect>
                                      <p:cBhvr>
                                        <p:cTn id="15" dur="500"/>
                                        <p:tgtEl>
                                          <p:spTgt spid="80"/>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81"/>
                                        </p:tgtEl>
                                        <p:attrNameLst>
                                          <p:attrName>style.visibility</p:attrName>
                                        </p:attrNameLst>
                                      </p:cBhvr>
                                      <p:to>
                                        <p:strVal val="visible"/>
                                      </p:to>
                                    </p:set>
                                    <p:animEffect>
                                      <p:cBhvr>
                                        <p:cTn id="18" dur="500"/>
                                        <p:tgtEl>
                                          <p:spTgt spid="81"/>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p:cBhvr>
                                        <p:cTn id="22" dur="250"/>
                                        <p:tgtEl>
                                          <p:spTgt spid="43"/>
                                        </p:tgtEl>
                                      </p:cBhvr>
                                    </p:animEffect>
                                  </p:childTnLst>
                                </p:cTn>
                              </p:par>
                              <p:par>
                                <p:cTn id="23" presetID="10"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p:cBhvr>
                                        <p:cTn id="25" dur="250"/>
                                        <p:tgtEl>
                                          <p:spTgt spid="46"/>
                                        </p:tgtEl>
                                      </p:cBhvr>
                                    </p:animEffect>
                                  </p:childTnLst>
                                </p:cTn>
                              </p:par>
                              <p:par>
                                <p:cTn id="26" presetID="10" presetClass="entr" presetSubtype="0" fill="hold" nodeType="withEffect">
                                  <p:stCondLst>
                                    <p:cond delay="0"/>
                                  </p:stCondLst>
                                  <p:childTnLst>
                                    <p:set>
                                      <p:cBhvr>
                                        <p:cTn id="27" dur="1" fill="hold">
                                          <p:stCondLst>
                                            <p:cond delay="0"/>
                                          </p:stCondLst>
                                        </p:cTn>
                                        <p:tgtEl>
                                          <p:spTgt spid="77"/>
                                        </p:tgtEl>
                                        <p:attrNameLst>
                                          <p:attrName>style.visibility</p:attrName>
                                        </p:attrNameLst>
                                      </p:cBhvr>
                                      <p:to>
                                        <p:strVal val="visible"/>
                                      </p:to>
                                    </p:set>
                                    <p:animEffect>
                                      <p:cBhvr>
                                        <p:cTn id="28" dur="250"/>
                                        <p:tgtEl>
                                          <p:spTgt spid="77"/>
                                        </p:tgtEl>
                                      </p:cBhvr>
                                    </p:animEffect>
                                  </p:childTnLst>
                                </p:cTn>
                              </p:par>
                              <p:par>
                                <p:cTn id="29" presetID="10" presetClass="entr" presetSubtype="0"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p:cBhvr>
                                        <p:cTn id="31" dur="250"/>
                                        <p:tgtEl>
                                          <p:spTgt spid="58"/>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82"/>
                                        </p:tgtEl>
                                        <p:attrNameLst>
                                          <p:attrName>style.visibility</p:attrName>
                                        </p:attrNameLst>
                                      </p:cBhvr>
                                      <p:to>
                                        <p:strVal val="visible"/>
                                      </p:to>
                                    </p:set>
                                    <p:anim calcmode="lin" valueType="num">
                                      <p:cBhvr additive="base">
                                        <p:cTn id="36" dur="500" fill="hold"/>
                                        <p:tgtEl>
                                          <p:spTgt spid="82"/>
                                        </p:tgtEl>
                                        <p:attrNameLst>
                                          <p:attrName>ppt_x</p:attrName>
                                        </p:attrNameLst>
                                      </p:cBhvr>
                                      <p:tavLst>
                                        <p:tav tm="0">
                                          <p:val>
                                            <p:strVal val="#ppt_x"/>
                                          </p:val>
                                        </p:tav>
                                        <p:tav tm="100000">
                                          <p:val>
                                            <p:strVal val="#ppt_x"/>
                                          </p:val>
                                        </p:tav>
                                      </p:tavLst>
                                    </p:anim>
                                    <p:anim calcmode="lin" valueType="num">
                                      <p:cBhvr additive="base">
                                        <p:cTn id="37" dur="500" fill="hold"/>
                                        <p:tgtEl>
                                          <p:spTgt spid="8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83"/>
                                        </p:tgtEl>
                                        <p:attrNameLst>
                                          <p:attrName>style.visibility</p:attrName>
                                        </p:attrNameLst>
                                      </p:cBhvr>
                                      <p:to>
                                        <p:strVal val="visible"/>
                                      </p:to>
                                    </p:set>
                                    <p:anim calcmode="lin" valueType="num">
                                      <p:cBhvr additive="base">
                                        <p:cTn id="40" dur="500" fill="hold"/>
                                        <p:tgtEl>
                                          <p:spTgt spid="83"/>
                                        </p:tgtEl>
                                        <p:attrNameLst>
                                          <p:attrName>ppt_x</p:attrName>
                                        </p:attrNameLst>
                                      </p:cBhvr>
                                      <p:tavLst>
                                        <p:tav tm="0">
                                          <p:val>
                                            <p:strVal val="#ppt_x"/>
                                          </p:val>
                                        </p:tav>
                                        <p:tav tm="100000">
                                          <p:val>
                                            <p:strVal val="#ppt_x"/>
                                          </p:val>
                                        </p:tav>
                                      </p:tavLst>
                                    </p:anim>
                                    <p:anim calcmode="lin" valueType="num">
                                      <p:cBhvr additive="base">
                                        <p:cTn id="41" dur="500" fill="hold"/>
                                        <p:tgtEl>
                                          <p:spTgt spid="8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84"/>
                                        </p:tgtEl>
                                        <p:attrNameLst>
                                          <p:attrName>style.visibility</p:attrName>
                                        </p:attrNameLst>
                                      </p:cBhvr>
                                      <p:to>
                                        <p:strVal val="visible"/>
                                      </p:to>
                                    </p:set>
                                    <p:anim calcmode="lin" valueType="num">
                                      <p:cBhvr additive="base">
                                        <p:cTn id="44" dur="500" fill="hold"/>
                                        <p:tgtEl>
                                          <p:spTgt spid="84"/>
                                        </p:tgtEl>
                                        <p:attrNameLst>
                                          <p:attrName>ppt_x</p:attrName>
                                        </p:attrNameLst>
                                      </p:cBhvr>
                                      <p:tavLst>
                                        <p:tav tm="0">
                                          <p:val>
                                            <p:strVal val="#ppt_x"/>
                                          </p:val>
                                        </p:tav>
                                        <p:tav tm="100000">
                                          <p:val>
                                            <p:strVal val="#ppt_x"/>
                                          </p:val>
                                        </p:tav>
                                      </p:tavLst>
                                    </p:anim>
                                    <p:anim calcmode="lin" valueType="num">
                                      <p:cBhvr additive="base">
                                        <p:cTn id="45" dur="500" fill="hold"/>
                                        <p:tgtEl>
                                          <p:spTgt spid="8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 calcmode="lin" valueType="num">
                                      <p:cBhvr additive="base">
                                        <p:cTn id="48" dur="500" fill="hold"/>
                                        <p:tgtEl>
                                          <p:spTgt spid="85"/>
                                        </p:tgtEl>
                                        <p:attrNameLst>
                                          <p:attrName>ppt_x</p:attrName>
                                        </p:attrNameLst>
                                      </p:cBhvr>
                                      <p:tavLst>
                                        <p:tav tm="0">
                                          <p:val>
                                            <p:strVal val="#ppt_x"/>
                                          </p:val>
                                        </p:tav>
                                        <p:tav tm="100000">
                                          <p:val>
                                            <p:strVal val="#ppt_x"/>
                                          </p:val>
                                        </p:tav>
                                      </p:tavLst>
                                    </p:anim>
                                    <p:anim calcmode="lin" valueType="num">
                                      <p:cBhvr additive="base">
                                        <p:cTn id="49" dur="500" fill="hold"/>
                                        <p:tgtEl>
                                          <p:spTgt spid="8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86"/>
                                        </p:tgtEl>
                                        <p:attrNameLst>
                                          <p:attrName>style.visibility</p:attrName>
                                        </p:attrNameLst>
                                      </p:cBhvr>
                                      <p:to>
                                        <p:strVal val="visible"/>
                                      </p:to>
                                    </p:set>
                                    <p:anim calcmode="lin" valueType="num">
                                      <p:cBhvr additive="base">
                                        <p:cTn id="52" dur="500" fill="hold"/>
                                        <p:tgtEl>
                                          <p:spTgt spid="86"/>
                                        </p:tgtEl>
                                        <p:attrNameLst>
                                          <p:attrName>ppt_x</p:attrName>
                                        </p:attrNameLst>
                                      </p:cBhvr>
                                      <p:tavLst>
                                        <p:tav tm="0">
                                          <p:val>
                                            <p:strVal val="#ppt_x"/>
                                          </p:val>
                                        </p:tav>
                                        <p:tav tm="100000">
                                          <p:val>
                                            <p:strVal val="#ppt_x"/>
                                          </p:val>
                                        </p:tav>
                                      </p:tavLst>
                                    </p:anim>
                                    <p:anim calcmode="lin" valueType="num">
                                      <p:cBhvr additive="base">
                                        <p:cTn id="53" dur="500" fill="hold"/>
                                        <p:tgtEl>
                                          <p:spTgt spid="8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87"/>
                                        </p:tgtEl>
                                        <p:attrNameLst>
                                          <p:attrName>style.visibility</p:attrName>
                                        </p:attrNameLst>
                                      </p:cBhvr>
                                      <p:to>
                                        <p:strVal val="visible"/>
                                      </p:to>
                                    </p:set>
                                    <p:anim calcmode="lin" valueType="num">
                                      <p:cBhvr additive="base">
                                        <p:cTn id="56" dur="500" fill="hold"/>
                                        <p:tgtEl>
                                          <p:spTgt spid="87"/>
                                        </p:tgtEl>
                                        <p:attrNameLst>
                                          <p:attrName>ppt_x</p:attrName>
                                        </p:attrNameLst>
                                      </p:cBhvr>
                                      <p:tavLst>
                                        <p:tav tm="0">
                                          <p:val>
                                            <p:strVal val="#ppt_x"/>
                                          </p:val>
                                        </p:tav>
                                        <p:tav tm="100000">
                                          <p:val>
                                            <p:strVal val="#ppt_x"/>
                                          </p:val>
                                        </p:tav>
                                      </p:tavLst>
                                    </p:anim>
                                    <p:anim calcmode="lin" valueType="num">
                                      <p:cBhvr additive="base">
                                        <p:cTn id="57" dur="500" fill="hold"/>
                                        <p:tgtEl>
                                          <p:spTgt spid="8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05"/>
                                        </p:tgtEl>
                                        <p:attrNameLst>
                                          <p:attrName>style.visibility</p:attrName>
                                        </p:attrNameLst>
                                      </p:cBhvr>
                                      <p:to>
                                        <p:strVal val="visible"/>
                                      </p:to>
                                    </p:set>
                                    <p:anim calcmode="lin" valueType="num">
                                      <p:cBhvr additive="base">
                                        <p:cTn id="60" dur="500" fill="hold"/>
                                        <p:tgtEl>
                                          <p:spTgt spid="105"/>
                                        </p:tgtEl>
                                        <p:attrNameLst>
                                          <p:attrName>ppt_x</p:attrName>
                                        </p:attrNameLst>
                                      </p:cBhvr>
                                      <p:tavLst>
                                        <p:tav tm="0">
                                          <p:val>
                                            <p:strVal val="#ppt_x"/>
                                          </p:val>
                                        </p:tav>
                                        <p:tav tm="100000">
                                          <p:val>
                                            <p:strVal val="#ppt_x"/>
                                          </p:val>
                                        </p:tav>
                                      </p:tavLst>
                                    </p:anim>
                                    <p:anim calcmode="lin" valueType="num">
                                      <p:cBhvr additive="base">
                                        <p:cTn id="61" dur="500" fill="hold"/>
                                        <p:tgtEl>
                                          <p:spTgt spid="10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06"/>
                                        </p:tgtEl>
                                        <p:attrNameLst>
                                          <p:attrName>style.visibility</p:attrName>
                                        </p:attrNameLst>
                                      </p:cBhvr>
                                      <p:to>
                                        <p:strVal val="visible"/>
                                      </p:to>
                                    </p:set>
                                    <p:anim calcmode="lin" valueType="num">
                                      <p:cBhvr additive="base">
                                        <p:cTn id="64" dur="500" fill="hold"/>
                                        <p:tgtEl>
                                          <p:spTgt spid="106"/>
                                        </p:tgtEl>
                                        <p:attrNameLst>
                                          <p:attrName>ppt_x</p:attrName>
                                        </p:attrNameLst>
                                      </p:cBhvr>
                                      <p:tavLst>
                                        <p:tav tm="0">
                                          <p:val>
                                            <p:strVal val="#ppt_x"/>
                                          </p:val>
                                        </p:tav>
                                        <p:tav tm="100000">
                                          <p:val>
                                            <p:strVal val="#ppt_x"/>
                                          </p:val>
                                        </p:tav>
                                      </p:tavLst>
                                    </p:anim>
                                    <p:anim calcmode="lin" valueType="num">
                                      <p:cBhvr additive="base">
                                        <p:cTn id="65" dur="500" fill="hold"/>
                                        <p:tgtEl>
                                          <p:spTgt spid="1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autoUpdateAnimBg="0"/>
      <p:bldP spid="42" grpId="0" bldLvl="0" animBg="1" autoUpdateAnimBg="0"/>
      <p:bldP spid="80" grpId="0" bldLvl="0" autoUpdateAnimBg="0"/>
      <p:bldP spid="81" grpId="0" bldLvl="0" autoUpdateAnimBg="0"/>
      <p:bldP spid="82" grpId="0"/>
      <p:bldP spid="83" grpId="0"/>
      <p:bldP spid="84" grpId="0"/>
      <p:bldP spid="85" grpId="0"/>
      <p:bldP spid="86" grpId="0"/>
      <p:bldP spid="87" grpId="0"/>
      <p:bldP spid="105" grpId="0"/>
      <p:bldP spid="10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60" name="椭圆 2"/>
          <p:cNvSpPr>
            <a:spLocks noChangeAspect="1" noChangeArrowheads="1"/>
          </p:cNvSpPr>
          <p:nvPr/>
        </p:nvSpPr>
        <p:spPr bwMode="auto">
          <a:xfrm>
            <a:off x="4573191" y="1914871"/>
            <a:ext cx="336947" cy="338138"/>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1</a:t>
            </a:r>
          </a:p>
        </p:txBody>
      </p:sp>
      <p:sp>
        <p:nvSpPr>
          <p:cNvPr id="61" name="椭圆 3"/>
          <p:cNvSpPr>
            <a:spLocks noChangeAspect="1" noChangeArrowheads="1"/>
          </p:cNvSpPr>
          <p:nvPr/>
        </p:nvSpPr>
        <p:spPr bwMode="auto">
          <a:xfrm>
            <a:off x="4573191" y="2634009"/>
            <a:ext cx="336947" cy="336947"/>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2</a:t>
            </a:r>
          </a:p>
        </p:txBody>
      </p:sp>
      <p:sp>
        <p:nvSpPr>
          <p:cNvPr id="62" name="椭圆 4"/>
          <p:cNvSpPr>
            <a:spLocks noChangeAspect="1" noChangeArrowheads="1"/>
          </p:cNvSpPr>
          <p:nvPr/>
        </p:nvSpPr>
        <p:spPr bwMode="auto">
          <a:xfrm>
            <a:off x="4573191" y="3351956"/>
            <a:ext cx="336947" cy="338138"/>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3</a:t>
            </a:r>
          </a:p>
        </p:txBody>
      </p:sp>
      <p:sp>
        <p:nvSpPr>
          <p:cNvPr id="63" name="文本框 6"/>
          <p:cNvSpPr>
            <a:spLocks noChangeArrowheads="1"/>
          </p:cNvSpPr>
          <p:nvPr/>
        </p:nvSpPr>
        <p:spPr bwMode="auto">
          <a:xfrm>
            <a:off x="5036344" y="1914872"/>
            <a:ext cx="17073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b="1" dirty="0">
                <a:solidFill>
                  <a:schemeClr val="accent1"/>
                </a:solidFill>
                <a:latin typeface="Calibri Light" panose="020F0302020204030204" pitchFamily="34" charset="0"/>
                <a:sym typeface="Calibri Light" panose="020F0302020204030204" pitchFamily="34" charset="0"/>
              </a:rPr>
              <a:t>DESCRIPTION</a:t>
            </a:r>
            <a:endParaRPr lang="zh-CN" altLang="en-US" sz="1200" b="1" dirty="0">
              <a:solidFill>
                <a:schemeClr val="accent1"/>
              </a:solidFill>
              <a:latin typeface="Calibri Light" panose="020F0302020204030204" pitchFamily="34" charset="0"/>
              <a:sym typeface="Calibri Light" panose="020F0302020204030204" pitchFamily="34" charset="0"/>
            </a:endParaRPr>
          </a:p>
        </p:txBody>
      </p:sp>
      <p:sp>
        <p:nvSpPr>
          <p:cNvPr id="64" name="矩形 7"/>
          <p:cNvSpPr>
            <a:spLocks noChangeArrowheads="1"/>
          </p:cNvSpPr>
          <p:nvPr/>
        </p:nvSpPr>
        <p:spPr bwMode="auto">
          <a:xfrm>
            <a:off x="5036344" y="2116087"/>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1050" dirty="0">
              <a:solidFill>
                <a:schemeClr val="accent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5" name="文本框 8"/>
          <p:cNvSpPr>
            <a:spLocks noChangeArrowheads="1"/>
          </p:cNvSpPr>
          <p:nvPr/>
        </p:nvSpPr>
        <p:spPr bwMode="auto">
          <a:xfrm>
            <a:off x="5036344" y="2629247"/>
            <a:ext cx="17073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b="1">
                <a:solidFill>
                  <a:schemeClr val="accent1"/>
                </a:solidFill>
                <a:latin typeface="Calibri Light" panose="020F0302020204030204" pitchFamily="34" charset="0"/>
                <a:sym typeface="Calibri Light" panose="020F0302020204030204" pitchFamily="34" charset="0"/>
              </a:rPr>
              <a:t>DESCRIPTION</a:t>
            </a:r>
            <a:endParaRPr lang="zh-CN" altLang="en-US" sz="1200" b="1">
              <a:solidFill>
                <a:schemeClr val="accent1"/>
              </a:solidFill>
              <a:latin typeface="Calibri Light" panose="020F0302020204030204" pitchFamily="34" charset="0"/>
              <a:sym typeface="Calibri Light" panose="020F0302020204030204" pitchFamily="34" charset="0"/>
            </a:endParaRPr>
          </a:p>
        </p:txBody>
      </p:sp>
      <p:sp>
        <p:nvSpPr>
          <p:cNvPr id="66" name="矩形 9"/>
          <p:cNvSpPr>
            <a:spLocks noChangeArrowheads="1"/>
          </p:cNvSpPr>
          <p:nvPr/>
        </p:nvSpPr>
        <p:spPr bwMode="auto">
          <a:xfrm>
            <a:off x="5036344" y="2830462"/>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1050" dirty="0">
              <a:solidFill>
                <a:schemeClr val="accent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7" name="文本框 10"/>
          <p:cNvSpPr>
            <a:spLocks noChangeArrowheads="1"/>
          </p:cNvSpPr>
          <p:nvPr/>
        </p:nvSpPr>
        <p:spPr bwMode="auto">
          <a:xfrm>
            <a:off x="5036344" y="3325763"/>
            <a:ext cx="17073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b="1" dirty="0">
                <a:solidFill>
                  <a:schemeClr val="accent1"/>
                </a:solidFill>
                <a:latin typeface="Calibri Light" panose="020F0302020204030204" pitchFamily="34" charset="0"/>
                <a:sym typeface="Calibri Light" panose="020F0302020204030204" pitchFamily="34" charset="0"/>
              </a:rPr>
              <a:t>DESCRIPTION</a:t>
            </a:r>
            <a:endParaRPr lang="zh-CN" altLang="en-US" sz="1200" b="1" dirty="0">
              <a:solidFill>
                <a:schemeClr val="accent1"/>
              </a:solidFill>
              <a:latin typeface="Calibri Light" panose="020F0302020204030204" pitchFamily="34" charset="0"/>
              <a:sym typeface="Calibri Light" panose="020F0302020204030204" pitchFamily="34" charset="0"/>
            </a:endParaRPr>
          </a:p>
        </p:txBody>
      </p:sp>
      <p:sp>
        <p:nvSpPr>
          <p:cNvPr id="68" name="矩形 11"/>
          <p:cNvSpPr>
            <a:spLocks noChangeArrowheads="1"/>
          </p:cNvSpPr>
          <p:nvPr/>
        </p:nvSpPr>
        <p:spPr bwMode="auto">
          <a:xfrm>
            <a:off x="5036344" y="3526977"/>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zh-CN" altLang="en-US" sz="1050" dirty="0">
              <a:solidFill>
                <a:schemeClr val="accent1"/>
              </a:solidFill>
              <a:latin typeface="Calibri" panose="020F0502020204030204" pitchFamily="34" charset="0"/>
              <a:ea typeface="微软雅黑" panose="020B0503020204020204" pitchFamily="34" charset="-122"/>
              <a:sym typeface="Calibri" panose="020F0502020204030204" pitchFamily="34" charset="0"/>
            </a:endParaRPr>
          </a:p>
        </p:txBody>
      </p:sp>
      <p:sp>
        <p:nvSpPr>
          <p:cNvPr id="69" name="直接连接符 14"/>
          <p:cNvSpPr>
            <a:spLocks noChangeShapeType="1"/>
          </p:cNvSpPr>
          <p:nvPr/>
        </p:nvSpPr>
        <p:spPr bwMode="auto">
          <a:xfrm>
            <a:off x="4573191" y="2542332"/>
            <a:ext cx="3942159" cy="1190"/>
          </a:xfrm>
          <a:prstGeom prst="line">
            <a:avLst/>
          </a:prstGeom>
          <a:noFill/>
          <a:ln w="12700" cap="flat" cmpd="sng">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70" name="直接连接符 15"/>
          <p:cNvSpPr>
            <a:spLocks noChangeShapeType="1"/>
          </p:cNvSpPr>
          <p:nvPr/>
        </p:nvSpPr>
        <p:spPr bwMode="auto">
          <a:xfrm>
            <a:off x="4573191" y="3279328"/>
            <a:ext cx="3942159" cy="0"/>
          </a:xfrm>
          <a:prstGeom prst="line">
            <a:avLst/>
          </a:prstGeom>
          <a:noFill/>
          <a:ln w="12700" cap="flat" cmpd="sng">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71" name="任意多边形 19"/>
          <p:cNvSpPr>
            <a:spLocks noChangeArrowheads="1"/>
          </p:cNvSpPr>
          <p:nvPr/>
        </p:nvSpPr>
        <p:spPr bwMode="auto">
          <a:xfrm>
            <a:off x="973932" y="1563638"/>
            <a:ext cx="817960" cy="2463403"/>
          </a:xfrm>
          <a:custGeom>
            <a:avLst/>
            <a:gdLst>
              <a:gd name="T0" fmla="*/ 0 w 10000"/>
              <a:gd name="T1" fmla="*/ 0 h 10000"/>
              <a:gd name="T2" fmla="*/ 10000 w 10000"/>
              <a:gd name="T3" fmla="*/ 0 h 10000"/>
              <a:gd name="T4" fmla="*/ 8000 w 10000"/>
              <a:gd name="T5" fmla="*/ 10000 h 10000"/>
              <a:gd name="T6" fmla="*/ 2000 w 10000"/>
              <a:gd name="T7" fmla="*/ 10000 h 10000"/>
              <a:gd name="T8" fmla="*/ 0 w 10000"/>
              <a:gd name="T9" fmla="*/ 0 h 10000"/>
              <a:gd name="T10" fmla="*/ 0 60000 65536"/>
              <a:gd name="T11" fmla="*/ 0 60000 65536"/>
              <a:gd name="T12" fmla="*/ 0 60000 65536"/>
              <a:gd name="T13" fmla="*/ 0 60000 65536"/>
              <a:gd name="T14" fmla="*/ 0 60000 65536"/>
              <a:gd name="T15" fmla="*/ 0 w 10000"/>
              <a:gd name="T16" fmla="*/ 0 h 10000"/>
              <a:gd name="T17" fmla="*/ 10000 w 10000"/>
              <a:gd name="T18" fmla="*/ 10000 h 10000"/>
            </a:gdLst>
            <a:ahLst/>
            <a:cxnLst>
              <a:cxn ang="T10">
                <a:pos x="T0" y="T1"/>
              </a:cxn>
              <a:cxn ang="T11">
                <a:pos x="T2" y="T3"/>
              </a:cxn>
              <a:cxn ang="T12">
                <a:pos x="T4" y="T5"/>
              </a:cxn>
              <a:cxn ang="T13">
                <a:pos x="T6" y="T7"/>
              </a:cxn>
              <a:cxn ang="T14">
                <a:pos x="T8" y="T9"/>
              </a:cxn>
            </a:cxnLst>
            <a:rect l="T15" t="T16" r="T17" b="T18"/>
            <a:pathLst>
              <a:path w="10000" h="10000">
                <a:moveTo>
                  <a:pt x="0" y="10000"/>
                </a:moveTo>
                <a:lnTo>
                  <a:pt x="0" y="0"/>
                </a:lnTo>
                <a:lnTo>
                  <a:pt x="10000" y="2000"/>
                </a:lnTo>
                <a:lnTo>
                  <a:pt x="10000" y="8000"/>
                </a:lnTo>
                <a:lnTo>
                  <a:pt x="0" y="1000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72" name="任意多边形 20"/>
          <p:cNvSpPr>
            <a:spLocks noChangeArrowheads="1"/>
          </p:cNvSpPr>
          <p:nvPr/>
        </p:nvSpPr>
        <p:spPr bwMode="auto">
          <a:xfrm>
            <a:off x="1852613" y="1563638"/>
            <a:ext cx="819150" cy="2463403"/>
          </a:xfrm>
          <a:custGeom>
            <a:avLst/>
            <a:gdLst>
              <a:gd name="T0" fmla="*/ 0 w 10000"/>
              <a:gd name="T1" fmla="*/ 0 h 10000"/>
              <a:gd name="T2" fmla="*/ 10000 w 10000"/>
              <a:gd name="T3" fmla="*/ 0 h 10000"/>
              <a:gd name="T4" fmla="*/ 8000 w 10000"/>
              <a:gd name="T5" fmla="*/ 10000 h 10000"/>
              <a:gd name="T6" fmla="*/ 2000 w 10000"/>
              <a:gd name="T7" fmla="*/ 10000 h 10000"/>
              <a:gd name="T8" fmla="*/ 0 w 10000"/>
              <a:gd name="T9" fmla="*/ 0 h 10000"/>
              <a:gd name="T10" fmla="*/ 0 60000 65536"/>
              <a:gd name="T11" fmla="*/ 0 60000 65536"/>
              <a:gd name="T12" fmla="*/ 0 60000 65536"/>
              <a:gd name="T13" fmla="*/ 0 60000 65536"/>
              <a:gd name="T14" fmla="*/ 0 60000 65536"/>
              <a:gd name="T15" fmla="*/ 0 w 10000"/>
              <a:gd name="T16" fmla="*/ 0 h 10000"/>
              <a:gd name="T17" fmla="*/ 10000 w 10000"/>
              <a:gd name="T18" fmla="*/ 10000 h 10000"/>
            </a:gdLst>
            <a:ahLst/>
            <a:cxnLst>
              <a:cxn ang="T10">
                <a:pos x="T0" y="T1"/>
              </a:cxn>
              <a:cxn ang="T11">
                <a:pos x="T2" y="T3"/>
              </a:cxn>
              <a:cxn ang="T12">
                <a:pos x="T4" y="T5"/>
              </a:cxn>
              <a:cxn ang="T13">
                <a:pos x="T6" y="T7"/>
              </a:cxn>
              <a:cxn ang="T14">
                <a:pos x="T8" y="T9"/>
              </a:cxn>
            </a:cxnLst>
            <a:rect l="T15" t="T16" r="T17" b="T18"/>
            <a:pathLst>
              <a:path w="10000" h="10000">
                <a:moveTo>
                  <a:pt x="0" y="10000"/>
                </a:moveTo>
                <a:lnTo>
                  <a:pt x="0" y="0"/>
                </a:lnTo>
                <a:lnTo>
                  <a:pt x="10000" y="2000"/>
                </a:lnTo>
                <a:lnTo>
                  <a:pt x="10000" y="8000"/>
                </a:lnTo>
                <a:lnTo>
                  <a:pt x="0" y="1000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73" name="任意多边形 21"/>
          <p:cNvSpPr>
            <a:spLocks noChangeArrowheads="1"/>
          </p:cNvSpPr>
          <p:nvPr/>
        </p:nvSpPr>
        <p:spPr bwMode="auto">
          <a:xfrm>
            <a:off x="2732485" y="1563638"/>
            <a:ext cx="817959" cy="2463403"/>
          </a:xfrm>
          <a:custGeom>
            <a:avLst/>
            <a:gdLst>
              <a:gd name="T0" fmla="*/ 0 w 10000"/>
              <a:gd name="T1" fmla="*/ 0 h 10000"/>
              <a:gd name="T2" fmla="*/ 10000 w 10000"/>
              <a:gd name="T3" fmla="*/ 0 h 10000"/>
              <a:gd name="T4" fmla="*/ 8000 w 10000"/>
              <a:gd name="T5" fmla="*/ 10000 h 10000"/>
              <a:gd name="T6" fmla="*/ 2000 w 10000"/>
              <a:gd name="T7" fmla="*/ 10000 h 10000"/>
              <a:gd name="T8" fmla="*/ 0 w 10000"/>
              <a:gd name="T9" fmla="*/ 0 h 10000"/>
              <a:gd name="T10" fmla="*/ 0 60000 65536"/>
              <a:gd name="T11" fmla="*/ 0 60000 65536"/>
              <a:gd name="T12" fmla="*/ 0 60000 65536"/>
              <a:gd name="T13" fmla="*/ 0 60000 65536"/>
              <a:gd name="T14" fmla="*/ 0 60000 65536"/>
              <a:gd name="T15" fmla="*/ 0 w 10000"/>
              <a:gd name="T16" fmla="*/ 0 h 10000"/>
              <a:gd name="T17" fmla="*/ 10000 w 10000"/>
              <a:gd name="T18" fmla="*/ 10000 h 10000"/>
            </a:gdLst>
            <a:ahLst/>
            <a:cxnLst>
              <a:cxn ang="T10">
                <a:pos x="T0" y="T1"/>
              </a:cxn>
              <a:cxn ang="T11">
                <a:pos x="T2" y="T3"/>
              </a:cxn>
              <a:cxn ang="T12">
                <a:pos x="T4" y="T5"/>
              </a:cxn>
              <a:cxn ang="T13">
                <a:pos x="T6" y="T7"/>
              </a:cxn>
              <a:cxn ang="T14">
                <a:pos x="T8" y="T9"/>
              </a:cxn>
            </a:cxnLst>
            <a:rect l="T15" t="T16" r="T17" b="T18"/>
            <a:pathLst>
              <a:path w="10000" h="10000">
                <a:moveTo>
                  <a:pt x="0" y="10000"/>
                </a:moveTo>
                <a:lnTo>
                  <a:pt x="0" y="0"/>
                </a:lnTo>
                <a:lnTo>
                  <a:pt x="10000" y="2000"/>
                </a:lnTo>
                <a:lnTo>
                  <a:pt x="10000" y="8000"/>
                </a:lnTo>
                <a:lnTo>
                  <a:pt x="0" y="1000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74" name="TextBox 692"/>
          <p:cNvSpPr>
            <a:spLocks noChangeArrowheads="1"/>
          </p:cNvSpPr>
          <p:nvPr/>
        </p:nvSpPr>
        <p:spPr bwMode="auto">
          <a:xfrm>
            <a:off x="1103027" y="2160080"/>
            <a:ext cx="55976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5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25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5" name="矩形 1"/>
          <p:cNvSpPr>
            <a:spLocks noChangeArrowheads="1"/>
          </p:cNvSpPr>
          <p:nvPr/>
        </p:nvSpPr>
        <p:spPr bwMode="auto">
          <a:xfrm>
            <a:off x="1024059" y="2655952"/>
            <a:ext cx="7363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00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100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TextBox 692"/>
          <p:cNvSpPr>
            <a:spLocks noChangeArrowheads="1"/>
          </p:cNvSpPr>
          <p:nvPr/>
        </p:nvSpPr>
        <p:spPr bwMode="auto">
          <a:xfrm>
            <a:off x="1970795" y="2160080"/>
            <a:ext cx="55976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5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25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7" name="矩形 1"/>
          <p:cNvSpPr>
            <a:spLocks noChangeArrowheads="1"/>
          </p:cNvSpPr>
          <p:nvPr/>
        </p:nvSpPr>
        <p:spPr bwMode="auto">
          <a:xfrm>
            <a:off x="1891827" y="2655952"/>
            <a:ext cx="7363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00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100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TextBox 692"/>
          <p:cNvSpPr>
            <a:spLocks noChangeArrowheads="1"/>
          </p:cNvSpPr>
          <p:nvPr/>
        </p:nvSpPr>
        <p:spPr bwMode="auto">
          <a:xfrm>
            <a:off x="2855959" y="2160080"/>
            <a:ext cx="559769"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500"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25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9" name="矩形 1"/>
          <p:cNvSpPr>
            <a:spLocks noChangeArrowheads="1"/>
          </p:cNvSpPr>
          <p:nvPr/>
        </p:nvSpPr>
        <p:spPr bwMode="auto">
          <a:xfrm>
            <a:off x="2776991" y="2655952"/>
            <a:ext cx="73639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00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a:t>
            </a:r>
            <a:r>
              <a:rPr lang="zh-CN" altLang="en-US" sz="1000" dirty="0" smtClean="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5" name="平行四边形 24"/>
          <p:cNvSpPr/>
          <p:nvPr/>
        </p:nvSpPr>
        <p:spPr bwMode="auto">
          <a:xfrm flipH="1">
            <a:off x="1764884" y="2223542"/>
            <a:ext cx="2236175" cy="1458902"/>
          </a:xfrm>
          <a:prstGeom prst="parallelogram">
            <a:avLst>
              <a:gd name="adj" fmla="val 87273"/>
            </a:avLst>
          </a:prstGeom>
          <a:noFill/>
          <a:ln w="38100">
            <a:gradFill>
              <a:gsLst>
                <a:gs pos="0">
                  <a:schemeClr val="bg1"/>
                </a:gs>
                <a:gs pos="100000">
                  <a:schemeClr val="bg1">
                    <a:lumMod val="75000"/>
                  </a:schemeClr>
                </a:gs>
              </a:gsLst>
              <a:lin ang="5400000" scaled="1"/>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29" name="平行四边形 28"/>
          <p:cNvSpPr/>
          <p:nvPr/>
        </p:nvSpPr>
        <p:spPr bwMode="auto">
          <a:xfrm flipH="1">
            <a:off x="3293939" y="2223542"/>
            <a:ext cx="2236175" cy="1458902"/>
          </a:xfrm>
          <a:prstGeom prst="parallelogram">
            <a:avLst>
              <a:gd name="adj" fmla="val 87273"/>
            </a:avLst>
          </a:prstGeom>
          <a:noFill/>
          <a:ln w="38100" cmpd="sng">
            <a:gradFill>
              <a:gsLst>
                <a:gs pos="0">
                  <a:schemeClr val="tx1"/>
                </a:gs>
                <a:gs pos="100000">
                  <a:schemeClr val="tx1">
                    <a:lumMod val="75000"/>
                  </a:schemeClr>
                </a:gs>
              </a:gsLst>
              <a:lin ang="5400000" scaled="1"/>
            </a:gradFill>
            <a:round/>
          </a:ln>
          <a:effec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0" name="平行四边形 29"/>
          <p:cNvSpPr/>
          <p:nvPr/>
        </p:nvSpPr>
        <p:spPr bwMode="auto">
          <a:xfrm flipH="1">
            <a:off x="4822992" y="2223542"/>
            <a:ext cx="2236175" cy="1458902"/>
          </a:xfrm>
          <a:prstGeom prst="parallelogram">
            <a:avLst>
              <a:gd name="adj" fmla="val 87273"/>
            </a:avLst>
          </a:prstGeom>
          <a:noFill/>
          <a:ln w="38100" cmpd="sng">
            <a:gradFill>
              <a:gsLst>
                <a:gs pos="0">
                  <a:schemeClr val="bg2"/>
                </a:gs>
                <a:gs pos="100000">
                  <a:schemeClr val="bg2">
                    <a:lumMod val="75000"/>
                  </a:schemeClr>
                </a:gs>
              </a:gsLst>
              <a:lin ang="5400000" scaled="1"/>
            </a:gradFill>
            <a:round/>
          </a:ln>
          <a:effec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1" name="TextBox 61"/>
          <p:cNvSpPr txBox="1">
            <a:spLocks noChangeArrowheads="1"/>
          </p:cNvSpPr>
          <p:nvPr/>
        </p:nvSpPr>
        <p:spPr bwMode="auto">
          <a:xfrm>
            <a:off x="1718938" y="1886027"/>
            <a:ext cx="1107996" cy="276999"/>
          </a:xfrm>
          <a:prstGeom prst="rect">
            <a:avLst/>
          </a:prstGeom>
          <a:noFill/>
          <a:ln w="9525">
            <a:noFill/>
            <a:miter lim="800000"/>
          </a:ln>
        </p:spPr>
        <p:txBody>
          <a:bodyPr wrap="none">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此处输入文本</a:t>
            </a:r>
          </a:p>
        </p:txBody>
      </p:sp>
      <p:sp>
        <p:nvSpPr>
          <p:cNvPr id="32" name="TextBox 61"/>
          <p:cNvSpPr txBox="1">
            <a:spLocks noChangeArrowheads="1"/>
          </p:cNvSpPr>
          <p:nvPr/>
        </p:nvSpPr>
        <p:spPr bwMode="auto">
          <a:xfrm>
            <a:off x="3243802" y="1886027"/>
            <a:ext cx="1107996" cy="276999"/>
          </a:xfrm>
          <a:prstGeom prst="rect">
            <a:avLst/>
          </a:prstGeom>
          <a:noFill/>
          <a:ln w="9525">
            <a:noFill/>
            <a:miter lim="800000"/>
          </a:ln>
        </p:spPr>
        <p:txBody>
          <a:bodyPr wrap="none">
            <a:spAutoFit/>
          </a:bodyPr>
          <a:lstStyle/>
          <a:p>
            <a:r>
              <a:rPr lang="zh-CN" altLang="en-US" sz="1200">
                <a:solidFill>
                  <a:schemeClr val="accent1"/>
                </a:solidFill>
                <a:latin typeface="微软雅黑" panose="020B0503020204020204" pitchFamily="34" charset="-122"/>
                <a:ea typeface="微软雅黑" panose="020B0503020204020204" pitchFamily="34" charset="-122"/>
              </a:rPr>
              <a:t>此处输入文本</a:t>
            </a:r>
          </a:p>
        </p:txBody>
      </p:sp>
      <p:sp>
        <p:nvSpPr>
          <p:cNvPr id="33" name="TextBox 61"/>
          <p:cNvSpPr txBox="1">
            <a:spLocks noChangeArrowheads="1"/>
          </p:cNvSpPr>
          <p:nvPr/>
        </p:nvSpPr>
        <p:spPr bwMode="auto">
          <a:xfrm>
            <a:off x="4738373" y="1886027"/>
            <a:ext cx="1107996" cy="276999"/>
          </a:xfrm>
          <a:prstGeom prst="rect">
            <a:avLst/>
          </a:prstGeom>
          <a:noFill/>
          <a:ln w="9525">
            <a:noFill/>
            <a:miter lim="800000"/>
          </a:ln>
        </p:spPr>
        <p:txBody>
          <a:bodyPr wrap="none">
            <a:spAutoFit/>
          </a:bodyPr>
          <a:lstStyle/>
          <a:p>
            <a:r>
              <a:rPr lang="zh-CN" altLang="en-US" sz="1200">
                <a:solidFill>
                  <a:schemeClr val="accent1"/>
                </a:solidFill>
                <a:latin typeface="微软雅黑" panose="020B0503020204020204" pitchFamily="34" charset="-122"/>
                <a:ea typeface="微软雅黑" panose="020B0503020204020204" pitchFamily="34" charset="-122"/>
              </a:rPr>
              <a:t>此处输入文本</a:t>
            </a:r>
          </a:p>
        </p:txBody>
      </p:sp>
      <p:sp>
        <p:nvSpPr>
          <p:cNvPr id="34" name="平行四边形 33"/>
          <p:cNvSpPr/>
          <p:nvPr/>
        </p:nvSpPr>
        <p:spPr bwMode="auto">
          <a:xfrm>
            <a:off x="1516886" y="2210748"/>
            <a:ext cx="1213212" cy="1471696"/>
          </a:xfrm>
          <a:prstGeom prst="parallelogram">
            <a:avLst>
              <a:gd name="adj" fmla="val 20417"/>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5" name="平行四边形 34"/>
          <p:cNvSpPr/>
          <p:nvPr/>
        </p:nvSpPr>
        <p:spPr bwMode="auto">
          <a:xfrm>
            <a:off x="3046950" y="2223448"/>
            <a:ext cx="1211822" cy="1471696"/>
          </a:xfrm>
          <a:prstGeom prst="parallelogram">
            <a:avLst>
              <a:gd name="adj" fmla="val 20417"/>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6" name="平行四边形 35"/>
          <p:cNvSpPr/>
          <p:nvPr/>
        </p:nvSpPr>
        <p:spPr bwMode="auto">
          <a:xfrm>
            <a:off x="4575624" y="2223448"/>
            <a:ext cx="1213211" cy="1471696"/>
          </a:xfrm>
          <a:prstGeom prst="parallelogram">
            <a:avLst>
              <a:gd name="adj" fmla="val 20417"/>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7" name="Rectangle 8"/>
          <p:cNvSpPr>
            <a:spLocks noChangeArrowheads="1"/>
          </p:cNvSpPr>
          <p:nvPr/>
        </p:nvSpPr>
        <p:spPr bwMode="gray">
          <a:xfrm>
            <a:off x="1331640" y="3942184"/>
            <a:ext cx="5284788" cy="461665"/>
          </a:xfrm>
          <a:prstGeom prst="rect">
            <a:avLst/>
          </a:prstGeom>
          <a:noFill/>
          <a:ln>
            <a:noFill/>
          </a:ln>
          <a:effectLst/>
          <a:extLst>
            <a:ext uri="{909E8E84-426E-40DD-AFC4-6F175D3DCCD1}">
              <a14:hiddenFill xmlns:a14="http://schemas.microsoft.com/office/drawing/2010/main">
                <a:gradFill rotWithShape="1">
                  <a:gsLst>
                    <a:gs pos="0">
                      <a:schemeClr val="accent2"/>
                    </a:gs>
                    <a:gs pos="100000">
                      <a:srgbClr val="D17E7C"/>
                    </a:gs>
                  </a:gsLst>
                  <a:lin ang="54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200" dirty="0">
                <a:solidFill>
                  <a:schemeClr val="accent1"/>
                </a:solidFill>
                <a:latin typeface="微软雅黑" panose="020B0503020204020204" pitchFamily="34" charset="-122"/>
                <a:ea typeface="微软雅黑" panose="020B0503020204020204" pitchFamily="34" charset="-122"/>
              </a:rPr>
              <a:t>单击此处添加文字单击此处添加文字单击此处添加</a:t>
            </a:r>
            <a:r>
              <a:rPr lang="zh-CN" altLang="en-US" sz="1200" dirty="0" smtClean="0">
                <a:solidFill>
                  <a:schemeClr val="accent1"/>
                </a:solidFill>
                <a:latin typeface="微软雅黑" panose="020B0503020204020204" pitchFamily="34" charset="-122"/>
                <a:ea typeface="微软雅黑" panose="020B0503020204020204" pitchFamily="34" charset="-122"/>
              </a:rPr>
              <a:t>文字</a:t>
            </a:r>
            <a:endParaRPr lang="en-US" altLang="zh-CN" sz="1200"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1200" dirty="0" smtClean="0">
                <a:solidFill>
                  <a:schemeClr val="accent1"/>
                </a:solidFill>
                <a:latin typeface="微软雅黑" panose="020B0503020204020204" pitchFamily="34" charset="-122"/>
                <a:ea typeface="微软雅黑" panose="020B0503020204020204" pitchFamily="34" charset="-122"/>
              </a:rPr>
              <a:t>单击</a:t>
            </a:r>
            <a:r>
              <a:rPr lang="zh-CN" altLang="en-US" sz="1200" dirty="0">
                <a:solidFill>
                  <a:schemeClr val="accent1"/>
                </a:solidFill>
                <a:latin typeface="微软雅黑" panose="020B0503020204020204" pitchFamily="34" charset="-122"/>
                <a:ea typeface="微软雅黑" panose="020B0503020204020204" pitchFamily="34" charset="-122"/>
              </a:rPr>
              <a:t>此处添加</a:t>
            </a:r>
            <a:r>
              <a:rPr lang="zh-CN" altLang="en-US" sz="1200" dirty="0" smtClean="0">
                <a:solidFill>
                  <a:schemeClr val="accent1"/>
                </a:solidFill>
                <a:latin typeface="微软雅黑" panose="020B0503020204020204" pitchFamily="34" charset="-122"/>
                <a:ea typeface="微软雅黑" panose="020B0503020204020204" pitchFamily="34" charset="-122"/>
              </a:rPr>
              <a:t>文字</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
        <p:nvSpPr>
          <p:cNvPr id="38" name="矩形 17"/>
          <p:cNvSpPr/>
          <p:nvPr/>
        </p:nvSpPr>
        <p:spPr bwMode="auto">
          <a:xfrm>
            <a:off x="6104431" y="719204"/>
            <a:ext cx="1584129" cy="2982902"/>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9" name="TextBox 32"/>
          <p:cNvSpPr txBox="1">
            <a:spLocks noChangeArrowheads="1"/>
          </p:cNvSpPr>
          <p:nvPr/>
        </p:nvSpPr>
        <p:spPr bwMode="auto">
          <a:xfrm rot="610177">
            <a:off x="6649356" y="1532109"/>
            <a:ext cx="415498" cy="1631216"/>
          </a:xfrm>
          <a:prstGeom prst="rect">
            <a:avLst/>
          </a:prstGeom>
          <a:no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latin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latin typeface="微软雅黑" panose="020B0503020204020204" pitchFamily="34" charset="-122"/>
                <a:ea typeface="微软雅黑" panose="020B0503020204020204" pitchFamily="34" charset="-122"/>
              </a:rPr>
              <a:t>单击此处输入文本</a:t>
            </a: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up)">
                                      <p:cBhvr>
                                        <p:cTn id="11" dur="500"/>
                                        <p:tgtEl>
                                          <p:spTgt spid="2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down)">
                                      <p:cBhvr>
                                        <p:cTn id="15" dur="500"/>
                                        <p:tgtEl>
                                          <p:spTgt spid="3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up)">
                                      <p:cBhvr>
                                        <p:cTn id="19" dur="500"/>
                                        <p:tgtEl>
                                          <p:spTgt spid="29"/>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down)">
                                      <p:cBhvr>
                                        <p:cTn id="23" dur="500"/>
                                        <p:tgtEl>
                                          <p:spTgt spid="36"/>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up)">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500"/>
                            </p:stCondLst>
                            <p:childTnLst>
                              <p:par>
                                <p:cTn id="39" presetID="42"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anim calcmode="lin" valueType="num">
                                      <p:cBhvr>
                                        <p:cTn id="42" dur="500" fill="hold"/>
                                        <p:tgtEl>
                                          <p:spTgt spid="31"/>
                                        </p:tgtEl>
                                        <p:attrNameLst>
                                          <p:attrName>ppt_x</p:attrName>
                                        </p:attrNameLst>
                                      </p:cBhvr>
                                      <p:tavLst>
                                        <p:tav tm="0">
                                          <p:val>
                                            <p:strVal val="#ppt_x"/>
                                          </p:val>
                                        </p:tav>
                                        <p:tav tm="100000">
                                          <p:val>
                                            <p:strVal val="#ppt_x"/>
                                          </p:val>
                                        </p:tav>
                                      </p:tavLst>
                                    </p:anim>
                                    <p:anim calcmode="lin" valueType="num">
                                      <p:cBhvr>
                                        <p:cTn id="43" dur="500" fill="hold"/>
                                        <p:tgtEl>
                                          <p:spTgt spid="3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anim calcmode="lin" valueType="num">
                                      <p:cBhvr>
                                        <p:cTn id="47" dur="500" fill="hold"/>
                                        <p:tgtEl>
                                          <p:spTgt spid="32"/>
                                        </p:tgtEl>
                                        <p:attrNameLst>
                                          <p:attrName>ppt_x</p:attrName>
                                        </p:attrNameLst>
                                      </p:cBhvr>
                                      <p:tavLst>
                                        <p:tav tm="0">
                                          <p:val>
                                            <p:strVal val="#ppt_x"/>
                                          </p:val>
                                        </p:tav>
                                        <p:tav tm="100000">
                                          <p:val>
                                            <p:strVal val="#ppt_x"/>
                                          </p:val>
                                        </p:tav>
                                      </p:tavLst>
                                    </p:anim>
                                    <p:anim calcmode="lin" valueType="num">
                                      <p:cBhvr>
                                        <p:cTn id="48" dur="500" fill="hold"/>
                                        <p:tgtEl>
                                          <p:spTgt spid="3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anim calcmode="lin" valueType="num">
                                      <p:cBhvr>
                                        <p:cTn id="52" dur="500" fill="hold"/>
                                        <p:tgtEl>
                                          <p:spTgt spid="33"/>
                                        </p:tgtEl>
                                        <p:attrNameLst>
                                          <p:attrName>ppt_x</p:attrName>
                                        </p:attrNameLst>
                                      </p:cBhvr>
                                      <p:tavLst>
                                        <p:tav tm="0">
                                          <p:val>
                                            <p:strVal val="#ppt_x"/>
                                          </p:val>
                                        </p:tav>
                                        <p:tav tm="100000">
                                          <p:val>
                                            <p:strVal val="#ppt_x"/>
                                          </p:val>
                                        </p:tav>
                                      </p:tavLst>
                                    </p:anim>
                                    <p:anim calcmode="lin" valueType="num">
                                      <p:cBhvr>
                                        <p:cTn id="53" dur="500" fill="hold"/>
                                        <p:tgtEl>
                                          <p:spTgt spid="33"/>
                                        </p:tgtEl>
                                        <p:attrNameLst>
                                          <p:attrName>ppt_y</p:attrName>
                                        </p:attrNameLst>
                                      </p:cBhvr>
                                      <p:tavLst>
                                        <p:tav tm="0">
                                          <p:val>
                                            <p:strVal val="#ppt_y+.1"/>
                                          </p:val>
                                        </p:tav>
                                        <p:tav tm="100000">
                                          <p:val>
                                            <p:strVal val="#ppt_y"/>
                                          </p:val>
                                        </p:tav>
                                      </p:tavLst>
                                    </p:anim>
                                  </p:childTnLst>
                                </p:cTn>
                              </p:par>
                            </p:childTnLst>
                          </p:cTn>
                        </p:par>
                        <p:par>
                          <p:cTn id="54" fill="hold">
                            <p:stCondLst>
                              <p:cond delay="1000"/>
                            </p:stCondLst>
                            <p:childTnLst>
                              <p:par>
                                <p:cTn id="55" presetID="42" presetClass="entr" presetSubtype="0"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anim calcmode="lin" valueType="num">
                                      <p:cBhvr>
                                        <p:cTn id="58" dur="500" fill="hold"/>
                                        <p:tgtEl>
                                          <p:spTgt spid="37"/>
                                        </p:tgtEl>
                                        <p:attrNameLst>
                                          <p:attrName>ppt_x</p:attrName>
                                        </p:attrNameLst>
                                      </p:cBhvr>
                                      <p:tavLst>
                                        <p:tav tm="0">
                                          <p:val>
                                            <p:strVal val="#ppt_x"/>
                                          </p:val>
                                        </p:tav>
                                        <p:tav tm="100000">
                                          <p:val>
                                            <p:strVal val="#ppt_x"/>
                                          </p:val>
                                        </p:tav>
                                      </p:tavLst>
                                    </p:anim>
                                    <p:anim calcmode="lin" valueType="num">
                                      <p:cBhvr>
                                        <p:cTn id="5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30" grpId="0" animBg="1"/>
      <p:bldP spid="31" grpId="0"/>
      <p:bldP spid="32" grpId="0"/>
      <p:bldP spid="33" grpId="0"/>
      <p:bldP spid="34" grpId="0" animBg="1"/>
      <p:bldP spid="35" grpId="0" animBg="1"/>
      <p:bldP spid="36" grpId="0" animBg="1"/>
      <p:bldP spid="37" grpId="0"/>
      <p:bldP spid="38" grpId="0" animBg="1"/>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36" name="椭圆 5"/>
          <p:cNvSpPr>
            <a:spLocks noChangeAspect="1" noChangeArrowheads="1"/>
          </p:cNvSpPr>
          <p:nvPr/>
        </p:nvSpPr>
        <p:spPr bwMode="auto">
          <a:xfrm>
            <a:off x="4482703" y="3679657"/>
            <a:ext cx="338138" cy="336947"/>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4</a:t>
            </a:r>
          </a:p>
        </p:txBody>
      </p:sp>
      <p:sp>
        <p:nvSpPr>
          <p:cNvPr id="37" name="文本框 12"/>
          <p:cNvSpPr>
            <a:spLocks noChangeArrowheads="1"/>
          </p:cNvSpPr>
          <p:nvPr/>
        </p:nvSpPr>
        <p:spPr bwMode="auto">
          <a:xfrm>
            <a:off x="4945857" y="3683229"/>
            <a:ext cx="17073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rgbClr val="212121"/>
                </a:solidFill>
                <a:latin typeface="微软雅黑" panose="020B0503020204020204" pitchFamily="34" charset="-122"/>
                <a:ea typeface="微软雅黑" panose="020B0503020204020204" pitchFamily="34" charset="-122"/>
                <a:sym typeface="Calibri Light" panose="020F0302020204030204" pitchFamily="34" charset="0"/>
              </a:rPr>
              <a:t>标题文字内容</a:t>
            </a:r>
          </a:p>
        </p:txBody>
      </p:sp>
      <p:sp>
        <p:nvSpPr>
          <p:cNvPr id="38" name="矩形 13"/>
          <p:cNvSpPr>
            <a:spLocks noChangeArrowheads="1"/>
          </p:cNvSpPr>
          <p:nvPr/>
        </p:nvSpPr>
        <p:spPr bwMode="auto">
          <a:xfrm>
            <a:off x="4945857" y="3974018"/>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a:t>
            </a:r>
            <a:endParaRPr lang="zh-CN" altLang="en-US" sz="105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39" name="椭圆 2"/>
          <p:cNvSpPr>
            <a:spLocks noChangeAspect="1" noChangeArrowheads="1"/>
          </p:cNvSpPr>
          <p:nvPr/>
        </p:nvSpPr>
        <p:spPr bwMode="auto">
          <a:xfrm>
            <a:off x="4482703" y="1523434"/>
            <a:ext cx="338138" cy="338138"/>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1</a:t>
            </a:r>
          </a:p>
        </p:txBody>
      </p:sp>
      <p:sp>
        <p:nvSpPr>
          <p:cNvPr id="71" name="文本框 6"/>
          <p:cNvSpPr>
            <a:spLocks noChangeArrowheads="1"/>
          </p:cNvSpPr>
          <p:nvPr/>
        </p:nvSpPr>
        <p:spPr bwMode="auto">
          <a:xfrm>
            <a:off x="4945857" y="1523435"/>
            <a:ext cx="17073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smtClean="0">
                <a:solidFill>
                  <a:srgbClr val="212121"/>
                </a:solidFill>
                <a:latin typeface="微软雅黑" panose="020B0503020204020204" pitchFamily="34" charset="-122"/>
                <a:ea typeface="微软雅黑" panose="020B0503020204020204" pitchFamily="34" charset="-122"/>
                <a:sym typeface="Calibri Light" panose="020F0302020204030204" pitchFamily="34" charset="0"/>
              </a:rPr>
              <a:t>标题文字内容</a:t>
            </a:r>
            <a:endParaRPr lang="zh-CN" altLang="en-US" sz="1400" dirty="0">
              <a:solidFill>
                <a:srgbClr val="212121"/>
              </a:solidFill>
              <a:latin typeface="微软雅黑" panose="020B0503020204020204" pitchFamily="34" charset="-122"/>
              <a:ea typeface="微软雅黑" panose="020B0503020204020204" pitchFamily="34" charset="-122"/>
              <a:sym typeface="Calibri Light" panose="020F0302020204030204" pitchFamily="34" charset="0"/>
            </a:endParaRPr>
          </a:p>
        </p:txBody>
      </p:sp>
      <p:sp>
        <p:nvSpPr>
          <p:cNvPr id="72" name="矩形 7"/>
          <p:cNvSpPr>
            <a:spLocks noChangeArrowheads="1"/>
          </p:cNvSpPr>
          <p:nvPr/>
        </p:nvSpPr>
        <p:spPr bwMode="auto">
          <a:xfrm>
            <a:off x="4945857" y="1813778"/>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05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3" name="直接连接符 14"/>
          <p:cNvSpPr>
            <a:spLocks noChangeShapeType="1"/>
          </p:cNvSpPr>
          <p:nvPr/>
        </p:nvSpPr>
        <p:spPr bwMode="auto">
          <a:xfrm>
            <a:off x="4482704" y="2152085"/>
            <a:ext cx="3942159" cy="0"/>
          </a:xfrm>
          <a:prstGeom prst="line">
            <a:avLst/>
          </a:prstGeom>
          <a:noFill/>
          <a:ln w="9525" cap="flat" cmpd="sng">
            <a:solidFill>
              <a:schemeClr val="accent3"/>
            </a:solidFill>
            <a:bevel/>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74" name="椭圆 3"/>
          <p:cNvSpPr>
            <a:spLocks noChangeAspect="1" noChangeArrowheads="1"/>
          </p:cNvSpPr>
          <p:nvPr/>
        </p:nvSpPr>
        <p:spPr bwMode="auto">
          <a:xfrm>
            <a:off x="4482703" y="2242573"/>
            <a:ext cx="338138" cy="336947"/>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2</a:t>
            </a:r>
          </a:p>
        </p:txBody>
      </p:sp>
      <p:sp>
        <p:nvSpPr>
          <p:cNvPr id="75" name="文本框 8"/>
          <p:cNvSpPr>
            <a:spLocks noChangeArrowheads="1"/>
          </p:cNvSpPr>
          <p:nvPr/>
        </p:nvSpPr>
        <p:spPr bwMode="auto">
          <a:xfrm>
            <a:off x="4945857" y="2237810"/>
            <a:ext cx="17073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rgbClr val="212121"/>
                </a:solidFill>
                <a:latin typeface="微软雅黑" panose="020B0503020204020204" pitchFamily="34" charset="-122"/>
                <a:ea typeface="微软雅黑" panose="020B0503020204020204" pitchFamily="34" charset="-122"/>
                <a:sym typeface="Calibri Light" panose="020F0302020204030204" pitchFamily="34" charset="0"/>
              </a:rPr>
              <a:t>标题文字内容</a:t>
            </a:r>
          </a:p>
        </p:txBody>
      </p:sp>
      <p:sp>
        <p:nvSpPr>
          <p:cNvPr id="76" name="矩形 9"/>
          <p:cNvSpPr>
            <a:spLocks noChangeArrowheads="1"/>
          </p:cNvSpPr>
          <p:nvPr/>
        </p:nvSpPr>
        <p:spPr bwMode="auto">
          <a:xfrm>
            <a:off x="4945857" y="2533858"/>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a:t>
            </a:r>
            <a:endParaRPr lang="zh-CN" altLang="en-US" sz="105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77" name="直接连接符 15"/>
          <p:cNvSpPr>
            <a:spLocks noChangeShapeType="1"/>
          </p:cNvSpPr>
          <p:nvPr/>
        </p:nvSpPr>
        <p:spPr bwMode="auto">
          <a:xfrm>
            <a:off x="4482704" y="2887891"/>
            <a:ext cx="3942159" cy="0"/>
          </a:xfrm>
          <a:prstGeom prst="line">
            <a:avLst/>
          </a:prstGeom>
          <a:noFill/>
          <a:ln w="9525" cap="flat" cmpd="sng">
            <a:solidFill>
              <a:schemeClr val="accent3"/>
            </a:solidFill>
            <a:bevel/>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78" name="椭圆 4"/>
          <p:cNvSpPr>
            <a:spLocks noChangeAspect="1" noChangeArrowheads="1"/>
          </p:cNvSpPr>
          <p:nvPr/>
        </p:nvSpPr>
        <p:spPr bwMode="auto">
          <a:xfrm>
            <a:off x="4482703" y="2960519"/>
            <a:ext cx="338138" cy="338138"/>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微软雅黑" panose="020B0503020204020204" pitchFamily="34" charset="-122"/>
                <a:sym typeface="Adobe 黑体 Std R" panose="020B0400000000000000" pitchFamily="34" charset="-122"/>
              </a:rPr>
              <a:t>3</a:t>
            </a:r>
          </a:p>
        </p:txBody>
      </p:sp>
      <p:sp>
        <p:nvSpPr>
          <p:cNvPr id="79" name="文本框 10"/>
          <p:cNvSpPr>
            <a:spLocks noChangeArrowheads="1"/>
          </p:cNvSpPr>
          <p:nvPr/>
        </p:nvSpPr>
        <p:spPr bwMode="auto">
          <a:xfrm>
            <a:off x="4945857" y="2934326"/>
            <a:ext cx="17073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rgbClr val="212121"/>
                </a:solidFill>
                <a:latin typeface="微软雅黑" panose="020B0503020204020204" pitchFamily="34" charset="-122"/>
                <a:ea typeface="微软雅黑" panose="020B0503020204020204" pitchFamily="34" charset="-122"/>
                <a:sym typeface="Calibri Light" panose="020F0302020204030204" pitchFamily="34" charset="0"/>
              </a:rPr>
              <a:t>标题文字内容</a:t>
            </a:r>
          </a:p>
        </p:txBody>
      </p:sp>
      <p:sp>
        <p:nvSpPr>
          <p:cNvPr id="80" name="矩形 11"/>
          <p:cNvSpPr>
            <a:spLocks noChangeArrowheads="1"/>
          </p:cNvSpPr>
          <p:nvPr/>
        </p:nvSpPr>
        <p:spPr bwMode="auto">
          <a:xfrm>
            <a:off x="4945857" y="3253938"/>
            <a:ext cx="347900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a:t>
            </a:r>
            <a:endParaRPr lang="zh-CN" altLang="en-US" sz="1050" dirty="0">
              <a:solidFill>
                <a:srgbClr val="000000"/>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81" name="直接连接符 16"/>
          <p:cNvSpPr>
            <a:spLocks noChangeShapeType="1"/>
          </p:cNvSpPr>
          <p:nvPr/>
        </p:nvSpPr>
        <p:spPr bwMode="auto">
          <a:xfrm>
            <a:off x="4482704" y="3623697"/>
            <a:ext cx="3942159" cy="0"/>
          </a:xfrm>
          <a:prstGeom prst="line">
            <a:avLst/>
          </a:prstGeom>
          <a:noFill/>
          <a:ln w="9525" cap="flat" cmpd="sng">
            <a:solidFill>
              <a:schemeClr val="accent3"/>
            </a:solidFill>
            <a:bevel/>
          </a:ln>
          <a:extLst>
            <a:ext uri="{909E8E84-426E-40DD-AFC4-6F175D3DCCD1}">
              <a14:hiddenFill xmlns:a14="http://schemas.microsoft.com/office/drawing/2010/main">
                <a:noFill/>
              </a14:hiddenFill>
            </a:ext>
          </a:extLst>
        </p:spPr>
        <p:txBody>
          <a:bodyPr/>
          <a:lstStyle/>
          <a:p>
            <a:endParaRPr lang="zh-CN" altLang="en-US">
              <a:latin typeface="微软雅黑" panose="020B0503020204020204" pitchFamily="34" charset="-122"/>
              <a:ea typeface="微软雅黑" panose="020B0503020204020204" pitchFamily="34" charset="-122"/>
            </a:endParaRPr>
          </a:p>
        </p:txBody>
      </p:sp>
      <p:sp>
        <p:nvSpPr>
          <p:cNvPr id="82" name="任意多边形 17"/>
          <p:cNvSpPr>
            <a:spLocks noChangeArrowheads="1"/>
          </p:cNvSpPr>
          <p:nvPr/>
        </p:nvSpPr>
        <p:spPr bwMode="auto">
          <a:xfrm>
            <a:off x="2093119" y="1446045"/>
            <a:ext cx="702469" cy="606028"/>
          </a:xfrm>
          <a:custGeom>
            <a:avLst/>
            <a:gdLst>
              <a:gd name="T0" fmla="*/ 467977 w 935954"/>
              <a:gd name="T1" fmla="*/ 0 h 806857"/>
              <a:gd name="T2" fmla="*/ 935954 w 935954"/>
              <a:gd name="T3" fmla="*/ 806857 h 806857"/>
              <a:gd name="T4" fmla="*/ 0 w 935954"/>
              <a:gd name="T5" fmla="*/ 806857 h 806857"/>
              <a:gd name="T6" fmla="*/ 467977 w 935954"/>
              <a:gd name="T7" fmla="*/ 0 h 806857"/>
              <a:gd name="T8" fmla="*/ 0 60000 65536"/>
              <a:gd name="T9" fmla="*/ 0 60000 65536"/>
              <a:gd name="T10" fmla="*/ 0 60000 65536"/>
              <a:gd name="T11" fmla="*/ 0 60000 65536"/>
              <a:gd name="T12" fmla="*/ 0 w 935954"/>
              <a:gd name="T13" fmla="*/ 0 h 806857"/>
              <a:gd name="T14" fmla="*/ 935954 w 935954"/>
              <a:gd name="T15" fmla="*/ 806857 h 806857"/>
            </a:gdLst>
            <a:ahLst/>
            <a:cxnLst>
              <a:cxn ang="T8">
                <a:pos x="T0" y="T1"/>
              </a:cxn>
              <a:cxn ang="T9">
                <a:pos x="T2" y="T3"/>
              </a:cxn>
              <a:cxn ang="T10">
                <a:pos x="T4" y="T5"/>
              </a:cxn>
              <a:cxn ang="T11">
                <a:pos x="T6" y="T7"/>
              </a:cxn>
            </a:cxnLst>
            <a:rect l="T12" t="T13" r="T14" b="T15"/>
            <a:pathLst>
              <a:path w="935954" h="806857">
                <a:moveTo>
                  <a:pt x="467977" y="0"/>
                </a:moveTo>
                <a:lnTo>
                  <a:pt x="935954" y="806857"/>
                </a:lnTo>
                <a:lnTo>
                  <a:pt x="0" y="806857"/>
                </a:lnTo>
                <a:lnTo>
                  <a:pt x="467977"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sym typeface="Calibri Light" panose="020F0302020204030204" pitchFamily="34" charset="0"/>
            </a:endParaRPr>
          </a:p>
        </p:txBody>
      </p:sp>
      <p:sp>
        <p:nvSpPr>
          <p:cNvPr id="83" name="任意多边形 18"/>
          <p:cNvSpPr>
            <a:spLocks noChangeArrowheads="1"/>
          </p:cNvSpPr>
          <p:nvPr/>
        </p:nvSpPr>
        <p:spPr bwMode="auto">
          <a:xfrm>
            <a:off x="1702594" y="2116366"/>
            <a:ext cx="1483519" cy="608410"/>
          </a:xfrm>
          <a:custGeom>
            <a:avLst/>
            <a:gdLst>
              <a:gd name="T0" fmla="*/ 469800 w 1976775"/>
              <a:gd name="T1" fmla="*/ 0 h 810000"/>
              <a:gd name="T2" fmla="*/ 1506974 w 1976775"/>
              <a:gd name="T3" fmla="*/ 0 h 810000"/>
              <a:gd name="T4" fmla="*/ 1976775 w 1976775"/>
              <a:gd name="T5" fmla="*/ 810000 h 810000"/>
              <a:gd name="T6" fmla="*/ 0 w 1976775"/>
              <a:gd name="T7" fmla="*/ 810000 h 810000"/>
              <a:gd name="T8" fmla="*/ 469800 w 1976775"/>
              <a:gd name="T9" fmla="*/ 0 h 810000"/>
              <a:gd name="T10" fmla="*/ 0 60000 65536"/>
              <a:gd name="T11" fmla="*/ 0 60000 65536"/>
              <a:gd name="T12" fmla="*/ 0 60000 65536"/>
              <a:gd name="T13" fmla="*/ 0 60000 65536"/>
              <a:gd name="T14" fmla="*/ 0 60000 65536"/>
              <a:gd name="T15" fmla="*/ 0 w 1976775"/>
              <a:gd name="T16" fmla="*/ 0 h 810000"/>
              <a:gd name="T17" fmla="*/ 1976775 w 1976775"/>
              <a:gd name="T18" fmla="*/ 810000 h 810000"/>
            </a:gdLst>
            <a:ahLst/>
            <a:cxnLst>
              <a:cxn ang="T10">
                <a:pos x="T0" y="T1"/>
              </a:cxn>
              <a:cxn ang="T11">
                <a:pos x="T2" y="T3"/>
              </a:cxn>
              <a:cxn ang="T12">
                <a:pos x="T4" y="T5"/>
              </a:cxn>
              <a:cxn ang="T13">
                <a:pos x="T6" y="T7"/>
              </a:cxn>
              <a:cxn ang="T14">
                <a:pos x="T8" y="T9"/>
              </a:cxn>
            </a:cxnLst>
            <a:rect l="T15" t="T16" r="T17" b="T18"/>
            <a:pathLst>
              <a:path w="1976775" h="810000">
                <a:moveTo>
                  <a:pt x="469800" y="0"/>
                </a:moveTo>
                <a:lnTo>
                  <a:pt x="1506974" y="0"/>
                </a:lnTo>
                <a:lnTo>
                  <a:pt x="1976775" y="810000"/>
                </a:lnTo>
                <a:lnTo>
                  <a:pt x="0" y="810000"/>
                </a:lnTo>
                <a:lnTo>
                  <a:pt x="469800"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sym typeface="Calibri Light" panose="020F0302020204030204" pitchFamily="34" charset="0"/>
            </a:endParaRPr>
          </a:p>
        </p:txBody>
      </p:sp>
      <p:sp>
        <p:nvSpPr>
          <p:cNvPr id="84" name="任意多边形 19"/>
          <p:cNvSpPr>
            <a:spLocks noChangeArrowheads="1"/>
          </p:cNvSpPr>
          <p:nvPr/>
        </p:nvSpPr>
        <p:spPr bwMode="auto">
          <a:xfrm>
            <a:off x="1313260" y="2790260"/>
            <a:ext cx="2263378" cy="607219"/>
          </a:xfrm>
          <a:custGeom>
            <a:avLst/>
            <a:gdLst>
              <a:gd name="T0" fmla="*/ 469800 w 3017595"/>
              <a:gd name="T1" fmla="*/ 0 h 810000"/>
              <a:gd name="T2" fmla="*/ 2547795 w 3017595"/>
              <a:gd name="T3" fmla="*/ 0 h 810000"/>
              <a:gd name="T4" fmla="*/ 3017595 w 3017595"/>
              <a:gd name="T5" fmla="*/ 810000 h 810000"/>
              <a:gd name="T6" fmla="*/ 0 w 3017595"/>
              <a:gd name="T7" fmla="*/ 810000 h 810000"/>
              <a:gd name="T8" fmla="*/ 469800 w 3017595"/>
              <a:gd name="T9" fmla="*/ 0 h 810000"/>
              <a:gd name="T10" fmla="*/ 0 60000 65536"/>
              <a:gd name="T11" fmla="*/ 0 60000 65536"/>
              <a:gd name="T12" fmla="*/ 0 60000 65536"/>
              <a:gd name="T13" fmla="*/ 0 60000 65536"/>
              <a:gd name="T14" fmla="*/ 0 60000 65536"/>
              <a:gd name="T15" fmla="*/ 0 w 3017595"/>
              <a:gd name="T16" fmla="*/ 0 h 810000"/>
              <a:gd name="T17" fmla="*/ 3017595 w 3017595"/>
              <a:gd name="T18" fmla="*/ 810000 h 810000"/>
            </a:gdLst>
            <a:ahLst/>
            <a:cxnLst>
              <a:cxn ang="T10">
                <a:pos x="T0" y="T1"/>
              </a:cxn>
              <a:cxn ang="T11">
                <a:pos x="T2" y="T3"/>
              </a:cxn>
              <a:cxn ang="T12">
                <a:pos x="T4" y="T5"/>
              </a:cxn>
              <a:cxn ang="T13">
                <a:pos x="T6" y="T7"/>
              </a:cxn>
              <a:cxn ang="T14">
                <a:pos x="T8" y="T9"/>
              </a:cxn>
            </a:cxnLst>
            <a:rect l="T15" t="T16" r="T17" b="T18"/>
            <a:pathLst>
              <a:path w="3017595" h="810000">
                <a:moveTo>
                  <a:pt x="469800" y="0"/>
                </a:moveTo>
                <a:lnTo>
                  <a:pt x="2547795" y="0"/>
                </a:lnTo>
                <a:lnTo>
                  <a:pt x="3017595" y="810000"/>
                </a:lnTo>
                <a:lnTo>
                  <a:pt x="0" y="810000"/>
                </a:lnTo>
                <a:lnTo>
                  <a:pt x="469800"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sym typeface="Calibri Light" panose="020F0302020204030204" pitchFamily="34" charset="0"/>
            </a:endParaRPr>
          </a:p>
        </p:txBody>
      </p:sp>
      <p:sp>
        <p:nvSpPr>
          <p:cNvPr id="85" name="任意多边形 20"/>
          <p:cNvSpPr>
            <a:spLocks noChangeArrowheads="1"/>
          </p:cNvSpPr>
          <p:nvPr/>
        </p:nvSpPr>
        <p:spPr bwMode="auto">
          <a:xfrm>
            <a:off x="922735" y="3462963"/>
            <a:ext cx="3043238" cy="607219"/>
          </a:xfrm>
          <a:custGeom>
            <a:avLst/>
            <a:gdLst>
              <a:gd name="T0" fmla="*/ 469800 w 4058417"/>
              <a:gd name="T1" fmla="*/ 0 h 810000"/>
              <a:gd name="T2" fmla="*/ 3588617 w 4058417"/>
              <a:gd name="T3" fmla="*/ 0 h 810000"/>
              <a:gd name="T4" fmla="*/ 4058417 w 4058417"/>
              <a:gd name="T5" fmla="*/ 810000 h 810000"/>
              <a:gd name="T6" fmla="*/ 0 w 4058417"/>
              <a:gd name="T7" fmla="*/ 810000 h 810000"/>
              <a:gd name="T8" fmla="*/ 469800 w 4058417"/>
              <a:gd name="T9" fmla="*/ 0 h 810000"/>
              <a:gd name="T10" fmla="*/ 0 60000 65536"/>
              <a:gd name="T11" fmla="*/ 0 60000 65536"/>
              <a:gd name="T12" fmla="*/ 0 60000 65536"/>
              <a:gd name="T13" fmla="*/ 0 60000 65536"/>
              <a:gd name="T14" fmla="*/ 0 60000 65536"/>
              <a:gd name="T15" fmla="*/ 0 w 4058417"/>
              <a:gd name="T16" fmla="*/ 0 h 810000"/>
              <a:gd name="T17" fmla="*/ 4058417 w 4058417"/>
              <a:gd name="T18" fmla="*/ 810000 h 810000"/>
            </a:gdLst>
            <a:ahLst/>
            <a:cxnLst>
              <a:cxn ang="T10">
                <a:pos x="T0" y="T1"/>
              </a:cxn>
              <a:cxn ang="T11">
                <a:pos x="T2" y="T3"/>
              </a:cxn>
              <a:cxn ang="T12">
                <a:pos x="T4" y="T5"/>
              </a:cxn>
              <a:cxn ang="T13">
                <a:pos x="T6" y="T7"/>
              </a:cxn>
              <a:cxn ang="T14">
                <a:pos x="T8" y="T9"/>
              </a:cxn>
            </a:cxnLst>
            <a:rect l="T15" t="T16" r="T17" b="T18"/>
            <a:pathLst>
              <a:path w="4058417" h="810000">
                <a:moveTo>
                  <a:pt x="469800" y="0"/>
                </a:moveTo>
                <a:lnTo>
                  <a:pt x="3588617" y="0"/>
                </a:lnTo>
                <a:lnTo>
                  <a:pt x="4058417" y="810000"/>
                </a:lnTo>
                <a:lnTo>
                  <a:pt x="0" y="810000"/>
                </a:lnTo>
                <a:lnTo>
                  <a:pt x="469800"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sym typeface="Calibri Light" panose="020F03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500" fill="hold"/>
                                        <p:tgtEl>
                                          <p:spTgt spid="82"/>
                                        </p:tgtEl>
                                        <p:attrNameLst>
                                          <p:attrName>ppt_x</p:attrName>
                                        </p:attrNameLst>
                                      </p:cBhvr>
                                      <p:tavLst>
                                        <p:tav tm="0">
                                          <p:val>
                                            <p:strVal val="#ppt_x"/>
                                          </p:val>
                                        </p:tav>
                                        <p:tav tm="100000">
                                          <p:val>
                                            <p:strVal val="#ppt_x"/>
                                          </p:val>
                                        </p:tav>
                                      </p:tavLst>
                                    </p:anim>
                                    <p:anim calcmode="lin" valueType="num">
                                      <p:cBhvr additive="base">
                                        <p:cTn id="8" dur="500" fill="hold"/>
                                        <p:tgtEl>
                                          <p:spTgt spid="8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3"/>
                                        </p:tgtEl>
                                        <p:attrNameLst>
                                          <p:attrName>style.visibility</p:attrName>
                                        </p:attrNameLst>
                                      </p:cBhvr>
                                      <p:to>
                                        <p:strVal val="visible"/>
                                      </p:to>
                                    </p:set>
                                    <p:anim calcmode="lin" valueType="num">
                                      <p:cBhvr additive="base">
                                        <p:cTn id="11" dur="500" fill="hold"/>
                                        <p:tgtEl>
                                          <p:spTgt spid="83"/>
                                        </p:tgtEl>
                                        <p:attrNameLst>
                                          <p:attrName>ppt_x</p:attrName>
                                        </p:attrNameLst>
                                      </p:cBhvr>
                                      <p:tavLst>
                                        <p:tav tm="0">
                                          <p:val>
                                            <p:strVal val="#ppt_x"/>
                                          </p:val>
                                        </p:tav>
                                        <p:tav tm="100000">
                                          <p:val>
                                            <p:strVal val="#ppt_x"/>
                                          </p:val>
                                        </p:tav>
                                      </p:tavLst>
                                    </p:anim>
                                    <p:anim calcmode="lin" valueType="num">
                                      <p:cBhvr additive="base">
                                        <p:cTn id="12" dur="500" fill="hold"/>
                                        <p:tgtEl>
                                          <p:spTgt spid="8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500" fill="hold"/>
                                        <p:tgtEl>
                                          <p:spTgt spid="84"/>
                                        </p:tgtEl>
                                        <p:attrNameLst>
                                          <p:attrName>ppt_x</p:attrName>
                                        </p:attrNameLst>
                                      </p:cBhvr>
                                      <p:tavLst>
                                        <p:tav tm="0">
                                          <p:val>
                                            <p:strVal val="#ppt_x"/>
                                          </p:val>
                                        </p:tav>
                                        <p:tav tm="100000">
                                          <p:val>
                                            <p:strVal val="#ppt_x"/>
                                          </p:val>
                                        </p:tav>
                                      </p:tavLst>
                                    </p:anim>
                                    <p:anim calcmode="lin" valueType="num">
                                      <p:cBhvr additive="base">
                                        <p:cTn id="16" dur="500" fill="hold"/>
                                        <p:tgtEl>
                                          <p:spTgt spid="8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ppt_x"/>
                                          </p:val>
                                        </p:tav>
                                        <p:tav tm="100000">
                                          <p:val>
                                            <p:strVal val="#ppt_x"/>
                                          </p:val>
                                        </p:tav>
                                      </p:tavLst>
                                    </p:anim>
                                    <p:anim calcmode="lin" valueType="num">
                                      <p:cBhvr additive="base">
                                        <p:cTn id="2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1+#ppt_w/2"/>
                                          </p:val>
                                        </p:tav>
                                        <p:tav tm="100000">
                                          <p:val>
                                            <p:strVal val="#ppt_x"/>
                                          </p:val>
                                        </p:tav>
                                      </p:tavLst>
                                    </p:anim>
                                    <p:anim calcmode="lin" valueType="num">
                                      <p:cBhvr additive="base">
                                        <p:cTn id="26" dur="500" fill="hold"/>
                                        <p:tgtEl>
                                          <p:spTgt spid="36"/>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fill="hold"/>
                                        <p:tgtEl>
                                          <p:spTgt spid="38"/>
                                        </p:tgtEl>
                                        <p:attrNameLst>
                                          <p:attrName>ppt_x</p:attrName>
                                        </p:attrNameLst>
                                      </p:cBhvr>
                                      <p:tavLst>
                                        <p:tav tm="0">
                                          <p:val>
                                            <p:strVal val="1+#ppt_w/2"/>
                                          </p:val>
                                        </p:tav>
                                        <p:tav tm="100000">
                                          <p:val>
                                            <p:strVal val="#ppt_x"/>
                                          </p:val>
                                        </p:tav>
                                      </p:tavLst>
                                    </p:anim>
                                    <p:anim calcmode="lin" valueType="num">
                                      <p:cBhvr additive="base">
                                        <p:cTn id="34" dur="500" fill="hold"/>
                                        <p:tgtEl>
                                          <p:spTgt spid="38"/>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1+#ppt_w/2"/>
                                          </p:val>
                                        </p:tav>
                                        <p:tav tm="100000">
                                          <p:val>
                                            <p:strVal val="#ppt_x"/>
                                          </p:val>
                                        </p:tav>
                                      </p:tavLst>
                                    </p:anim>
                                    <p:anim calcmode="lin" valueType="num">
                                      <p:cBhvr additive="base">
                                        <p:cTn id="38" dur="500" fill="hold"/>
                                        <p:tgtEl>
                                          <p:spTgt spid="39"/>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71"/>
                                        </p:tgtEl>
                                        <p:attrNameLst>
                                          <p:attrName>style.visibility</p:attrName>
                                        </p:attrNameLst>
                                      </p:cBhvr>
                                      <p:to>
                                        <p:strVal val="visible"/>
                                      </p:to>
                                    </p:set>
                                    <p:anim calcmode="lin" valueType="num">
                                      <p:cBhvr additive="base">
                                        <p:cTn id="41" dur="500" fill="hold"/>
                                        <p:tgtEl>
                                          <p:spTgt spid="71"/>
                                        </p:tgtEl>
                                        <p:attrNameLst>
                                          <p:attrName>ppt_x</p:attrName>
                                        </p:attrNameLst>
                                      </p:cBhvr>
                                      <p:tavLst>
                                        <p:tav tm="0">
                                          <p:val>
                                            <p:strVal val="1+#ppt_w/2"/>
                                          </p:val>
                                        </p:tav>
                                        <p:tav tm="100000">
                                          <p:val>
                                            <p:strVal val="#ppt_x"/>
                                          </p:val>
                                        </p:tav>
                                      </p:tavLst>
                                    </p:anim>
                                    <p:anim calcmode="lin" valueType="num">
                                      <p:cBhvr additive="base">
                                        <p:cTn id="42" dur="500" fill="hold"/>
                                        <p:tgtEl>
                                          <p:spTgt spid="71"/>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72"/>
                                        </p:tgtEl>
                                        <p:attrNameLst>
                                          <p:attrName>style.visibility</p:attrName>
                                        </p:attrNameLst>
                                      </p:cBhvr>
                                      <p:to>
                                        <p:strVal val="visible"/>
                                      </p:to>
                                    </p:set>
                                    <p:anim calcmode="lin" valueType="num">
                                      <p:cBhvr additive="base">
                                        <p:cTn id="45" dur="500" fill="hold"/>
                                        <p:tgtEl>
                                          <p:spTgt spid="72"/>
                                        </p:tgtEl>
                                        <p:attrNameLst>
                                          <p:attrName>ppt_x</p:attrName>
                                        </p:attrNameLst>
                                      </p:cBhvr>
                                      <p:tavLst>
                                        <p:tav tm="0">
                                          <p:val>
                                            <p:strVal val="1+#ppt_w/2"/>
                                          </p:val>
                                        </p:tav>
                                        <p:tav tm="100000">
                                          <p:val>
                                            <p:strVal val="#ppt_x"/>
                                          </p:val>
                                        </p:tav>
                                      </p:tavLst>
                                    </p:anim>
                                    <p:anim calcmode="lin" valueType="num">
                                      <p:cBhvr additive="base">
                                        <p:cTn id="46" dur="500" fill="hold"/>
                                        <p:tgtEl>
                                          <p:spTgt spid="72"/>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73"/>
                                        </p:tgtEl>
                                        <p:attrNameLst>
                                          <p:attrName>style.visibility</p:attrName>
                                        </p:attrNameLst>
                                      </p:cBhvr>
                                      <p:to>
                                        <p:strVal val="visible"/>
                                      </p:to>
                                    </p:set>
                                    <p:anim calcmode="lin" valueType="num">
                                      <p:cBhvr additive="base">
                                        <p:cTn id="49" dur="500" fill="hold"/>
                                        <p:tgtEl>
                                          <p:spTgt spid="73"/>
                                        </p:tgtEl>
                                        <p:attrNameLst>
                                          <p:attrName>ppt_x</p:attrName>
                                        </p:attrNameLst>
                                      </p:cBhvr>
                                      <p:tavLst>
                                        <p:tav tm="0">
                                          <p:val>
                                            <p:strVal val="1+#ppt_w/2"/>
                                          </p:val>
                                        </p:tav>
                                        <p:tav tm="100000">
                                          <p:val>
                                            <p:strVal val="#ppt_x"/>
                                          </p:val>
                                        </p:tav>
                                      </p:tavLst>
                                    </p:anim>
                                    <p:anim calcmode="lin" valueType="num">
                                      <p:cBhvr additive="base">
                                        <p:cTn id="50" dur="500" fill="hold"/>
                                        <p:tgtEl>
                                          <p:spTgt spid="73"/>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anim calcmode="lin" valueType="num">
                                      <p:cBhvr additive="base">
                                        <p:cTn id="53" dur="500" fill="hold"/>
                                        <p:tgtEl>
                                          <p:spTgt spid="74"/>
                                        </p:tgtEl>
                                        <p:attrNameLst>
                                          <p:attrName>ppt_x</p:attrName>
                                        </p:attrNameLst>
                                      </p:cBhvr>
                                      <p:tavLst>
                                        <p:tav tm="0">
                                          <p:val>
                                            <p:strVal val="1+#ppt_w/2"/>
                                          </p:val>
                                        </p:tav>
                                        <p:tav tm="100000">
                                          <p:val>
                                            <p:strVal val="#ppt_x"/>
                                          </p:val>
                                        </p:tav>
                                      </p:tavLst>
                                    </p:anim>
                                    <p:anim calcmode="lin" valueType="num">
                                      <p:cBhvr additive="base">
                                        <p:cTn id="54" dur="500" fill="hold"/>
                                        <p:tgtEl>
                                          <p:spTgt spid="74"/>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 calcmode="lin" valueType="num">
                                      <p:cBhvr additive="base">
                                        <p:cTn id="57" dur="500" fill="hold"/>
                                        <p:tgtEl>
                                          <p:spTgt spid="75"/>
                                        </p:tgtEl>
                                        <p:attrNameLst>
                                          <p:attrName>ppt_x</p:attrName>
                                        </p:attrNameLst>
                                      </p:cBhvr>
                                      <p:tavLst>
                                        <p:tav tm="0">
                                          <p:val>
                                            <p:strVal val="1+#ppt_w/2"/>
                                          </p:val>
                                        </p:tav>
                                        <p:tav tm="100000">
                                          <p:val>
                                            <p:strVal val="#ppt_x"/>
                                          </p:val>
                                        </p:tav>
                                      </p:tavLst>
                                    </p:anim>
                                    <p:anim calcmode="lin" valueType="num">
                                      <p:cBhvr additive="base">
                                        <p:cTn id="58" dur="500" fill="hold"/>
                                        <p:tgtEl>
                                          <p:spTgt spid="75"/>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76"/>
                                        </p:tgtEl>
                                        <p:attrNameLst>
                                          <p:attrName>style.visibility</p:attrName>
                                        </p:attrNameLst>
                                      </p:cBhvr>
                                      <p:to>
                                        <p:strVal val="visible"/>
                                      </p:to>
                                    </p:set>
                                    <p:anim calcmode="lin" valueType="num">
                                      <p:cBhvr additive="base">
                                        <p:cTn id="61" dur="500" fill="hold"/>
                                        <p:tgtEl>
                                          <p:spTgt spid="76"/>
                                        </p:tgtEl>
                                        <p:attrNameLst>
                                          <p:attrName>ppt_x</p:attrName>
                                        </p:attrNameLst>
                                      </p:cBhvr>
                                      <p:tavLst>
                                        <p:tav tm="0">
                                          <p:val>
                                            <p:strVal val="1+#ppt_w/2"/>
                                          </p:val>
                                        </p:tav>
                                        <p:tav tm="100000">
                                          <p:val>
                                            <p:strVal val="#ppt_x"/>
                                          </p:val>
                                        </p:tav>
                                      </p:tavLst>
                                    </p:anim>
                                    <p:anim calcmode="lin" valueType="num">
                                      <p:cBhvr additive="base">
                                        <p:cTn id="62" dur="500" fill="hold"/>
                                        <p:tgtEl>
                                          <p:spTgt spid="7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77"/>
                                        </p:tgtEl>
                                        <p:attrNameLst>
                                          <p:attrName>style.visibility</p:attrName>
                                        </p:attrNameLst>
                                      </p:cBhvr>
                                      <p:to>
                                        <p:strVal val="visible"/>
                                      </p:to>
                                    </p:set>
                                    <p:anim calcmode="lin" valueType="num">
                                      <p:cBhvr additive="base">
                                        <p:cTn id="65" dur="500" fill="hold"/>
                                        <p:tgtEl>
                                          <p:spTgt spid="77"/>
                                        </p:tgtEl>
                                        <p:attrNameLst>
                                          <p:attrName>ppt_x</p:attrName>
                                        </p:attrNameLst>
                                      </p:cBhvr>
                                      <p:tavLst>
                                        <p:tav tm="0">
                                          <p:val>
                                            <p:strVal val="1+#ppt_w/2"/>
                                          </p:val>
                                        </p:tav>
                                        <p:tav tm="100000">
                                          <p:val>
                                            <p:strVal val="#ppt_x"/>
                                          </p:val>
                                        </p:tav>
                                      </p:tavLst>
                                    </p:anim>
                                    <p:anim calcmode="lin" valueType="num">
                                      <p:cBhvr additive="base">
                                        <p:cTn id="66" dur="500" fill="hold"/>
                                        <p:tgtEl>
                                          <p:spTgt spid="77"/>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78"/>
                                        </p:tgtEl>
                                        <p:attrNameLst>
                                          <p:attrName>style.visibility</p:attrName>
                                        </p:attrNameLst>
                                      </p:cBhvr>
                                      <p:to>
                                        <p:strVal val="visible"/>
                                      </p:to>
                                    </p:set>
                                    <p:anim calcmode="lin" valueType="num">
                                      <p:cBhvr additive="base">
                                        <p:cTn id="69" dur="500" fill="hold"/>
                                        <p:tgtEl>
                                          <p:spTgt spid="78"/>
                                        </p:tgtEl>
                                        <p:attrNameLst>
                                          <p:attrName>ppt_x</p:attrName>
                                        </p:attrNameLst>
                                      </p:cBhvr>
                                      <p:tavLst>
                                        <p:tav tm="0">
                                          <p:val>
                                            <p:strVal val="1+#ppt_w/2"/>
                                          </p:val>
                                        </p:tav>
                                        <p:tav tm="100000">
                                          <p:val>
                                            <p:strVal val="#ppt_x"/>
                                          </p:val>
                                        </p:tav>
                                      </p:tavLst>
                                    </p:anim>
                                    <p:anim calcmode="lin" valueType="num">
                                      <p:cBhvr additive="base">
                                        <p:cTn id="70" dur="500" fill="hold"/>
                                        <p:tgtEl>
                                          <p:spTgt spid="78"/>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additive="base">
                                        <p:cTn id="73" dur="500" fill="hold"/>
                                        <p:tgtEl>
                                          <p:spTgt spid="79"/>
                                        </p:tgtEl>
                                        <p:attrNameLst>
                                          <p:attrName>ppt_x</p:attrName>
                                        </p:attrNameLst>
                                      </p:cBhvr>
                                      <p:tavLst>
                                        <p:tav tm="0">
                                          <p:val>
                                            <p:strVal val="1+#ppt_w/2"/>
                                          </p:val>
                                        </p:tav>
                                        <p:tav tm="100000">
                                          <p:val>
                                            <p:strVal val="#ppt_x"/>
                                          </p:val>
                                        </p:tav>
                                      </p:tavLst>
                                    </p:anim>
                                    <p:anim calcmode="lin" valueType="num">
                                      <p:cBhvr additive="base">
                                        <p:cTn id="74" dur="500" fill="hold"/>
                                        <p:tgtEl>
                                          <p:spTgt spid="79"/>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80"/>
                                        </p:tgtEl>
                                        <p:attrNameLst>
                                          <p:attrName>style.visibility</p:attrName>
                                        </p:attrNameLst>
                                      </p:cBhvr>
                                      <p:to>
                                        <p:strVal val="visible"/>
                                      </p:to>
                                    </p:set>
                                    <p:anim calcmode="lin" valueType="num">
                                      <p:cBhvr additive="base">
                                        <p:cTn id="77" dur="500" fill="hold"/>
                                        <p:tgtEl>
                                          <p:spTgt spid="80"/>
                                        </p:tgtEl>
                                        <p:attrNameLst>
                                          <p:attrName>ppt_x</p:attrName>
                                        </p:attrNameLst>
                                      </p:cBhvr>
                                      <p:tavLst>
                                        <p:tav tm="0">
                                          <p:val>
                                            <p:strVal val="1+#ppt_w/2"/>
                                          </p:val>
                                        </p:tav>
                                        <p:tav tm="100000">
                                          <p:val>
                                            <p:strVal val="#ppt_x"/>
                                          </p:val>
                                        </p:tav>
                                      </p:tavLst>
                                    </p:anim>
                                    <p:anim calcmode="lin" valueType="num">
                                      <p:cBhvr additive="base">
                                        <p:cTn id="78" dur="500" fill="hold"/>
                                        <p:tgtEl>
                                          <p:spTgt spid="80"/>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81"/>
                                        </p:tgtEl>
                                        <p:attrNameLst>
                                          <p:attrName>style.visibility</p:attrName>
                                        </p:attrNameLst>
                                      </p:cBhvr>
                                      <p:to>
                                        <p:strVal val="visible"/>
                                      </p:to>
                                    </p:set>
                                    <p:anim calcmode="lin" valueType="num">
                                      <p:cBhvr additive="base">
                                        <p:cTn id="81" dur="500" fill="hold"/>
                                        <p:tgtEl>
                                          <p:spTgt spid="81"/>
                                        </p:tgtEl>
                                        <p:attrNameLst>
                                          <p:attrName>ppt_x</p:attrName>
                                        </p:attrNameLst>
                                      </p:cBhvr>
                                      <p:tavLst>
                                        <p:tav tm="0">
                                          <p:val>
                                            <p:strVal val="1+#ppt_w/2"/>
                                          </p:val>
                                        </p:tav>
                                        <p:tav tm="100000">
                                          <p:val>
                                            <p:strVal val="#ppt_x"/>
                                          </p:val>
                                        </p:tav>
                                      </p:tavLst>
                                    </p:anim>
                                    <p:anim calcmode="lin" valueType="num">
                                      <p:cBhvr additive="base">
                                        <p:cTn id="82"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animBg="1"/>
      <p:bldP spid="71" grpId="0"/>
      <p:bldP spid="72" grpId="0"/>
      <p:bldP spid="73" grpId="0" animBg="1"/>
      <p:bldP spid="74" grpId="0" animBg="1"/>
      <p:bldP spid="75" grpId="0"/>
      <p:bldP spid="76" grpId="0"/>
      <p:bldP spid="77" grpId="0" animBg="1"/>
      <p:bldP spid="78" grpId="0" animBg="1"/>
      <p:bldP spid="79" grpId="0"/>
      <p:bldP spid="80" grpId="0"/>
      <p:bldP spid="81" grpId="0" animBg="1"/>
      <p:bldP spid="82" grpId="0" animBg="1"/>
      <p:bldP spid="83" grpId="0" animBg="1"/>
      <p:bldP spid="84" grpId="0" animBg="1"/>
      <p:bldP spid="8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63" name="Freeform 46"/>
          <p:cNvSpPr>
            <a:spLocks noChangeArrowheads="1"/>
          </p:cNvSpPr>
          <p:nvPr/>
        </p:nvSpPr>
        <p:spPr bwMode="auto">
          <a:xfrm>
            <a:off x="1827213" y="3543300"/>
            <a:ext cx="347662" cy="498475"/>
          </a:xfrm>
          <a:custGeom>
            <a:avLst/>
            <a:gdLst>
              <a:gd name="T0" fmla="*/ 347662 w 219"/>
              <a:gd name="T1" fmla="*/ 498475 h 314"/>
              <a:gd name="T2" fmla="*/ 0 w 219"/>
              <a:gd name="T3" fmla="*/ 498475 h 314"/>
              <a:gd name="T4" fmla="*/ 0 w 219"/>
              <a:gd name="T5" fmla="*/ 0 h 314"/>
              <a:gd name="T6" fmla="*/ 347662 w 219"/>
              <a:gd name="T7" fmla="*/ 0 h 314"/>
              <a:gd name="T8" fmla="*/ 347662 w 219"/>
              <a:gd name="T9" fmla="*/ 498475 h 314"/>
              <a:gd name="T10" fmla="*/ 347662 w 219"/>
              <a:gd name="T11" fmla="*/ 498475 h 314"/>
              <a:gd name="T12" fmla="*/ 0 60000 65536"/>
              <a:gd name="T13" fmla="*/ 0 60000 65536"/>
              <a:gd name="T14" fmla="*/ 0 60000 65536"/>
              <a:gd name="T15" fmla="*/ 0 60000 65536"/>
              <a:gd name="T16" fmla="*/ 0 60000 65536"/>
              <a:gd name="T17" fmla="*/ 0 60000 65536"/>
              <a:gd name="T18" fmla="*/ 0 w 219"/>
              <a:gd name="T19" fmla="*/ 0 h 314"/>
              <a:gd name="T20" fmla="*/ 219 w 219"/>
              <a:gd name="T21" fmla="*/ 314 h 314"/>
            </a:gdLst>
            <a:ahLst/>
            <a:cxnLst>
              <a:cxn ang="T12">
                <a:pos x="T0" y="T1"/>
              </a:cxn>
              <a:cxn ang="T13">
                <a:pos x="T2" y="T3"/>
              </a:cxn>
              <a:cxn ang="T14">
                <a:pos x="T4" y="T5"/>
              </a:cxn>
              <a:cxn ang="T15">
                <a:pos x="T6" y="T7"/>
              </a:cxn>
              <a:cxn ang="T16">
                <a:pos x="T8" y="T9"/>
              </a:cxn>
              <a:cxn ang="T17">
                <a:pos x="T10" y="T11"/>
              </a:cxn>
            </a:cxnLst>
            <a:rect l="T18" t="T19" r="T20" b="T21"/>
            <a:pathLst>
              <a:path w="219" h="314">
                <a:moveTo>
                  <a:pt x="219" y="314"/>
                </a:moveTo>
                <a:lnTo>
                  <a:pt x="0" y="314"/>
                </a:lnTo>
                <a:lnTo>
                  <a:pt x="0" y="0"/>
                </a:lnTo>
                <a:lnTo>
                  <a:pt x="219" y="0"/>
                </a:lnTo>
                <a:lnTo>
                  <a:pt x="219" y="314"/>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4" name="Freeform 47"/>
          <p:cNvSpPr>
            <a:spLocks noChangeArrowheads="1"/>
          </p:cNvSpPr>
          <p:nvPr/>
        </p:nvSpPr>
        <p:spPr bwMode="auto">
          <a:xfrm>
            <a:off x="2603500" y="3300413"/>
            <a:ext cx="336550" cy="741362"/>
          </a:xfrm>
          <a:custGeom>
            <a:avLst/>
            <a:gdLst>
              <a:gd name="T0" fmla="*/ 336550 w 212"/>
              <a:gd name="T1" fmla="*/ 741362 h 467"/>
              <a:gd name="T2" fmla="*/ 0 w 212"/>
              <a:gd name="T3" fmla="*/ 741362 h 467"/>
              <a:gd name="T4" fmla="*/ 0 w 212"/>
              <a:gd name="T5" fmla="*/ 0 h 467"/>
              <a:gd name="T6" fmla="*/ 336550 w 212"/>
              <a:gd name="T7" fmla="*/ 0 h 467"/>
              <a:gd name="T8" fmla="*/ 336550 w 212"/>
              <a:gd name="T9" fmla="*/ 741362 h 467"/>
              <a:gd name="T10" fmla="*/ 336550 w 212"/>
              <a:gd name="T11" fmla="*/ 741362 h 467"/>
              <a:gd name="T12" fmla="*/ 0 60000 65536"/>
              <a:gd name="T13" fmla="*/ 0 60000 65536"/>
              <a:gd name="T14" fmla="*/ 0 60000 65536"/>
              <a:gd name="T15" fmla="*/ 0 60000 65536"/>
              <a:gd name="T16" fmla="*/ 0 60000 65536"/>
              <a:gd name="T17" fmla="*/ 0 60000 65536"/>
              <a:gd name="T18" fmla="*/ 0 w 212"/>
              <a:gd name="T19" fmla="*/ 0 h 467"/>
              <a:gd name="T20" fmla="*/ 212 w 212"/>
              <a:gd name="T21" fmla="*/ 467 h 467"/>
            </a:gdLst>
            <a:ahLst/>
            <a:cxnLst>
              <a:cxn ang="T12">
                <a:pos x="T0" y="T1"/>
              </a:cxn>
              <a:cxn ang="T13">
                <a:pos x="T2" y="T3"/>
              </a:cxn>
              <a:cxn ang="T14">
                <a:pos x="T4" y="T5"/>
              </a:cxn>
              <a:cxn ang="T15">
                <a:pos x="T6" y="T7"/>
              </a:cxn>
              <a:cxn ang="T16">
                <a:pos x="T8" y="T9"/>
              </a:cxn>
              <a:cxn ang="T17">
                <a:pos x="T10" y="T11"/>
              </a:cxn>
            </a:cxnLst>
            <a:rect l="T18" t="T19" r="T20" b="T21"/>
            <a:pathLst>
              <a:path w="212" h="467">
                <a:moveTo>
                  <a:pt x="212" y="467"/>
                </a:moveTo>
                <a:lnTo>
                  <a:pt x="0" y="467"/>
                </a:lnTo>
                <a:lnTo>
                  <a:pt x="0" y="0"/>
                </a:lnTo>
                <a:lnTo>
                  <a:pt x="212" y="0"/>
                </a:lnTo>
                <a:lnTo>
                  <a:pt x="212" y="467"/>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5" name="Freeform 48"/>
          <p:cNvSpPr>
            <a:spLocks noChangeArrowheads="1"/>
          </p:cNvSpPr>
          <p:nvPr/>
        </p:nvSpPr>
        <p:spPr bwMode="auto">
          <a:xfrm>
            <a:off x="3368675" y="2687638"/>
            <a:ext cx="336550" cy="1354137"/>
          </a:xfrm>
          <a:custGeom>
            <a:avLst/>
            <a:gdLst>
              <a:gd name="T0" fmla="*/ 336550 w 212"/>
              <a:gd name="T1" fmla="*/ 1354137 h 853"/>
              <a:gd name="T2" fmla="*/ 0 w 212"/>
              <a:gd name="T3" fmla="*/ 1354137 h 853"/>
              <a:gd name="T4" fmla="*/ 0 w 212"/>
              <a:gd name="T5" fmla="*/ 0 h 853"/>
              <a:gd name="T6" fmla="*/ 336550 w 212"/>
              <a:gd name="T7" fmla="*/ 0 h 853"/>
              <a:gd name="T8" fmla="*/ 336550 w 212"/>
              <a:gd name="T9" fmla="*/ 1354137 h 853"/>
              <a:gd name="T10" fmla="*/ 336550 w 212"/>
              <a:gd name="T11" fmla="*/ 1354137 h 853"/>
              <a:gd name="T12" fmla="*/ 0 60000 65536"/>
              <a:gd name="T13" fmla="*/ 0 60000 65536"/>
              <a:gd name="T14" fmla="*/ 0 60000 65536"/>
              <a:gd name="T15" fmla="*/ 0 60000 65536"/>
              <a:gd name="T16" fmla="*/ 0 60000 65536"/>
              <a:gd name="T17" fmla="*/ 0 60000 65536"/>
              <a:gd name="T18" fmla="*/ 0 w 212"/>
              <a:gd name="T19" fmla="*/ 0 h 853"/>
              <a:gd name="T20" fmla="*/ 212 w 212"/>
              <a:gd name="T21" fmla="*/ 853 h 853"/>
            </a:gdLst>
            <a:ahLst/>
            <a:cxnLst>
              <a:cxn ang="T12">
                <a:pos x="T0" y="T1"/>
              </a:cxn>
              <a:cxn ang="T13">
                <a:pos x="T2" y="T3"/>
              </a:cxn>
              <a:cxn ang="T14">
                <a:pos x="T4" y="T5"/>
              </a:cxn>
              <a:cxn ang="T15">
                <a:pos x="T6" y="T7"/>
              </a:cxn>
              <a:cxn ang="T16">
                <a:pos x="T8" y="T9"/>
              </a:cxn>
              <a:cxn ang="T17">
                <a:pos x="T10" y="T11"/>
              </a:cxn>
            </a:cxnLst>
            <a:rect l="T18" t="T19" r="T20" b="T21"/>
            <a:pathLst>
              <a:path w="212" h="853">
                <a:moveTo>
                  <a:pt x="212" y="853"/>
                </a:moveTo>
                <a:lnTo>
                  <a:pt x="0" y="853"/>
                </a:lnTo>
                <a:lnTo>
                  <a:pt x="0" y="0"/>
                </a:lnTo>
                <a:lnTo>
                  <a:pt x="212" y="0"/>
                </a:lnTo>
                <a:lnTo>
                  <a:pt x="212" y="853"/>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6" name="Freeform 49"/>
          <p:cNvSpPr>
            <a:spLocks noChangeArrowheads="1"/>
          </p:cNvSpPr>
          <p:nvPr/>
        </p:nvSpPr>
        <p:spPr bwMode="auto">
          <a:xfrm>
            <a:off x="4133850" y="2838450"/>
            <a:ext cx="336550" cy="1203325"/>
          </a:xfrm>
          <a:custGeom>
            <a:avLst/>
            <a:gdLst>
              <a:gd name="T0" fmla="*/ 336550 w 212"/>
              <a:gd name="T1" fmla="*/ 1203325 h 758"/>
              <a:gd name="T2" fmla="*/ 0 w 212"/>
              <a:gd name="T3" fmla="*/ 1203325 h 758"/>
              <a:gd name="T4" fmla="*/ 0 w 212"/>
              <a:gd name="T5" fmla="*/ 0 h 758"/>
              <a:gd name="T6" fmla="*/ 336550 w 212"/>
              <a:gd name="T7" fmla="*/ 0 h 758"/>
              <a:gd name="T8" fmla="*/ 336550 w 212"/>
              <a:gd name="T9" fmla="*/ 1203325 h 758"/>
              <a:gd name="T10" fmla="*/ 336550 w 212"/>
              <a:gd name="T11" fmla="*/ 1203325 h 758"/>
              <a:gd name="T12" fmla="*/ 0 60000 65536"/>
              <a:gd name="T13" fmla="*/ 0 60000 65536"/>
              <a:gd name="T14" fmla="*/ 0 60000 65536"/>
              <a:gd name="T15" fmla="*/ 0 60000 65536"/>
              <a:gd name="T16" fmla="*/ 0 60000 65536"/>
              <a:gd name="T17" fmla="*/ 0 60000 65536"/>
              <a:gd name="T18" fmla="*/ 0 w 212"/>
              <a:gd name="T19" fmla="*/ 0 h 758"/>
              <a:gd name="T20" fmla="*/ 212 w 212"/>
              <a:gd name="T21" fmla="*/ 758 h 758"/>
            </a:gdLst>
            <a:ahLst/>
            <a:cxnLst>
              <a:cxn ang="T12">
                <a:pos x="T0" y="T1"/>
              </a:cxn>
              <a:cxn ang="T13">
                <a:pos x="T2" y="T3"/>
              </a:cxn>
              <a:cxn ang="T14">
                <a:pos x="T4" y="T5"/>
              </a:cxn>
              <a:cxn ang="T15">
                <a:pos x="T6" y="T7"/>
              </a:cxn>
              <a:cxn ang="T16">
                <a:pos x="T8" y="T9"/>
              </a:cxn>
              <a:cxn ang="T17">
                <a:pos x="T10" y="T11"/>
              </a:cxn>
            </a:cxnLst>
            <a:rect l="T18" t="T19" r="T20" b="T21"/>
            <a:pathLst>
              <a:path w="212" h="758">
                <a:moveTo>
                  <a:pt x="212" y="758"/>
                </a:moveTo>
                <a:lnTo>
                  <a:pt x="0" y="758"/>
                </a:lnTo>
                <a:lnTo>
                  <a:pt x="0" y="0"/>
                </a:lnTo>
                <a:lnTo>
                  <a:pt x="212" y="0"/>
                </a:lnTo>
                <a:lnTo>
                  <a:pt x="212" y="758"/>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7" name="Freeform 50"/>
          <p:cNvSpPr>
            <a:spLocks noChangeArrowheads="1"/>
          </p:cNvSpPr>
          <p:nvPr/>
        </p:nvSpPr>
        <p:spPr bwMode="auto">
          <a:xfrm>
            <a:off x="4899025" y="1946275"/>
            <a:ext cx="334963" cy="2095500"/>
          </a:xfrm>
          <a:custGeom>
            <a:avLst/>
            <a:gdLst>
              <a:gd name="T0" fmla="*/ 334963 w 211"/>
              <a:gd name="T1" fmla="*/ 2095500 h 1320"/>
              <a:gd name="T2" fmla="*/ 0 w 211"/>
              <a:gd name="T3" fmla="*/ 2095500 h 1320"/>
              <a:gd name="T4" fmla="*/ 0 w 211"/>
              <a:gd name="T5" fmla="*/ 0 h 1320"/>
              <a:gd name="T6" fmla="*/ 334963 w 211"/>
              <a:gd name="T7" fmla="*/ 0 h 1320"/>
              <a:gd name="T8" fmla="*/ 334963 w 211"/>
              <a:gd name="T9" fmla="*/ 2095500 h 1320"/>
              <a:gd name="T10" fmla="*/ 334963 w 211"/>
              <a:gd name="T11" fmla="*/ 2095500 h 1320"/>
              <a:gd name="T12" fmla="*/ 0 60000 65536"/>
              <a:gd name="T13" fmla="*/ 0 60000 65536"/>
              <a:gd name="T14" fmla="*/ 0 60000 65536"/>
              <a:gd name="T15" fmla="*/ 0 60000 65536"/>
              <a:gd name="T16" fmla="*/ 0 60000 65536"/>
              <a:gd name="T17" fmla="*/ 0 60000 65536"/>
              <a:gd name="T18" fmla="*/ 0 w 211"/>
              <a:gd name="T19" fmla="*/ 0 h 1320"/>
              <a:gd name="T20" fmla="*/ 211 w 211"/>
              <a:gd name="T21" fmla="*/ 1320 h 1320"/>
            </a:gdLst>
            <a:ahLst/>
            <a:cxnLst>
              <a:cxn ang="T12">
                <a:pos x="T0" y="T1"/>
              </a:cxn>
              <a:cxn ang="T13">
                <a:pos x="T2" y="T3"/>
              </a:cxn>
              <a:cxn ang="T14">
                <a:pos x="T4" y="T5"/>
              </a:cxn>
              <a:cxn ang="T15">
                <a:pos x="T6" y="T7"/>
              </a:cxn>
              <a:cxn ang="T16">
                <a:pos x="T8" y="T9"/>
              </a:cxn>
              <a:cxn ang="T17">
                <a:pos x="T10" y="T11"/>
              </a:cxn>
            </a:cxnLst>
            <a:rect l="T18" t="T19" r="T20" b="T21"/>
            <a:pathLst>
              <a:path w="211" h="1320">
                <a:moveTo>
                  <a:pt x="211" y="1320"/>
                </a:moveTo>
                <a:lnTo>
                  <a:pt x="0" y="1320"/>
                </a:lnTo>
                <a:lnTo>
                  <a:pt x="0" y="0"/>
                </a:lnTo>
                <a:lnTo>
                  <a:pt x="211" y="0"/>
                </a:lnTo>
                <a:lnTo>
                  <a:pt x="211" y="132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8" name="Freeform 51"/>
          <p:cNvSpPr>
            <a:spLocks noChangeArrowheads="1"/>
          </p:cNvSpPr>
          <p:nvPr/>
        </p:nvSpPr>
        <p:spPr bwMode="auto">
          <a:xfrm>
            <a:off x="5662613" y="1438275"/>
            <a:ext cx="336550" cy="2603500"/>
          </a:xfrm>
          <a:custGeom>
            <a:avLst/>
            <a:gdLst>
              <a:gd name="T0" fmla="*/ 336550 w 212"/>
              <a:gd name="T1" fmla="*/ 2603500 h 1640"/>
              <a:gd name="T2" fmla="*/ 0 w 212"/>
              <a:gd name="T3" fmla="*/ 2603500 h 1640"/>
              <a:gd name="T4" fmla="*/ 0 w 212"/>
              <a:gd name="T5" fmla="*/ 0 h 1640"/>
              <a:gd name="T6" fmla="*/ 336550 w 212"/>
              <a:gd name="T7" fmla="*/ 0 h 1640"/>
              <a:gd name="T8" fmla="*/ 336550 w 212"/>
              <a:gd name="T9" fmla="*/ 2603500 h 1640"/>
              <a:gd name="T10" fmla="*/ 336550 w 212"/>
              <a:gd name="T11" fmla="*/ 2603500 h 1640"/>
              <a:gd name="T12" fmla="*/ 0 60000 65536"/>
              <a:gd name="T13" fmla="*/ 0 60000 65536"/>
              <a:gd name="T14" fmla="*/ 0 60000 65536"/>
              <a:gd name="T15" fmla="*/ 0 60000 65536"/>
              <a:gd name="T16" fmla="*/ 0 60000 65536"/>
              <a:gd name="T17" fmla="*/ 0 60000 65536"/>
              <a:gd name="T18" fmla="*/ 0 w 212"/>
              <a:gd name="T19" fmla="*/ 0 h 1640"/>
              <a:gd name="T20" fmla="*/ 212 w 212"/>
              <a:gd name="T21" fmla="*/ 1640 h 1640"/>
            </a:gdLst>
            <a:ahLst/>
            <a:cxnLst>
              <a:cxn ang="T12">
                <a:pos x="T0" y="T1"/>
              </a:cxn>
              <a:cxn ang="T13">
                <a:pos x="T2" y="T3"/>
              </a:cxn>
              <a:cxn ang="T14">
                <a:pos x="T4" y="T5"/>
              </a:cxn>
              <a:cxn ang="T15">
                <a:pos x="T6" y="T7"/>
              </a:cxn>
              <a:cxn ang="T16">
                <a:pos x="T8" y="T9"/>
              </a:cxn>
              <a:cxn ang="T17">
                <a:pos x="T10" y="T11"/>
              </a:cxn>
            </a:cxnLst>
            <a:rect l="T18" t="T19" r="T20" b="T21"/>
            <a:pathLst>
              <a:path w="212" h="1640">
                <a:moveTo>
                  <a:pt x="212" y="1640"/>
                </a:moveTo>
                <a:lnTo>
                  <a:pt x="0" y="1640"/>
                </a:lnTo>
                <a:lnTo>
                  <a:pt x="0" y="0"/>
                </a:lnTo>
                <a:lnTo>
                  <a:pt x="212" y="0"/>
                </a:lnTo>
                <a:lnTo>
                  <a:pt x="212" y="1640"/>
                </a:ln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9" name="TextBox 96"/>
          <p:cNvSpPr>
            <a:spLocks noChangeArrowheads="1"/>
          </p:cNvSpPr>
          <p:nvPr/>
        </p:nvSpPr>
        <p:spPr bwMode="auto">
          <a:xfrm>
            <a:off x="1159751" y="3883025"/>
            <a:ext cx="3690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0" name="TextBox 97"/>
          <p:cNvSpPr>
            <a:spLocks noChangeArrowheads="1"/>
          </p:cNvSpPr>
          <p:nvPr/>
        </p:nvSpPr>
        <p:spPr bwMode="auto">
          <a:xfrm>
            <a:off x="1089219" y="3221038"/>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20%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1" name="TextBox 98"/>
          <p:cNvSpPr>
            <a:spLocks noChangeArrowheads="1"/>
          </p:cNvSpPr>
          <p:nvPr/>
        </p:nvSpPr>
        <p:spPr bwMode="auto">
          <a:xfrm>
            <a:off x="1089219" y="2889250"/>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30%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2" name="TextBox 99"/>
          <p:cNvSpPr>
            <a:spLocks noChangeArrowheads="1"/>
          </p:cNvSpPr>
          <p:nvPr/>
        </p:nvSpPr>
        <p:spPr bwMode="auto">
          <a:xfrm>
            <a:off x="1089219" y="2559050"/>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40%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3" name="TextBox 100"/>
          <p:cNvSpPr>
            <a:spLocks noChangeArrowheads="1"/>
          </p:cNvSpPr>
          <p:nvPr/>
        </p:nvSpPr>
        <p:spPr bwMode="auto">
          <a:xfrm>
            <a:off x="1089219" y="2227263"/>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50%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4" name="TextBox 101"/>
          <p:cNvSpPr>
            <a:spLocks noChangeArrowheads="1"/>
          </p:cNvSpPr>
          <p:nvPr/>
        </p:nvSpPr>
        <p:spPr bwMode="auto">
          <a:xfrm>
            <a:off x="1089219" y="1895475"/>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60%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5" name="TextBox 102"/>
          <p:cNvSpPr>
            <a:spLocks noChangeArrowheads="1"/>
          </p:cNvSpPr>
          <p:nvPr/>
        </p:nvSpPr>
        <p:spPr bwMode="auto">
          <a:xfrm>
            <a:off x="1089219" y="3552825"/>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10%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76" name="直接连接符 103"/>
          <p:cNvSpPr>
            <a:spLocks noChangeShapeType="1"/>
          </p:cNvSpPr>
          <p:nvPr/>
        </p:nvSpPr>
        <p:spPr bwMode="auto">
          <a:xfrm>
            <a:off x="1608138" y="1203325"/>
            <a:ext cx="0" cy="2879725"/>
          </a:xfrm>
          <a:prstGeom prst="line">
            <a:avLst/>
          </a:prstGeom>
          <a:noFill/>
          <a:ln w="19050">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77" name="直接连接符 104"/>
          <p:cNvSpPr>
            <a:spLocks noChangeShapeType="1"/>
          </p:cNvSpPr>
          <p:nvPr/>
        </p:nvSpPr>
        <p:spPr bwMode="auto">
          <a:xfrm>
            <a:off x="1500188" y="4035425"/>
            <a:ext cx="107950" cy="1588"/>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78" name="直接连接符 105"/>
          <p:cNvSpPr>
            <a:spLocks noChangeShapeType="1"/>
          </p:cNvSpPr>
          <p:nvPr/>
        </p:nvSpPr>
        <p:spPr bwMode="auto">
          <a:xfrm>
            <a:off x="1500188" y="3700463"/>
            <a:ext cx="107950" cy="1587"/>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79" name="直接连接符 106"/>
          <p:cNvSpPr>
            <a:spLocks noChangeShapeType="1"/>
          </p:cNvSpPr>
          <p:nvPr/>
        </p:nvSpPr>
        <p:spPr bwMode="auto">
          <a:xfrm>
            <a:off x="1500188" y="3365500"/>
            <a:ext cx="107950" cy="0"/>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0" name="直接连接符 107"/>
          <p:cNvSpPr>
            <a:spLocks noChangeShapeType="1"/>
          </p:cNvSpPr>
          <p:nvPr/>
        </p:nvSpPr>
        <p:spPr bwMode="auto">
          <a:xfrm>
            <a:off x="1500188" y="3028950"/>
            <a:ext cx="107950" cy="1588"/>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1" name="直接连接符 108"/>
          <p:cNvSpPr>
            <a:spLocks noChangeShapeType="1"/>
          </p:cNvSpPr>
          <p:nvPr/>
        </p:nvSpPr>
        <p:spPr bwMode="auto">
          <a:xfrm>
            <a:off x="1500188" y="2693988"/>
            <a:ext cx="107950" cy="1587"/>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2" name="直接连接符 109"/>
          <p:cNvSpPr>
            <a:spLocks noChangeShapeType="1"/>
          </p:cNvSpPr>
          <p:nvPr/>
        </p:nvSpPr>
        <p:spPr bwMode="auto">
          <a:xfrm>
            <a:off x="1500188" y="2359025"/>
            <a:ext cx="107950" cy="0"/>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3" name="直接连接符 110"/>
          <p:cNvSpPr>
            <a:spLocks noChangeShapeType="1"/>
          </p:cNvSpPr>
          <p:nvPr/>
        </p:nvSpPr>
        <p:spPr bwMode="auto">
          <a:xfrm>
            <a:off x="1500188" y="2022475"/>
            <a:ext cx="107950" cy="1588"/>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4" name="TextBox 111"/>
          <p:cNvSpPr>
            <a:spLocks noChangeArrowheads="1"/>
          </p:cNvSpPr>
          <p:nvPr/>
        </p:nvSpPr>
        <p:spPr bwMode="auto">
          <a:xfrm>
            <a:off x="1089219" y="1565275"/>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70%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85" name="直接连接符 112"/>
          <p:cNvSpPr>
            <a:spLocks noChangeShapeType="1"/>
          </p:cNvSpPr>
          <p:nvPr/>
        </p:nvSpPr>
        <p:spPr bwMode="auto">
          <a:xfrm>
            <a:off x="1500188" y="1687513"/>
            <a:ext cx="107950" cy="0"/>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6" name="TextBox 113"/>
          <p:cNvSpPr>
            <a:spLocks noChangeArrowheads="1"/>
          </p:cNvSpPr>
          <p:nvPr/>
        </p:nvSpPr>
        <p:spPr bwMode="auto">
          <a:xfrm>
            <a:off x="1089219" y="1233488"/>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80%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87" name="直接连接符 114"/>
          <p:cNvSpPr>
            <a:spLocks noChangeShapeType="1"/>
          </p:cNvSpPr>
          <p:nvPr/>
        </p:nvSpPr>
        <p:spPr bwMode="auto">
          <a:xfrm>
            <a:off x="1500188" y="1352550"/>
            <a:ext cx="107950" cy="0"/>
          </a:xfrm>
          <a:prstGeom prst="line">
            <a:avLst/>
          </a:prstGeom>
          <a:noFill/>
          <a:ln w="9525">
            <a:solidFill>
              <a:schemeClr val="accent3"/>
            </a:solidFill>
            <a:round/>
          </a:ln>
          <a:extLst>
            <a:ext uri="{909E8E84-426E-40DD-AFC4-6F175D3DCCD1}">
              <a14:hiddenFill xmlns:a14="http://schemas.microsoft.com/office/drawing/2010/main">
                <a:noFill/>
              </a14:hiddenFill>
            </a:ext>
          </a:extLst>
        </p:spPr>
        <p:txBody>
          <a:bodyPr/>
          <a:lstStyle/>
          <a:p>
            <a:endParaRPr lang="zh-CN" altLang="en-US"/>
          </a:p>
        </p:txBody>
      </p:sp>
      <p:sp>
        <p:nvSpPr>
          <p:cNvPr id="88" name="TextBox 73"/>
          <p:cNvSpPr>
            <a:spLocks noChangeArrowheads="1"/>
          </p:cNvSpPr>
          <p:nvPr/>
        </p:nvSpPr>
        <p:spPr bwMode="auto">
          <a:xfrm>
            <a:off x="1782852" y="404177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a:t>
            </a:r>
          </a:p>
        </p:txBody>
      </p:sp>
      <p:sp>
        <p:nvSpPr>
          <p:cNvPr id="89" name="TextBox 74"/>
          <p:cNvSpPr>
            <a:spLocks noChangeArrowheads="1"/>
          </p:cNvSpPr>
          <p:nvPr/>
        </p:nvSpPr>
        <p:spPr bwMode="auto">
          <a:xfrm>
            <a:off x="2567871" y="404177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a:t>
            </a:r>
          </a:p>
        </p:txBody>
      </p:sp>
      <p:sp>
        <p:nvSpPr>
          <p:cNvPr id="90" name="TextBox 115"/>
          <p:cNvSpPr>
            <a:spLocks noChangeArrowheads="1"/>
          </p:cNvSpPr>
          <p:nvPr/>
        </p:nvSpPr>
        <p:spPr bwMode="auto">
          <a:xfrm>
            <a:off x="3329871" y="404177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a:t>
            </a:r>
          </a:p>
        </p:txBody>
      </p:sp>
      <p:sp>
        <p:nvSpPr>
          <p:cNvPr id="91" name="TextBox 116"/>
          <p:cNvSpPr>
            <a:spLocks noChangeArrowheads="1"/>
          </p:cNvSpPr>
          <p:nvPr/>
        </p:nvSpPr>
        <p:spPr bwMode="auto">
          <a:xfrm>
            <a:off x="4076789" y="404177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a:t>
            </a:r>
          </a:p>
        </p:txBody>
      </p:sp>
      <p:sp>
        <p:nvSpPr>
          <p:cNvPr id="92" name="TextBox 117"/>
          <p:cNvSpPr>
            <a:spLocks noChangeArrowheads="1"/>
          </p:cNvSpPr>
          <p:nvPr/>
        </p:nvSpPr>
        <p:spPr bwMode="auto">
          <a:xfrm>
            <a:off x="4853871" y="404177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a:t>
            </a:r>
          </a:p>
        </p:txBody>
      </p:sp>
      <p:sp>
        <p:nvSpPr>
          <p:cNvPr id="93" name="TextBox 118"/>
          <p:cNvSpPr>
            <a:spLocks noChangeArrowheads="1"/>
          </p:cNvSpPr>
          <p:nvPr/>
        </p:nvSpPr>
        <p:spPr bwMode="auto">
          <a:xfrm>
            <a:off x="5623014" y="404177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0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标题</a:t>
            </a:r>
          </a:p>
        </p:txBody>
      </p:sp>
      <p:sp>
        <p:nvSpPr>
          <p:cNvPr id="94" name="TextBox 119"/>
          <p:cNvSpPr>
            <a:spLocks noChangeArrowheads="1"/>
          </p:cNvSpPr>
          <p:nvPr/>
        </p:nvSpPr>
        <p:spPr bwMode="auto">
          <a:xfrm>
            <a:off x="1783653" y="3219450"/>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15%</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95" name="TextBox 120"/>
          <p:cNvSpPr>
            <a:spLocks noChangeArrowheads="1"/>
          </p:cNvSpPr>
          <p:nvPr/>
        </p:nvSpPr>
        <p:spPr bwMode="auto">
          <a:xfrm>
            <a:off x="2567878" y="3038475"/>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22%</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96" name="TextBox 121"/>
          <p:cNvSpPr>
            <a:spLocks noChangeArrowheads="1"/>
          </p:cNvSpPr>
          <p:nvPr/>
        </p:nvSpPr>
        <p:spPr bwMode="auto">
          <a:xfrm>
            <a:off x="3329878" y="2462213"/>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40%</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97" name="TextBox 122"/>
          <p:cNvSpPr>
            <a:spLocks noChangeArrowheads="1"/>
          </p:cNvSpPr>
          <p:nvPr/>
        </p:nvSpPr>
        <p:spPr bwMode="auto">
          <a:xfrm>
            <a:off x="4076797" y="2533650"/>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36%</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98" name="TextBox 123"/>
          <p:cNvSpPr>
            <a:spLocks noChangeArrowheads="1"/>
          </p:cNvSpPr>
          <p:nvPr/>
        </p:nvSpPr>
        <p:spPr bwMode="auto">
          <a:xfrm>
            <a:off x="4853878" y="1670050"/>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62%</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99" name="TextBox 124"/>
          <p:cNvSpPr>
            <a:spLocks noChangeArrowheads="1"/>
          </p:cNvSpPr>
          <p:nvPr/>
        </p:nvSpPr>
        <p:spPr bwMode="auto">
          <a:xfrm>
            <a:off x="5623816" y="1101725"/>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rPr>
              <a:t>78%</a:t>
            </a:r>
            <a:endParaRPr lang="zh-CN" altLang="en-US" sz="1000">
              <a:solidFill>
                <a:schemeClr val="accent1"/>
              </a:solidFill>
              <a:latin typeface="方正中等线简体" panose="03000509000000000000" pitchFamily="65" charset="-122"/>
              <a:ea typeface="方正中等线简体" panose="03000509000000000000" pitchFamily="65" charset="-122"/>
              <a:sym typeface="Arial" panose="020B0604020202020204" pitchFamily="34" charset="0"/>
            </a:endParaRPr>
          </a:p>
        </p:txBody>
      </p:sp>
      <p:sp>
        <p:nvSpPr>
          <p:cNvPr id="100" name="矩形 1"/>
          <p:cNvSpPr>
            <a:spLocks noChangeArrowheads="1"/>
          </p:cNvSpPr>
          <p:nvPr/>
        </p:nvSpPr>
        <p:spPr bwMode="auto">
          <a:xfrm>
            <a:off x="6372225" y="2644775"/>
            <a:ext cx="2160588" cy="1532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a:t>
            </a:r>
            <a:endParaRPr lang="en-US" altLang="zh-CN"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500" fill="hold"/>
                                        <p:tgtEl>
                                          <p:spTgt spid="69"/>
                                        </p:tgtEl>
                                        <p:attrNameLst>
                                          <p:attrName>ppt_x</p:attrName>
                                        </p:attrNameLst>
                                      </p:cBhvr>
                                      <p:tavLst>
                                        <p:tav tm="0">
                                          <p:val>
                                            <p:strVal val="0-#ppt_w/2"/>
                                          </p:val>
                                        </p:tav>
                                        <p:tav tm="100000">
                                          <p:val>
                                            <p:strVal val="#ppt_x"/>
                                          </p:val>
                                        </p:tav>
                                      </p:tavLst>
                                    </p:anim>
                                    <p:anim calcmode="lin" valueType="num">
                                      <p:cBhvr additive="base">
                                        <p:cTn id="8" dur="500" fill="hold"/>
                                        <p:tgtEl>
                                          <p:spTgt spid="6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0-#ppt_w/2"/>
                                          </p:val>
                                        </p:tav>
                                        <p:tav tm="100000">
                                          <p:val>
                                            <p:strVal val="#ppt_x"/>
                                          </p:val>
                                        </p:tav>
                                      </p:tavLst>
                                    </p:anim>
                                    <p:anim calcmode="lin" valueType="num">
                                      <p:cBhvr additive="base">
                                        <p:cTn id="12" dur="500" fill="hold"/>
                                        <p:tgtEl>
                                          <p:spTgt spid="7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500" fill="hold"/>
                                        <p:tgtEl>
                                          <p:spTgt spid="71"/>
                                        </p:tgtEl>
                                        <p:attrNameLst>
                                          <p:attrName>ppt_x</p:attrName>
                                        </p:attrNameLst>
                                      </p:cBhvr>
                                      <p:tavLst>
                                        <p:tav tm="0">
                                          <p:val>
                                            <p:strVal val="0-#ppt_w/2"/>
                                          </p:val>
                                        </p:tav>
                                        <p:tav tm="100000">
                                          <p:val>
                                            <p:strVal val="#ppt_x"/>
                                          </p:val>
                                        </p:tav>
                                      </p:tavLst>
                                    </p:anim>
                                    <p:anim calcmode="lin" valueType="num">
                                      <p:cBhvr additive="base">
                                        <p:cTn id="16" dur="500" fill="hold"/>
                                        <p:tgtEl>
                                          <p:spTgt spid="7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additive="base">
                                        <p:cTn id="19" dur="500" fill="hold"/>
                                        <p:tgtEl>
                                          <p:spTgt spid="72"/>
                                        </p:tgtEl>
                                        <p:attrNameLst>
                                          <p:attrName>ppt_x</p:attrName>
                                        </p:attrNameLst>
                                      </p:cBhvr>
                                      <p:tavLst>
                                        <p:tav tm="0">
                                          <p:val>
                                            <p:strVal val="0-#ppt_w/2"/>
                                          </p:val>
                                        </p:tav>
                                        <p:tav tm="100000">
                                          <p:val>
                                            <p:strVal val="#ppt_x"/>
                                          </p:val>
                                        </p:tav>
                                      </p:tavLst>
                                    </p:anim>
                                    <p:anim calcmode="lin" valueType="num">
                                      <p:cBhvr additive="base">
                                        <p:cTn id="20" dur="500" fill="hold"/>
                                        <p:tgtEl>
                                          <p:spTgt spid="7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additive="base">
                                        <p:cTn id="23" dur="500" fill="hold"/>
                                        <p:tgtEl>
                                          <p:spTgt spid="73"/>
                                        </p:tgtEl>
                                        <p:attrNameLst>
                                          <p:attrName>ppt_x</p:attrName>
                                        </p:attrNameLst>
                                      </p:cBhvr>
                                      <p:tavLst>
                                        <p:tav tm="0">
                                          <p:val>
                                            <p:strVal val="0-#ppt_w/2"/>
                                          </p:val>
                                        </p:tav>
                                        <p:tav tm="100000">
                                          <p:val>
                                            <p:strVal val="#ppt_x"/>
                                          </p:val>
                                        </p:tav>
                                      </p:tavLst>
                                    </p:anim>
                                    <p:anim calcmode="lin" valueType="num">
                                      <p:cBhvr additive="base">
                                        <p:cTn id="24" dur="500" fill="hold"/>
                                        <p:tgtEl>
                                          <p:spTgt spid="7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additive="base">
                                        <p:cTn id="27" dur="500" fill="hold"/>
                                        <p:tgtEl>
                                          <p:spTgt spid="74"/>
                                        </p:tgtEl>
                                        <p:attrNameLst>
                                          <p:attrName>ppt_x</p:attrName>
                                        </p:attrNameLst>
                                      </p:cBhvr>
                                      <p:tavLst>
                                        <p:tav tm="0">
                                          <p:val>
                                            <p:strVal val="0-#ppt_w/2"/>
                                          </p:val>
                                        </p:tav>
                                        <p:tav tm="100000">
                                          <p:val>
                                            <p:strVal val="#ppt_x"/>
                                          </p:val>
                                        </p:tav>
                                      </p:tavLst>
                                    </p:anim>
                                    <p:anim calcmode="lin" valueType="num">
                                      <p:cBhvr additive="base">
                                        <p:cTn id="28" dur="500" fill="hold"/>
                                        <p:tgtEl>
                                          <p:spTgt spid="7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75"/>
                                        </p:tgtEl>
                                        <p:attrNameLst>
                                          <p:attrName>style.visibility</p:attrName>
                                        </p:attrNameLst>
                                      </p:cBhvr>
                                      <p:to>
                                        <p:strVal val="visible"/>
                                      </p:to>
                                    </p:set>
                                    <p:anim calcmode="lin" valueType="num">
                                      <p:cBhvr additive="base">
                                        <p:cTn id="31" dur="500" fill="hold"/>
                                        <p:tgtEl>
                                          <p:spTgt spid="75"/>
                                        </p:tgtEl>
                                        <p:attrNameLst>
                                          <p:attrName>ppt_x</p:attrName>
                                        </p:attrNameLst>
                                      </p:cBhvr>
                                      <p:tavLst>
                                        <p:tav tm="0">
                                          <p:val>
                                            <p:strVal val="0-#ppt_w/2"/>
                                          </p:val>
                                        </p:tav>
                                        <p:tav tm="100000">
                                          <p:val>
                                            <p:strVal val="#ppt_x"/>
                                          </p:val>
                                        </p:tav>
                                      </p:tavLst>
                                    </p:anim>
                                    <p:anim calcmode="lin" valueType="num">
                                      <p:cBhvr additive="base">
                                        <p:cTn id="32" dur="500" fill="hold"/>
                                        <p:tgtEl>
                                          <p:spTgt spid="7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76"/>
                                        </p:tgtEl>
                                        <p:attrNameLst>
                                          <p:attrName>style.visibility</p:attrName>
                                        </p:attrNameLst>
                                      </p:cBhvr>
                                      <p:to>
                                        <p:strVal val="visible"/>
                                      </p:to>
                                    </p:set>
                                    <p:anim calcmode="lin" valueType="num">
                                      <p:cBhvr additive="base">
                                        <p:cTn id="35" dur="500" fill="hold"/>
                                        <p:tgtEl>
                                          <p:spTgt spid="76"/>
                                        </p:tgtEl>
                                        <p:attrNameLst>
                                          <p:attrName>ppt_x</p:attrName>
                                        </p:attrNameLst>
                                      </p:cBhvr>
                                      <p:tavLst>
                                        <p:tav tm="0">
                                          <p:val>
                                            <p:strVal val="0-#ppt_w/2"/>
                                          </p:val>
                                        </p:tav>
                                        <p:tav tm="100000">
                                          <p:val>
                                            <p:strVal val="#ppt_x"/>
                                          </p:val>
                                        </p:tav>
                                      </p:tavLst>
                                    </p:anim>
                                    <p:anim calcmode="lin" valueType="num">
                                      <p:cBhvr additive="base">
                                        <p:cTn id="36" dur="500" fill="hold"/>
                                        <p:tgtEl>
                                          <p:spTgt spid="7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0-#ppt_w/2"/>
                                          </p:val>
                                        </p:tav>
                                        <p:tav tm="100000">
                                          <p:val>
                                            <p:strVal val="#ppt_x"/>
                                          </p:val>
                                        </p:tav>
                                      </p:tavLst>
                                    </p:anim>
                                    <p:anim calcmode="lin" valueType="num">
                                      <p:cBhvr additive="base">
                                        <p:cTn id="40" dur="500" fill="hold"/>
                                        <p:tgtEl>
                                          <p:spTgt spid="7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0-#ppt_w/2"/>
                                          </p:val>
                                        </p:tav>
                                        <p:tav tm="100000">
                                          <p:val>
                                            <p:strVal val="#ppt_x"/>
                                          </p:val>
                                        </p:tav>
                                      </p:tavLst>
                                    </p:anim>
                                    <p:anim calcmode="lin" valueType="num">
                                      <p:cBhvr additive="base">
                                        <p:cTn id="44" dur="500" fill="hold"/>
                                        <p:tgtEl>
                                          <p:spTgt spid="7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0-#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0-#ppt_w/2"/>
                                          </p:val>
                                        </p:tav>
                                        <p:tav tm="100000">
                                          <p:val>
                                            <p:strVal val="#ppt_x"/>
                                          </p:val>
                                        </p:tav>
                                      </p:tavLst>
                                    </p:anim>
                                    <p:anim calcmode="lin" valueType="num">
                                      <p:cBhvr additive="base">
                                        <p:cTn id="52" dur="500" fill="hold"/>
                                        <p:tgtEl>
                                          <p:spTgt spid="8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additive="base">
                                        <p:cTn id="55" dur="500" fill="hold"/>
                                        <p:tgtEl>
                                          <p:spTgt spid="81"/>
                                        </p:tgtEl>
                                        <p:attrNameLst>
                                          <p:attrName>ppt_x</p:attrName>
                                        </p:attrNameLst>
                                      </p:cBhvr>
                                      <p:tavLst>
                                        <p:tav tm="0">
                                          <p:val>
                                            <p:strVal val="0-#ppt_w/2"/>
                                          </p:val>
                                        </p:tav>
                                        <p:tav tm="100000">
                                          <p:val>
                                            <p:strVal val="#ppt_x"/>
                                          </p:val>
                                        </p:tav>
                                      </p:tavLst>
                                    </p:anim>
                                    <p:anim calcmode="lin" valueType="num">
                                      <p:cBhvr additive="base">
                                        <p:cTn id="56" dur="500" fill="hold"/>
                                        <p:tgtEl>
                                          <p:spTgt spid="81"/>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0-#ppt_w/2"/>
                                          </p:val>
                                        </p:tav>
                                        <p:tav tm="100000">
                                          <p:val>
                                            <p:strVal val="#ppt_x"/>
                                          </p:val>
                                        </p:tav>
                                      </p:tavLst>
                                    </p:anim>
                                    <p:anim calcmode="lin" valueType="num">
                                      <p:cBhvr additive="base">
                                        <p:cTn id="60" dur="500" fill="hold"/>
                                        <p:tgtEl>
                                          <p:spTgt spid="82"/>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83"/>
                                        </p:tgtEl>
                                        <p:attrNameLst>
                                          <p:attrName>style.visibility</p:attrName>
                                        </p:attrNameLst>
                                      </p:cBhvr>
                                      <p:to>
                                        <p:strVal val="visible"/>
                                      </p:to>
                                    </p:set>
                                    <p:anim calcmode="lin" valueType="num">
                                      <p:cBhvr additive="base">
                                        <p:cTn id="63" dur="500" fill="hold"/>
                                        <p:tgtEl>
                                          <p:spTgt spid="83"/>
                                        </p:tgtEl>
                                        <p:attrNameLst>
                                          <p:attrName>ppt_x</p:attrName>
                                        </p:attrNameLst>
                                      </p:cBhvr>
                                      <p:tavLst>
                                        <p:tav tm="0">
                                          <p:val>
                                            <p:strVal val="0-#ppt_w/2"/>
                                          </p:val>
                                        </p:tav>
                                        <p:tav tm="100000">
                                          <p:val>
                                            <p:strVal val="#ppt_x"/>
                                          </p:val>
                                        </p:tav>
                                      </p:tavLst>
                                    </p:anim>
                                    <p:anim calcmode="lin" valueType="num">
                                      <p:cBhvr additive="base">
                                        <p:cTn id="64" dur="500" fill="hold"/>
                                        <p:tgtEl>
                                          <p:spTgt spid="83"/>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84"/>
                                        </p:tgtEl>
                                        <p:attrNameLst>
                                          <p:attrName>style.visibility</p:attrName>
                                        </p:attrNameLst>
                                      </p:cBhvr>
                                      <p:to>
                                        <p:strVal val="visible"/>
                                      </p:to>
                                    </p:set>
                                    <p:anim calcmode="lin" valueType="num">
                                      <p:cBhvr additive="base">
                                        <p:cTn id="67" dur="500" fill="hold"/>
                                        <p:tgtEl>
                                          <p:spTgt spid="84"/>
                                        </p:tgtEl>
                                        <p:attrNameLst>
                                          <p:attrName>ppt_x</p:attrName>
                                        </p:attrNameLst>
                                      </p:cBhvr>
                                      <p:tavLst>
                                        <p:tav tm="0">
                                          <p:val>
                                            <p:strVal val="0-#ppt_w/2"/>
                                          </p:val>
                                        </p:tav>
                                        <p:tav tm="100000">
                                          <p:val>
                                            <p:strVal val="#ppt_x"/>
                                          </p:val>
                                        </p:tav>
                                      </p:tavLst>
                                    </p:anim>
                                    <p:anim calcmode="lin" valueType="num">
                                      <p:cBhvr additive="base">
                                        <p:cTn id="68" dur="500" fill="hold"/>
                                        <p:tgtEl>
                                          <p:spTgt spid="84"/>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85"/>
                                        </p:tgtEl>
                                        <p:attrNameLst>
                                          <p:attrName>style.visibility</p:attrName>
                                        </p:attrNameLst>
                                      </p:cBhvr>
                                      <p:to>
                                        <p:strVal val="visible"/>
                                      </p:to>
                                    </p:set>
                                    <p:anim calcmode="lin" valueType="num">
                                      <p:cBhvr additive="base">
                                        <p:cTn id="71" dur="500" fill="hold"/>
                                        <p:tgtEl>
                                          <p:spTgt spid="85"/>
                                        </p:tgtEl>
                                        <p:attrNameLst>
                                          <p:attrName>ppt_x</p:attrName>
                                        </p:attrNameLst>
                                      </p:cBhvr>
                                      <p:tavLst>
                                        <p:tav tm="0">
                                          <p:val>
                                            <p:strVal val="0-#ppt_w/2"/>
                                          </p:val>
                                        </p:tav>
                                        <p:tav tm="100000">
                                          <p:val>
                                            <p:strVal val="#ppt_x"/>
                                          </p:val>
                                        </p:tav>
                                      </p:tavLst>
                                    </p:anim>
                                    <p:anim calcmode="lin" valueType="num">
                                      <p:cBhvr additive="base">
                                        <p:cTn id="72" dur="500" fill="hold"/>
                                        <p:tgtEl>
                                          <p:spTgt spid="85"/>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86"/>
                                        </p:tgtEl>
                                        <p:attrNameLst>
                                          <p:attrName>style.visibility</p:attrName>
                                        </p:attrNameLst>
                                      </p:cBhvr>
                                      <p:to>
                                        <p:strVal val="visible"/>
                                      </p:to>
                                    </p:set>
                                    <p:anim calcmode="lin" valueType="num">
                                      <p:cBhvr additive="base">
                                        <p:cTn id="75" dur="500" fill="hold"/>
                                        <p:tgtEl>
                                          <p:spTgt spid="86"/>
                                        </p:tgtEl>
                                        <p:attrNameLst>
                                          <p:attrName>ppt_x</p:attrName>
                                        </p:attrNameLst>
                                      </p:cBhvr>
                                      <p:tavLst>
                                        <p:tav tm="0">
                                          <p:val>
                                            <p:strVal val="0-#ppt_w/2"/>
                                          </p:val>
                                        </p:tav>
                                        <p:tav tm="100000">
                                          <p:val>
                                            <p:strVal val="#ppt_x"/>
                                          </p:val>
                                        </p:tav>
                                      </p:tavLst>
                                    </p:anim>
                                    <p:anim calcmode="lin" valueType="num">
                                      <p:cBhvr additive="base">
                                        <p:cTn id="76" dur="500" fill="hold"/>
                                        <p:tgtEl>
                                          <p:spTgt spid="86"/>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87"/>
                                        </p:tgtEl>
                                        <p:attrNameLst>
                                          <p:attrName>style.visibility</p:attrName>
                                        </p:attrNameLst>
                                      </p:cBhvr>
                                      <p:to>
                                        <p:strVal val="visible"/>
                                      </p:to>
                                    </p:set>
                                    <p:anim calcmode="lin" valueType="num">
                                      <p:cBhvr additive="base">
                                        <p:cTn id="79" dur="500" fill="hold"/>
                                        <p:tgtEl>
                                          <p:spTgt spid="87"/>
                                        </p:tgtEl>
                                        <p:attrNameLst>
                                          <p:attrName>ppt_x</p:attrName>
                                        </p:attrNameLst>
                                      </p:cBhvr>
                                      <p:tavLst>
                                        <p:tav tm="0">
                                          <p:val>
                                            <p:strVal val="0-#ppt_w/2"/>
                                          </p:val>
                                        </p:tav>
                                        <p:tav tm="100000">
                                          <p:val>
                                            <p:strVal val="#ppt_x"/>
                                          </p:val>
                                        </p:tav>
                                      </p:tavLst>
                                    </p:anim>
                                    <p:anim calcmode="lin" valueType="num">
                                      <p:cBhvr additive="base">
                                        <p:cTn id="80" dur="5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63"/>
                                        </p:tgtEl>
                                        <p:attrNameLst>
                                          <p:attrName>style.visibility</p:attrName>
                                        </p:attrNameLst>
                                      </p:cBhvr>
                                      <p:to>
                                        <p:strVal val="visible"/>
                                      </p:to>
                                    </p:set>
                                    <p:anim calcmode="lin" valueType="num">
                                      <p:cBhvr additive="base">
                                        <p:cTn id="85" dur="500" fill="hold"/>
                                        <p:tgtEl>
                                          <p:spTgt spid="63"/>
                                        </p:tgtEl>
                                        <p:attrNameLst>
                                          <p:attrName>ppt_x</p:attrName>
                                        </p:attrNameLst>
                                      </p:cBhvr>
                                      <p:tavLst>
                                        <p:tav tm="0">
                                          <p:val>
                                            <p:strVal val="#ppt_x"/>
                                          </p:val>
                                        </p:tav>
                                        <p:tav tm="100000">
                                          <p:val>
                                            <p:strVal val="#ppt_x"/>
                                          </p:val>
                                        </p:tav>
                                      </p:tavLst>
                                    </p:anim>
                                    <p:anim calcmode="lin" valueType="num">
                                      <p:cBhvr additive="base">
                                        <p:cTn id="86" dur="500" fill="hold"/>
                                        <p:tgtEl>
                                          <p:spTgt spid="63"/>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88"/>
                                        </p:tgtEl>
                                        <p:attrNameLst>
                                          <p:attrName>style.visibility</p:attrName>
                                        </p:attrNameLst>
                                      </p:cBhvr>
                                      <p:to>
                                        <p:strVal val="visible"/>
                                      </p:to>
                                    </p:set>
                                    <p:anim calcmode="lin" valueType="num">
                                      <p:cBhvr additive="base">
                                        <p:cTn id="89" dur="500" fill="hold"/>
                                        <p:tgtEl>
                                          <p:spTgt spid="88"/>
                                        </p:tgtEl>
                                        <p:attrNameLst>
                                          <p:attrName>ppt_x</p:attrName>
                                        </p:attrNameLst>
                                      </p:cBhvr>
                                      <p:tavLst>
                                        <p:tav tm="0">
                                          <p:val>
                                            <p:strVal val="#ppt_x"/>
                                          </p:val>
                                        </p:tav>
                                        <p:tav tm="100000">
                                          <p:val>
                                            <p:strVal val="#ppt_x"/>
                                          </p:val>
                                        </p:tav>
                                      </p:tavLst>
                                    </p:anim>
                                    <p:anim calcmode="lin" valueType="num">
                                      <p:cBhvr additive="base">
                                        <p:cTn id="90" dur="500" fill="hold"/>
                                        <p:tgtEl>
                                          <p:spTgt spid="8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anim calcmode="lin" valueType="num">
                                      <p:cBhvr additive="base">
                                        <p:cTn id="93" dur="500" fill="hold"/>
                                        <p:tgtEl>
                                          <p:spTgt spid="94"/>
                                        </p:tgtEl>
                                        <p:attrNameLst>
                                          <p:attrName>ppt_x</p:attrName>
                                        </p:attrNameLst>
                                      </p:cBhvr>
                                      <p:tavLst>
                                        <p:tav tm="0">
                                          <p:val>
                                            <p:strVal val="#ppt_x"/>
                                          </p:val>
                                        </p:tav>
                                        <p:tav tm="100000">
                                          <p:val>
                                            <p:strVal val="#ppt_x"/>
                                          </p:val>
                                        </p:tav>
                                      </p:tavLst>
                                    </p:anim>
                                    <p:anim calcmode="lin" valueType="num">
                                      <p:cBhvr additive="base">
                                        <p:cTn id="94"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64"/>
                                        </p:tgtEl>
                                        <p:attrNameLst>
                                          <p:attrName>style.visibility</p:attrName>
                                        </p:attrNameLst>
                                      </p:cBhvr>
                                      <p:to>
                                        <p:strVal val="visible"/>
                                      </p:to>
                                    </p:set>
                                    <p:anim calcmode="lin" valueType="num">
                                      <p:cBhvr additive="base">
                                        <p:cTn id="99" dur="500" fill="hold"/>
                                        <p:tgtEl>
                                          <p:spTgt spid="64"/>
                                        </p:tgtEl>
                                        <p:attrNameLst>
                                          <p:attrName>ppt_x</p:attrName>
                                        </p:attrNameLst>
                                      </p:cBhvr>
                                      <p:tavLst>
                                        <p:tav tm="0">
                                          <p:val>
                                            <p:strVal val="#ppt_x"/>
                                          </p:val>
                                        </p:tav>
                                        <p:tav tm="100000">
                                          <p:val>
                                            <p:strVal val="#ppt_x"/>
                                          </p:val>
                                        </p:tav>
                                      </p:tavLst>
                                    </p:anim>
                                    <p:anim calcmode="lin" valueType="num">
                                      <p:cBhvr additive="base">
                                        <p:cTn id="100" dur="500" fill="hold"/>
                                        <p:tgtEl>
                                          <p:spTgt spid="64"/>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89"/>
                                        </p:tgtEl>
                                        <p:attrNameLst>
                                          <p:attrName>style.visibility</p:attrName>
                                        </p:attrNameLst>
                                      </p:cBhvr>
                                      <p:to>
                                        <p:strVal val="visible"/>
                                      </p:to>
                                    </p:set>
                                    <p:anim calcmode="lin" valueType="num">
                                      <p:cBhvr additive="base">
                                        <p:cTn id="103" dur="500" fill="hold"/>
                                        <p:tgtEl>
                                          <p:spTgt spid="89"/>
                                        </p:tgtEl>
                                        <p:attrNameLst>
                                          <p:attrName>ppt_x</p:attrName>
                                        </p:attrNameLst>
                                      </p:cBhvr>
                                      <p:tavLst>
                                        <p:tav tm="0">
                                          <p:val>
                                            <p:strVal val="#ppt_x"/>
                                          </p:val>
                                        </p:tav>
                                        <p:tav tm="100000">
                                          <p:val>
                                            <p:strVal val="#ppt_x"/>
                                          </p:val>
                                        </p:tav>
                                      </p:tavLst>
                                    </p:anim>
                                    <p:anim calcmode="lin" valueType="num">
                                      <p:cBhvr additive="base">
                                        <p:cTn id="104" dur="500" fill="hold"/>
                                        <p:tgtEl>
                                          <p:spTgt spid="89"/>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95"/>
                                        </p:tgtEl>
                                        <p:attrNameLst>
                                          <p:attrName>style.visibility</p:attrName>
                                        </p:attrNameLst>
                                      </p:cBhvr>
                                      <p:to>
                                        <p:strVal val="visible"/>
                                      </p:to>
                                    </p:set>
                                    <p:anim calcmode="lin" valueType="num">
                                      <p:cBhvr additive="base">
                                        <p:cTn id="107" dur="500" fill="hold"/>
                                        <p:tgtEl>
                                          <p:spTgt spid="95"/>
                                        </p:tgtEl>
                                        <p:attrNameLst>
                                          <p:attrName>ppt_x</p:attrName>
                                        </p:attrNameLst>
                                      </p:cBhvr>
                                      <p:tavLst>
                                        <p:tav tm="0">
                                          <p:val>
                                            <p:strVal val="#ppt_x"/>
                                          </p:val>
                                        </p:tav>
                                        <p:tav tm="100000">
                                          <p:val>
                                            <p:strVal val="#ppt_x"/>
                                          </p:val>
                                        </p:tav>
                                      </p:tavLst>
                                    </p:anim>
                                    <p:anim calcmode="lin" valueType="num">
                                      <p:cBhvr additive="base">
                                        <p:cTn id="108"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65"/>
                                        </p:tgtEl>
                                        <p:attrNameLst>
                                          <p:attrName>style.visibility</p:attrName>
                                        </p:attrNameLst>
                                      </p:cBhvr>
                                      <p:to>
                                        <p:strVal val="visible"/>
                                      </p:to>
                                    </p:set>
                                    <p:anim calcmode="lin" valueType="num">
                                      <p:cBhvr additive="base">
                                        <p:cTn id="113" dur="500" fill="hold"/>
                                        <p:tgtEl>
                                          <p:spTgt spid="65"/>
                                        </p:tgtEl>
                                        <p:attrNameLst>
                                          <p:attrName>ppt_x</p:attrName>
                                        </p:attrNameLst>
                                      </p:cBhvr>
                                      <p:tavLst>
                                        <p:tav tm="0">
                                          <p:val>
                                            <p:strVal val="#ppt_x"/>
                                          </p:val>
                                        </p:tav>
                                        <p:tav tm="100000">
                                          <p:val>
                                            <p:strVal val="#ppt_x"/>
                                          </p:val>
                                        </p:tav>
                                      </p:tavLst>
                                    </p:anim>
                                    <p:anim calcmode="lin" valueType="num">
                                      <p:cBhvr additive="base">
                                        <p:cTn id="114" dur="500" fill="hold"/>
                                        <p:tgtEl>
                                          <p:spTgt spid="65"/>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90"/>
                                        </p:tgtEl>
                                        <p:attrNameLst>
                                          <p:attrName>style.visibility</p:attrName>
                                        </p:attrNameLst>
                                      </p:cBhvr>
                                      <p:to>
                                        <p:strVal val="visible"/>
                                      </p:to>
                                    </p:set>
                                    <p:anim calcmode="lin" valueType="num">
                                      <p:cBhvr additive="base">
                                        <p:cTn id="117" dur="500" fill="hold"/>
                                        <p:tgtEl>
                                          <p:spTgt spid="90"/>
                                        </p:tgtEl>
                                        <p:attrNameLst>
                                          <p:attrName>ppt_x</p:attrName>
                                        </p:attrNameLst>
                                      </p:cBhvr>
                                      <p:tavLst>
                                        <p:tav tm="0">
                                          <p:val>
                                            <p:strVal val="#ppt_x"/>
                                          </p:val>
                                        </p:tav>
                                        <p:tav tm="100000">
                                          <p:val>
                                            <p:strVal val="#ppt_x"/>
                                          </p:val>
                                        </p:tav>
                                      </p:tavLst>
                                    </p:anim>
                                    <p:anim calcmode="lin" valueType="num">
                                      <p:cBhvr additive="base">
                                        <p:cTn id="118" dur="500" fill="hold"/>
                                        <p:tgtEl>
                                          <p:spTgt spid="90"/>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96"/>
                                        </p:tgtEl>
                                        <p:attrNameLst>
                                          <p:attrName>style.visibility</p:attrName>
                                        </p:attrNameLst>
                                      </p:cBhvr>
                                      <p:to>
                                        <p:strVal val="visible"/>
                                      </p:to>
                                    </p:set>
                                    <p:anim calcmode="lin" valueType="num">
                                      <p:cBhvr additive="base">
                                        <p:cTn id="121" dur="500" fill="hold"/>
                                        <p:tgtEl>
                                          <p:spTgt spid="96"/>
                                        </p:tgtEl>
                                        <p:attrNameLst>
                                          <p:attrName>ppt_x</p:attrName>
                                        </p:attrNameLst>
                                      </p:cBhvr>
                                      <p:tavLst>
                                        <p:tav tm="0">
                                          <p:val>
                                            <p:strVal val="#ppt_x"/>
                                          </p:val>
                                        </p:tav>
                                        <p:tav tm="100000">
                                          <p:val>
                                            <p:strVal val="#ppt_x"/>
                                          </p:val>
                                        </p:tav>
                                      </p:tavLst>
                                    </p:anim>
                                    <p:anim calcmode="lin" valueType="num">
                                      <p:cBhvr additive="base">
                                        <p:cTn id="122"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grpId="0" nodeType="clickEffect">
                                  <p:stCondLst>
                                    <p:cond delay="0"/>
                                  </p:stCondLst>
                                  <p:childTnLst>
                                    <p:set>
                                      <p:cBhvr>
                                        <p:cTn id="126" dur="1" fill="hold">
                                          <p:stCondLst>
                                            <p:cond delay="0"/>
                                          </p:stCondLst>
                                        </p:cTn>
                                        <p:tgtEl>
                                          <p:spTgt spid="66"/>
                                        </p:tgtEl>
                                        <p:attrNameLst>
                                          <p:attrName>style.visibility</p:attrName>
                                        </p:attrNameLst>
                                      </p:cBhvr>
                                      <p:to>
                                        <p:strVal val="visible"/>
                                      </p:to>
                                    </p:set>
                                    <p:anim calcmode="lin" valueType="num">
                                      <p:cBhvr additive="base">
                                        <p:cTn id="127" dur="500" fill="hold"/>
                                        <p:tgtEl>
                                          <p:spTgt spid="66"/>
                                        </p:tgtEl>
                                        <p:attrNameLst>
                                          <p:attrName>ppt_x</p:attrName>
                                        </p:attrNameLst>
                                      </p:cBhvr>
                                      <p:tavLst>
                                        <p:tav tm="0">
                                          <p:val>
                                            <p:strVal val="#ppt_x"/>
                                          </p:val>
                                        </p:tav>
                                        <p:tav tm="100000">
                                          <p:val>
                                            <p:strVal val="#ppt_x"/>
                                          </p:val>
                                        </p:tav>
                                      </p:tavLst>
                                    </p:anim>
                                    <p:anim calcmode="lin" valueType="num">
                                      <p:cBhvr additive="base">
                                        <p:cTn id="128" dur="500" fill="hold"/>
                                        <p:tgtEl>
                                          <p:spTgt spid="66"/>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91"/>
                                        </p:tgtEl>
                                        <p:attrNameLst>
                                          <p:attrName>style.visibility</p:attrName>
                                        </p:attrNameLst>
                                      </p:cBhvr>
                                      <p:to>
                                        <p:strVal val="visible"/>
                                      </p:to>
                                    </p:set>
                                    <p:anim calcmode="lin" valueType="num">
                                      <p:cBhvr additive="base">
                                        <p:cTn id="131" dur="500" fill="hold"/>
                                        <p:tgtEl>
                                          <p:spTgt spid="91"/>
                                        </p:tgtEl>
                                        <p:attrNameLst>
                                          <p:attrName>ppt_x</p:attrName>
                                        </p:attrNameLst>
                                      </p:cBhvr>
                                      <p:tavLst>
                                        <p:tav tm="0">
                                          <p:val>
                                            <p:strVal val="#ppt_x"/>
                                          </p:val>
                                        </p:tav>
                                        <p:tav tm="100000">
                                          <p:val>
                                            <p:strVal val="#ppt_x"/>
                                          </p:val>
                                        </p:tav>
                                      </p:tavLst>
                                    </p:anim>
                                    <p:anim calcmode="lin" valueType="num">
                                      <p:cBhvr additive="base">
                                        <p:cTn id="132" dur="500" fill="hold"/>
                                        <p:tgtEl>
                                          <p:spTgt spid="91"/>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97"/>
                                        </p:tgtEl>
                                        <p:attrNameLst>
                                          <p:attrName>style.visibility</p:attrName>
                                        </p:attrNameLst>
                                      </p:cBhvr>
                                      <p:to>
                                        <p:strVal val="visible"/>
                                      </p:to>
                                    </p:set>
                                    <p:anim calcmode="lin" valueType="num">
                                      <p:cBhvr additive="base">
                                        <p:cTn id="135" dur="500" fill="hold"/>
                                        <p:tgtEl>
                                          <p:spTgt spid="97"/>
                                        </p:tgtEl>
                                        <p:attrNameLst>
                                          <p:attrName>ppt_x</p:attrName>
                                        </p:attrNameLst>
                                      </p:cBhvr>
                                      <p:tavLst>
                                        <p:tav tm="0">
                                          <p:val>
                                            <p:strVal val="#ppt_x"/>
                                          </p:val>
                                        </p:tav>
                                        <p:tav tm="100000">
                                          <p:val>
                                            <p:strVal val="#ppt_x"/>
                                          </p:val>
                                        </p:tav>
                                      </p:tavLst>
                                    </p:anim>
                                    <p:anim calcmode="lin" valueType="num">
                                      <p:cBhvr additive="base">
                                        <p:cTn id="136" dur="500" fill="hold"/>
                                        <p:tgtEl>
                                          <p:spTgt spid="97"/>
                                        </p:tgtEl>
                                        <p:attrNameLst>
                                          <p:attrName>ppt_y</p:attrName>
                                        </p:attrNameLst>
                                      </p:cBhvr>
                                      <p:tavLst>
                                        <p:tav tm="0">
                                          <p:val>
                                            <p:strVal val="1+#ppt_h/2"/>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4" fill="hold" grpId="0" nodeType="clickEffect">
                                  <p:stCondLst>
                                    <p:cond delay="0"/>
                                  </p:stCondLst>
                                  <p:childTnLst>
                                    <p:set>
                                      <p:cBhvr>
                                        <p:cTn id="140" dur="1" fill="hold">
                                          <p:stCondLst>
                                            <p:cond delay="0"/>
                                          </p:stCondLst>
                                        </p:cTn>
                                        <p:tgtEl>
                                          <p:spTgt spid="67"/>
                                        </p:tgtEl>
                                        <p:attrNameLst>
                                          <p:attrName>style.visibility</p:attrName>
                                        </p:attrNameLst>
                                      </p:cBhvr>
                                      <p:to>
                                        <p:strVal val="visible"/>
                                      </p:to>
                                    </p:set>
                                    <p:anim calcmode="lin" valueType="num">
                                      <p:cBhvr additive="base">
                                        <p:cTn id="141" dur="500" fill="hold"/>
                                        <p:tgtEl>
                                          <p:spTgt spid="67"/>
                                        </p:tgtEl>
                                        <p:attrNameLst>
                                          <p:attrName>ppt_x</p:attrName>
                                        </p:attrNameLst>
                                      </p:cBhvr>
                                      <p:tavLst>
                                        <p:tav tm="0">
                                          <p:val>
                                            <p:strVal val="#ppt_x"/>
                                          </p:val>
                                        </p:tav>
                                        <p:tav tm="100000">
                                          <p:val>
                                            <p:strVal val="#ppt_x"/>
                                          </p:val>
                                        </p:tav>
                                      </p:tavLst>
                                    </p:anim>
                                    <p:anim calcmode="lin" valueType="num">
                                      <p:cBhvr additive="base">
                                        <p:cTn id="142" dur="500" fill="hold"/>
                                        <p:tgtEl>
                                          <p:spTgt spid="67"/>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0"/>
                                  </p:stCondLst>
                                  <p:childTnLst>
                                    <p:set>
                                      <p:cBhvr>
                                        <p:cTn id="144" dur="1" fill="hold">
                                          <p:stCondLst>
                                            <p:cond delay="0"/>
                                          </p:stCondLst>
                                        </p:cTn>
                                        <p:tgtEl>
                                          <p:spTgt spid="92"/>
                                        </p:tgtEl>
                                        <p:attrNameLst>
                                          <p:attrName>style.visibility</p:attrName>
                                        </p:attrNameLst>
                                      </p:cBhvr>
                                      <p:to>
                                        <p:strVal val="visible"/>
                                      </p:to>
                                    </p:set>
                                    <p:anim calcmode="lin" valueType="num">
                                      <p:cBhvr additive="base">
                                        <p:cTn id="145" dur="500" fill="hold"/>
                                        <p:tgtEl>
                                          <p:spTgt spid="92"/>
                                        </p:tgtEl>
                                        <p:attrNameLst>
                                          <p:attrName>ppt_x</p:attrName>
                                        </p:attrNameLst>
                                      </p:cBhvr>
                                      <p:tavLst>
                                        <p:tav tm="0">
                                          <p:val>
                                            <p:strVal val="#ppt_x"/>
                                          </p:val>
                                        </p:tav>
                                        <p:tav tm="100000">
                                          <p:val>
                                            <p:strVal val="#ppt_x"/>
                                          </p:val>
                                        </p:tav>
                                      </p:tavLst>
                                    </p:anim>
                                    <p:anim calcmode="lin" valueType="num">
                                      <p:cBhvr additive="base">
                                        <p:cTn id="146" dur="500" fill="hold"/>
                                        <p:tgtEl>
                                          <p:spTgt spid="92"/>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98"/>
                                        </p:tgtEl>
                                        <p:attrNameLst>
                                          <p:attrName>style.visibility</p:attrName>
                                        </p:attrNameLst>
                                      </p:cBhvr>
                                      <p:to>
                                        <p:strVal val="visible"/>
                                      </p:to>
                                    </p:set>
                                    <p:anim calcmode="lin" valueType="num">
                                      <p:cBhvr additive="base">
                                        <p:cTn id="149" dur="500" fill="hold"/>
                                        <p:tgtEl>
                                          <p:spTgt spid="98"/>
                                        </p:tgtEl>
                                        <p:attrNameLst>
                                          <p:attrName>ppt_x</p:attrName>
                                        </p:attrNameLst>
                                      </p:cBhvr>
                                      <p:tavLst>
                                        <p:tav tm="0">
                                          <p:val>
                                            <p:strVal val="#ppt_x"/>
                                          </p:val>
                                        </p:tav>
                                        <p:tav tm="100000">
                                          <p:val>
                                            <p:strVal val="#ppt_x"/>
                                          </p:val>
                                        </p:tav>
                                      </p:tavLst>
                                    </p:anim>
                                    <p:anim calcmode="lin" valueType="num">
                                      <p:cBhvr additive="base">
                                        <p:cTn id="150" dur="500" fill="hold"/>
                                        <p:tgtEl>
                                          <p:spTgt spid="98"/>
                                        </p:tgtEl>
                                        <p:attrNameLst>
                                          <p:attrName>ppt_y</p:attrName>
                                        </p:attrNameLst>
                                      </p:cBhvr>
                                      <p:tavLst>
                                        <p:tav tm="0">
                                          <p:val>
                                            <p:strVal val="1+#ppt_h/2"/>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2" presetClass="entr" presetSubtype="4" fill="hold" grpId="0" nodeType="clickEffect">
                                  <p:stCondLst>
                                    <p:cond delay="0"/>
                                  </p:stCondLst>
                                  <p:childTnLst>
                                    <p:set>
                                      <p:cBhvr>
                                        <p:cTn id="154" dur="1" fill="hold">
                                          <p:stCondLst>
                                            <p:cond delay="0"/>
                                          </p:stCondLst>
                                        </p:cTn>
                                        <p:tgtEl>
                                          <p:spTgt spid="68"/>
                                        </p:tgtEl>
                                        <p:attrNameLst>
                                          <p:attrName>style.visibility</p:attrName>
                                        </p:attrNameLst>
                                      </p:cBhvr>
                                      <p:to>
                                        <p:strVal val="visible"/>
                                      </p:to>
                                    </p:set>
                                    <p:anim calcmode="lin" valueType="num">
                                      <p:cBhvr additive="base">
                                        <p:cTn id="155" dur="500" fill="hold"/>
                                        <p:tgtEl>
                                          <p:spTgt spid="68"/>
                                        </p:tgtEl>
                                        <p:attrNameLst>
                                          <p:attrName>ppt_x</p:attrName>
                                        </p:attrNameLst>
                                      </p:cBhvr>
                                      <p:tavLst>
                                        <p:tav tm="0">
                                          <p:val>
                                            <p:strVal val="#ppt_x"/>
                                          </p:val>
                                        </p:tav>
                                        <p:tav tm="100000">
                                          <p:val>
                                            <p:strVal val="#ppt_x"/>
                                          </p:val>
                                        </p:tav>
                                      </p:tavLst>
                                    </p:anim>
                                    <p:anim calcmode="lin" valueType="num">
                                      <p:cBhvr additive="base">
                                        <p:cTn id="156" dur="500" fill="hold"/>
                                        <p:tgtEl>
                                          <p:spTgt spid="68"/>
                                        </p:tgtEl>
                                        <p:attrNameLst>
                                          <p:attrName>ppt_y</p:attrName>
                                        </p:attrNameLst>
                                      </p:cBhvr>
                                      <p:tavLst>
                                        <p:tav tm="0">
                                          <p:val>
                                            <p:strVal val="1+#ppt_h/2"/>
                                          </p:val>
                                        </p:tav>
                                        <p:tav tm="100000">
                                          <p:val>
                                            <p:strVal val="#ppt_y"/>
                                          </p:val>
                                        </p:tav>
                                      </p:tavLst>
                                    </p:anim>
                                  </p:childTnLst>
                                </p:cTn>
                              </p:par>
                              <p:par>
                                <p:cTn id="157" presetID="2" presetClass="entr" presetSubtype="4" fill="hold" grpId="0" nodeType="withEffect">
                                  <p:stCondLst>
                                    <p:cond delay="0"/>
                                  </p:stCondLst>
                                  <p:childTnLst>
                                    <p:set>
                                      <p:cBhvr>
                                        <p:cTn id="158" dur="1" fill="hold">
                                          <p:stCondLst>
                                            <p:cond delay="0"/>
                                          </p:stCondLst>
                                        </p:cTn>
                                        <p:tgtEl>
                                          <p:spTgt spid="93"/>
                                        </p:tgtEl>
                                        <p:attrNameLst>
                                          <p:attrName>style.visibility</p:attrName>
                                        </p:attrNameLst>
                                      </p:cBhvr>
                                      <p:to>
                                        <p:strVal val="visible"/>
                                      </p:to>
                                    </p:set>
                                    <p:anim calcmode="lin" valueType="num">
                                      <p:cBhvr additive="base">
                                        <p:cTn id="159" dur="500" fill="hold"/>
                                        <p:tgtEl>
                                          <p:spTgt spid="93"/>
                                        </p:tgtEl>
                                        <p:attrNameLst>
                                          <p:attrName>ppt_x</p:attrName>
                                        </p:attrNameLst>
                                      </p:cBhvr>
                                      <p:tavLst>
                                        <p:tav tm="0">
                                          <p:val>
                                            <p:strVal val="#ppt_x"/>
                                          </p:val>
                                        </p:tav>
                                        <p:tav tm="100000">
                                          <p:val>
                                            <p:strVal val="#ppt_x"/>
                                          </p:val>
                                        </p:tav>
                                      </p:tavLst>
                                    </p:anim>
                                    <p:anim calcmode="lin" valueType="num">
                                      <p:cBhvr additive="base">
                                        <p:cTn id="160" dur="500" fill="hold"/>
                                        <p:tgtEl>
                                          <p:spTgt spid="93"/>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99"/>
                                        </p:tgtEl>
                                        <p:attrNameLst>
                                          <p:attrName>style.visibility</p:attrName>
                                        </p:attrNameLst>
                                      </p:cBhvr>
                                      <p:to>
                                        <p:strVal val="visible"/>
                                      </p:to>
                                    </p:set>
                                    <p:anim calcmode="lin" valueType="num">
                                      <p:cBhvr additive="base">
                                        <p:cTn id="163" dur="500" fill="hold"/>
                                        <p:tgtEl>
                                          <p:spTgt spid="99"/>
                                        </p:tgtEl>
                                        <p:attrNameLst>
                                          <p:attrName>ppt_x</p:attrName>
                                        </p:attrNameLst>
                                      </p:cBhvr>
                                      <p:tavLst>
                                        <p:tav tm="0">
                                          <p:val>
                                            <p:strVal val="#ppt_x"/>
                                          </p:val>
                                        </p:tav>
                                        <p:tav tm="100000">
                                          <p:val>
                                            <p:strVal val="#ppt_x"/>
                                          </p:val>
                                        </p:tav>
                                      </p:tavLst>
                                    </p:anim>
                                    <p:anim calcmode="lin" valueType="num">
                                      <p:cBhvr additive="base">
                                        <p:cTn id="164" dur="500" fill="hold"/>
                                        <p:tgtEl>
                                          <p:spTgt spid="99"/>
                                        </p:tgtEl>
                                        <p:attrNameLst>
                                          <p:attrName>ppt_y</p:attrName>
                                        </p:attrNameLst>
                                      </p:cBhvr>
                                      <p:tavLst>
                                        <p:tav tm="0">
                                          <p:val>
                                            <p:strVal val="1+#ppt_h/2"/>
                                          </p:val>
                                        </p:tav>
                                        <p:tav tm="100000">
                                          <p:val>
                                            <p:strVal val="#ppt_y"/>
                                          </p:val>
                                        </p:tav>
                                      </p:tavLst>
                                    </p:anim>
                                  </p:childTnLst>
                                </p:cTn>
                              </p:par>
                            </p:childTnLst>
                          </p:cTn>
                        </p:par>
                      </p:childTnLst>
                    </p:cTn>
                  </p:par>
                  <p:par>
                    <p:cTn id="165" fill="hold">
                      <p:stCondLst>
                        <p:cond delay="indefinite"/>
                      </p:stCondLst>
                      <p:childTnLst>
                        <p:par>
                          <p:cTn id="166" fill="hold">
                            <p:stCondLst>
                              <p:cond delay="0"/>
                            </p:stCondLst>
                            <p:childTnLst>
                              <p:par>
                                <p:cTn id="167" presetID="2" presetClass="entr" presetSubtype="2" fill="hold" grpId="0" nodeType="clickEffect">
                                  <p:stCondLst>
                                    <p:cond delay="0"/>
                                  </p:stCondLst>
                                  <p:childTnLst>
                                    <p:set>
                                      <p:cBhvr>
                                        <p:cTn id="168" dur="1" fill="hold">
                                          <p:stCondLst>
                                            <p:cond delay="0"/>
                                          </p:stCondLst>
                                        </p:cTn>
                                        <p:tgtEl>
                                          <p:spTgt spid="100"/>
                                        </p:tgtEl>
                                        <p:attrNameLst>
                                          <p:attrName>style.visibility</p:attrName>
                                        </p:attrNameLst>
                                      </p:cBhvr>
                                      <p:to>
                                        <p:strVal val="visible"/>
                                      </p:to>
                                    </p:set>
                                    <p:anim calcmode="lin" valueType="num">
                                      <p:cBhvr additive="base">
                                        <p:cTn id="169" dur="500" fill="hold"/>
                                        <p:tgtEl>
                                          <p:spTgt spid="100"/>
                                        </p:tgtEl>
                                        <p:attrNameLst>
                                          <p:attrName>ppt_x</p:attrName>
                                        </p:attrNameLst>
                                      </p:cBhvr>
                                      <p:tavLst>
                                        <p:tav tm="0">
                                          <p:val>
                                            <p:strVal val="1+#ppt_w/2"/>
                                          </p:val>
                                        </p:tav>
                                        <p:tav tm="100000">
                                          <p:val>
                                            <p:strVal val="#ppt_x"/>
                                          </p:val>
                                        </p:tav>
                                      </p:tavLst>
                                    </p:anim>
                                    <p:anim calcmode="lin" valueType="num">
                                      <p:cBhvr additive="base">
                                        <p:cTn id="170" dur="5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P spid="68" grpId="0" animBg="1"/>
      <p:bldP spid="69" grpId="0"/>
      <p:bldP spid="70" grpId="0"/>
      <p:bldP spid="71" grpId="0"/>
      <p:bldP spid="72" grpId="0"/>
      <p:bldP spid="73" grpId="0"/>
      <p:bldP spid="74" grpId="0"/>
      <p:bldP spid="75" grpId="0"/>
      <p:bldP spid="76" grpId="0" animBg="1"/>
      <p:bldP spid="77" grpId="0" animBg="1"/>
      <p:bldP spid="78" grpId="0" animBg="1"/>
      <p:bldP spid="79" grpId="0" animBg="1"/>
      <p:bldP spid="80" grpId="0" animBg="1"/>
      <p:bldP spid="81" grpId="0" animBg="1"/>
      <p:bldP spid="82" grpId="0" animBg="1"/>
      <p:bldP spid="83" grpId="0" animBg="1"/>
      <p:bldP spid="84" grpId="0"/>
      <p:bldP spid="85" grpId="0" animBg="1"/>
      <p:bldP spid="86" grpId="0"/>
      <p:bldP spid="87" grpId="0" animBg="1"/>
      <p:bldP spid="88" grpId="0"/>
      <p:bldP spid="89" grpId="0"/>
      <p:bldP spid="90" grpId="0"/>
      <p:bldP spid="91" grpId="0"/>
      <p:bldP spid="92" grpId="0"/>
      <p:bldP spid="93" grpId="0"/>
      <p:bldP spid="94" grpId="0"/>
      <p:bldP spid="95" grpId="0"/>
      <p:bldP spid="96" grpId="0"/>
      <p:bldP spid="97" grpId="0"/>
      <p:bldP spid="98" grpId="0"/>
      <p:bldP spid="99" grpId="0"/>
      <p:bldP spid="10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1006747" y="1190848"/>
            <a:ext cx="6696075" cy="654050"/>
            <a:chOff x="1006747" y="1190848"/>
            <a:chExt cx="6696075" cy="654050"/>
          </a:xfrm>
        </p:grpSpPr>
        <p:sp>
          <p:nvSpPr>
            <p:cNvPr id="44" name="矩形 1"/>
            <p:cNvSpPr>
              <a:spLocks noChangeArrowheads="1"/>
            </p:cNvSpPr>
            <p:nvPr/>
          </p:nvSpPr>
          <p:spPr bwMode="auto">
            <a:xfrm>
              <a:off x="1006747" y="1190848"/>
              <a:ext cx="41322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r>
                <a:rPr lang="zh-CN" altLang="en-US" sz="12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45" name="任意多边形 577"/>
            <p:cNvSpPr>
              <a:spLocks noChangeArrowheads="1"/>
            </p:cNvSpPr>
            <p:nvPr/>
          </p:nvSpPr>
          <p:spPr bwMode="auto">
            <a:xfrm>
              <a:off x="1024210" y="1798861"/>
              <a:ext cx="6678612" cy="46037"/>
            </a:xfrm>
            <a:custGeom>
              <a:avLst/>
              <a:gdLst>
                <a:gd name="T0" fmla="*/ 6678612 w 4397828"/>
                <a:gd name="T1" fmla="*/ 0 h 46990"/>
                <a:gd name="T2" fmla="*/ 6678612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tx2"/>
            </a:solidFill>
            <a:ln w="12700" cap="flat" cmpd="sng">
              <a:solidFill>
                <a:schemeClr val="tx2"/>
              </a:solidFill>
              <a:prstDash val="solid"/>
              <a:bevel/>
            </a:ln>
          </p:spPr>
          <p:txBody>
            <a:bodyPr anchor="ctr"/>
            <a:lstStyle/>
            <a:p>
              <a:endParaRPr lang="zh-CN" altLang="en-US"/>
            </a:p>
          </p:txBody>
        </p:sp>
      </p:grpSp>
      <p:grpSp>
        <p:nvGrpSpPr>
          <p:cNvPr id="46" name="组合 45"/>
          <p:cNvGrpSpPr/>
          <p:nvPr/>
        </p:nvGrpSpPr>
        <p:grpSpPr>
          <a:xfrm>
            <a:off x="1006747" y="2060798"/>
            <a:ext cx="6630988" cy="773113"/>
            <a:chOff x="1006747" y="2060798"/>
            <a:chExt cx="6630988" cy="773113"/>
          </a:xfrm>
        </p:grpSpPr>
        <p:sp>
          <p:nvSpPr>
            <p:cNvPr id="47" name="矩形 1"/>
            <p:cNvSpPr>
              <a:spLocks noChangeArrowheads="1"/>
            </p:cNvSpPr>
            <p:nvPr/>
          </p:nvSpPr>
          <p:spPr bwMode="auto">
            <a:xfrm>
              <a:off x="1006747" y="2060798"/>
              <a:ext cx="38766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48" name="任意多边形 631"/>
            <p:cNvSpPr>
              <a:spLocks noChangeArrowheads="1"/>
            </p:cNvSpPr>
            <p:nvPr/>
          </p:nvSpPr>
          <p:spPr bwMode="auto">
            <a:xfrm>
              <a:off x="1024210" y="2786286"/>
              <a:ext cx="6613525" cy="47625"/>
            </a:xfrm>
            <a:custGeom>
              <a:avLst/>
              <a:gdLst>
                <a:gd name="T0" fmla="*/ 6613525 w 4397828"/>
                <a:gd name="T1" fmla="*/ 0 h 46990"/>
                <a:gd name="T2" fmla="*/ 6613525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solidFill>
              <a:schemeClr val="accent3"/>
            </a:solidFill>
            <a:ln w="12700" cap="flat" cmpd="sng">
              <a:solidFill>
                <a:schemeClr val="bg2"/>
              </a:solidFill>
              <a:prstDash val="solid"/>
              <a:bevel/>
            </a:ln>
          </p:spPr>
          <p:txBody>
            <a:bodyPr anchor="ctr"/>
            <a:lstStyle/>
            <a:p>
              <a:endParaRPr lang="zh-CN" altLang="en-US"/>
            </a:p>
          </p:txBody>
        </p:sp>
      </p:grpSp>
      <p:grpSp>
        <p:nvGrpSpPr>
          <p:cNvPr id="49" name="组合 48"/>
          <p:cNvGrpSpPr/>
          <p:nvPr/>
        </p:nvGrpSpPr>
        <p:grpSpPr>
          <a:xfrm>
            <a:off x="1006747" y="3122836"/>
            <a:ext cx="6319838" cy="693737"/>
            <a:chOff x="1006747" y="3122836"/>
            <a:chExt cx="6319838" cy="693737"/>
          </a:xfrm>
        </p:grpSpPr>
        <p:sp>
          <p:nvSpPr>
            <p:cNvPr id="50" name="矩形 1"/>
            <p:cNvSpPr>
              <a:spLocks noChangeArrowheads="1"/>
            </p:cNvSpPr>
            <p:nvPr/>
          </p:nvSpPr>
          <p:spPr bwMode="auto">
            <a:xfrm>
              <a:off x="1006747" y="3122836"/>
              <a:ext cx="4075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1" name="任意多边形 634"/>
            <p:cNvSpPr>
              <a:spLocks noChangeArrowheads="1"/>
            </p:cNvSpPr>
            <p:nvPr/>
          </p:nvSpPr>
          <p:spPr bwMode="auto">
            <a:xfrm>
              <a:off x="1024210" y="3773711"/>
              <a:ext cx="6302375" cy="42862"/>
            </a:xfrm>
            <a:custGeom>
              <a:avLst/>
              <a:gdLst>
                <a:gd name="T0" fmla="*/ 6302375 w 4397828"/>
                <a:gd name="T1" fmla="*/ 0 h 43180"/>
                <a:gd name="T2" fmla="*/ 6302375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solidFill>
              <a:schemeClr val="accent3"/>
            </a:solidFill>
            <a:ln w="12700" cap="flat" cmpd="sng">
              <a:solidFill>
                <a:schemeClr val="tx1"/>
              </a:solidFill>
              <a:prstDash val="solid"/>
              <a:bevel/>
            </a:ln>
          </p:spPr>
          <p:txBody>
            <a:bodyPr anchor="ctr"/>
            <a:lstStyle/>
            <a:p>
              <a:endParaRPr lang="zh-CN" altLang="en-US"/>
            </a:p>
          </p:txBody>
        </p:sp>
      </p:grpSp>
      <p:grpSp>
        <p:nvGrpSpPr>
          <p:cNvPr id="52" name="组合 51"/>
          <p:cNvGrpSpPr/>
          <p:nvPr/>
        </p:nvGrpSpPr>
        <p:grpSpPr>
          <a:xfrm>
            <a:off x="1006747" y="3961036"/>
            <a:ext cx="6724650" cy="842962"/>
            <a:chOff x="1006747" y="3961036"/>
            <a:chExt cx="6724650" cy="842962"/>
          </a:xfrm>
        </p:grpSpPr>
        <p:sp>
          <p:nvSpPr>
            <p:cNvPr id="53" name="矩形 1"/>
            <p:cNvSpPr>
              <a:spLocks noChangeArrowheads="1"/>
            </p:cNvSpPr>
            <p:nvPr/>
          </p:nvSpPr>
          <p:spPr bwMode="auto">
            <a:xfrm>
              <a:off x="1006747" y="3961036"/>
              <a:ext cx="482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54" name="任意多边形 636"/>
            <p:cNvSpPr>
              <a:spLocks noChangeArrowheads="1"/>
            </p:cNvSpPr>
            <p:nvPr/>
          </p:nvSpPr>
          <p:spPr bwMode="auto">
            <a:xfrm>
              <a:off x="1024210" y="4759548"/>
              <a:ext cx="6707187" cy="44450"/>
            </a:xfrm>
            <a:custGeom>
              <a:avLst/>
              <a:gdLst>
                <a:gd name="T0" fmla="*/ 6707187 w 4397828"/>
                <a:gd name="T1" fmla="*/ 0 h 45720"/>
                <a:gd name="T2" fmla="*/ 6707187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solidFill>
              <a:schemeClr val="accent3"/>
            </a:solidFill>
            <a:ln w="12700" cap="flat" cmpd="sng">
              <a:solidFill>
                <a:schemeClr val="bg1"/>
              </a:solidFill>
              <a:prstDash val="solid"/>
              <a:bevel/>
            </a:ln>
          </p:spPr>
          <p:txBody>
            <a:bodyPr anchor="ctr"/>
            <a:lstStyle/>
            <a:p>
              <a:endParaRPr lang="zh-CN" altLang="en-US"/>
            </a:p>
          </p:txBody>
        </p:sp>
      </p:grpSp>
      <p:sp>
        <p:nvSpPr>
          <p:cNvPr id="55" name="Freeform 5"/>
          <p:cNvSpPr>
            <a:spLocks noChangeArrowheads="1"/>
          </p:cNvSpPr>
          <p:nvPr/>
        </p:nvSpPr>
        <p:spPr bwMode="auto">
          <a:xfrm>
            <a:off x="4969594" y="612998"/>
            <a:ext cx="2589212" cy="1192213"/>
          </a:xfrm>
          <a:custGeom>
            <a:avLst/>
            <a:gdLst>
              <a:gd name="T0" fmla="*/ 2463608 w 1175"/>
              <a:gd name="T1" fmla="*/ 857247 h 541"/>
              <a:gd name="T2" fmla="*/ 1004835 w 1175"/>
              <a:gd name="T3" fmla="*/ 229187 h 541"/>
              <a:gd name="T4" fmla="*/ 0 w 1175"/>
              <a:gd name="T5" fmla="*/ 1192213 h 541"/>
              <a:gd name="T6" fmla="*/ 2589212 w 1175"/>
              <a:gd name="T7" fmla="*/ 1192213 h 541"/>
              <a:gd name="T8" fmla="*/ 2463608 w 1175"/>
              <a:gd name="T9" fmla="*/ 857247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6" name="Freeform 6"/>
          <p:cNvSpPr>
            <a:spLocks noChangeArrowheads="1"/>
          </p:cNvSpPr>
          <p:nvPr/>
        </p:nvSpPr>
        <p:spPr bwMode="auto">
          <a:xfrm>
            <a:off x="4883422" y="1805211"/>
            <a:ext cx="2928938" cy="984250"/>
          </a:xfrm>
          <a:custGeom>
            <a:avLst/>
            <a:gdLst>
              <a:gd name="T0" fmla="*/ 259861 w 1330"/>
              <a:gd name="T1" fmla="*/ 495428 h 447"/>
              <a:gd name="T2" fmla="*/ 224625 w 1330"/>
              <a:gd name="T3" fmla="*/ 618734 h 447"/>
              <a:gd name="T4" fmla="*/ 17618 w 1330"/>
              <a:gd name="T5" fmla="*/ 955625 h 447"/>
              <a:gd name="T6" fmla="*/ 0 w 1330"/>
              <a:gd name="T7" fmla="*/ 984250 h 447"/>
              <a:gd name="T8" fmla="*/ 2752761 w 1330"/>
              <a:gd name="T9" fmla="*/ 984250 h 447"/>
              <a:gd name="T10" fmla="*/ 2818828 w 1330"/>
              <a:gd name="T11" fmla="*/ 0 h 447"/>
              <a:gd name="T12" fmla="*/ 231232 w 1330"/>
              <a:gd name="T13" fmla="*/ 0 h 447"/>
              <a:gd name="T14" fmla="*/ 259861 w 1330"/>
              <a:gd name="T15" fmla="*/ 495428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7" name="Freeform 7"/>
          <p:cNvSpPr>
            <a:spLocks noChangeArrowheads="1"/>
          </p:cNvSpPr>
          <p:nvPr/>
        </p:nvSpPr>
        <p:spPr bwMode="auto">
          <a:xfrm>
            <a:off x="4864372" y="2789461"/>
            <a:ext cx="2773363" cy="985837"/>
          </a:xfrm>
          <a:custGeom>
            <a:avLst/>
            <a:gdLst>
              <a:gd name="T0" fmla="*/ 2205 w 1258"/>
              <a:gd name="T1" fmla="*/ 55136 h 447"/>
              <a:gd name="T2" fmla="*/ 44092 w 1258"/>
              <a:gd name="T3" fmla="*/ 143354 h 447"/>
              <a:gd name="T4" fmla="*/ 257936 w 1258"/>
              <a:gd name="T5" fmla="*/ 176436 h 447"/>
              <a:gd name="T6" fmla="*/ 288800 w 1258"/>
              <a:gd name="T7" fmla="*/ 240394 h 447"/>
              <a:gd name="T8" fmla="*/ 242504 w 1258"/>
              <a:gd name="T9" fmla="*/ 286709 h 447"/>
              <a:gd name="T10" fmla="*/ 220458 w 1258"/>
              <a:gd name="T11" fmla="*/ 333023 h 447"/>
              <a:gd name="T12" fmla="*/ 242504 w 1258"/>
              <a:gd name="T13" fmla="*/ 385954 h 447"/>
              <a:gd name="T14" fmla="*/ 304232 w 1258"/>
              <a:gd name="T15" fmla="*/ 476378 h 447"/>
              <a:gd name="T16" fmla="*/ 286596 w 1258"/>
              <a:gd name="T17" fmla="*/ 502843 h 447"/>
              <a:gd name="T18" fmla="*/ 268959 w 1258"/>
              <a:gd name="T19" fmla="*/ 542541 h 447"/>
              <a:gd name="T20" fmla="*/ 273368 w 1258"/>
              <a:gd name="T21" fmla="*/ 602088 h 447"/>
              <a:gd name="T22" fmla="*/ 374779 w 1258"/>
              <a:gd name="T23" fmla="*/ 694717 h 447"/>
              <a:gd name="T24" fmla="*/ 376983 w 1258"/>
              <a:gd name="T25" fmla="*/ 725594 h 447"/>
              <a:gd name="T26" fmla="*/ 394620 w 1258"/>
              <a:gd name="T27" fmla="*/ 985837 h 447"/>
              <a:gd name="T28" fmla="*/ 2460312 w 1258"/>
              <a:gd name="T29" fmla="*/ 985837 h 447"/>
              <a:gd name="T30" fmla="*/ 2387561 w 1258"/>
              <a:gd name="T31" fmla="*/ 730005 h 447"/>
              <a:gd name="T32" fmla="*/ 2623451 w 1258"/>
              <a:gd name="T33" fmla="*/ 222751 h 447"/>
              <a:gd name="T34" fmla="*/ 2773363 w 1258"/>
              <a:gd name="T35" fmla="*/ 0 h 447"/>
              <a:gd name="T36" fmla="*/ 17637 w 1258"/>
              <a:gd name="T37" fmla="*/ 0 h 447"/>
              <a:gd name="T38" fmla="*/ 2205 w 1258"/>
              <a:gd name="T39" fmla="*/ 55136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8" name="Freeform 8"/>
          <p:cNvSpPr>
            <a:spLocks noChangeArrowheads="1"/>
          </p:cNvSpPr>
          <p:nvPr/>
        </p:nvSpPr>
        <p:spPr bwMode="auto">
          <a:xfrm>
            <a:off x="5259660" y="3773711"/>
            <a:ext cx="2471737" cy="985837"/>
          </a:xfrm>
          <a:custGeom>
            <a:avLst/>
            <a:gdLst>
              <a:gd name="T0" fmla="*/ 48465 w 1122"/>
              <a:gd name="T1" fmla="*/ 63958 h 447"/>
              <a:gd name="T2" fmla="*/ 641065 w 1122"/>
              <a:gd name="T3" fmla="*/ 28671 h 447"/>
              <a:gd name="T4" fmla="*/ 786462 w 1122"/>
              <a:gd name="T5" fmla="*/ 500638 h 447"/>
              <a:gd name="T6" fmla="*/ 777650 w 1122"/>
              <a:gd name="T7" fmla="*/ 500638 h 447"/>
              <a:gd name="T8" fmla="*/ 308416 w 1122"/>
              <a:gd name="T9" fmla="*/ 985837 h 447"/>
              <a:gd name="T10" fmla="*/ 2324138 w 1122"/>
              <a:gd name="T11" fmla="*/ 985837 h 447"/>
              <a:gd name="T12" fmla="*/ 2471737 w 1122"/>
              <a:gd name="T13" fmla="*/ 985837 h 447"/>
              <a:gd name="T14" fmla="*/ 2286687 w 1122"/>
              <a:gd name="T15" fmla="*/ 494021 h 447"/>
              <a:gd name="T16" fmla="*/ 2064187 w 1122"/>
              <a:gd name="T17" fmla="*/ 0 h 447"/>
              <a:gd name="T18" fmla="*/ 0 w 1122"/>
              <a:gd name="T19" fmla="*/ 0 h 447"/>
              <a:gd name="T20" fmla="*/ 48465 w 1122"/>
              <a:gd name="T21" fmla="*/ 63958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9" name="TextBox 614"/>
          <p:cNvSpPr>
            <a:spLocks noChangeArrowheads="1"/>
          </p:cNvSpPr>
          <p:nvPr/>
        </p:nvSpPr>
        <p:spPr bwMode="auto">
          <a:xfrm>
            <a:off x="5447520" y="122259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sp>
        <p:nvSpPr>
          <p:cNvPr id="60" name="TextBox 626"/>
          <p:cNvSpPr>
            <a:spLocks noChangeArrowheads="1"/>
          </p:cNvSpPr>
          <p:nvPr/>
        </p:nvSpPr>
        <p:spPr bwMode="auto">
          <a:xfrm>
            <a:off x="6293658" y="213064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61" name="TextBox 627"/>
          <p:cNvSpPr>
            <a:spLocks noChangeArrowheads="1"/>
          </p:cNvSpPr>
          <p:nvPr/>
        </p:nvSpPr>
        <p:spPr bwMode="auto">
          <a:xfrm>
            <a:off x="5581664" y="312283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62" name="TextBox 628"/>
          <p:cNvSpPr>
            <a:spLocks noChangeArrowheads="1"/>
          </p:cNvSpPr>
          <p:nvPr/>
        </p:nvSpPr>
        <p:spPr bwMode="auto">
          <a:xfrm>
            <a:off x="6510352" y="413407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1+#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1+#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fill="hold"/>
                                        <p:tgtEl>
                                          <p:spTgt spid="57"/>
                                        </p:tgtEl>
                                        <p:attrNameLst>
                                          <p:attrName>ppt_x</p:attrName>
                                        </p:attrNameLst>
                                      </p:cBhvr>
                                      <p:tavLst>
                                        <p:tav tm="0">
                                          <p:val>
                                            <p:strVal val="1+#ppt_w/2"/>
                                          </p:val>
                                        </p:tav>
                                        <p:tav tm="100000">
                                          <p:val>
                                            <p:strVal val="#ppt_x"/>
                                          </p:val>
                                        </p:tav>
                                      </p:tavLst>
                                    </p:anim>
                                    <p:anim calcmode="lin" valueType="num">
                                      <p:cBhvr additive="base">
                                        <p:cTn id="16" dur="500" fill="hold"/>
                                        <p:tgtEl>
                                          <p:spTgt spid="5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500" fill="hold"/>
                                        <p:tgtEl>
                                          <p:spTgt spid="58"/>
                                        </p:tgtEl>
                                        <p:attrNameLst>
                                          <p:attrName>ppt_x</p:attrName>
                                        </p:attrNameLst>
                                      </p:cBhvr>
                                      <p:tavLst>
                                        <p:tav tm="0">
                                          <p:val>
                                            <p:strVal val="1+#ppt_w/2"/>
                                          </p:val>
                                        </p:tav>
                                        <p:tav tm="100000">
                                          <p:val>
                                            <p:strVal val="#ppt_x"/>
                                          </p:val>
                                        </p:tav>
                                      </p:tavLst>
                                    </p:anim>
                                    <p:anim calcmode="lin" valueType="num">
                                      <p:cBhvr additive="base">
                                        <p:cTn id="20" dur="500" fill="hold"/>
                                        <p:tgtEl>
                                          <p:spTgt spid="5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fill="hold"/>
                                        <p:tgtEl>
                                          <p:spTgt spid="59"/>
                                        </p:tgtEl>
                                        <p:attrNameLst>
                                          <p:attrName>ppt_x</p:attrName>
                                        </p:attrNameLst>
                                      </p:cBhvr>
                                      <p:tavLst>
                                        <p:tav tm="0">
                                          <p:val>
                                            <p:strVal val="1+#ppt_w/2"/>
                                          </p:val>
                                        </p:tav>
                                        <p:tav tm="100000">
                                          <p:val>
                                            <p:strVal val="#ppt_x"/>
                                          </p:val>
                                        </p:tav>
                                      </p:tavLst>
                                    </p:anim>
                                    <p:anim calcmode="lin" valueType="num">
                                      <p:cBhvr additive="base">
                                        <p:cTn id="24" dur="500" fill="hold"/>
                                        <p:tgtEl>
                                          <p:spTgt spid="5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500" fill="hold"/>
                                        <p:tgtEl>
                                          <p:spTgt spid="60"/>
                                        </p:tgtEl>
                                        <p:attrNameLst>
                                          <p:attrName>ppt_x</p:attrName>
                                        </p:attrNameLst>
                                      </p:cBhvr>
                                      <p:tavLst>
                                        <p:tav tm="0">
                                          <p:val>
                                            <p:strVal val="1+#ppt_w/2"/>
                                          </p:val>
                                        </p:tav>
                                        <p:tav tm="100000">
                                          <p:val>
                                            <p:strVal val="#ppt_x"/>
                                          </p:val>
                                        </p:tav>
                                      </p:tavLst>
                                    </p:anim>
                                    <p:anim calcmode="lin" valueType="num">
                                      <p:cBhvr additive="base">
                                        <p:cTn id="28" dur="500" fill="hold"/>
                                        <p:tgtEl>
                                          <p:spTgt spid="6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1+#ppt_w/2"/>
                                          </p:val>
                                        </p:tav>
                                        <p:tav tm="100000">
                                          <p:val>
                                            <p:strVal val="#ppt_x"/>
                                          </p:val>
                                        </p:tav>
                                      </p:tavLst>
                                    </p:anim>
                                    <p:anim calcmode="lin" valueType="num">
                                      <p:cBhvr additive="base">
                                        <p:cTn id="32" dur="500" fill="hold"/>
                                        <p:tgtEl>
                                          <p:spTgt spid="6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fill="hold"/>
                                        <p:tgtEl>
                                          <p:spTgt spid="62"/>
                                        </p:tgtEl>
                                        <p:attrNameLst>
                                          <p:attrName>ppt_x</p:attrName>
                                        </p:attrNameLst>
                                      </p:cBhvr>
                                      <p:tavLst>
                                        <p:tav tm="0">
                                          <p:val>
                                            <p:strVal val="1+#ppt_w/2"/>
                                          </p:val>
                                        </p:tav>
                                        <p:tav tm="100000">
                                          <p:val>
                                            <p:strVal val="#ppt_x"/>
                                          </p:val>
                                        </p:tav>
                                      </p:tavLst>
                                    </p:anim>
                                    <p:anim calcmode="lin" valueType="num">
                                      <p:cBhvr additive="base">
                                        <p:cTn id="36"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fill="hold"/>
                                        <p:tgtEl>
                                          <p:spTgt spid="43"/>
                                        </p:tgtEl>
                                        <p:attrNameLst>
                                          <p:attrName>ppt_x</p:attrName>
                                        </p:attrNameLst>
                                      </p:cBhvr>
                                      <p:tavLst>
                                        <p:tav tm="0">
                                          <p:val>
                                            <p:strVal val="1+#ppt_w/2"/>
                                          </p:val>
                                        </p:tav>
                                        <p:tav tm="100000">
                                          <p:val>
                                            <p:strVal val="#ppt_x"/>
                                          </p:val>
                                        </p:tav>
                                      </p:tavLst>
                                    </p:anim>
                                    <p:anim calcmode="lin" valueType="num">
                                      <p:cBhvr additive="base">
                                        <p:cTn id="42"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1+#ppt_w/2"/>
                                          </p:val>
                                        </p:tav>
                                        <p:tav tm="100000">
                                          <p:val>
                                            <p:strVal val="#ppt_x"/>
                                          </p:val>
                                        </p:tav>
                                      </p:tavLst>
                                    </p:anim>
                                    <p:anim calcmode="lin" valueType="num">
                                      <p:cBhvr additive="base">
                                        <p:cTn id="48"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fill="hold"/>
                                        <p:tgtEl>
                                          <p:spTgt spid="49"/>
                                        </p:tgtEl>
                                        <p:attrNameLst>
                                          <p:attrName>ppt_x</p:attrName>
                                        </p:attrNameLst>
                                      </p:cBhvr>
                                      <p:tavLst>
                                        <p:tav tm="0">
                                          <p:val>
                                            <p:strVal val="1+#ppt_w/2"/>
                                          </p:val>
                                        </p:tav>
                                        <p:tav tm="100000">
                                          <p:val>
                                            <p:strVal val="#ppt_x"/>
                                          </p:val>
                                        </p:tav>
                                      </p:tavLst>
                                    </p:anim>
                                    <p:anim calcmode="lin" valueType="num">
                                      <p:cBhvr additive="base">
                                        <p:cTn id="54"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1+#ppt_w/2"/>
                                          </p:val>
                                        </p:tav>
                                        <p:tav tm="100000">
                                          <p:val>
                                            <p:strVal val="#ppt_x"/>
                                          </p:val>
                                        </p:tav>
                                      </p:tavLst>
                                    </p:anim>
                                    <p:anim calcmode="lin" valueType="num">
                                      <p:cBhvr additive="base">
                                        <p:cTn id="60"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p:bldP spid="60" grpId="0"/>
      <p:bldP spid="61" grpId="0"/>
      <p:bldP spid="6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58496"/>
            <a:ext cx="3419871" cy="2285586"/>
          </a:xfrm>
          <a:prstGeom prst="rect">
            <a:avLst/>
          </a:prstGeom>
          <a:blipFill>
            <a:blip r:embed="rId4"/>
            <a:tile tx="0" ty="0" sx="100000" sy="100000" flip="none" algn="tl"/>
          </a:blipFill>
        </p:spPr>
      </p:pic>
      <p:cxnSp>
        <p:nvCxnSpPr>
          <p:cNvPr id="18" name="直接连接符 17"/>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17722" y="3098900"/>
            <a:ext cx="1100860" cy="696986"/>
            <a:chOff x="417722" y="3057078"/>
            <a:chExt cx="1100860" cy="696986"/>
          </a:xfrm>
        </p:grpSpPr>
        <p:sp>
          <p:nvSpPr>
            <p:cNvPr id="21" name="矩形 20"/>
            <p:cNvSpPr/>
            <p:nvPr/>
          </p:nvSpPr>
          <p:spPr>
            <a:xfrm>
              <a:off x="459662" y="3115698"/>
              <a:ext cx="936104" cy="612068"/>
            </a:xfrm>
            <a:prstGeom prst="rect">
              <a:avLst/>
            </a:prstGeom>
            <a:gradFill>
              <a:gsLst>
                <a:gs pos="89000">
                  <a:schemeClr val="bg1">
                    <a:lumMod val="75000"/>
                  </a:schemeClr>
                </a:gs>
                <a:gs pos="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2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4"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5"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6"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7"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6"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p>
        </p:txBody>
      </p:sp>
      <p:sp>
        <p:nvSpPr>
          <p:cNvPr id="37" name="等腰三角形 36"/>
          <p:cNvSpPr/>
          <p:nvPr/>
        </p:nvSpPr>
        <p:spPr>
          <a:xfrm rot="5400000">
            <a:off x="5186436" y="1476059"/>
            <a:ext cx="326222" cy="258949"/>
          </a:xfrm>
          <a:prstGeom prst="triangl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ppt_y</p:attrName>
                                        </p:attrNameLst>
                                      </p:cBhvr>
                                      <p:tavLst>
                                        <p:tav tm="0">
                                          <p:val>
                                            <p:strVal val="#ppt_y+#ppt_h*1.125000"/>
                                          </p:val>
                                        </p:tav>
                                        <p:tav tm="100000">
                                          <p:val>
                                            <p:strVal val="#ppt_y"/>
                                          </p:val>
                                        </p:tav>
                                      </p:tavLst>
                                    </p:anim>
                                    <p:animEffect transition="in" filter="wipe(up)">
                                      <p:cBhvr>
                                        <p:cTn id="26" dur="500"/>
                                        <p:tgtEl>
                                          <p:spTgt spid="24"/>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ppt_y</p:attrName>
                                        </p:attrNameLst>
                                      </p:cBhvr>
                                      <p:tavLst>
                                        <p:tav tm="0">
                                          <p:val>
                                            <p:strVal val="#ppt_y+#ppt_h*1.125000"/>
                                          </p:val>
                                        </p:tav>
                                        <p:tav tm="100000">
                                          <p:val>
                                            <p:strVal val="#ppt_y"/>
                                          </p:val>
                                        </p:tav>
                                      </p:tavLst>
                                    </p:anim>
                                    <p:animEffect transition="in" filter="wipe(up)">
                                      <p:cBhvr>
                                        <p:cTn id="30" dur="500"/>
                                        <p:tgtEl>
                                          <p:spTgt spid="2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up)">
                                      <p:cBhvr>
                                        <p:cTn id="34" dur="500"/>
                                        <p:tgtEl>
                                          <p:spTgt spid="2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up)">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37"/>
                                        </p:tgtEl>
                                      </p:cBhvr>
                                    </p:animEffect>
                                    <p:animScale>
                                      <p:cBhvr>
                                        <p:cTn id="54" dur="250" autoRev="1" fill="hold"/>
                                        <p:tgtEl>
                                          <p:spTgt spid="37"/>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25"/>
                                        </p:tgtEl>
                                      </p:cBhvr>
                                    </p:animEffect>
                                    <p:animScale>
                                      <p:cBhvr>
                                        <p:cTn id="59" dur="250" autoRev="1" fill="hold"/>
                                        <p:tgtEl>
                                          <p:spTgt spid="25"/>
                                        </p:tgtEl>
                                      </p:cBhvr>
                                      <p:by x="105000" y="105000"/>
                                    </p:animScale>
                                  </p:childTnLst>
                                </p:cTn>
                              </p:par>
                            </p:childTnLst>
                          </p:cTn>
                        </p:par>
                      </p:childTnLst>
                    </p:cTn>
                  </p:par>
                  <p:par>
                    <p:cTn id="60" fill="hold">
                      <p:stCondLst>
                        <p:cond delay="indefinite"/>
                      </p:stCondLst>
                      <p:childTnLst>
                        <p:par>
                          <p:cTn id="61" fill="hold">
                            <p:stCondLst>
                              <p:cond delay="0"/>
                            </p:stCondLst>
                            <p:childTnLst>
                              <p:par>
                                <p:cTn id="62" presetID="42" presetClass="exit" presetSubtype="0" fill="hold" grpId="1" nodeType="clickEffect">
                                  <p:stCondLst>
                                    <p:cond delay="0"/>
                                  </p:stCondLst>
                                  <p:childTnLst>
                                    <p:animEffect transition="out" filter="fade">
                                      <p:cBhvr>
                                        <p:cTn id="63" dur="1000"/>
                                        <p:tgtEl>
                                          <p:spTgt spid="24"/>
                                        </p:tgtEl>
                                      </p:cBhvr>
                                    </p:animEffect>
                                    <p:anim calcmode="lin" valueType="num">
                                      <p:cBhvr>
                                        <p:cTn id="64" dur="1000"/>
                                        <p:tgtEl>
                                          <p:spTgt spid="24"/>
                                        </p:tgtEl>
                                        <p:attrNameLst>
                                          <p:attrName>ppt_x</p:attrName>
                                        </p:attrNameLst>
                                      </p:cBhvr>
                                      <p:tavLst>
                                        <p:tav tm="0">
                                          <p:val>
                                            <p:strVal val="ppt_x"/>
                                          </p:val>
                                        </p:tav>
                                        <p:tav tm="100000">
                                          <p:val>
                                            <p:strVal val="ppt_x"/>
                                          </p:val>
                                        </p:tav>
                                      </p:tavLst>
                                    </p:anim>
                                    <p:anim calcmode="lin" valueType="num">
                                      <p:cBhvr>
                                        <p:cTn id="65" dur="1000"/>
                                        <p:tgtEl>
                                          <p:spTgt spid="24"/>
                                        </p:tgtEl>
                                        <p:attrNameLst>
                                          <p:attrName>ppt_y</p:attrName>
                                        </p:attrNameLst>
                                      </p:cBhvr>
                                      <p:tavLst>
                                        <p:tav tm="0">
                                          <p:val>
                                            <p:strVal val="ppt_y"/>
                                          </p:val>
                                        </p:tav>
                                        <p:tav tm="100000">
                                          <p:val>
                                            <p:strVal val="ppt_y+.1"/>
                                          </p:val>
                                        </p:tav>
                                      </p:tavLst>
                                    </p:anim>
                                    <p:set>
                                      <p:cBhvr>
                                        <p:cTn id="66" dur="1" fill="hold">
                                          <p:stCondLst>
                                            <p:cond delay="999"/>
                                          </p:stCondLst>
                                        </p:cTn>
                                        <p:tgtEl>
                                          <p:spTgt spid="24"/>
                                        </p:tgtEl>
                                        <p:attrNameLst>
                                          <p:attrName>style.visibility</p:attrName>
                                        </p:attrNameLst>
                                      </p:cBhvr>
                                      <p:to>
                                        <p:strVal val="hidden"/>
                                      </p:to>
                                    </p:set>
                                  </p:childTnLst>
                                </p:cTn>
                              </p:par>
                              <p:par>
                                <p:cTn id="67" presetID="42" presetClass="exit" presetSubtype="0" fill="hold" grpId="1" nodeType="withEffect">
                                  <p:stCondLst>
                                    <p:cond delay="0"/>
                                  </p:stCondLst>
                                  <p:childTnLst>
                                    <p:animEffect transition="out" filter="fade">
                                      <p:cBhvr>
                                        <p:cTn id="68" dur="1000"/>
                                        <p:tgtEl>
                                          <p:spTgt spid="26"/>
                                        </p:tgtEl>
                                      </p:cBhvr>
                                    </p:animEffect>
                                    <p:anim calcmode="lin" valueType="num">
                                      <p:cBhvr>
                                        <p:cTn id="69" dur="1000"/>
                                        <p:tgtEl>
                                          <p:spTgt spid="26"/>
                                        </p:tgtEl>
                                        <p:attrNameLst>
                                          <p:attrName>ppt_x</p:attrName>
                                        </p:attrNameLst>
                                      </p:cBhvr>
                                      <p:tavLst>
                                        <p:tav tm="0">
                                          <p:val>
                                            <p:strVal val="ppt_x"/>
                                          </p:val>
                                        </p:tav>
                                        <p:tav tm="100000">
                                          <p:val>
                                            <p:strVal val="ppt_x"/>
                                          </p:val>
                                        </p:tav>
                                      </p:tavLst>
                                    </p:anim>
                                    <p:anim calcmode="lin" valueType="num">
                                      <p:cBhvr>
                                        <p:cTn id="70" dur="1000"/>
                                        <p:tgtEl>
                                          <p:spTgt spid="26"/>
                                        </p:tgtEl>
                                        <p:attrNameLst>
                                          <p:attrName>ppt_y</p:attrName>
                                        </p:attrNameLst>
                                      </p:cBhvr>
                                      <p:tavLst>
                                        <p:tav tm="0">
                                          <p:val>
                                            <p:strVal val="ppt_y"/>
                                          </p:val>
                                        </p:tav>
                                        <p:tav tm="100000">
                                          <p:val>
                                            <p:strVal val="ppt_y+.1"/>
                                          </p:val>
                                        </p:tav>
                                      </p:tavLst>
                                    </p:anim>
                                    <p:set>
                                      <p:cBhvr>
                                        <p:cTn id="71" dur="1" fill="hold">
                                          <p:stCondLst>
                                            <p:cond delay="999"/>
                                          </p:stCondLst>
                                        </p:cTn>
                                        <p:tgtEl>
                                          <p:spTgt spid="26"/>
                                        </p:tgtEl>
                                        <p:attrNameLst>
                                          <p:attrName>style.visibility</p:attrName>
                                        </p:attrNameLst>
                                      </p:cBhvr>
                                      <p:to>
                                        <p:strVal val="hidden"/>
                                      </p:to>
                                    </p:set>
                                  </p:childTnLst>
                                </p:cTn>
                              </p:par>
                              <p:par>
                                <p:cTn id="72" presetID="42" presetClass="exit" presetSubtype="0" fill="hold" grpId="1" nodeType="withEffect">
                                  <p:stCondLst>
                                    <p:cond delay="0"/>
                                  </p:stCondLst>
                                  <p:childTnLst>
                                    <p:animEffect transition="out" filter="fade">
                                      <p:cBhvr>
                                        <p:cTn id="73" dur="1000"/>
                                        <p:tgtEl>
                                          <p:spTgt spid="27"/>
                                        </p:tgtEl>
                                      </p:cBhvr>
                                    </p:animEffect>
                                    <p:anim calcmode="lin" valueType="num">
                                      <p:cBhvr>
                                        <p:cTn id="74" dur="1000"/>
                                        <p:tgtEl>
                                          <p:spTgt spid="27"/>
                                        </p:tgtEl>
                                        <p:attrNameLst>
                                          <p:attrName>ppt_x</p:attrName>
                                        </p:attrNameLst>
                                      </p:cBhvr>
                                      <p:tavLst>
                                        <p:tav tm="0">
                                          <p:val>
                                            <p:strVal val="ppt_x"/>
                                          </p:val>
                                        </p:tav>
                                        <p:tav tm="100000">
                                          <p:val>
                                            <p:strVal val="ppt_x"/>
                                          </p:val>
                                        </p:tav>
                                      </p:tavLst>
                                    </p:anim>
                                    <p:anim calcmode="lin" valueType="num">
                                      <p:cBhvr>
                                        <p:cTn id="75" dur="1000"/>
                                        <p:tgtEl>
                                          <p:spTgt spid="27"/>
                                        </p:tgtEl>
                                        <p:attrNameLst>
                                          <p:attrName>ppt_y</p:attrName>
                                        </p:attrNameLst>
                                      </p:cBhvr>
                                      <p:tavLst>
                                        <p:tav tm="0">
                                          <p:val>
                                            <p:strVal val="ppt_y"/>
                                          </p:val>
                                        </p:tav>
                                        <p:tav tm="100000">
                                          <p:val>
                                            <p:strVal val="ppt_y+.1"/>
                                          </p:val>
                                        </p:tav>
                                      </p:tavLst>
                                    </p:anim>
                                    <p:set>
                                      <p:cBhvr>
                                        <p:cTn id="76" dur="1" fill="hold">
                                          <p:stCondLst>
                                            <p:cond delay="999"/>
                                          </p:stCondLst>
                                        </p:cTn>
                                        <p:tgtEl>
                                          <p:spTgt spid="27"/>
                                        </p:tgtEl>
                                        <p:attrNameLst>
                                          <p:attrName>style.visibility</p:attrName>
                                        </p:attrNameLst>
                                      </p:cBhvr>
                                      <p:to>
                                        <p:strVal val="hidden"/>
                                      </p:to>
                                    </p:set>
                                  </p:childTnLst>
                                </p:cTn>
                              </p:par>
                              <p:par>
                                <p:cTn id="77" presetID="42" presetClass="exit" presetSubtype="0" fill="hold" grpId="1" nodeType="withEffect">
                                  <p:stCondLst>
                                    <p:cond delay="0"/>
                                  </p:stCondLst>
                                  <p:childTnLst>
                                    <p:animEffect transition="out" filter="fade">
                                      <p:cBhvr>
                                        <p:cTn id="78" dur="1000"/>
                                        <p:tgtEl>
                                          <p:spTgt spid="36"/>
                                        </p:tgtEl>
                                      </p:cBhvr>
                                    </p:animEffect>
                                    <p:anim calcmode="lin" valueType="num">
                                      <p:cBhvr>
                                        <p:cTn id="79" dur="1000"/>
                                        <p:tgtEl>
                                          <p:spTgt spid="36"/>
                                        </p:tgtEl>
                                        <p:attrNameLst>
                                          <p:attrName>ppt_x</p:attrName>
                                        </p:attrNameLst>
                                      </p:cBhvr>
                                      <p:tavLst>
                                        <p:tav tm="0">
                                          <p:val>
                                            <p:strVal val="ppt_x"/>
                                          </p:val>
                                        </p:tav>
                                        <p:tav tm="100000">
                                          <p:val>
                                            <p:strVal val="ppt_x"/>
                                          </p:val>
                                        </p:tav>
                                      </p:tavLst>
                                    </p:anim>
                                    <p:anim calcmode="lin" valueType="num">
                                      <p:cBhvr>
                                        <p:cTn id="80" dur="1000"/>
                                        <p:tgtEl>
                                          <p:spTgt spid="36"/>
                                        </p:tgtEl>
                                        <p:attrNameLst>
                                          <p:attrName>ppt_y</p:attrName>
                                        </p:attrNameLst>
                                      </p:cBhvr>
                                      <p:tavLst>
                                        <p:tav tm="0">
                                          <p:val>
                                            <p:strVal val="ppt_y"/>
                                          </p:val>
                                        </p:tav>
                                        <p:tav tm="100000">
                                          <p:val>
                                            <p:strVal val="ppt_y+.1"/>
                                          </p:val>
                                        </p:tav>
                                      </p:tavLst>
                                    </p:anim>
                                    <p:set>
                                      <p:cBhvr>
                                        <p:cTn id="81" dur="1" fill="hold">
                                          <p:stCondLst>
                                            <p:cond delay="9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5" grpId="0"/>
      <p:bldP spid="25" grpId="1"/>
      <p:bldP spid="26" grpId="0"/>
      <p:bldP spid="26" grpId="1"/>
      <p:bldP spid="27" grpId="0"/>
      <p:bldP spid="27" grpId="1"/>
      <p:bldP spid="36" grpId="0"/>
      <p:bldP spid="36" grpId="1"/>
      <p:bldP spid="37" grpId="0" animBg="1"/>
      <p:bldP spid="3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76" name="组合 10"/>
          <p:cNvGrpSpPr/>
          <p:nvPr/>
        </p:nvGrpSpPr>
        <p:grpSpPr bwMode="auto">
          <a:xfrm>
            <a:off x="953691" y="1009650"/>
            <a:ext cx="3009900" cy="3724275"/>
            <a:chOff x="0" y="0"/>
            <a:chExt cx="4013321" cy="4966128"/>
          </a:xfrm>
        </p:grpSpPr>
        <p:pic>
          <p:nvPicPr>
            <p:cNvPr id="77" name="Picture 3"/>
            <p:cNvPicPr>
              <a:picLocks noChangeAspect="1" noChangeArrowheads="1"/>
            </p:cNvPicPr>
            <p:nvPr/>
          </p:nvPicPr>
          <p:blipFill>
            <a:blip r:embed="rId3">
              <a:extLst>
                <a:ext uri="{28A0092B-C50C-407E-A947-70E740481C1C}">
                  <a14:useLocalDpi xmlns:a14="http://schemas.microsoft.com/office/drawing/2010/main" val="0"/>
                </a:ext>
              </a:extLst>
            </a:blip>
            <a:srcRect l="5353" t="8440" r="6203" b="10136"/>
            <a:stretch>
              <a:fillRect/>
            </a:stretch>
          </p:blipFill>
          <p:spPr bwMode="auto">
            <a:xfrm>
              <a:off x="0" y="0"/>
              <a:ext cx="4013321" cy="4966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Rectangle 4"/>
            <p:cNvSpPr>
              <a:spLocks noChangeArrowheads="1"/>
            </p:cNvSpPr>
            <p:nvPr/>
          </p:nvSpPr>
          <p:spPr bwMode="auto">
            <a:xfrm>
              <a:off x="589697" y="589534"/>
              <a:ext cx="2838784" cy="3697941"/>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endParaRPr>
            </a:p>
          </p:txBody>
        </p:sp>
      </p:grpSp>
      <p:sp>
        <p:nvSpPr>
          <p:cNvPr id="79" name="矩形 22"/>
          <p:cNvSpPr>
            <a:spLocks noChangeArrowheads="1"/>
          </p:cNvSpPr>
          <p:nvPr/>
        </p:nvSpPr>
        <p:spPr bwMode="auto">
          <a:xfrm>
            <a:off x="4323160" y="1569244"/>
            <a:ext cx="2568178" cy="354806"/>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80" name="TextBox 32"/>
          <p:cNvSpPr>
            <a:spLocks noChangeArrowheads="1"/>
          </p:cNvSpPr>
          <p:nvPr/>
        </p:nvSpPr>
        <p:spPr bwMode="auto">
          <a:xfrm>
            <a:off x="4363642" y="1631156"/>
            <a:ext cx="2268140"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在此添加您的描述说明</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1" name="矩形 24"/>
          <p:cNvSpPr>
            <a:spLocks noChangeArrowheads="1"/>
          </p:cNvSpPr>
          <p:nvPr/>
        </p:nvSpPr>
        <p:spPr bwMode="auto">
          <a:xfrm>
            <a:off x="4323160" y="1980010"/>
            <a:ext cx="2822972" cy="354806"/>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82" name="TextBox 34"/>
          <p:cNvSpPr>
            <a:spLocks noChangeArrowheads="1"/>
          </p:cNvSpPr>
          <p:nvPr/>
        </p:nvSpPr>
        <p:spPr bwMode="auto">
          <a:xfrm>
            <a:off x="4363641" y="2043112"/>
            <a:ext cx="2375297"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3" name="矩形 26"/>
          <p:cNvSpPr>
            <a:spLocks noChangeArrowheads="1"/>
          </p:cNvSpPr>
          <p:nvPr/>
        </p:nvSpPr>
        <p:spPr bwMode="auto">
          <a:xfrm>
            <a:off x="4323160" y="2390776"/>
            <a:ext cx="2822972" cy="354806"/>
          </a:xfrm>
          <a:prstGeom prst="rect">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84" name="TextBox 36"/>
          <p:cNvSpPr>
            <a:spLocks noChangeArrowheads="1"/>
          </p:cNvSpPr>
          <p:nvPr/>
        </p:nvSpPr>
        <p:spPr bwMode="auto">
          <a:xfrm>
            <a:off x="4363642" y="2453878"/>
            <a:ext cx="2544365"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5" name="矩形 28"/>
          <p:cNvSpPr>
            <a:spLocks noChangeArrowheads="1"/>
          </p:cNvSpPr>
          <p:nvPr/>
        </p:nvSpPr>
        <p:spPr bwMode="auto">
          <a:xfrm>
            <a:off x="4323160" y="2801542"/>
            <a:ext cx="3240881" cy="354806"/>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86" name="TextBox 38"/>
          <p:cNvSpPr>
            <a:spLocks noChangeArrowheads="1"/>
          </p:cNvSpPr>
          <p:nvPr/>
        </p:nvSpPr>
        <p:spPr bwMode="auto">
          <a:xfrm>
            <a:off x="4363642" y="2864644"/>
            <a:ext cx="2859881"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在此添加您的描述</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7" name="矩形 30"/>
          <p:cNvSpPr>
            <a:spLocks noChangeArrowheads="1"/>
          </p:cNvSpPr>
          <p:nvPr/>
        </p:nvSpPr>
        <p:spPr bwMode="auto">
          <a:xfrm>
            <a:off x="4323160" y="1158479"/>
            <a:ext cx="3082528" cy="353615"/>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88" name="TextBox 40"/>
          <p:cNvSpPr>
            <a:spLocks noChangeArrowheads="1"/>
          </p:cNvSpPr>
          <p:nvPr/>
        </p:nvSpPr>
        <p:spPr bwMode="auto">
          <a:xfrm>
            <a:off x="4363641" y="1221581"/>
            <a:ext cx="2327672"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9" name="矩形 32"/>
          <p:cNvSpPr>
            <a:spLocks noChangeArrowheads="1"/>
          </p:cNvSpPr>
          <p:nvPr/>
        </p:nvSpPr>
        <p:spPr bwMode="auto">
          <a:xfrm>
            <a:off x="4323160" y="3212307"/>
            <a:ext cx="2185988" cy="354806"/>
          </a:xfrm>
          <a:prstGeom prst="rect">
            <a:avLst/>
          </a:pr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90" name="TextBox 42"/>
          <p:cNvSpPr>
            <a:spLocks noChangeArrowheads="1"/>
          </p:cNvSpPr>
          <p:nvPr/>
        </p:nvSpPr>
        <p:spPr bwMode="auto">
          <a:xfrm>
            <a:off x="4363641" y="3262312"/>
            <a:ext cx="1825228" cy="236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在此添加您的小标签</a:t>
            </a:r>
            <a:endParaRPr lang="zh-CN" altLang="en-US" sz="1200">
              <a:solidFill>
                <a:schemeClr val="accent2"/>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1" name="矩形 34"/>
          <p:cNvSpPr>
            <a:spLocks noChangeArrowheads="1"/>
          </p:cNvSpPr>
          <p:nvPr/>
        </p:nvSpPr>
        <p:spPr bwMode="auto">
          <a:xfrm>
            <a:off x="4266010" y="3783807"/>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2" name="矩形 47"/>
          <p:cNvSpPr>
            <a:spLocks noChangeArrowheads="1"/>
          </p:cNvSpPr>
          <p:nvPr/>
        </p:nvSpPr>
        <p:spPr bwMode="auto">
          <a:xfrm>
            <a:off x="4255294"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93" name="矩形 36"/>
          <p:cNvSpPr>
            <a:spLocks noChangeArrowheads="1"/>
          </p:cNvSpPr>
          <p:nvPr/>
        </p:nvSpPr>
        <p:spPr bwMode="auto">
          <a:xfrm>
            <a:off x="6235304" y="3783807"/>
            <a:ext cx="984877"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4" name="矩形 37"/>
          <p:cNvSpPr>
            <a:spLocks noChangeArrowheads="1"/>
          </p:cNvSpPr>
          <p:nvPr/>
        </p:nvSpPr>
        <p:spPr bwMode="auto">
          <a:xfrm>
            <a:off x="6224588" y="4070748"/>
            <a:ext cx="1857375" cy="457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6" tIns="34289" rIns="68576" bIns="34289">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图表</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ppt_x</p:attrName>
                                        </p:attrNameLst>
                                      </p:cBhvr>
                                      <p:tavLst>
                                        <p:tav tm="0">
                                          <p:val>
                                            <p:strVal val="0-#ppt_w/2"/>
                                          </p:val>
                                        </p:tav>
                                        <p:tav tm="100000">
                                          <p:val>
                                            <p:strVal val="#ppt_x"/>
                                          </p:val>
                                        </p:tav>
                                      </p:tavLst>
                                    </p:anim>
                                    <p:anim calcmode="lin" valueType="num">
                                      <p:cBhvr>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88"/>
                                        </p:tgtEl>
                                        <p:attrNameLst>
                                          <p:attrName>style.visibility</p:attrName>
                                        </p:attrNameLst>
                                      </p:cBhvr>
                                      <p:to>
                                        <p:strVal val="visible"/>
                                      </p:to>
                                    </p:set>
                                    <p:anim calcmode="lin" valueType="num">
                                      <p:cBhvr>
                                        <p:cTn id="12" dur="350"/>
                                        <p:tgtEl>
                                          <p:spTgt spid="88"/>
                                        </p:tgtEl>
                                        <p:attrNameLst>
                                          <p:attrName>ppt_x</p:attrName>
                                        </p:attrNameLst>
                                      </p:cBhvr>
                                      <p:tavLst>
                                        <p:tav tm="0">
                                          <p:val>
                                            <p:strVal val="#ppt_x-#ppt_w*1.125000"/>
                                          </p:val>
                                        </p:tav>
                                        <p:tav tm="100000">
                                          <p:val>
                                            <p:strVal val="#ppt_x"/>
                                          </p:val>
                                        </p:tav>
                                      </p:tavLst>
                                    </p:anim>
                                    <p:animEffect>
                                      <p:cBhvr>
                                        <p:cTn id="13" dur="350"/>
                                        <p:tgtEl>
                                          <p:spTgt spid="88"/>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p:cTn id="16" dur="350"/>
                                        <p:tgtEl>
                                          <p:spTgt spid="87"/>
                                        </p:tgtEl>
                                        <p:attrNameLst>
                                          <p:attrName>ppt_x</p:attrName>
                                        </p:attrNameLst>
                                      </p:cBhvr>
                                      <p:tavLst>
                                        <p:tav tm="0">
                                          <p:val>
                                            <p:strVal val="#ppt_x-#ppt_w*1.125000"/>
                                          </p:val>
                                        </p:tav>
                                        <p:tav tm="100000">
                                          <p:val>
                                            <p:strVal val="#ppt_x"/>
                                          </p:val>
                                        </p:tav>
                                      </p:tavLst>
                                    </p:anim>
                                    <p:animEffect>
                                      <p:cBhvr>
                                        <p:cTn id="17" dur="350"/>
                                        <p:tgtEl>
                                          <p:spTgt spid="87"/>
                                        </p:tgtEl>
                                      </p:cBhvr>
                                    </p:animEffect>
                                  </p:childTnLst>
                                </p:cTn>
                              </p:par>
                              <p:par>
                                <p:cTn id="18" presetID="12" presetClass="entr" presetSubtype="8" fill="hold" grpId="0" nodeType="withEffect">
                                  <p:stCondLst>
                                    <p:cond delay="250"/>
                                  </p:stCondLst>
                                  <p:childTnLst>
                                    <p:set>
                                      <p:cBhvr>
                                        <p:cTn id="19" dur="1" fill="hold">
                                          <p:stCondLst>
                                            <p:cond delay="0"/>
                                          </p:stCondLst>
                                        </p:cTn>
                                        <p:tgtEl>
                                          <p:spTgt spid="80"/>
                                        </p:tgtEl>
                                        <p:attrNameLst>
                                          <p:attrName>style.visibility</p:attrName>
                                        </p:attrNameLst>
                                      </p:cBhvr>
                                      <p:to>
                                        <p:strVal val="visible"/>
                                      </p:to>
                                    </p:set>
                                    <p:anim calcmode="lin" valueType="num">
                                      <p:cBhvr>
                                        <p:cTn id="20" dur="350"/>
                                        <p:tgtEl>
                                          <p:spTgt spid="80"/>
                                        </p:tgtEl>
                                        <p:attrNameLst>
                                          <p:attrName>ppt_x</p:attrName>
                                        </p:attrNameLst>
                                      </p:cBhvr>
                                      <p:tavLst>
                                        <p:tav tm="0">
                                          <p:val>
                                            <p:strVal val="#ppt_x-#ppt_w*1.125000"/>
                                          </p:val>
                                        </p:tav>
                                        <p:tav tm="100000">
                                          <p:val>
                                            <p:strVal val="#ppt_x"/>
                                          </p:val>
                                        </p:tav>
                                      </p:tavLst>
                                    </p:anim>
                                    <p:animEffect>
                                      <p:cBhvr>
                                        <p:cTn id="21" dur="350"/>
                                        <p:tgtEl>
                                          <p:spTgt spid="80"/>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79"/>
                                        </p:tgtEl>
                                        <p:attrNameLst>
                                          <p:attrName>style.visibility</p:attrName>
                                        </p:attrNameLst>
                                      </p:cBhvr>
                                      <p:to>
                                        <p:strVal val="visible"/>
                                      </p:to>
                                    </p:set>
                                    <p:anim calcmode="lin" valueType="num">
                                      <p:cBhvr>
                                        <p:cTn id="24" dur="350"/>
                                        <p:tgtEl>
                                          <p:spTgt spid="79"/>
                                        </p:tgtEl>
                                        <p:attrNameLst>
                                          <p:attrName>ppt_x</p:attrName>
                                        </p:attrNameLst>
                                      </p:cBhvr>
                                      <p:tavLst>
                                        <p:tav tm="0">
                                          <p:val>
                                            <p:strVal val="#ppt_x-#ppt_w*1.125000"/>
                                          </p:val>
                                        </p:tav>
                                        <p:tav tm="100000">
                                          <p:val>
                                            <p:strVal val="#ppt_x"/>
                                          </p:val>
                                        </p:tav>
                                      </p:tavLst>
                                    </p:anim>
                                    <p:animEffect>
                                      <p:cBhvr>
                                        <p:cTn id="25" dur="350"/>
                                        <p:tgtEl>
                                          <p:spTgt spid="79"/>
                                        </p:tgtEl>
                                      </p:cBhvr>
                                    </p:animEffect>
                                  </p:childTnLst>
                                </p:cTn>
                              </p:par>
                              <p:par>
                                <p:cTn id="26" presetID="12" presetClass="entr" presetSubtype="8" fill="hold" grpId="0" nodeType="withEffect">
                                  <p:stCondLst>
                                    <p:cond delay="500"/>
                                  </p:stCondLst>
                                  <p:childTnLst>
                                    <p:set>
                                      <p:cBhvr>
                                        <p:cTn id="27" dur="1" fill="hold">
                                          <p:stCondLst>
                                            <p:cond delay="0"/>
                                          </p:stCondLst>
                                        </p:cTn>
                                        <p:tgtEl>
                                          <p:spTgt spid="82"/>
                                        </p:tgtEl>
                                        <p:attrNameLst>
                                          <p:attrName>style.visibility</p:attrName>
                                        </p:attrNameLst>
                                      </p:cBhvr>
                                      <p:to>
                                        <p:strVal val="visible"/>
                                      </p:to>
                                    </p:set>
                                    <p:anim calcmode="lin" valueType="num">
                                      <p:cBhvr>
                                        <p:cTn id="28" dur="350"/>
                                        <p:tgtEl>
                                          <p:spTgt spid="82"/>
                                        </p:tgtEl>
                                        <p:attrNameLst>
                                          <p:attrName>ppt_x</p:attrName>
                                        </p:attrNameLst>
                                      </p:cBhvr>
                                      <p:tavLst>
                                        <p:tav tm="0">
                                          <p:val>
                                            <p:strVal val="#ppt_x-#ppt_w*1.125000"/>
                                          </p:val>
                                        </p:tav>
                                        <p:tav tm="100000">
                                          <p:val>
                                            <p:strVal val="#ppt_x"/>
                                          </p:val>
                                        </p:tav>
                                      </p:tavLst>
                                    </p:anim>
                                    <p:animEffect>
                                      <p:cBhvr>
                                        <p:cTn id="29" dur="350"/>
                                        <p:tgtEl>
                                          <p:spTgt spid="82"/>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81"/>
                                        </p:tgtEl>
                                        <p:attrNameLst>
                                          <p:attrName>style.visibility</p:attrName>
                                        </p:attrNameLst>
                                      </p:cBhvr>
                                      <p:to>
                                        <p:strVal val="visible"/>
                                      </p:to>
                                    </p:set>
                                    <p:anim calcmode="lin" valueType="num">
                                      <p:cBhvr>
                                        <p:cTn id="32" dur="350"/>
                                        <p:tgtEl>
                                          <p:spTgt spid="81"/>
                                        </p:tgtEl>
                                        <p:attrNameLst>
                                          <p:attrName>ppt_x</p:attrName>
                                        </p:attrNameLst>
                                      </p:cBhvr>
                                      <p:tavLst>
                                        <p:tav tm="0">
                                          <p:val>
                                            <p:strVal val="#ppt_x-#ppt_w*1.125000"/>
                                          </p:val>
                                        </p:tav>
                                        <p:tav tm="100000">
                                          <p:val>
                                            <p:strVal val="#ppt_x"/>
                                          </p:val>
                                        </p:tav>
                                      </p:tavLst>
                                    </p:anim>
                                    <p:animEffect>
                                      <p:cBhvr>
                                        <p:cTn id="33" dur="350"/>
                                        <p:tgtEl>
                                          <p:spTgt spid="81"/>
                                        </p:tgtEl>
                                      </p:cBhvr>
                                    </p:animEffect>
                                  </p:childTnLst>
                                </p:cTn>
                              </p:par>
                              <p:par>
                                <p:cTn id="34" presetID="12" presetClass="entr" presetSubtype="8" fill="hold" grpId="0" nodeType="withEffect">
                                  <p:stCondLst>
                                    <p:cond delay="250"/>
                                  </p:stCondLst>
                                  <p:childTnLst>
                                    <p:set>
                                      <p:cBhvr>
                                        <p:cTn id="35" dur="1" fill="hold">
                                          <p:stCondLst>
                                            <p:cond delay="0"/>
                                          </p:stCondLst>
                                        </p:cTn>
                                        <p:tgtEl>
                                          <p:spTgt spid="84"/>
                                        </p:tgtEl>
                                        <p:attrNameLst>
                                          <p:attrName>style.visibility</p:attrName>
                                        </p:attrNameLst>
                                      </p:cBhvr>
                                      <p:to>
                                        <p:strVal val="visible"/>
                                      </p:to>
                                    </p:set>
                                    <p:anim calcmode="lin" valueType="num">
                                      <p:cBhvr>
                                        <p:cTn id="36" dur="350"/>
                                        <p:tgtEl>
                                          <p:spTgt spid="84"/>
                                        </p:tgtEl>
                                        <p:attrNameLst>
                                          <p:attrName>ppt_x</p:attrName>
                                        </p:attrNameLst>
                                      </p:cBhvr>
                                      <p:tavLst>
                                        <p:tav tm="0">
                                          <p:val>
                                            <p:strVal val="#ppt_x-#ppt_w*1.125000"/>
                                          </p:val>
                                        </p:tav>
                                        <p:tav tm="100000">
                                          <p:val>
                                            <p:strVal val="#ppt_x"/>
                                          </p:val>
                                        </p:tav>
                                      </p:tavLst>
                                    </p:anim>
                                    <p:animEffect>
                                      <p:cBhvr>
                                        <p:cTn id="37" dur="350"/>
                                        <p:tgtEl>
                                          <p:spTgt spid="84"/>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83"/>
                                        </p:tgtEl>
                                        <p:attrNameLst>
                                          <p:attrName>style.visibility</p:attrName>
                                        </p:attrNameLst>
                                      </p:cBhvr>
                                      <p:to>
                                        <p:strVal val="visible"/>
                                      </p:to>
                                    </p:set>
                                    <p:anim calcmode="lin" valueType="num">
                                      <p:cBhvr>
                                        <p:cTn id="40" dur="350"/>
                                        <p:tgtEl>
                                          <p:spTgt spid="83"/>
                                        </p:tgtEl>
                                        <p:attrNameLst>
                                          <p:attrName>ppt_x</p:attrName>
                                        </p:attrNameLst>
                                      </p:cBhvr>
                                      <p:tavLst>
                                        <p:tav tm="0">
                                          <p:val>
                                            <p:strVal val="#ppt_x-#ppt_w*1.125000"/>
                                          </p:val>
                                        </p:tav>
                                        <p:tav tm="100000">
                                          <p:val>
                                            <p:strVal val="#ppt_x"/>
                                          </p:val>
                                        </p:tav>
                                      </p:tavLst>
                                    </p:anim>
                                    <p:animEffect>
                                      <p:cBhvr>
                                        <p:cTn id="41" dur="350"/>
                                        <p:tgtEl>
                                          <p:spTgt spid="83"/>
                                        </p:tgtEl>
                                      </p:cBhvr>
                                    </p:animEffect>
                                  </p:childTnLst>
                                </p:cTn>
                              </p:par>
                              <p:par>
                                <p:cTn id="42" presetID="12" presetClass="entr" presetSubtype="8" fill="hold" grpId="0" nodeType="withEffect">
                                  <p:stCondLst>
                                    <p:cond delay="750"/>
                                  </p:stCondLst>
                                  <p:childTnLst>
                                    <p:set>
                                      <p:cBhvr>
                                        <p:cTn id="43" dur="1" fill="hold">
                                          <p:stCondLst>
                                            <p:cond delay="0"/>
                                          </p:stCondLst>
                                        </p:cTn>
                                        <p:tgtEl>
                                          <p:spTgt spid="86"/>
                                        </p:tgtEl>
                                        <p:attrNameLst>
                                          <p:attrName>style.visibility</p:attrName>
                                        </p:attrNameLst>
                                      </p:cBhvr>
                                      <p:to>
                                        <p:strVal val="visible"/>
                                      </p:to>
                                    </p:set>
                                    <p:anim calcmode="lin" valueType="num">
                                      <p:cBhvr>
                                        <p:cTn id="44" dur="350"/>
                                        <p:tgtEl>
                                          <p:spTgt spid="86"/>
                                        </p:tgtEl>
                                        <p:attrNameLst>
                                          <p:attrName>ppt_x</p:attrName>
                                        </p:attrNameLst>
                                      </p:cBhvr>
                                      <p:tavLst>
                                        <p:tav tm="0">
                                          <p:val>
                                            <p:strVal val="#ppt_x-#ppt_w*1.125000"/>
                                          </p:val>
                                        </p:tav>
                                        <p:tav tm="100000">
                                          <p:val>
                                            <p:strVal val="#ppt_x"/>
                                          </p:val>
                                        </p:tav>
                                      </p:tavLst>
                                    </p:anim>
                                    <p:animEffect>
                                      <p:cBhvr>
                                        <p:cTn id="45" dur="350"/>
                                        <p:tgtEl>
                                          <p:spTgt spid="86"/>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85"/>
                                        </p:tgtEl>
                                        <p:attrNameLst>
                                          <p:attrName>style.visibility</p:attrName>
                                        </p:attrNameLst>
                                      </p:cBhvr>
                                      <p:to>
                                        <p:strVal val="visible"/>
                                      </p:to>
                                    </p:set>
                                    <p:anim calcmode="lin" valueType="num">
                                      <p:cBhvr>
                                        <p:cTn id="48" dur="350"/>
                                        <p:tgtEl>
                                          <p:spTgt spid="85"/>
                                        </p:tgtEl>
                                        <p:attrNameLst>
                                          <p:attrName>ppt_x</p:attrName>
                                        </p:attrNameLst>
                                      </p:cBhvr>
                                      <p:tavLst>
                                        <p:tav tm="0">
                                          <p:val>
                                            <p:strVal val="#ppt_x-#ppt_w*1.125000"/>
                                          </p:val>
                                        </p:tav>
                                        <p:tav tm="100000">
                                          <p:val>
                                            <p:strVal val="#ppt_x"/>
                                          </p:val>
                                        </p:tav>
                                      </p:tavLst>
                                    </p:anim>
                                    <p:animEffect>
                                      <p:cBhvr>
                                        <p:cTn id="49" dur="350"/>
                                        <p:tgtEl>
                                          <p:spTgt spid="85"/>
                                        </p:tgtEl>
                                      </p:cBhvr>
                                    </p:animEffect>
                                  </p:childTnLst>
                                </p:cTn>
                              </p:par>
                              <p:par>
                                <p:cTn id="50" presetID="12" presetClass="entr" presetSubtype="8" fill="hold" grpId="0" nodeType="withEffect">
                                  <p:stCondLst>
                                    <p:cond delay="1000"/>
                                  </p:stCondLst>
                                  <p:childTnLst>
                                    <p:set>
                                      <p:cBhvr>
                                        <p:cTn id="51" dur="1" fill="hold">
                                          <p:stCondLst>
                                            <p:cond delay="0"/>
                                          </p:stCondLst>
                                        </p:cTn>
                                        <p:tgtEl>
                                          <p:spTgt spid="90"/>
                                        </p:tgtEl>
                                        <p:attrNameLst>
                                          <p:attrName>style.visibility</p:attrName>
                                        </p:attrNameLst>
                                      </p:cBhvr>
                                      <p:to>
                                        <p:strVal val="visible"/>
                                      </p:to>
                                    </p:set>
                                    <p:anim calcmode="lin" valueType="num">
                                      <p:cBhvr>
                                        <p:cTn id="52" dur="350"/>
                                        <p:tgtEl>
                                          <p:spTgt spid="90"/>
                                        </p:tgtEl>
                                        <p:attrNameLst>
                                          <p:attrName>ppt_x</p:attrName>
                                        </p:attrNameLst>
                                      </p:cBhvr>
                                      <p:tavLst>
                                        <p:tav tm="0">
                                          <p:val>
                                            <p:strVal val="#ppt_x-#ppt_w*1.125000"/>
                                          </p:val>
                                        </p:tav>
                                        <p:tav tm="100000">
                                          <p:val>
                                            <p:strVal val="#ppt_x"/>
                                          </p:val>
                                        </p:tav>
                                      </p:tavLst>
                                    </p:anim>
                                    <p:animEffect>
                                      <p:cBhvr>
                                        <p:cTn id="53" dur="350"/>
                                        <p:tgtEl>
                                          <p:spTgt spid="90"/>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89"/>
                                        </p:tgtEl>
                                        <p:attrNameLst>
                                          <p:attrName>style.visibility</p:attrName>
                                        </p:attrNameLst>
                                      </p:cBhvr>
                                      <p:to>
                                        <p:strVal val="visible"/>
                                      </p:to>
                                    </p:set>
                                    <p:anim calcmode="lin" valueType="num">
                                      <p:cBhvr>
                                        <p:cTn id="56" dur="350"/>
                                        <p:tgtEl>
                                          <p:spTgt spid="89"/>
                                        </p:tgtEl>
                                        <p:attrNameLst>
                                          <p:attrName>ppt_x</p:attrName>
                                        </p:attrNameLst>
                                      </p:cBhvr>
                                      <p:tavLst>
                                        <p:tav tm="0">
                                          <p:val>
                                            <p:strVal val="#ppt_x-#ppt_w*1.125000"/>
                                          </p:val>
                                        </p:tav>
                                        <p:tav tm="100000">
                                          <p:val>
                                            <p:strVal val="#ppt_x"/>
                                          </p:val>
                                        </p:tav>
                                      </p:tavLst>
                                    </p:anim>
                                    <p:animEffect>
                                      <p:cBhvr>
                                        <p:cTn id="57" dur="350"/>
                                        <p:tgtEl>
                                          <p:spTgt spid="89"/>
                                        </p:tgtEl>
                                      </p:cBhvr>
                                    </p:animEffect>
                                  </p:childTnLst>
                                </p:cTn>
                              </p:par>
                            </p:childTnLst>
                          </p:cTn>
                        </p:par>
                        <p:par>
                          <p:cTn id="58" fill="hold">
                            <p:stCondLst>
                              <p:cond delay="1000"/>
                            </p:stCondLst>
                            <p:childTnLst>
                              <p:par>
                                <p:cTn id="59" presetID="12" presetClass="entr" presetSubtype="4" fill="hold" grpId="0" nodeType="afterEffect">
                                  <p:stCondLst>
                                    <p:cond delay="500"/>
                                  </p:stCondLst>
                                  <p:childTnLst>
                                    <p:set>
                                      <p:cBhvr>
                                        <p:cTn id="60" dur="1" fill="hold">
                                          <p:stCondLst>
                                            <p:cond delay="0"/>
                                          </p:stCondLst>
                                        </p:cTn>
                                        <p:tgtEl>
                                          <p:spTgt spid="91"/>
                                        </p:tgtEl>
                                        <p:attrNameLst>
                                          <p:attrName>style.visibility</p:attrName>
                                        </p:attrNameLst>
                                      </p:cBhvr>
                                      <p:to>
                                        <p:strVal val="visible"/>
                                      </p:to>
                                    </p:set>
                                    <p:anim calcmode="lin" valueType="num">
                                      <p:cBhvr>
                                        <p:cTn id="61" dur="500"/>
                                        <p:tgtEl>
                                          <p:spTgt spid="91"/>
                                        </p:tgtEl>
                                        <p:attrNameLst>
                                          <p:attrName>ppt_y</p:attrName>
                                        </p:attrNameLst>
                                      </p:cBhvr>
                                      <p:tavLst>
                                        <p:tav tm="0">
                                          <p:val>
                                            <p:strVal val="#ppt_y+#ppt_h*1.125000"/>
                                          </p:val>
                                        </p:tav>
                                        <p:tav tm="100000">
                                          <p:val>
                                            <p:strVal val="#ppt_y"/>
                                          </p:val>
                                        </p:tav>
                                      </p:tavLst>
                                    </p:anim>
                                    <p:animEffect>
                                      <p:cBhvr>
                                        <p:cTn id="62" dur="500"/>
                                        <p:tgtEl>
                                          <p:spTgt spid="91"/>
                                        </p:tgtEl>
                                      </p:cBhvr>
                                    </p:animEffect>
                                  </p:childTnLst>
                                </p:cTn>
                              </p:par>
                              <p:par>
                                <p:cTn id="63" presetID="12" presetClass="entr" presetSubtype="4" fill="hold" grpId="0" nodeType="withEffect">
                                  <p:stCondLst>
                                    <p:cond delay="500"/>
                                  </p:stCondLst>
                                  <p:childTnLst>
                                    <p:set>
                                      <p:cBhvr>
                                        <p:cTn id="64" dur="1" fill="hold">
                                          <p:stCondLst>
                                            <p:cond delay="0"/>
                                          </p:stCondLst>
                                        </p:cTn>
                                        <p:tgtEl>
                                          <p:spTgt spid="93"/>
                                        </p:tgtEl>
                                        <p:attrNameLst>
                                          <p:attrName>style.visibility</p:attrName>
                                        </p:attrNameLst>
                                      </p:cBhvr>
                                      <p:to>
                                        <p:strVal val="visible"/>
                                      </p:to>
                                    </p:set>
                                    <p:anim calcmode="lin" valueType="num">
                                      <p:cBhvr>
                                        <p:cTn id="65" dur="500"/>
                                        <p:tgtEl>
                                          <p:spTgt spid="93"/>
                                        </p:tgtEl>
                                        <p:attrNameLst>
                                          <p:attrName>ppt_y</p:attrName>
                                        </p:attrNameLst>
                                      </p:cBhvr>
                                      <p:tavLst>
                                        <p:tav tm="0">
                                          <p:val>
                                            <p:strVal val="#ppt_y+#ppt_h*1.125000"/>
                                          </p:val>
                                        </p:tav>
                                        <p:tav tm="100000">
                                          <p:val>
                                            <p:strVal val="#ppt_y"/>
                                          </p:val>
                                        </p:tav>
                                      </p:tavLst>
                                    </p:anim>
                                    <p:animEffect>
                                      <p:cBhvr>
                                        <p:cTn id="66" dur="500"/>
                                        <p:tgtEl>
                                          <p:spTgt spid="93"/>
                                        </p:tgtEl>
                                      </p:cBhvr>
                                    </p:animEffect>
                                  </p:childTnLst>
                                </p:cTn>
                              </p:par>
                              <p:par>
                                <p:cTn id="67" presetID="12" presetClass="entr" presetSubtype="4" fill="hold" grpId="0" nodeType="withEffect">
                                  <p:stCondLst>
                                    <p:cond delay="750"/>
                                  </p:stCondLst>
                                  <p:childTnLst>
                                    <p:set>
                                      <p:cBhvr>
                                        <p:cTn id="68" dur="1" fill="hold">
                                          <p:stCondLst>
                                            <p:cond delay="0"/>
                                          </p:stCondLst>
                                        </p:cTn>
                                        <p:tgtEl>
                                          <p:spTgt spid="92"/>
                                        </p:tgtEl>
                                        <p:attrNameLst>
                                          <p:attrName>style.visibility</p:attrName>
                                        </p:attrNameLst>
                                      </p:cBhvr>
                                      <p:to>
                                        <p:strVal val="visible"/>
                                      </p:to>
                                    </p:set>
                                    <p:anim calcmode="lin" valueType="num">
                                      <p:cBhvr>
                                        <p:cTn id="69" dur="500"/>
                                        <p:tgtEl>
                                          <p:spTgt spid="92"/>
                                        </p:tgtEl>
                                        <p:attrNameLst>
                                          <p:attrName>ppt_y</p:attrName>
                                        </p:attrNameLst>
                                      </p:cBhvr>
                                      <p:tavLst>
                                        <p:tav tm="0">
                                          <p:val>
                                            <p:strVal val="#ppt_y+#ppt_h*1.125000"/>
                                          </p:val>
                                        </p:tav>
                                        <p:tav tm="100000">
                                          <p:val>
                                            <p:strVal val="#ppt_y"/>
                                          </p:val>
                                        </p:tav>
                                      </p:tavLst>
                                    </p:anim>
                                    <p:animEffect>
                                      <p:cBhvr>
                                        <p:cTn id="70" dur="500"/>
                                        <p:tgtEl>
                                          <p:spTgt spid="92"/>
                                        </p:tgtEl>
                                      </p:cBhvr>
                                    </p:animEffect>
                                  </p:childTnLst>
                                </p:cTn>
                              </p:par>
                              <p:par>
                                <p:cTn id="71" presetID="12" presetClass="entr" presetSubtype="4" fill="hold" grpId="0" nodeType="withEffect">
                                  <p:stCondLst>
                                    <p:cond delay="750"/>
                                  </p:stCondLst>
                                  <p:childTnLst>
                                    <p:set>
                                      <p:cBhvr>
                                        <p:cTn id="72" dur="1" fill="hold">
                                          <p:stCondLst>
                                            <p:cond delay="0"/>
                                          </p:stCondLst>
                                        </p:cTn>
                                        <p:tgtEl>
                                          <p:spTgt spid="94"/>
                                        </p:tgtEl>
                                        <p:attrNameLst>
                                          <p:attrName>style.visibility</p:attrName>
                                        </p:attrNameLst>
                                      </p:cBhvr>
                                      <p:to>
                                        <p:strVal val="visible"/>
                                      </p:to>
                                    </p:set>
                                    <p:anim calcmode="lin" valueType="num">
                                      <p:cBhvr>
                                        <p:cTn id="73" dur="500"/>
                                        <p:tgtEl>
                                          <p:spTgt spid="94"/>
                                        </p:tgtEl>
                                        <p:attrNameLst>
                                          <p:attrName>ppt_y</p:attrName>
                                        </p:attrNameLst>
                                      </p:cBhvr>
                                      <p:tavLst>
                                        <p:tav tm="0">
                                          <p:val>
                                            <p:strVal val="#ppt_y+#ppt_h*1.125000"/>
                                          </p:val>
                                        </p:tav>
                                        <p:tav tm="100000">
                                          <p:val>
                                            <p:strVal val="#ppt_y"/>
                                          </p:val>
                                        </p:tav>
                                      </p:tavLst>
                                    </p:anim>
                                    <p:animEffect>
                                      <p:cBhvr>
                                        <p:cTn id="74"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bldLvl="0" animBg="1" autoUpdateAnimBg="0"/>
      <p:bldP spid="80" grpId="0" bldLvl="0" autoUpdateAnimBg="0"/>
      <p:bldP spid="81" grpId="0" bldLvl="0" animBg="1" autoUpdateAnimBg="0"/>
      <p:bldP spid="82" grpId="0" bldLvl="0" autoUpdateAnimBg="0"/>
      <p:bldP spid="83" grpId="0" bldLvl="0" animBg="1" autoUpdateAnimBg="0"/>
      <p:bldP spid="84" grpId="0" bldLvl="0" autoUpdateAnimBg="0"/>
      <p:bldP spid="85" grpId="0" bldLvl="0" animBg="1" autoUpdateAnimBg="0"/>
      <p:bldP spid="86" grpId="0" bldLvl="0" autoUpdateAnimBg="0"/>
      <p:bldP spid="87" grpId="0" bldLvl="0" animBg="1" autoUpdateAnimBg="0"/>
      <p:bldP spid="88" grpId="0" bldLvl="0" autoUpdateAnimBg="0"/>
      <p:bldP spid="89" grpId="0" bldLvl="0" animBg="1" autoUpdateAnimBg="0"/>
      <p:bldP spid="90" grpId="0" bldLvl="0" autoUpdateAnimBg="0"/>
      <p:bldP spid="91" grpId="0" bldLvl="0" autoUpdateAnimBg="0"/>
      <p:bldP spid="92" grpId="0" bldLvl="0" autoUpdateAnimBg="0"/>
      <p:bldP spid="93" grpId="0" bldLvl="0" autoUpdateAnimBg="0"/>
      <p:bldP spid="94"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61" name="任意多边形 5"/>
          <p:cNvSpPr>
            <a:spLocks noChangeArrowheads="1"/>
          </p:cNvSpPr>
          <p:nvPr/>
        </p:nvSpPr>
        <p:spPr bwMode="auto">
          <a:xfrm>
            <a:off x="2864644"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62" name="文本框 24"/>
          <p:cNvSpPr>
            <a:spLocks noChangeArrowheads="1"/>
          </p:cNvSpPr>
          <p:nvPr/>
        </p:nvSpPr>
        <p:spPr bwMode="auto">
          <a:xfrm>
            <a:off x="3086531" y="1708362"/>
            <a:ext cx="162261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5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sz="1500" baseline="-300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3" name="任意多边形 4"/>
          <p:cNvSpPr>
            <a:spLocks noChangeArrowheads="1"/>
          </p:cNvSpPr>
          <p:nvPr/>
        </p:nvSpPr>
        <p:spPr bwMode="auto">
          <a:xfrm>
            <a:off x="1262063"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64" name="文本框 25"/>
          <p:cNvSpPr>
            <a:spLocks noChangeArrowheads="1"/>
          </p:cNvSpPr>
          <p:nvPr/>
        </p:nvSpPr>
        <p:spPr bwMode="auto">
          <a:xfrm>
            <a:off x="1460556" y="1685277"/>
            <a:ext cx="1668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sz="1500" baseline="-300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5" name="任意多边形 7"/>
          <p:cNvSpPr>
            <a:spLocks noChangeArrowheads="1"/>
          </p:cNvSpPr>
          <p:nvPr/>
        </p:nvSpPr>
        <p:spPr bwMode="auto">
          <a:xfrm>
            <a:off x="6072188" y="1529423"/>
            <a:ext cx="1916906"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66" name="文本框 26"/>
          <p:cNvSpPr>
            <a:spLocks noChangeArrowheads="1"/>
          </p:cNvSpPr>
          <p:nvPr/>
        </p:nvSpPr>
        <p:spPr bwMode="auto">
          <a:xfrm>
            <a:off x="6298713" y="1708362"/>
            <a:ext cx="162160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5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sz="1500" baseline="-300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7" name="任意多边形 6"/>
          <p:cNvSpPr>
            <a:spLocks noChangeArrowheads="1"/>
          </p:cNvSpPr>
          <p:nvPr/>
        </p:nvSpPr>
        <p:spPr bwMode="auto">
          <a:xfrm>
            <a:off x="4468416"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68" name="文本框 27"/>
          <p:cNvSpPr>
            <a:spLocks noChangeArrowheads="1"/>
          </p:cNvSpPr>
          <p:nvPr/>
        </p:nvSpPr>
        <p:spPr bwMode="auto">
          <a:xfrm>
            <a:off x="4708945" y="1685279"/>
            <a:ext cx="1604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5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输入内容</a:t>
            </a:r>
            <a:endParaRPr lang="zh-CN" altLang="en-US" sz="1500" baseline="-300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9" name="矩形 47"/>
          <p:cNvSpPr>
            <a:spLocks noChangeArrowheads="1"/>
          </p:cNvSpPr>
          <p:nvPr/>
        </p:nvSpPr>
        <p:spPr bwMode="auto">
          <a:xfrm>
            <a:off x="950119" y="3684777"/>
            <a:ext cx="7219950"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70" name="矩形 32"/>
          <p:cNvSpPr>
            <a:spLocks noChangeArrowheads="1"/>
          </p:cNvSpPr>
          <p:nvPr/>
        </p:nvSpPr>
        <p:spPr bwMode="auto">
          <a:xfrm>
            <a:off x="1516745" y="241882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1" name="矩形 47"/>
          <p:cNvSpPr>
            <a:spLocks noChangeArrowheads="1"/>
          </p:cNvSpPr>
          <p:nvPr/>
        </p:nvSpPr>
        <p:spPr bwMode="auto">
          <a:xfrm>
            <a:off x="1296592" y="2778389"/>
            <a:ext cx="1431131"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72" name="矩形 34"/>
          <p:cNvSpPr>
            <a:spLocks noChangeArrowheads="1"/>
          </p:cNvSpPr>
          <p:nvPr/>
        </p:nvSpPr>
        <p:spPr bwMode="auto">
          <a:xfrm>
            <a:off x="3196716" y="241882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3" name="矩形 47"/>
          <p:cNvSpPr>
            <a:spLocks noChangeArrowheads="1"/>
          </p:cNvSpPr>
          <p:nvPr/>
        </p:nvSpPr>
        <p:spPr bwMode="auto">
          <a:xfrm>
            <a:off x="3007519" y="2778389"/>
            <a:ext cx="1406129"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74" name="矩形 36"/>
          <p:cNvSpPr>
            <a:spLocks noChangeArrowheads="1"/>
          </p:cNvSpPr>
          <p:nvPr/>
        </p:nvSpPr>
        <p:spPr bwMode="auto">
          <a:xfrm>
            <a:off x="4874307" y="241882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5" name="矩形 47"/>
          <p:cNvSpPr>
            <a:spLocks noChangeArrowheads="1"/>
          </p:cNvSpPr>
          <p:nvPr/>
        </p:nvSpPr>
        <p:spPr bwMode="auto">
          <a:xfrm>
            <a:off x="4693444" y="2778389"/>
            <a:ext cx="1419225"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76" name="矩形 38"/>
          <p:cNvSpPr>
            <a:spLocks noChangeArrowheads="1"/>
          </p:cNvSpPr>
          <p:nvPr/>
        </p:nvSpPr>
        <p:spPr bwMode="auto">
          <a:xfrm>
            <a:off x="6553683" y="241882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7" name="矩形 47"/>
          <p:cNvSpPr>
            <a:spLocks noChangeArrowheads="1"/>
          </p:cNvSpPr>
          <p:nvPr/>
        </p:nvSpPr>
        <p:spPr bwMode="auto">
          <a:xfrm>
            <a:off x="6392466" y="2778389"/>
            <a:ext cx="1406128"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78" name="直接连接符 8"/>
          <p:cNvSpPr>
            <a:spLocks noChangeShapeType="1"/>
          </p:cNvSpPr>
          <p:nvPr/>
        </p:nvSpPr>
        <p:spPr bwMode="auto">
          <a:xfrm>
            <a:off x="1062038" y="3582383"/>
            <a:ext cx="7019925" cy="1191"/>
          </a:xfrm>
          <a:prstGeom prst="line">
            <a:avLst/>
          </a:prstGeom>
          <a:noFill/>
          <a:ln w="6350">
            <a:solidFill>
              <a:srgbClr val="A5A5A5"/>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1"/>
                                        </p:tgtEl>
                                        <p:attrNameLst>
                                          <p:attrName>style.visibility</p:attrName>
                                        </p:attrNameLst>
                                      </p:cBhvr>
                                      <p:to>
                                        <p:strVal val="visible"/>
                                      </p:to>
                                    </p:set>
                                    <p:anim calcmode="lin" valueType="num">
                                      <p:cBhvr additive="base">
                                        <p:cTn id="7" dur="500" fill="hold"/>
                                        <p:tgtEl>
                                          <p:spTgt spid="161"/>
                                        </p:tgtEl>
                                        <p:attrNameLst>
                                          <p:attrName>ppt_x</p:attrName>
                                        </p:attrNameLst>
                                      </p:cBhvr>
                                      <p:tavLst>
                                        <p:tav tm="0">
                                          <p:val>
                                            <p:strVal val="0-#ppt_w/2"/>
                                          </p:val>
                                        </p:tav>
                                        <p:tav tm="100000">
                                          <p:val>
                                            <p:strVal val="#ppt_x"/>
                                          </p:val>
                                        </p:tav>
                                      </p:tavLst>
                                    </p:anim>
                                    <p:anim calcmode="lin" valueType="num">
                                      <p:cBhvr additive="base">
                                        <p:cTn id="8" dur="500" fill="hold"/>
                                        <p:tgtEl>
                                          <p:spTgt spid="16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2"/>
                                        </p:tgtEl>
                                        <p:attrNameLst>
                                          <p:attrName>style.visibility</p:attrName>
                                        </p:attrNameLst>
                                      </p:cBhvr>
                                      <p:to>
                                        <p:strVal val="visible"/>
                                      </p:to>
                                    </p:set>
                                    <p:anim calcmode="lin" valueType="num">
                                      <p:cBhvr additive="base">
                                        <p:cTn id="11" dur="500" fill="hold"/>
                                        <p:tgtEl>
                                          <p:spTgt spid="162"/>
                                        </p:tgtEl>
                                        <p:attrNameLst>
                                          <p:attrName>ppt_x</p:attrName>
                                        </p:attrNameLst>
                                      </p:cBhvr>
                                      <p:tavLst>
                                        <p:tav tm="0">
                                          <p:val>
                                            <p:strVal val="0-#ppt_w/2"/>
                                          </p:val>
                                        </p:tav>
                                        <p:tav tm="100000">
                                          <p:val>
                                            <p:strVal val="#ppt_x"/>
                                          </p:val>
                                        </p:tav>
                                      </p:tavLst>
                                    </p:anim>
                                    <p:anim calcmode="lin" valueType="num">
                                      <p:cBhvr additive="base">
                                        <p:cTn id="12" dur="500" fill="hold"/>
                                        <p:tgtEl>
                                          <p:spTgt spid="16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3"/>
                                        </p:tgtEl>
                                        <p:attrNameLst>
                                          <p:attrName>style.visibility</p:attrName>
                                        </p:attrNameLst>
                                      </p:cBhvr>
                                      <p:to>
                                        <p:strVal val="visible"/>
                                      </p:to>
                                    </p:set>
                                    <p:anim calcmode="lin" valueType="num">
                                      <p:cBhvr additive="base">
                                        <p:cTn id="15" dur="500" fill="hold"/>
                                        <p:tgtEl>
                                          <p:spTgt spid="163"/>
                                        </p:tgtEl>
                                        <p:attrNameLst>
                                          <p:attrName>ppt_x</p:attrName>
                                        </p:attrNameLst>
                                      </p:cBhvr>
                                      <p:tavLst>
                                        <p:tav tm="0">
                                          <p:val>
                                            <p:strVal val="0-#ppt_w/2"/>
                                          </p:val>
                                        </p:tav>
                                        <p:tav tm="100000">
                                          <p:val>
                                            <p:strVal val="#ppt_x"/>
                                          </p:val>
                                        </p:tav>
                                      </p:tavLst>
                                    </p:anim>
                                    <p:anim calcmode="lin" valueType="num">
                                      <p:cBhvr additive="base">
                                        <p:cTn id="16" dur="500" fill="hold"/>
                                        <p:tgtEl>
                                          <p:spTgt spid="1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64"/>
                                        </p:tgtEl>
                                        <p:attrNameLst>
                                          <p:attrName>style.visibility</p:attrName>
                                        </p:attrNameLst>
                                      </p:cBhvr>
                                      <p:to>
                                        <p:strVal val="visible"/>
                                      </p:to>
                                    </p:set>
                                    <p:anim calcmode="lin" valueType="num">
                                      <p:cBhvr additive="base">
                                        <p:cTn id="19" dur="500" fill="hold"/>
                                        <p:tgtEl>
                                          <p:spTgt spid="164"/>
                                        </p:tgtEl>
                                        <p:attrNameLst>
                                          <p:attrName>ppt_x</p:attrName>
                                        </p:attrNameLst>
                                      </p:cBhvr>
                                      <p:tavLst>
                                        <p:tav tm="0">
                                          <p:val>
                                            <p:strVal val="0-#ppt_w/2"/>
                                          </p:val>
                                        </p:tav>
                                        <p:tav tm="100000">
                                          <p:val>
                                            <p:strVal val="#ppt_x"/>
                                          </p:val>
                                        </p:tav>
                                      </p:tavLst>
                                    </p:anim>
                                    <p:anim calcmode="lin" valueType="num">
                                      <p:cBhvr additive="base">
                                        <p:cTn id="20" dur="500" fill="hold"/>
                                        <p:tgtEl>
                                          <p:spTgt spid="16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65"/>
                                        </p:tgtEl>
                                        <p:attrNameLst>
                                          <p:attrName>style.visibility</p:attrName>
                                        </p:attrNameLst>
                                      </p:cBhvr>
                                      <p:to>
                                        <p:strVal val="visible"/>
                                      </p:to>
                                    </p:set>
                                    <p:anim calcmode="lin" valueType="num">
                                      <p:cBhvr additive="base">
                                        <p:cTn id="23" dur="500" fill="hold"/>
                                        <p:tgtEl>
                                          <p:spTgt spid="165"/>
                                        </p:tgtEl>
                                        <p:attrNameLst>
                                          <p:attrName>ppt_x</p:attrName>
                                        </p:attrNameLst>
                                      </p:cBhvr>
                                      <p:tavLst>
                                        <p:tav tm="0">
                                          <p:val>
                                            <p:strVal val="0-#ppt_w/2"/>
                                          </p:val>
                                        </p:tav>
                                        <p:tav tm="100000">
                                          <p:val>
                                            <p:strVal val="#ppt_x"/>
                                          </p:val>
                                        </p:tav>
                                      </p:tavLst>
                                    </p:anim>
                                    <p:anim calcmode="lin" valueType="num">
                                      <p:cBhvr additive="base">
                                        <p:cTn id="24" dur="500" fill="hold"/>
                                        <p:tgtEl>
                                          <p:spTgt spid="16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66"/>
                                        </p:tgtEl>
                                        <p:attrNameLst>
                                          <p:attrName>style.visibility</p:attrName>
                                        </p:attrNameLst>
                                      </p:cBhvr>
                                      <p:to>
                                        <p:strVal val="visible"/>
                                      </p:to>
                                    </p:set>
                                    <p:anim calcmode="lin" valueType="num">
                                      <p:cBhvr additive="base">
                                        <p:cTn id="27" dur="500" fill="hold"/>
                                        <p:tgtEl>
                                          <p:spTgt spid="166"/>
                                        </p:tgtEl>
                                        <p:attrNameLst>
                                          <p:attrName>ppt_x</p:attrName>
                                        </p:attrNameLst>
                                      </p:cBhvr>
                                      <p:tavLst>
                                        <p:tav tm="0">
                                          <p:val>
                                            <p:strVal val="0-#ppt_w/2"/>
                                          </p:val>
                                        </p:tav>
                                        <p:tav tm="100000">
                                          <p:val>
                                            <p:strVal val="#ppt_x"/>
                                          </p:val>
                                        </p:tav>
                                      </p:tavLst>
                                    </p:anim>
                                    <p:anim calcmode="lin" valueType="num">
                                      <p:cBhvr additive="base">
                                        <p:cTn id="28" dur="500" fill="hold"/>
                                        <p:tgtEl>
                                          <p:spTgt spid="16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67"/>
                                        </p:tgtEl>
                                        <p:attrNameLst>
                                          <p:attrName>style.visibility</p:attrName>
                                        </p:attrNameLst>
                                      </p:cBhvr>
                                      <p:to>
                                        <p:strVal val="visible"/>
                                      </p:to>
                                    </p:set>
                                    <p:anim calcmode="lin" valueType="num">
                                      <p:cBhvr additive="base">
                                        <p:cTn id="31" dur="500" fill="hold"/>
                                        <p:tgtEl>
                                          <p:spTgt spid="167"/>
                                        </p:tgtEl>
                                        <p:attrNameLst>
                                          <p:attrName>ppt_x</p:attrName>
                                        </p:attrNameLst>
                                      </p:cBhvr>
                                      <p:tavLst>
                                        <p:tav tm="0">
                                          <p:val>
                                            <p:strVal val="0-#ppt_w/2"/>
                                          </p:val>
                                        </p:tav>
                                        <p:tav tm="100000">
                                          <p:val>
                                            <p:strVal val="#ppt_x"/>
                                          </p:val>
                                        </p:tav>
                                      </p:tavLst>
                                    </p:anim>
                                    <p:anim calcmode="lin" valueType="num">
                                      <p:cBhvr additive="base">
                                        <p:cTn id="32" dur="500" fill="hold"/>
                                        <p:tgtEl>
                                          <p:spTgt spid="1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68"/>
                                        </p:tgtEl>
                                        <p:attrNameLst>
                                          <p:attrName>style.visibility</p:attrName>
                                        </p:attrNameLst>
                                      </p:cBhvr>
                                      <p:to>
                                        <p:strVal val="visible"/>
                                      </p:to>
                                    </p:set>
                                    <p:anim calcmode="lin" valueType="num">
                                      <p:cBhvr additive="base">
                                        <p:cTn id="35" dur="500" fill="hold"/>
                                        <p:tgtEl>
                                          <p:spTgt spid="168"/>
                                        </p:tgtEl>
                                        <p:attrNameLst>
                                          <p:attrName>ppt_x</p:attrName>
                                        </p:attrNameLst>
                                      </p:cBhvr>
                                      <p:tavLst>
                                        <p:tav tm="0">
                                          <p:val>
                                            <p:strVal val="0-#ppt_w/2"/>
                                          </p:val>
                                        </p:tav>
                                        <p:tav tm="100000">
                                          <p:val>
                                            <p:strVal val="#ppt_x"/>
                                          </p:val>
                                        </p:tav>
                                      </p:tavLst>
                                    </p:anim>
                                    <p:anim calcmode="lin" valueType="num">
                                      <p:cBhvr additive="base">
                                        <p:cTn id="36" dur="500" fill="hold"/>
                                        <p:tgtEl>
                                          <p:spTgt spid="168"/>
                                        </p:tgtEl>
                                        <p:attrNameLst>
                                          <p:attrName>ppt_y</p:attrName>
                                        </p:attrNameLst>
                                      </p:cBhvr>
                                      <p:tavLst>
                                        <p:tav tm="0">
                                          <p:val>
                                            <p:strVal val="#ppt_y"/>
                                          </p:val>
                                        </p:tav>
                                        <p:tav tm="100000">
                                          <p:val>
                                            <p:strVal val="#ppt_y"/>
                                          </p:val>
                                        </p:tav>
                                      </p:tavLst>
                                    </p:anim>
                                  </p:childTnLst>
                                </p:cTn>
                              </p:par>
                              <p:par>
                                <p:cTn id="37" presetID="12" presetClass="entr" presetSubtype="1" fill="hold" grpId="0" nodeType="withEffect">
                                  <p:stCondLst>
                                    <p:cond delay="500"/>
                                  </p:stCondLst>
                                  <p:childTnLst>
                                    <p:set>
                                      <p:cBhvr>
                                        <p:cTn id="38" dur="1" fill="hold">
                                          <p:stCondLst>
                                            <p:cond delay="0"/>
                                          </p:stCondLst>
                                        </p:cTn>
                                        <p:tgtEl>
                                          <p:spTgt spid="170"/>
                                        </p:tgtEl>
                                        <p:attrNameLst>
                                          <p:attrName>style.visibility</p:attrName>
                                        </p:attrNameLst>
                                      </p:cBhvr>
                                      <p:to>
                                        <p:strVal val="visible"/>
                                      </p:to>
                                    </p:set>
                                    <p:anim calcmode="lin" valueType="num">
                                      <p:cBhvr>
                                        <p:cTn id="39" dur="400"/>
                                        <p:tgtEl>
                                          <p:spTgt spid="170"/>
                                        </p:tgtEl>
                                        <p:attrNameLst>
                                          <p:attrName>ppt_y</p:attrName>
                                        </p:attrNameLst>
                                      </p:cBhvr>
                                      <p:tavLst>
                                        <p:tav tm="0">
                                          <p:val>
                                            <p:strVal val="#ppt_y-#ppt_h*1.125000"/>
                                          </p:val>
                                        </p:tav>
                                        <p:tav tm="100000">
                                          <p:val>
                                            <p:strVal val="#ppt_y"/>
                                          </p:val>
                                        </p:tav>
                                      </p:tavLst>
                                    </p:anim>
                                    <p:animEffect>
                                      <p:cBhvr>
                                        <p:cTn id="40" dur="400"/>
                                        <p:tgtEl>
                                          <p:spTgt spid="170"/>
                                        </p:tgtEl>
                                      </p:cBhvr>
                                    </p:animEffect>
                                  </p:childTnLst>
                                </p:cTn>
                              </p:par>
                              <p:par>
                                <p:cTn id="41" presetID="12" presetClass="entr" presetSubtype="1" fill="hold" grpId="0" nodeType="withEffect">
                                  <p:stCondLst>
                                    <p:cond delay="500"/>
                                  </p:stCondLst>
                                  <p:childTnLst>
                                    <p:set>
                                      <p:cBhvr>
                                        <p:cTn id="42" dur="1" fill="hold">
                                          <p:stCondLst>
                                            <p:cond delay="0"/>
                                          </p:stCondLst>
                                        </p:cTn>
                                        <p:tgtEl>
                                          <p:spTgt spid="171"/>
                                        </p:tgtEl>
                                        <p:attrNameLst>
                                          <p:attrName>style.visibility</p:attrName>
                                        </p:attrNameLst>
                                      </p:cBhvr>
                                      <p:to>
                                        <p:strVal val="visible"/>
                                      </p:to>
                                    </p:set>
                                    <p:anim calcmode="lin" valueType="num">
                                      <p:cBhvr>
                                        <p:cTn id="43" dur="400"/>
                                        <p:tgtEl>
                                          <p:spTgt spid="171"/>
                                        </p:tgtEl>
                                        <p:attrNameLst>
                                          <p:attrName>ppt_y</p:attrName>
                                        </p:attrNameLst>
                                      </p:cBhvr>
                                      <p:tavLst>
                                        <p:tav tm="0">
                                          <p:val>
                                            <p:strVal val="#ppt_y-#ppt_h*1.125000"/>
                                          </p:val>
                                        </p:tav>
                                        <p:tav tm="100000">
                                          <p:val>
                                            <p:strVal val="#ppt_y"/>
                                          </p:val>
                                        </p:tav>
                                      </p:tavLst>
                                    </p:anim>
                                    <p:animEffect>
                                      <p:cBhvr>
                                        <p:cTn id="44" dur="400"/>
                                        <p:tgtEl>
                                          <p:spTgt spid="171"/>
                                        </p:tgtEl>
                                      </p:cBhvr>
                                    </p:animEffect>
                                  </p:childTnLst>
                                </p:cTn>
                              </p:par>
                              <p:par>
                                <p:cTn id="45" presetID="12" presetClass="entr" presetSubtype="1" fill="hold" grpId="0" nodeType="withEffect">
                                  <p:stCondLst>
                                    <p:cond delay="500"/>
                                  </p:stCondLst>
                                  <p:childTnLst>
                                    <p:set>
                                      <p:cBhvr>
                                        <p:cTn id="46" dur="1" fill="hold">
                                          <p:stCondLst>
                                            <p:cond delay="0"/>
                                          </p:stCondLst>
                                        </p:cTn>
                                        <p:tgtEl>
                                          <p:spTgt spid="172"/>
                                        </p:tgtEl>
                                        <p:attrNameLst>
                                          <p:attrName>style.visibility</p:attrName>
                                        </p:attrNameLst>
                                      </p:cBhvr>
                                      <p:to>
                                        <p:strVal val="visible"/>
                                      </p:to>
                                    </p:set>
                                    <p:anim calcmode="lin" valueType="num">
                                      <p:cBhvr>
                                        <p:cTn id="47" dur="400"/>
                                        <p:tgtEl>
                                          <p:spTgt spid="172"/>
                                        </p:tgtEl>
                                        <p:attrNameLst>
                                          <p:attrName>ppt_y</p:attrName>
                                        </p:attrNameLst>
                                      </p:cBhvr>
                                      <p:tavLst>
                                        <p:tav tm="0">
                                          <p:val>
                                            <p:strVal val="#ppt_y-#ppt_h*1.125000"/>
                                          </p:val>
                                        </p:tav>
                                        <p:tav tm="100000">
                                          <p:val>
                                            <p:strVal val="#ppt_y"/>
                                          </p:val>
                                        </p:tav>
                                      </p:tavLst>
                                    </p:anim>
                                    <p:animEffect>
                                      <p:cBhvr>
                                        <p:cTn id="48" dur="400"/>
                                        <p:tgtEl>
                                          <p:spTgt spid="172"/>
                                        </p:tgtEl>
                                      </p:cBhvr>
                                    </p:animEffect>
                                  </p:childTnLst>
                                </p:cTn>
                              </p:par>
                              <p:par>
                                <p:cTn id="49" presetID="12" presetClass="entr" presetSubtype="1" fill="hold" grpId="0" nodeType="withEffect">
                                  <p:stCondLst>
                                    <p:cond delay="500"/>
                                  </p:stCondLst>
                                  <p:childTnLst>
                                    <p:set>
                                      <p:cBhvr>
                                        <p:cTn id="50" dur="1" fill="hold">
                                          <p:stCondLst>
                                            <p:cond delay="0"/>
                                          </p:stCondLst>
                                        </p:cTn>
                                        <p:tgtEl>
                                          <p:spTgt spid="173"/>
                                        </p:tgtEl>
                                        <p:attrNameLst>
                                          <p:attrName>style.visibility</p:attrName>
                                        </p:attrNameLst>
                                      </p:cBhvr>
                                      <p:to>
                                        <p:strVal val="visible"/>
                                      </p:to>
                                    </p:set>
                                    <p:anim calcmode="lin" valueType="num">
                                      <p:cBhvr>
                                        <p:cTn id="51" dur="400"/>
                                        <p:tgtEl>
                                          <p:spTgt spid="173"/>
                                        </p:tgtEl>
                                        <p:attrNameLst>
                                          <p:attrName>ppt_y</p:attrName>
                                        </p:attrNameLst>
                                      </p:cBhvr>
                                      <p:tavLst>
                                        <p:tav tm="0">
                                          <p:val>
                                            <p:strVal val="#ppt_y-#ppt_h*1.125000"/>
                                          </p:val>
                                        </p:tav>
                                        <p:tav tm="100000">
                                          <p:val>
                                            <p:strVal val="#ppt_y"/>
                                          </p:val>
                                        </p:tav>
                                      </p:tavLst>
                                    </p:anim>
                                    <p:animEffect>
                                      <p:cBhvr>
                                        <p:cTn id="52" dur="400"/>
                                        <p:tgtEl>
                                          <p:spTgt spid="173"/>
                                        </p:tgtEl>
                                      </p:cBhvr>
                                    </p:animEffect>
                                  </p:childTnLst>
                                </p:cTn>
                              </p:par>
                              <p:par>
                                <p:cTn id="53" presetID="12" presetClass="entr" presetSubtype="1" fill="hold" grpId="0" nodeType="withEffect">
                                  <p:stCondLst>
                                    <p:cond delay="500"/>
                                  </p:stCondLst>
                                  <p:childTnLst>
                                    <p:set>
                                      <p:cBhvr>
                                        <p:cTn id="54" dur="1" fill="hold">
                                          <p:stCondLst>
                                            <p:cond delay="0"/>
                                          </p:stCondLst>
                                        </p:cTn>
                                        <p:tgtEl>
                                          <p:spTgt spid="174"/>
                                        </p:tgtEl>
                                        <p:attrNameLst>
                                          <p:attrName>style.visibility</p:attrName>
                                        </p:attrNameLst>
                                      </p:cBhvr>
                                      <p:to>
                                        <p:strVal val="visible"/>
                                      </p:to>
                                    </p:set>
                                    <p:anim calcmode="lin" valueType="num">
                                      <p:cBhvr>
                                        <p:cTn id="55" dur="400"/>
                                        <p:tgtEl>
                                          <p:spTgt spid="174"/>
                                        </p:tgtEl>
                                        <p:attrNameLst>
                                          <p:attrName>ppt_y</p:attrName>
                                        </p:attrNameLst>
                                      </p:cBhvr>
                                      <p:tavLst>
                                        <p:tav tm="0">
                                          <p:val>
                                            <p:strVal val="#ppt_y-#ppt_h*1.125000"/>
                                          </p:val>
                                        </p:tav>
                                        <p:tav tm="100000">
                                          <p:val>
                                            <p:strVal val="#ppt_y"/>
                                          </p:val>
                                        </p:tav>
                                      </p:tavLst>
                                    </p:anim>
                                    <p:animEffect>
                                      <p:cBhvr>
                                        <p:cTn id="56" dur="400"/>
                                        <p:tgtEl>
                                          <p:spTgt spid="174"/>
                                        </p:tgtEl>
                                      </p:cBhvr>
                                    </p:animEffect>
                                  </p:childTnLst>
                                </p:cTn>
                              </p:par>
                              <p:par>
                                <p:cTn id="57" presetID="12" presetClass="entr" presetSubtype="1" fill="hold" grpId="0" nodeType="withEffect">
                                  <p:stCondLst>
                                    <p:cond delay="500"/>
                                  </p:stCondLst>
                                  <p:childTnLst>
                                    <p:set>
                                      <p:cBhvr>
                                        <p:cTn id="58" dur="1" fill="hold">
                                          <p:stCondLst>
                                            <p:cond delay="0"/>
                                          </p:stCondLst>
                                        </p:cTn>
                                        <p:tgtEl>
                                          <p:spTgt spid="175"/>
                                        </p:tgtEl>
                                        <p:attrNameLst>
                                          <p:attrName>style.visibility</p:attrName>
                                        </p:attrNameLst>
                                      </p:cBhvr>
                                      <p:to>
                                        <p:strVal val="visible"/>
                                      </p:to>
                                    </p:set>
                                    <p:anim calcmode="lin" valueType="num">
                                      <p:cBhvr>
                                        <p:cTn id="59" dur="400"/>
                                        <p:tgtEl>
                                          <p:spTgt spid="175"/>
                                        </p:tgtEl>
                                        <p:attrNameLst>
                                          <p:attrName>ppt_y</p:attrName>
                                        </p:attrNameLst>
                                      </p:cBhvr>
                                      <p:tavLst>
                                        <p:tav tm="0">
                                          <p:val>
                                            <p:strVal val="#ppt_y-#ppt_h*1.125000"/>
                                          </p:val>
                                        </p:tav>
                                        <p:tav tm="100000">
                                          <p:val>
                                            <p:strVal val="#ppt_y"/>
                                          </p:val>
                                        </p:tav>
                                      </p:tavLst>
                                    </p:anim>
                                    <p:animEffect>
                                      <p:cBhvr>
                                        <p:cTn id="60" dur="400"/>
                                        <p:tgtEl>
                                          <p:spTgt spid="175"/>
                                        </p:tgtEl>
                                      </p:cBhvr>
                                    </p:animEffect>
                                  </p:childTnLst>
                                </p:cTn>
                              </p:par>
                              <p:par>
                                <p:cTn id="61" presetID="12" presetClass="entr" presetSubtype="1" fill="hold" grpId="0" nodeType="withEffect">
                                  <p:stCondLst>
                                    <p:cond delay="500"/>
                                  </p:stCondLst>
                                  <p:childTnLst>
                                    <p:set>
                                      <p:cBhvr>
                                        <p:cTn id="62" dur="1" fill="hold">
                                          <p:stCondLst>
                                            <p:cond delay="0"/>
                                          </p:stCondLst>
                                        </p:cTn>
                                        <p:tgtEl>
                                          <p:spTgt spid="176"/>
                                        </p:tgtEl>
                                        <p:attrNameLst>
                                          <p:attrName>style.visibility</p:attrName>
                                        </p:attrNameLst>
                                      </p:cBhvr>
                                      <p:to>
                                        <p:strVal val="visible"/>
                                      </p:to>
                                    </p:set>
                                    <p:anim calcmode="lin" valueType="num">
                                      <p:cBhvr>
                                        <p:cTn id="63" dur="400"/>
                                        <p:tgtEl>
                                          <p:spTgt spid="176"/>
                                        </p:tgtEl>
                                        <p:attrNameLst>
                                          <p:attrName>ppt_y</p:attrName>
                                        </p:attrNameLst>
                                      </p:cBhvr>
                                      <p:tavLst>
                                        <p:tav tm="0">
                                          <p:val>
                                            <p:strVal val="#ppt_y-#ppt_h*1.125000"/>
                                          </p:val>
                                        </p:tav>
                                        <p:tav tm="100000">
                                          <p:val>
                                            <p:strVal val="#ppt_y"/>
                                          </p:val>
                                        </p:tav>
                                      </p:tavLst>
                                    </p:anim>
                                    <p:animEffect>
                                      <p:cBhvr>
                                        <p:cTn id="64" dur="400"/>
                                        <p:tgtEl>
                                          <p:spTgt spid="176"/>
                                        </p:tgtEl>
                                      </p:cBhvr>
                                    </p:animEffect>
                                  </p:childTnLst>
                                </p:cTn>
                              </p:par>
                              <p:par>
                                <p:cTn id="65" presetID="12" presetClass="entr" presetSubtype="1" fill="hold" grpId="0" nodeType="withEffect">
                                  <p:stCondLst>
                                    <p:cond delay="500"/>
                                  </p:stCondLst>
                                  <p:childTnLst>
                                    <p:set>
                                      <p:cBhvr>
                                        <p:cTn id="66" dur="1" fill="hold">
                                          <p:stCondLst>
                                            <p:cond delay="0"/>
                                          </p:stCondLst>
                                        </p:cTn>
                                        <p:tgtEl>
                                          <p:spTgt spid="177"/>
                                        </p:tgtEl>
                                        <p:attrNameLst>
                                          <p:attrName>style.visibility</p:attrName>
                                        </p:attrNameLst>
                                      </p:cBhvr>
                                      <p:to>
                                        <p:strVal val="visible"/>
                                      </p:to>
                                    </p:set>
                                    <p:anim calcmode="lin" valueType="num">
                                      <p:cBhvr>
                                        <p:cTn id="67" dur="400"/>
                                        <p:tgtEl>
                                          <p:spTgt spid="177"/>
                                        </p:tgtEl>
                                        <p:attrNameLst>
                                          <p:attrName>ppt_y</p:attrName>
                                        </p:attrNameLst>
                                      </p:cBhvr>
                                      <p:tavLst>
                                        <p:tav tm="0">
                                          <p:val>
                                            <p:strVal val="#ppt_y-#ppt_h*1.125000"/>
                                          </p:val>
                                        </p:tav>
                                        <p:tav tm="100000">
                                          <p:val>
                                            <p:strVal val="#ppt_y"/>
                                          </p:val>
                                        </p:tav>
                                      </p:tavLst>
                                    </p:anim>
                                    <p:animEffect>
                                      <p:cBhvr>
                                        <p:cTn id="68" dur="400"/>
                                        <p:tgtEl>
                                          <p:spTgt spid="177"/>
                                        </p:tgtEl>
                                      </p:cBhvr>
                                    </p:animEffect>
                                  </p:childTnLst>
                                </p:cTn>
                              </p:par>
                            </p:childTnLst>
                          </p:cTn>
                        </p:par>
                        <p:par>
                          <p:cTn id="69" fill="hold">
                            <p:stCondLst>
                              <p:cond delay="500"/>
                            </p:stCondLst>
                            <p:childTnLst>
                              <p:par>
                                <p:cTn id="70" presetID="16" presetClass="entr" presetSubtype="37" fill="hold" grpId="0" nodeType="afterEffect">
                                  <p:stCondLst>
                                    <p:cond delay="0"/>
                                  </p:stCondLst>
                                  <p:childTnLst>
                                    <p:set>
                                      <p:cBhvr>
                                        <p:cTn id="71" dur="1" fill="hold">
                                          <p:stCondLst>
                                            <p:cond delay="0"/>
                                          </p:stCondLst>
                                        </p:cTn>
                                        <p:tgtEl>
                                          <p:spTgt spid="178"/>
                                        </p:tgtEl>
                                        <p:attrNameLst>
                                          <p:attrName>style.visibility</p:attrName>
                                        </p:attrNameLst>
                                      </p:cBhvr>
                                      <p:to>
                                        <p:strVal val="visible"/>
                                      </p:to>
                                    </p:set>
                                    <p:animEffect>
                                      <p:cBhvr>
                                        <p:cTn id="72" dur="750"/>
                                        <p:tgtEl>
                                          <p:spTgt spid="178"/>
                                        </p:tgtEl>
                                      </p:cBhvr>
                                    </p:animEffect>
                                  </p:childTnLst>
                                </p:cTn>
                              </p:par>
                              <p:par>
                                <p:cTn id="73" presetID="10" presetClass="entr" presetSubtype="0" fill="hold" grpId="0" nodeType="withEffect">
                                  <p:stCondLst>
                                    <p:cond delay="250"/>
                                  </p:stCondLst>
                                  <p:childTnLst>
                                    <p:set>
                                      <p:cBhvr>
                                        <p:cTn id="74" dur="1" fill="hold">
                                          <p:stCondLst>
                                            <p:cond delay="0"/>
                                          </p:stCondLst>
                                        </p:cTn>
                                        <p:tgtEl>
                                          <p:spTgt spid="169"/>
                                        </p:tgtEl>
                                        <p:attrNameLst>
                                          <p:attrName>style.visibility</p:attrName>
                                        </p:attrNameLst>
                                      </p:cBhvr>
                                      <p:to>
                                        <p:strVal val="visible"/>
                                      </p:to>
                                    </p:set>
                                    <p:anim calcmode="lin" valueType="num">
                                      <p:cBhvr>
                                        <p:cTn id="75" dur="500" fill="hold"/>
                                        <p:tgtEl>
                                          <p:spTgt spid="169"/>
                                        </p:tgtEl>
                                        <p:attrNameLst>
                                          <p:attrName>ppt_w</p:attrName>
                                        </p:attrNameLst>
                                      </p:cBhvr>
                                      <p:tavLst>
                                        <p:tav tm="0">
                                          <p:val>
                                            <p:fltVal val="0"/>
                                          </p:val>
                                        </p:tav>
                                        <p:tav tm="100000">
                                          <p:val>
                                            <p:strVal val="#ppt_w"/>
                                          </p:val>
                                        </p:tav>
                                      </p:tavLst>
                                    </p:anim>
                                    <p:anim calcmode="lin" valueType="num">
                                      <p:cBhvr>
                                        <p:cTn id="76" dur="500" fill="hold"/>
                                        <p:tgtEl>
                                          <p:spTgt spid="169"/>
                                        </p:tgtEl>
                                        <p:attrNameLst>
                                          <p:attrName>ppt_h</p:attrName>
                                        </p:attrNameLst>
                                      </p:cBhvr>
                                      <p:tavLst>
                                        <p:tav tm="0">
                                          <p:val>
                                            <p:fltVal val="0"/>
                                          </p:val>
                                        </p:tav>
                                        <p:tav tm="100000">
                                          <p:val>
                                            <p:strVal val="#ppt_h"/>
                                          </p:val>
                                        </p:tav>
                                      </p:tavLst>
                                    </p:anim>
                                    <p:animEffect>
                                      <p:cBhvr>
                                        <p:cTn id="77"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P spid="162" grpId="0"/>
      <p:bldP spid="163" grpId="0" animBg="1"/>
      <p:bldP spid="164" grpId="0"/>
      <p:bldP spid="165" grpId="0" animBg="1"/>
      <p:bldP spid="166" grpId="0"/>
      <p:bldP spid="167" grpId="0" animBg="1"/>
      <p:bldP spid="168" grpId="0"/>
      <p:bldP spid="169" grpId="0" bldLvl="0" autoUpdateAnimBg="0"/>
      <p:bldP spid="170" grpId="0" bldLvl="0" autoUpdateAnimBg="0"/>
      <p:bldP spid="171" grpId="0" bldLvl="0" autoUpdateAnimBg="0"/>
      <p:bldP spid="172" grpId="0" bldLvl="0" autoUpdateAnimBg="0"/>
      <p:bldP spid="173" grpId="0" bldLvl="0" autoUpdateAnimBg="0"/>
      <p:bldP spid="174" grpId="0" bldLvl="0" autoUpdateAnimBg="0"/>
      <p:bldP spid="175" grpId="0" bldLvl="0" autoUpdateAnimBg="0"/>
      <p:bldP spid="176" grpId="0" bldLvl="0" autoUpdateAnimBg="0"/>
      <p:bldP spid="177" grpId="0" bldLvl="0" autoUpdateAnimBg="0"/>
      <p:bldP spid="17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8" name="肘形连接符 151"/>
          <p:cNvCxnSpPr>
            <a:cxnSpLocks noChangeShapeType="1"/>
          </p:cNvCxnSpPr>
          <p:nvPr/>
        </p:nvCxnSpPr>
        <p:spPr bwMode="auto">
          <a:xfrm>
            <a:off x="3197017" y="2108689"/>
            <a:ext cx="4333687" cy="472586"/>
          </a:xfrm>
          <a:prstGeom prst="bentConnector3">
            <a:avLst>
              <a:gd name="adj1" fmla="val 46218"/>
            </a:avLst>
          </a:prstGeom>
          <a:noFill/>
          <a:ln w="12700">
            <a:solidFill>
              <a:schemeClr val="accent3"/>
            </a:solidFill>
            <a:bevel/>
          </a:ln>
          <a:extLst>
            <a:ext uri="{909E8E84-426E-40DD-AFC4-6F175D3DCCD1}">
              <a14:hiddenFill xmlns:a14="http://schemas.microsoft.com/office/drawing/2010/main">
                <a:noFill/>
              </a14:hiddenFill>
            </a:ext>
          </a:extLst>
        </p:spPr>
      </p:cxnSp>
      <p:sp>
        <p:nvSpPr>
          <p:cNvPr id="19" name="椭圆 135"/>
          <p:cNvSpPr>
            <a:spLocks noChangeArrowheads="1"/>
          </p:cNvSpPr>
          <p:nvPr/>
        </p:nvSpPr>
        <p:spPr bwMode="auto">
          <a:xfrm>
            <a:off x="2630091" y="1825228"/>
            <a:ext cx="566926" cy="566922"/>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grpSp>
        <p:nvGrpSpPr>
          <p:cNvPr id="20" name="组合 125"/>
          <p:cNvGrpSpPr/>
          <p:nvPr/>
        </p:nvGrpSpPr>
        <p:grpSpPr bwMode="auto">
          <a:xfrm>
            <a:off x="2744826" y="1927786"/>
            <a:ext cx="337456" cy="325902"/>
            <a:chOff x="0" y="0"/>
            <a:chExt cx="583915" cy="496874"/>
          </a:xfrm>
          <a:solidFill>
            <a:schemeClr val="accent2"/>
          </a:solidFill>
        </p:grpSpPr>
        <p:sp>
          <p:nvSpPr>
            <p:cNvPr id="21" name="Freeform 159"/>
            <p:cNvSpPr>
              <a:spLocks noChangeArrowheads="1"/>
            </p:cNvSpPr>
            <p:nvPr/>
          </p:nvSpPr>
          <p:spPr bwMode="auto">
            <a:xfrm>
              <a:off x="61656" y="94297"/>
              <a:ext cx="460603" cy="402577"/>
            </a:xfrm>
            <a:custGeom>
              <a:avLst/>
              <a:gdLst>
                <a:gd name="T0" fmla="*/ 2109911457 w 54"/>
                <a:gd name="T1" fmla="*/ 73363234 h 47"/>
                <a:gd name="T2" fmla="*/ 1746128914 w 54"/>
                <a:gd name="T3" fmla="*/ 73363234 h 47"/>
                <a:gd name="T4" fmla="*/ 145507900 w 54"/>
                <a:gd name="T5" fmla="*/ 1100508471 h 47"/>
                <a:gd name="T6" fmla="*/ 0 w 54"/>
                <a:gd name="T7" fmla="*/ 1467341772 h 47"/>
                <a:gd name="T8" fmla="*/ 0 w 54"/>
                <a:gd name="T9" fmla="*/ 2147483646 h 47"/>
                <a:gd name="T10" fmla="*/ 218266114 w 54"/>
                <a:gd name="T11" fmla="*/ 2147483646 h 47"/>
                <a:gd name="T12" fmla="*/ 945822671 w 54"/>
                <a:gd name="T13" fmla="*/ 2147483646 h 47"/>
                <a:gd name="T14" fmla="*/ 1164088786 w 54"/>
                <a:gd name="T15" fmla="*/ 2147483646 h 47"/>
                <a:gd name="T16" fmla="*/ 1164088786 w 54"/>
                <a:gd name="T17" fmla="*/ 1980918673 h 47"/>
                <a:gd name="T18" fmla="*/ 1382354900 w 54"/>
                <a:gd name="T19" fmla="*/ 1760811840 h 47"/>
                <a:gd name="T20" fmla="*/ 2147483646 w 54"/>
                <a:gd name="T21" fmla="*/ 1760811840 h 47"/>
                <a:gd name="T22" fmla="*/ 2147483646 w 54"/>
                <a:gd name="T23" fmla="*/ 1980918673 h 47"/>
                <a:gd name="T24" fmla="*/ 2147483646 w 54"/>
                <a:gd name="T25" fmla="*/ 2147483646 h 47"/>
                <a:gd name="T26" fmla="*/ 2147483646 w 54"/>
                <a:gd name="T27" fmla="*/ 2147483646 h 47"/>
                <a:gd name="T28" fmla="*/ 2147483646 w 54"/>
                <a:gd name="T29" fmla="*/ 2147483646 h 47"/>
                <a:gd name="T30" fmla="*/ 2147483646 w 54"/>
                <a:gd name="T31" fmla="*/ 2147483646 h 47"/>
                <a:gd name="T32" fmla="*/ 2147483646 w 54"/>
                <a:gd name="T33" fmla="*/ 1467341772 h 47"/>
                <a:gd name="T34" fmla="*/ 2147483646 w 54"/>
                <a:gd name="T35" fmla="*/ 1173871705 h 47"/>
                <a:gd name="T36" fmla="*/ 2109911457 w 54"/>
                <a:gd name="T37" fmla="*/ 73363234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2" name="Freeform 160"/>
            <p:cNvSpPr>
              <a:spLocks noChangeArrowheads="1"/>
            </p:cNvSpPr>
            <p:nvPr/>
          </p:nvSpPr>
          <p:spPr bwMode="auto">
            <a:xfrm>
              <a:off x="0" y="0"/>
              <a:ext cx="583915" cy="224863"/>
            </a:xfrm>
            <a:custGeom>
              <a:avLst/>
              <a:gdLst>
                <a:gd name="T0" fmla="*/ 2147483646 w 68"/>
                <a:gd name="T1" fmla="*/ 1495961648 h 26"/>
                <a:gd name="T2" fmla="*/ 2147483646 w 68"/>
                <a:gd name="T3" fmla="*/ 1121971236 h 26"/>
                <a:gd name="T4" fmla="*/ 2147483646 w 68"/>
                <a:gd name="T5" fmla="*/ 747980824 h 26"/>
                <a:gd name="T6" fmla="*/ 2147483646 w 68"/>
                <a:gd name="T7" fmla="*/ 523584847 h 26"/>
                <a:gd name="T8" fmla="*/ 2147483646 w 68"/>
                <a:gd name="T9" fmla="*/ 523584847 h 26"/>
                <a:gd name="T10" fmla="*/ 2147483646 w 68"/>
                <a:gd name="T11" fmla="*/ 747980824 h 26"/>
                <a:gd name="T12" fmla="*/ 2147483646 w 68"/>
                <a:gd name="T13" fmla="*/ 747980824 h 26"/>
                <a:gd name="T14" fmla="*/ 2147483646 w 68"/>
                <a:gd name="T15" fmla="*/ 897575259 h 26"/>
                <a:gd name="T16" fmla="*/ 2147483646 w 68"/>
                <a:gd name="T17" fmla="*/ 74801542 h 26"/>
                <a:gd name="T18" fmla="*/ 2147483646 w 68"/>
                <a:gd name="T19" fmla="*/ 0 h 26"/>
                <a:gd name="T20" fmla="*/ 2147483646 w 68"/>
                <a:gd name="T21" fmla="*/ 74801542 h 26"/>
                <a:gd name="T22" fmla="*/ 147472885 w 68"/>
                <a:gd name="T23" fmla="*/ 1495961648 h 26"/>
                <a:gd name="T24" fmla="*/ 73736443 w 68"/>
                <a:gd name="T25" fmla="*/ 1795150518 h 26"/>
                <a:gd name="T26" fmla="*/ 368682214 w 68"/>
                <a:gd name="T27" fmla="*/ 1795150518 h 26"/>
                <a:gd name="T28" fmla="*/ 2147483646 w 68"/>
                <a:gd name="T29" fmla="*/ 523584847 h 26"/>
                <a:gd name="T30" fmla="*/ 2147483646 w 68"/>
                <a:gd name="T31" fmla="*/ 523584847 h 26"/>
                <a:gd name="T32" fmla="*/ 2147483646 w 68"/>
                <a:gd name="T33" fmla="*/ 1869943411 h 26"/>
                <a:gd name="T34" fmla="*/ 2147483646 w 68"/>
                <a:gd name="T35" fmla="*/ 1869943411 h 26"/>
                <a:gd name="T36" fmla="*/ 2147483646 w 68"/>
                <a:gd name="T37" fmla="*/ 1570754541 h 26"/>
                <a:gd name="T38" fmla="*/ 2147483646 w 68"/>
                <a:gd name="T39" fmla="*/ 1495961648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grpSp>
      <p:cxnSp>
        <p:nvCxnSpPr>
          <p:cNvPr id="23" name="肘形连接符 160"/>
          <p:cNvCxnSpPr>
            <a:cxnSpLocks noChangeShapeType="1"/>
          </p:cNvCxnSpPr>
          <p:nvPr/>
        </p:nvCxnSpPr>
        <p:spPr bwMode="auto">
          <a:xfrm>
            <a:off x="3197120" y="3515916"/>
            <a:ext cx="2483353" cy="281977"/>
          </a:xfrm>
          <a:prstGeom prst="bentConnector3">
            <a:avLst>
              <a:gd name="adj1" fmla="val 50000"/>
            </a:avLst>
          </a:prstGeom>
          <a:noFill/>
          <a:ln w="12700">
            <a:solidFill>
              <a:schemeClr val="accent3"/>
            </a:solidFill>
            <a:bevel/>
          </a:ln>
          <a:extLst>
            <a:ext uri="{909E8E84-426E-40DD-AFC4-6F175D3DCCD1}">
              <a14:hiddenFill xmlns:a14="http://schemas.microsoft.com/office/drawing/2010/main">
                <a:noFill/>
              </a14:hiddenFill>
            </a:ext>
          </a:extLst>
        </p:spPr>
      </p:cxnSp>
      <p:sp>
        <p:nvSpPr>
          <p:cNvPr id="24" name="椭圆 140"/>
          <p:cNvSpPr>
            <a:spLocks noChangeArrowheads="1"/>
          </p:cNvSpPr>
          <p:nvPr/>
        </p:nvSpPr>
        <p:spPr bwMode="auto">
          <a:xfrm>
            <a:off x="2630092" y="3232547"/>
            <a:ext cx="567028" cy="566738"/>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25" name="Freeform 277"/>
          <p:cNvSpPr>
            <a:spLocks noEditPoints="1" noChangeArrowheads="1"/>
          </p:cNvSpPr>
          <p:nvPr/>
        </p:nvSpPr>
        <p:spPr bwMode="auto">
          <a:xfrm>
            <a:off x="2772932" y="3323860"/>
            <a:ext cx="287993" cy="341712"/>
          </a:xfrm>
          <a:custGeom>
            <a:avLst/>
            <a:gdLst>
              <a:gd name="T0" fmla="*/ 1763300750 w 72"/>
              <a:gd name="T1" fmla="*/ 927075880 h 86"/>
              <a:gd name="T2" fmla="*/ 1621097786 w 72"/>
              <a:gd name="T3" fmla="*/ 927075880 h 86"/>
              <a:gd name="T4" fmla="*/ 1621097786 w 72"/>
              <a:gd name="T5" fmla="*/ 533772246 h 86"/>
              <a:gd name="T6" fmla="*/ 1080731858 w 72"/>
              <a:gd name="T7" fmla="*/ 0 h 86"/>
              <a:gd name="T8" fmla="*/ 966969487 w 72"/>
              <a:gd name="T9" fmla="*/ 0 h 86"/>
              <a:gd name="T10" fmla="*/ 426603558 w 72"/>
              <a:gd name="T11" fmla="*/ 533772246 h 86"/>
              <a:gd name="T12" fmla="*/ 426603558 w 72"/>
              <a:gd name="T13" fmla="*/ 927075880 h 86"/>
              <a:gd name="T14" fmla="*/ 284400594 w 72"/>
              <a:gd name="T15" fmla="*/ 927075880 h 86"/>
              <a:gd name="T16" fmla="*/ 0 w 72"/>
              <a:gd name="T17" fmla="*/ 1208007804 h 86"/>
              <a:gd name="T18" fmla="*/ 0 w 72"/>
              <a:gd name="T19" fmla="*/ 2135083684 h 86"/>
              <a:gd name="T20" fmla="*/ 284400594 w 72"/>
              <a:gd name="T21" fmla="*/ 2147483646 h 86"/>
              <a:gd name="T22" fmla="*/ 1763300750 w 72"/>
              <a:gd name="T23" fmla="*/ 2147483646 h 86"/>
              <a:gd name="T24" fmla="*/ 2047701344 w 72"/>
              <a:gd name="T25" fmla="*/ 2135083684 h 86"/>
              <a:gd name="T26" fmla="*/ 2047701344 w 72"/>
              <a:gd name="T27" fmla="*/ 1208007804 h 86"/>
              <a:gd name="T28" fmla="*/ 1763300750 w 72"/>
              <a:gd name="T29" fmla="*/ 927075880 h 86"/>
              <a:gd name="T30" fmla="*/ 1194494228 w 72"/>
              <a:gd name="T31" fmla="*/ 2147483646 h 86"/>
              <a:gd name="T32" fmla="*/ 881647709 w 72"/>
              <a:gd name="T33" fmla="*/ 2147483646 h 86"/>
              <a:gd name="T34" fmla="*/ 910088301 w 72"/>
              <a:gd name="T35" fmla="*/ 1797963255 h 86"/>
              <a:gd name="T36" fmla="*/ 824766523 w 72"/>
              <a:gd name="T37" fmla="*/ 1629408340 h 86"/>
              <a:gd name="T38" fmla="*/ 1023850672 w 72"/>
              <a:gd name="T39" fmla="*/ 1432751223 h 86"/>
              <a:gd name="T40" fmla="*/ 1222934821 w 72"/>
              <a:gd name="T41" fmla="*/ 1629408340 h 86"/>
              <a:gd name="T42" fmla="*/ 1137613043 w 72"/>
              <a:gd name="T43" fmla="*/ 1797963255 h 86"/>
              <a:gd name="T44" fmla="*/ 1194494228 w 72"/>
              <a:gd name="T45" fmla="*/ 2147483646 h 86"/>
              <a:gd name="T46" fmla="*/ 1422013637 w 72"/>
              <a:gd name="T47" fmla="*/ 927075880 h 86"/>
              <a:gd name="T48" fmla="*/ 625687707 w 72"/>
              <a:gd name="T49" fmla="*/ 927075880 h 86"/>
              <a:gd name="T50" fmla="*/ 625687707 w 72"/>
              <a:gd name="T51" fmla="*/ 533772246 h 86"/>
              <a:gd name="T52" fmla="*/ 966969487 w 72"/>
              <a:gd name="T53" fmla="*/ 196651817 h 86"/>
              <a:gd name="T54" fmla="*/ 1080731858 w 72"/>
              <a:gd name="T55" fmla="*/ 196651817 h 86"/>
              <a:gd name="T56" fmla="*/ 1422013637 w 72"/>
              <a:gd name="T57" fmla="*/ 533772246 h 86"/>
              <a:gd name="T58" fmla="*/ 1422013637 w 72"/>
              <a:gd name="T59" fmla="*/ 92707588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accent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cxnSp>
        <p:nvCxnSpPr>
          <p:cNvPr id="29" name="肘形连接符 154"/>
          <p:cNvCxnSpPr>
            <a:cxnSpLocks noChangeShapeType="1"/>
          </p:cNvCxnSpPr>
          <p:nvPr/>
        </p:nvCxnSpPr>
        <p:spPr bwMode="auto">
          <a:xfrm>
            <a:off x="3197056" y="2812555"/>
            <a:ext cx="3408532" cy="505718"/>
          </a:xfrm>
          <a:prstGeom prst="bentConnector3">
            <a:avLst>
              <a:gd name="adj1" fmla="val 50000"/>
            </a:avLst>
          </a:prstGeom>
          <a:noFill/>
          <a:ln w="12700">
            <a:solidFill>
              <a:schemeClr val="accent3"/>
            </a:solidFill>
            <a:bevel/>
          </a:ln>
          <a:extLst>
            <a:ext uri="{909E8E84-426E-40DD-AFC4-6F175D3DCCD1}">
              <a14:hiddenFill xmlns:a14="http://schemas.microsoft.com/office/drawing/2010/main">
                <a:noFill/>
              </a14:hiddenFill>
            </a:ext>
          </a:extLst>
        </p:spPr>
      </p:cxnSp>
      <p:sp>
        <p:nvSpPr>
          <p:cNvPr id="30" name="椭圆 139"/>
          <p:cNvSpPr>
            <a:spLocks noChangeArrowheads="1"/>
          </p:cNvSpPr>
          <p:nvPr/>
        </p:nvSpPr>
        <p:spPr bwMode="auto">
          <a:xfrm>
            <a:off x="2630091" y="2528888"/>
            <a:ext cx="566965" cy="567333"/>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grpSp>
        <p:nvGrpSpPr>
          <p:cNvPr id="31" name="Group 92"/>
          <p:cNvGrpSpPr/>
          <p:nvPr/>
        </p:nvGrpSpPr>
        <p:grpSpPr bwMode="auto">
          <a:xfrm>
            <a:off x="2745161" y="2705683"/>
            <a:ext cx="355874" cy="221817"/>
            <a:chOff x="0" y="0"/>
            <a:chExt cx="471488" cy="293688"/>
          </a:xfrm>
          <a:solidFill>
            <a:schemeClr val="accent2"/>
          </a:solidFill>
        </p:grpSpPr>
        <p:sp>
          <p:nvSpPr>
            <p:cNvPr id="32" name="Freeform 8"/>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3" name="Rectangle 9"/>
            <p:cNvSpPr>
              <a:spLocks noChangeArrowheads="1"/>
            </p:cNvSpPr>
            <p:nvPr/>
          </p:nvSpPr>
          <p:spPr bwMode="auto">
            <a:xfrm>
              <a:off x="63500" y="63499"/>
              <a:ext cx="90488" cy="166688"/>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75">
                <a:solidFill>
                  <a:schemeClr val="accent1"/>
                </a:solidFill>
                <a:latin typeface="微软雅黑" panose="020B0503020204020204" pitchFamily="34" charset="-122"/>
                <a:ea typeface="微软雅黑" panose="020B0503020204020204" pitchFamily="34" charset="-122"/>
              </a:endParaRPr>
            </a:p>
          </p:txBody>
        </p:sp>
        <p:sp>
          <p:nvSpPr>
            <p:cNvPr id="34" name="Rectangle 10"/>
            <p:cNvSpPr>
              <a:spLocks noChangeArrowheads="1"/>
            </p:cNvSpPr>
            <p:nvPr/>
          </p:nvSpPr>
          <p:spPr bwMode="auto">
            <a:xfrm>
              <a:off x="169862" y="63499"/>
              <a:ext cx="85725" cy="166688"/>
            </a:xfrm>
            <a:prstGeom prst="rect">
              <a:avLst/>
            </a:pr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75">
                <a:solidFill>
                  <a:schemeClr val="accent1"/>
                </a:solidFill>
                <a:latin typeface="微软雅黑" panose="020B0503020204020204" pitchFamily="34" charset="-122"/>
                <a:ea typeface="微软雅黑" panose="020B0503020204020204" pitchFamily="34" charset="-122"/>
              </a:endParaRPr>
            </a:p>
          </p:txBody>
        </p:sp>
      </p:grpSp>
      <p:sp>
        <p:nvSpPr>
          <p:cNvPr id="35" name="直接连接符 34"/>
          <p:cNvSpPr>
            <a:spLocks noChangeShapeType="1"/>
          </p:cNvSpPr>
          <p:nvPr/>
        </p:nvSpPr>
        <p:spPr bwMode="auto">
          <a:xfrm flipH="1">
            <a:off x="2939717" y="4219576"/>
            <a:ext cx="1531081" cy="1"/>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6" name="椭圆 85"/>
          <p:cNvSpPr>
            <a:spLocks noChangeArrowheads="1"/>
          </p:cNvSpPr>
          <p:nvPr/>
        </p:nvSpPr>
        <p:spPr bwMode="auto">
          <a:xfrm>
            <a:off x="2630092" y="3936206"/>
            <a:ext cx="566802" cy="566738"/>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grpSp>
        <p:nvGrpSpPr>
          <p:cNvPr id="37" name="Group 9"/>
          <p:cNvGrpSpPr/>
          <p:nvPr/>
        </p:nvGrpSpPr>
        <p:grpSpPr bwMode="auto">
          <a:xfrm>
            <a:off x="2723791" y="4084898"/>
            <a:ext cx="386899" cy="286862"/>
            <a:chOff x="0" y="0"/>
            <a:chExt cx="374651" cy="277813"/>
          </a:xfrm>
          <a:solidFill>
            <a:schemeClr val="accent2"/>
          </a:solidFill>
        </p:grpSpPr>
        <p:sp>
          <p:nvSpPr>
            <p:cNvPr id="38" name="Freeform 17"/>
            <p:cNvSpPr>
              <a:spLocks noChangeArrowheads="1"/>
            </p:cNvSpPr>
            <p:nvPr/>
          </p:nvSpPr>
          <p:spPr bwMode="auto">
            <a:xfrm>
              <a:off x="141288" y="66675"/>
              <a:ext cx="233363" cy="211138"/>
            </a:xfrm>
            <a:custGeom>
              <a:avLst/>
              <a:gdLst>
                <a:gd name="T0" fmla="*/ 611890896 w 89"/>
                <a:gd name="T1" fmla="*/ 224220736 h 81"/>
                <a:gd name="T2" fmla="*/ 295631590 w 89"/>
                <a:gd name="T3" fmla="*/ 0 h 81"/>
                <a:gd name="T4" fmla="*/ 275006496 w 89"/>
                <a:gd name="T5" fmla="*/ 6795516 h 81"/>
                <a:gd name="T6" fmla="*/ 295631590 w 89"/>
                <a:gd name="T7" fmla="*/ 74740245 h 81"/>
                <a:gd name="T8" fmla="*/ 0 w 89"/>
                <a:gd name="T9" fmla="*/ 298960981 h 81"/>
                <a:gd name="T10" fmla="*/ 0 w 89"/>
                <a:gd name="T11" fmla="*/ 298960981 h 81"/>
                <a:gd name="T12" fmla="*/ 275006496 w 89"/>
                <a:gd name="T13" fmla="*/ 441648563 h 81"/>
                <a:gd name="T14" fmla="*/ 508762805 w 89"/>
                <a:gd name="T15" fmla="*/ 550361173 h 81"/>
                <a:gd name="T16" fmla="*/ 440012492 w 89"/>
                <a:gd name="T17" fmla="*/ 421264623 h 81"/>
                <a:gd name="T18" fmla="*/ 611890896 w 89"/>
                <a:gd name="T19" fmla="*/ 224220736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9" name="Freeform 18"/>
            <p:cNvSpPr>
              <a:spLocks noChangeArrowheads="1"/>
            </p:cNvSpPr>
            <p:nvPr/>
          </p:nvSpPr>
          <p:spPr bwMode="auto">
            <a:xfrm>
              <a:off x="0" y="0"/>
              <a:ext cx="241300" cy="209550"/>
            </a:xfrm>
            <a:custGeom>
              <a:avLst/>
              <a:gdLst>
                <a:gd name="T0" fmla="*/ 612251539 w 92"/>
                <a:gd name="T1" fmla="*/ 144083961 h 80"/>
                <a:gd name="T2" fmla="*/ 316443967 w 92"/>
                <a:gd name="T3" fmla="*/ 0 h 80"/>
                <a:gd name="T4" fmla="*/ 0 w 92"/>
                <a:gd name="T5" fmla="*/ 219556013 h 80"/>
                <a:gd name="T6" fmla="*/ 171981329 w 92"/>
                <a:gd name="T7" fmla="*/ 418528976 h 80"/>
                <a:gd name="T8" fmla="*/ 96310174 w 92"/>
                <a:gd name="T9" fmla="*/ 548890031 h 80"/>
                <a:gd name="T10" fmla="*/ 330203313 w 92"/>
                <a:gd name="T11" fmla="*/ 445972168 h 80"/>
                <a:gd name="T12" fmla="*/ 337080363 w 92"/>
                <a:gd name="T13" fmla="*/ 439112025 h 80"/>
                <a:gd name="T14" fmla="*/ 632887935 w 92"/>
                <a:gd name="T15" fmla="*/ 219556013 h 80"/>
                <a:gd name="T16" fmla="*/ 612251539 w 92"/>
                <a:gd name="T17" fmla="*/ 14408396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grpSp>
      <p:sp>
        <p:nvSpPr>
          <p:cNvPr id="40" name="任意多边形 56"/>
          <p:cNvSpPr>
            <a:spLocks noChangeArrowheads="1"/>
          </p:cNvSpPr>
          <p:nvPr/>
        </p:nvSpPr>
        <p:spPr bwMode="auto">
          <a:xfrm>
            <a:off x="7196138" y="1695451"/>
            <a:ext cx="885825" cy="2774156"/>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1" name="任意多边形 59"/>
          <p:cNvSpPr>
            <a:spLocks noChangeArrowheads="1"/>
          </p:cNvSpPr>
          <p:nvPr/>
        </p:nvSpPr>
        <p:spPr bwMode="auto">
          <a:xfrm>
            <a:off x="6271022" y="3028951"/>
            <a:ext cx="885825" cy="1441847"/>
          </a:xfrm>
          <a:custGeom>
            <a:avLst/>
            <a:gdLst>
              <a:gd name="T0" fmla="*/ 1181100 w 1181100"/>
              <a:gd name="T1" fmla="*/ 0 h 1921854"/>
              <a:gd name="T2" fmla="*/ 1181100 w 1181100"/>
              <a:gd name="T3" fmla="*/ 1923072 h 1921854"/>
              <a:gd name="T4" fmla="*/ 0 w 1181100"/>
              <a:gd name="T5" fmla="*/ 1923072 h 1921854"/>
              <a:gd name="T6" fmla="*/ 0 w 1181100"/>
              <a:gd name="T7" fmla="*/ 732430 h 1921854"/>
              <a:gd name="T8" fmla="*/ 319230 w 1181100"/>
              <a:gd name="T9" fmla="*/ 562609 h 1921854"/>
              <a:gd name="T10" fmla="*/ 425975 w 1181100"/>
              <a:gd name="T11" fmla="*/ 500607 h 1921854"/>
              <a:gd name="T12" fmla="*/ 445921 w 1181100"/>
              <a:gd name="T13" fmla="*/ 530208 h 1921854"/>
              <a:gd name="T14" fmla="*/ 590551 w 1181100"/>
              <a:gd name="T15" fmla="*/ 590153 h 1921854"/>
              <a:gd name="T16" fmla="*/ 795088 w 1181100"/>
              <a:gd name="T17" fmla="*/ 385486 h 1921854"/>
              <a:gd name="T18" fmla="*/ 779015 w 1181100"/>
              <a:gd name="T19" fmla="*/ 305821 h 1921854"/>
              <a:gd name="T20" fmla="*/ 768996 w 1181100"/>
              <a:gd name="T21" fmla="*/ 290951 h 1921854"/>
              <a:gd name="T22" fmla="*/ 952789 w 1181100"/>
              <a:gd name="T23" fmla="*/ 167651 h 1921854"/>
              <a:gd name="T24" fmla="*/ 1140954 w 1181100"/>
              <a:gd name="T25" fmla="*/ 3129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5" name="任意多边形 63"/>
          <p:cNvSpPr>
            <a:spLocks noChangeArrowheads="1"/>
          </p:cNvSpPr>
          <p:nvPr/>
        </p:nvSpPr>
        <p:spPr bwMode="auto">
          <a:xfrm>
            <a:off x="5344716" y="3599260"/>
            <a:ext cx="885825" cy="871538"/>
          </a:xfrm>
          <a:custGeom>
            <a:avLst/>
            <a:gdLst>
              <a:gd name="T0" fmla="*/ 1181100 w 1181100"/>
              <a:gd name="T1" fmla="*/ 0 h 1161755"/>
              <a:gd name="T2" fmla="*/ 1181100 w 1181100"/>
              <a:gd name="T3" fmla="*/ 1162346 h 1161755"/>
              <a:gd name="T4" fmla="*/ 0 w 1181100"/>
              <a:gd name="T5" fmla="*/ 1162346 h 1161755"/>
              <a:gd name="T6" fmla="*/ 0 w 1181100"/>
              <a:gd name="T7" fmla="*/ 518117 h 1161755"/>
              <a:gd name="T8" fmla="*/ 336342 w 1181100"/>
              <a:gd name="T9" fmla="*/ 385714 h 1161755"/>
              <a:gd name="T10" fmla="*/ 408490 w 1181100"/>
              <a:gd name="T11" fmla="*/ 354408 h 1161755"/>
              <a:gd name="T12" fmla="*/ 445921 w 1181100"/>
              <a:gd name="T13" fmla="*/ 409954 h 1161755"/>
              <a:gd name="T14" fmla="*/ 590551 w 1181100"/>
              <a:gd name="T15" fmla="*/ 469892 h 1161755"/>
              <a:gd name="T16" fmla="*/ 795088 w 1181100"/>
              <a:gd name="T17" fmla="*/ 265251 h 1161755"/>
              <a:gd name="T18" fmla="*/ 790933 w 1181100"/>
              <a:gd name="T19" fmla="*/ 224009 h 1161755"/>
              <a:gd name="T20" fmla="*/ 781056 w 1181100"/>
              <a:gd name="T21" fmla="*/ 192174 h 1161755"/>
              <a:gd name="T22" fmla="*/ 1174526 w 1181100"/>
              <a:gd name="T23" fmla="*/ 3497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6" name="任意多边形 66"/>
          <p:cNvSpPr>
            <a:spLocks noChangeArrowheads="1"/>
          </p:cNvSpPr>
          <p:nvPr/>
        </p:nvSpPr>
        <p:spPr bwMode="auto">
          <a:xfrm>
            <a:off x="3852862" y="4002881"/>
            <a:ext cx="1452563" cy="466725"/>
          </a:xfrm>
          <a:custGeom>
            <a:avLst/>
            <a:gdLst>
              <a:gd name="T0" fmla="*/ 1936753 w 1936748"/>
              <a:gd name="T1" fmla="*/ 0 h 623080"/>
              <a:gd name="T2" fmla="*/ 1936753 w 1936748"/>
              <a:gd name="T3" fmla="*/ 621521 h 623080"/>
              <a:gd name="T4" fmla="*/ 0 w 1936748"/>
              <a:gd name="T5" fmla="*/ 621521 h 623080"/>
              <a:gd name="T6" fmla="*/ 0 w 1936748"/>
              <a:gd name="T7" fmla="*/ 612348 h 623080"/>
              <a:gd name="T8" fmla="*/ 352299 w 1936748"/>
              <a:gd name="T9" fmla="*/ 518226 h 623080"/>
              <a:gd name="T10" fmla="*/ 750619 w 1936748"/>
              <a:gd name="T11" fmla="*/ 402333 h 623080"/>
              <a:gd name="T12" fmla="*/ 791648 w 1936748"/>
              <a:gd name="T13" fmla="*/ 389503 h 623080"/>
              <a:gd name="T14" fmla="*/ 823747 w 1936748"/>
              <a:gd name="T15" fmla="*/ 436994 h 623080"/>
              <a:gd name="T16" fmla="*/ 968378 w 1936748"/>
              <a:gd name="T17" fmla="*/ 496751 h 623080"/>
              <a:gd name="T18" fmla="*/ 1172915 w 1936748"/>
              <a:gd name="T19" fmla="*/ 292726 h 623080"/>
              <a:gd name="T20" fmla="*/ 1170638 w 1936748"/>
              <a:gd name="T21" fmla="*/ 270191 h 623080"/>
              <a:gd name="T22" fmla="*/ 1509045 w 1936748"/>
              <a:gd name="T23" fmla="*/ 156507 h 623080"/>
              <a:gd name="T24" fmla="*/ 1868381 w 1936748"/>
              <a:gd name="T25" fmla="*/ 26834 h 623080"/>
              <a:gd name="T26" fmla="*/ 1936753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7" name="椭圆 51"/>
          <p:cNvSpPr>
            <a:spLocks noChangeArrowheads="1"/>
          </p:cNvSpPr>
          <p:nvPr/>
        </p:nvSpPr>
        <p:spPr bwMode="auto">
          <a:xfrm>
            <a:off x="7530704" y="2474119"/>
            <a:ext cx="216694" cy="215504"/>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58" name="椭圆 52"/>
          <p:cNvSpPr>
            <a:spLocks noChangeArrowheads="1"/>
          </p:cNvSpPr>
          <p:nvPr/>
        </p:nvSpPr>
        <p:spPr bwMode="auto">
          <a:xfrm>
            <a:off x="6605588" y="3209925"/>
            <a:ext cx="216694" cy="216694"/>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59" name="椭圆 53"/>
          <p:cNvSpPr>
            <a:spLocks noChangeArrowheads="1"/>
          </p:cNvSpPr>
          <p:nvPr/>
        </p:nvSpPr>
        <p:spPr bwMode="auto">
          <a:xfrm>
            <a:off x="5680473" y="3689748"/>
            <a:ext cx="215503" cy="216694"/>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60" name="椭圆 54"/>
          <p:cNvSpPr>
            <a:spLocks noChangeArrowheads="1"/>
          </p:cNvSpPr>
          <p:nvPr/>
        </p:nvSpPr>
        <p:spPr bwMode="auto">
          <a:xfrm>
            <a:off x="4470798" y="4114800"/>
            <a:ext cx="216694" cy="216694"/>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61" name="矩形 47"/>
          <p:cNvSpPr>
            <a:spLocks noChangeArrowheads="1"/>
          </p:cNvSpPr>
          <p:nvPr/>
        </p:nvSpPr>
        <p:spPr bwMode="auto">
          <a:xfrm>
            <a:off x="977503" y="1106091"/>
            <a:ext cx="7204472"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62" name="矩形 93"/>
          <p:cNvSpPr>
            <a:spLocks noChangeArrowheads="1"/>
          </p:cNvSpPr>
          <p:nvPr/>
        </p:nvSpPr>
        <p:spPr bwMode="auto">
          <a:xfrm>
            <a:off x="1628105" y="1866900"/>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3" name="矩形 165"/>
          <p:cNvSpPr>
            <a:spLocks noChangeArrowheads="1"/>
          </p:cNvSpPr>
          <p:nvPr/>
        </p:nvSpPr>
        <p:spPr bwMode="auto">
          <a:xfrm>
            <a:off x="975989" y="2159794"/>
            <a:ext cx="1560043"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975"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a:t>
            </a:r>
          </a:p>
        </p:txBody>
      </p:sp>
      <p:sp>
        <p:nvSpPr>
          <p:cNvPr id="64" name="矩形 41"/>
          <p:cNvSpPr>
            <a:spLocks noChangeArrowheads="1"/>
          </p:cNvSpPr>
          <p:nvPr/>
        </p:nvSpPr>
        <p:spPr bwMode="auto">
          <a:xfrm>
            <a:off x="1628105" y="2563416"/>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5" name="矩形 42"/>
          <p:cNvSpPr>
            <a:spLocks noChangeArrowheads="1"/>
          </p:cNvSpPr>
          <p:nvPr/>
        </p:nvSpPr>
        <p:spPr bwMode="auto">
          <a:xfrm>
            <a:off x="975989" y="2856310"/>
            <a:ext cx="1560043"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975">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a:t>
            </a:r>
          </a:p>
        </p:txBody>
      </p:sp>
      <p:sp>
        <p:nvSpPr>
          <p:cNvPr id="66" name="矩形 44"/>
          <p:cNvSpPr>
            <a:spLocks noChangeArrowheads="1"/>
          </p:cNvSpPr>
          <p:nvPr/>
        </p:nvSpPr>
        <p:spPr bwMode="auto">
          <a:xfrm>
            <a:off x="1628105" y="3271838"/>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7" name="矩形 45"/>
          <p:cNvSpPr>
            <a:spLocks noChangeArrowheads="1"/>
          </p:cNvSpPr>
          <p:nvPr/>
        </p:nvSpPr>
        <p:spPr bwMode="auto">
          <a:xfrm>
            <a:off x="975989" y="3565922"/>
            <a:ext cx="1560043"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975">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a:t>
            </a:r>
          </a:p>
        </p:txBody>
      </p:sp>
      <p:sp>
        <p:nvSpPr>
          <p:cNvPr id="68" name="矩形 47"/>
          <p:cNvSpPr>
            <a:spLocks noChangeArrowheads="1"/>
          </p:cNvSpPr>
          <p:nvPr/>
        </p:nvSpPr>
        <p:spPr bwMode="auto">
          <a:xfrm>
            <a:off x="1628105" y="3965973"/>
            <a:ext cx="90792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69" name="矩形 48"/>
          <p:cNvSpPr>
            <a:spLocks noChangeArrowheads="1"/>
          </p:cNvSpPr>
          <p:nvPr/>
        </p:nvSpPr>
        <p:spPr bwMode="auto">
          <a:xfrm>
            <a:off x="975989" y="4260056"/>
            <a:ext cx="1560043"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975">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a:t>
            </a: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p:cBhvr>
                                        <p:cTn id="7" dur="500"/>
                                        <p:tgtEl>
                                          <p:spTgt spid="6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p:cBhvr>
                                        <p:cTn id="11" dur="200"/>
                                        <p:tgtEl>
                                          <p:spTgt spid="5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55"/>
                                        </p:tgtEl>
                                        <p:attrNameLst>
                                          <p:attrName>style.visibility</p:attrName>
                                        </p:attrNameLst>
                                      </p:cBhvr>
                                      <p:to>
                                        <p:strVal val="visible"/>
                                      </p:to>
                                    </p:set>
                                    <p:animEffect>
                                      <p:cBhvr>
                                        <p:cTn id="14" dur="400"/>
                                        <p:tgtEl>
                                          <p:spTgt spid="55"/>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p:cBhvr>
                                        <p:cTn id="17" dur="600"/>
                                        <p:tgtEl>
                                          <p:spTgt spid="4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40"/>
                                        </p:tgtEl>
                                        <p:attrNameLst>
                                          <p:attrName>style.visibility</p:attrName>
                                        </p:attrNameLst>
                                      </p:cBhvr>
                                      <p:to>
                                        <p:strVal val="visible"/>
                                      </p:to>
                                    </p:set>
                                    <p:animEffect>
                                      <p:cBhvr>
                                        <p:cTn id="20" dur="900"/>
                                        <p:tgtEl>
                                          <p:spTgt spid="40"/>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60"/>
                                        </p:tgtEl>
                                        <p:attrNameLst>
                                          <p:attrName>style.visibility</p:attrName>
                                        </p:attrNameLst>
                                      </p:cBhvr>
                                      <p:to>
                                        <p:strVal val="visible"/>
                                      </p:to>
                                    </p:set>
                                    <p:animEffect>
                                      <p:cBhvr>
                                        <p:cTn id="23" dur="250"/>
                                        <p:tgtEl>
                                          <p:spTgt spid="60"/>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59"/>
                                        </p:tgtEl>
                                        <p:attrNameLst>
                                          <p:attrName>style.visibility</p:attrName>
                                        </p:attrNameLst>
                                      </p:cBhvr>
                                      <p:to>
                                        <p:strVal val="visible"/>
                                      </p:to>
                                    </p:set>
                                    <p:animEffect>
                                      <p:cBhvr>
                                        <p:cTn id="26" dur="250"/>
                                        <p:tgtEl>
                                          <p:spTgt spid="59"/>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58"/>
                                        </p:tgtEl>
                                        <p:attrNameLst>
                                          <p:attrName>style.visibility</p:attrName>
                                        </p:attrNameLst>
                                      </p:cBhvr>
                                      <p:to>
                                        <p:strVal val="visible"/>
                                      </p:to>
                                    </p:set>
                                    <p:animEffect>
                                      <p:cBhvr>
                                        <p:cTn id="29" dur="250"/>
                                        <p:tgtEl>
                                          <p:spTgt spid="58"/>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57"/>
                                        </p:tgtEl>
                                        <p:attrNameLst>
                                          <p:attrName>style.visibility</p:attrName>
                                        </p:attrNameLst>
                                      </p:cBhvr>
                                      <p:to>
                                        <p:strVal val="visible"/>
                                      </p:to>
                                    </p:set>
                                    <p:animEffect>
                                      <p:cBhvr>
                                        <p:cTn id="32" dur="250"/>
                                        <p:tgtEl>
                                          <p:spTgt spid="57"/>
                                        </p:tgtEl>
                                      </p:cBhvr>
                                    </p:animEffect>
                                  </p:childTnLst>
                                </p:cTn>
                              </p:par>
                            </p:childTnLst>
                          </p:cTn>
                        </p:par>
                        <p:par>
                          <p:cTn id="33" fill="hold">
                            <p:stCondLst>
                              <p:cond delay="1000"/>
                            </p:stCondLst>
                            <p:childTnLst>
                              <p:par>
                                <p:cTn id="34" presetID="26" presetClass="emph" presetSubtype="0" fill="hold" grpId="1" nodeType="afterEffect">
                                  <p:stCondLst>
                                    <p:cond delay="0"/>
                                  </p:stCondLst>
                                  <p:childTnLst>
                                    <p:animEffect>
                                      <p:cBhvr>
                                        <p:cTn id="35" dur="500" tmFilter="0, 0; .2, .5; .8, .5; 1, 0"/>
                                        <p:tgtEl>
                                          <p:spTgt spid="60"/>
                                        </p:tgtEl>
                                      </p:cBhvr>
                                    </p:animEffect>
                                    <p:animScale>
                                      <p:cBhvr>
                                        <p:cTn id="36" dur="250" autoRev="1" fill="hold"/>
                                        <p:tgtEl>
                                          <p:spTgt spid="60"/>
                                        </p:tgtEl>
                                      </p:cBhvr>
                                      <p:by x="105000" y="105000"/>
                                    </p:animScale>
                                  </p:childTnLst>
                                </p:cTn>
                              </p:par>
                            </p:childTnLst>
                          </p:cTn>
                        </p:par>
                        <p:par>
                          <p:cTn id="37" fill="hold">
                            <p:stCondLst>
                              <p:cond delay="1500"/>
                            </p:stCondLst>
                            <p:childTnLst>
                              <p:par>
                                <p:cTn id="38" presetID="26" presetClass="emph" presetSubtype="0" fill="hold" grpId="1" nodeType="afterEffect">
                                  <p:stCondLst>
                                    <p:cond delay="0"/>
                                  </p:stCondLst>
                                  <p:childTnLst>
                                    <p:animEffect>
                                      <p:cBhvr>
                                        <p:cTn id="39" dur="500" tmFilter="0, 0; .2, .5; .8, .5; 1, 0"/>
                                        <p:tgtEl>
                                          <p:spTgt spid="59"/>
                                        </p:tgtEl>
                                      </p:cBhvr>
                                    </p:animEffect>
                                    <p:animScale>
                                      <p:cBhvr>
                                        <p:cTn id="40" dur="250" autoRev="1" fill="hold"/>
                                        <p:tgtEl>
                                          <p:spTgt spid="59"/>
                                        </p:tgtEl>
                                      </p:cBhvr>
                                      <p:by x="105000" y="105000"/>
                                    </p:animScale>
                                  </p:childTnLst>
                                </p:cTn>
                              </p:par>
                            </p:childTnLst>
                          </p:cTn>
                        </p:par>
                        <p:par>
                          <p:cTn id="41" fill="hold">
                            <p:stCondLst>
                              <p:cond delay="2000"/>
                            </p:stCondLst>
                            <p:childTnLst>
                              <p:par>
                                <p:cTn id="42" presetID="26" presetClass="emph" presetSubtype="0" fill="hold" grpId="1" nodeType="afterEffect">
                                  <p:stCondLst>
                                    <p:cond delay="0"/>
                                  </p:stCondLst>
                                  <p:childTnLst>
                                    <p:animEffect>
                                      <p:cBhvr>
                                        <p:cTn id="43" dur="500" tmFilter="0, 0; .2, .5; .8, .5; 1, 0"/>
                                        <p:tgtEl>
                                          <p:spTgt spid="58"/>
                                        </p:tgtEl>
                                      </p:cBhvr>
                                    </p:animEffect>
                                    <p:animScale>
                                      <p:cBhvr>
                                        <p:cTn id="44" dur="250" autoRev="1" fill="hold"/>
                                        <p:tgtEl>
                                          <p:spTgt spid="58"/>
                                        </p:tgtEl>
                                      </p:cBhvr>
                                      <p:by x="105000" y="105000"/>
                                    </p:animScale>
                                  </p:childTnLst>
                                </p:cTn>
                              </p:par>
                            </p:childTnLst>
                          </p:cTn>
                        </p:par>
                        <p:par>
                          <p:cTn id="45" fill="hold">
                            <p:stCondLst>
                              <p:cond delay="2500"/>
                            </p:stCondLst>
                            <p:childTnLst>
                              <p:par>
                                <p:cTn id="46" presetID="26" presetClass="emph" presetSubtype="0" fill="hold" grpId="1" nodeType="afterEffect">
                                  <p:stCondLst>
                                    <p:cond delay="0"/>
                                  </p:stCondLst>
                                  <p:childTnLst>
                                    <p:animEffect>
                                      <p:cBhvr>
                                        <p:cTn id="47" dur="500" tmFilter="0, 0; .2, .5; .8, .5; 1, 0"/>
                                        <p:tgtEl>
                                          <p:spTgt spid="57"/>
                                        </p:tgtEl>
                                      </p:cBhvr>
                                    </p:animEffect>
                                    <p:animScale>
                                      <p:cBhvr>
                                        <p:cTn id="48" dur="250" autoRev="1" fill="hold"/>
                                        <p:tgtEl>
                                          <p:spTgt spid="57"/>
                                        </p:tgtEl>
                                      </p:cBhvr>
                                      <p:by x="105000" y="105000"/>
                                    </p:animScale>
                                  </p:childTnLst>
                                </p:cTn>
                              </p:par>
                            </p:childTnLst>
                          </p:cTn>
                        </p:par>
                      </p:childTnLst>
                    </p:cTn>
                  </p:par>
                  <p:par>
                    <p:cTn id="49" fill="hold">
                      <p:stCondLst>
                        <p:cond delay="indefinite"/>
                      </p:stCondLst>
                      <p:childTnLst>
                        <p:par>
                          <p:cTn id="50" fill="hold">
                            <p:stCondLst>
                              <p:cond delay="0"/>
                            </p:stCondLst>
                            <p:childTnLst>
                              <p:par>
                                <p:cTn id="51" presetID="12" presetClass="entr" presetSubtype="2"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p:tgtEl>
                                          <p:spTgt spid="19"/>
                                        </p:tgtEl>
                                        <p:attrNameLst>
                                          <p:attrName>ppt_x</p:attrName>
                                        </p:attrNameLst>
                                      </p:cBhvr>
                                      <p:tavLst>
                                        <p:tav tm="0">
                                          <p:val>
                                            <p:strVal val="#ppt_x+#ppt_w*1.125000"/>
                                          </p:val>
                                        </p:tav>
                                        <p:tav tm="100000">
                                          <p:val>
                                            <p:strVal val="#ppt_x"/>
                                          </p:val>
                                        </p:tav>
                                      </p:tavLst>
                                    </p:anim>
                                    <p:animEffect transition="in" filter="wipe(left)">
                                      <p:cBhvr>
                                        <p:cTn id="54" dur="500"/>
                                        <p:tgtEl>
                                          <p:spTgt spid="19"/>
                                        </p:tgtEl>
                                      </p:cBhvr>
                                    </p:animEffect>
                                  </p:childTnLst>
                                </p:cTn>
                              </p:par>
                              <p:par>
                                <p:cTn id="55" presetID="12" presetClass="entr" presetSubtype="2"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p:tgtEl>
                                          <p:spTgt spid="20"/>
                                        </p:tgtEl>
                                        <p:attrNameLst>
                                          <p:attrName>ppt_x</p:attrName>
                                        </p:attrNameLst>
                                      </p:cBhvr>
                                      <p:tavLst>
                                        <p:tav tm="0">
                                          <p:val>
                                            <p:strVal val="#ppt_x+#ppt_w*1.125000"/>
                                          </p:val>
                                        </p:tav>
                                        <p:tav tm="100000">
                                          <p:val>
                                            <p:strVal val="#ppt_x"/>
                                          </p:val>
                                        </p:tav>
                                      </p:tavLst>
                                    </p:anim>
                                    <p:animEffect transition="in" filter="wipe(left)">
                                      <p:cBhvr>
                                        <p:cTn id="58" dur="500"/>
                                        <p:tgtEl>
                                          <p:spTgt spid="20"/>
                                        </p:tgtEl>
                                      </p:cBhvr>
                                    </p:animEffect>
                                  </p:childTnLst>
                                </p:cTn>
                              </p:par>
                              <p:par>
                                <p:cTn id="59" presetID="12" presetClass="entr" presetSubtype="2"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p:tgtEl>
                                          <p:spTgt spid="24"/>
                                        </p:tgtEl>
                                        <p:attrNameLst>
                                          <p:attrName>ppt_x</p:attrName>
                                        </p:attrNameLst>
                                      </p:cBhvr>
                                      <p:tavLst>
                                        <p:tav tm="0">
                                          <p:val>
                                            <p:strVal val="#ppt_x+#ppt_w*1.125000"/>
                                          </p:val>
                                        </p:tav>
                                        <p:tav tm="100000">
                                          <p:val>
                                            <p:strVal val="#ppt_x"/>
                                          </p:val>
                                        </p:tav>
                                      </p:tavLst>
                                    </p:anim>
                                    <p:animEffect transition="in" filter="wipe(left)">
                                      <p:cBhvr>
                                        <p:cTn id="62" dur="500"/>
                                        <p:tgtEl>
                                          <p:spTgt spid="24"/>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p:tgtEl>
                                          <p:spTgt spid="25"/>
                                        </p:tgtEl>
                                        <p:attrNameLst>
                                          <p:attrName>ppt_x</p:attrName>
                                        </p:attrNameLst>
                                      </p:cBhvr>
                                      <p:tavLst>
                                        <p:tav tm="0">
                                          <p:val>
                                            <p:strVal val="#ppt_x+#ppt_w*1.125000"/>
                                          </p:val>
                                        </p:tav>
                                        <p:tav tm="100000">
                                          <p:val>
                                            <p:strVal val="#ppt_x"/>
                                          </p:val>
                                        </p:tav>
                                      </p:tavLst>
                                    </p:anim>
                                    <p:animEffect transition="in" filter="wipe(left)">
                                      <p:cBhvr>
                                        <p:cTn id="66" dur="500"/>
                                        <p:tgtEl>
                                          <p:spTgt spid="25"/>
                                        </p:tgtEl>
                                      </p:cBhvr>
                                    </p:animEffect>
                                  </p:childTnLst>
                                </p:cTn>
                              </p:par>
                              <p:par>
                                <p:cTn id="67" presetID="12" presetClass="entr" presetSubtype="2"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p:tgtEl>
                                          <p:spTgt spid="30"/>
                                        </p:tgtEl>
                                        <p:attrNameLst>
                                          <p:attrName>ppt_x</p:attrName>
                                        </p:attrNameLst>
                                      </p:cBhvr>
                                      <p:tavLst>
                                        <p:tav tm="0">
                                          <p:val>
                                            <p:strVal val="#ppt_x+#ppt_w*1.125000"/>
                                          </p:val>
                                        </p:tav>
                                        <p:tav tm="100000">
                                          <p:val>
                                            <p:strVal val="#ppt_x"/>
                                          </p:val>
                                        </p:tav>
                                      </p:tavLst>
                                    </p:anim>
                                    <p:animEffect transition="in" filter="wipe(left)">
                                      <p:cBhvr>
                                        <p:cTn id="70" dur="500"/>
                                        <p:tgtEl>
                                          <p:spTgt spid="30"/>
                                        </p:tgtEl>
                                      </p:cBhvr>
                                    </p:animEffect>
                                  </p:childTnLst>
                                </p:cTn>
                              </p:par>
                              <p:par>
                                <p:cTn id="71" presetID="12" presetClass="entr" presetSubtype="2"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additive="base">
                                        <p:cTn id="73" dur="500"/>
                                        <p:tgtEl>
                                          <p:spTgt spid="31"/>
                                        </p:tgtEl>
                                        <p:attrNameLst>
                                          <p:attrName>ppt_x</p:attrName>
                                        </p:attrNameLst>
                                      </p:cBhvr>
                                      <p:tavLst>
                                        <p:tav tm="0">
                                          <p:val>
                                            <p:strVal val="#ppt_x+#ppt_w*1.125000"/>
                                          </p:val>
                                        </p:tav>
                                        <p:tav tm="100000">
                                          <p:val>
                                            <p:strVal val="#ppt_x"/>
                                          </p:val>
                                        </p:tav>
                                      </p:tavLst>
                                    </p:anim>
                                    <p:animEffect transition="in" filter="wipe(left)">
                                      <p:cBhvr>
                                        <p:cTn id="74" dur="500"/>
                                        <p:tgtEl>
                                          <p:spTgt spid="31"/>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36"/>
                                        </p:tgtEl>
                                        <p:attrNameLst>
                                          <p:attrName>style.visibility</p:attrName>
                                        </p:attrNameLst>
                                      </p:cBhvr>
                                      <p:to>
                                        <p:strVal val="visible"/>
                                      </p:to>
                                    </p:set>
                                    <p:anim calcmode="lin" valueType="num">
                                      <p:cBhvr additive="base">
                                        <p:cTn id="77" dur="500"/>
                                        <p:tgtEl>
                                          <p:spTgt spid="36"/>
                                        </p:tgtEl>
                                        <p:attrNameLst>
                                          <p:attrName>ppt_x</p:attrName>
                                        </p:attrNameLst>
                                      </p:cBhvr>
                                      <p:tavLst>
                                        <p:tav tm="0">
                                          <p:val>
                                            <p:strVal val="#ppt_x+#ppt_w*1.125000"/>
                                          </p:val>
                                        </p:tav>
                                        <p:tav tm="100000">
                                          <p:val>
                                            <p:strVal val="#ppt_x"/>
                                          </p:val>
                                        </p:tav>
                                      </p:tavLst>
                                    </p:anim>
                                    <p:animEffect transition="in" filter="wipe(left)">
                                      <p:cBhvr>
                                        <p:cTn id="78" dur="500"/>
                                        <p:tgtEl>
                                          <p:spTgt spid="36"/>
                                        </p:tgtEl>
                                      </p:cBhvr>
                                    </p:animEffect>
                                  </p:childTnLst>
                                </p:cTn>
                              </p:par>
                              <p:par>
                                <p:cTn id="79" presetID="12" presetClass="entr" presetSubtype="2" fill="hold" nodeType="withEffect">
                                  <p:stCondLst>
                                    <p:cond delay="0"/>
                                  </p:stCondLst>
                                  <p:childTnLst>
                                    <p:set>
                                      <p:cBhvr>
                                        <p:cTn id="80" dur="1" fill="hold">
                                          <p:stCondLst>
                                            <p:cond delay="0"/>
                                          </p:stCondLst>
                                        </p:cTn>
                                        <p:tgtEl>
                                          <p:spTgt spid="37"/>
                                        </p:tgtEl>
                                        <p:attrNameLst>
                                          <p:attrName>style.visibility</p:attrName>
                                        </p:attrNameLst>
                                      </p:cBhvr>
                                      <p:to>
                                        <p:strVal val="visible"/>
                                      </p:to>
                                    </p:set>
                                    <p:anim calcmode="lin" valueType="num">
                                      <p:cBhvr additive="base">
                                        <p:cTn id="81" dur="500"/>
                                        <p:tgtEl>
                                          <p:spTgt spid="37"/>
                                        </p:tgtEl>
                                        <p:attrNameLst>
                                          <p:attrName>ppt_x</p:attrName>
                                        </p:attrNameLst>
                                      </p:cBhvr>
                                      <p:tavLst>
                                        <p:tav tm="0">
                                          <p:val>
                                            <p:strVal val="#ppt_x+#ppt_w*1.125000"/>
                                          </p:val>
                                        </p:tav>
                                        <p:tav tm="100000">
                                          <p:val>
                                            <p:strVal val="#ppt_x"/>
                                          </p:val>
                                        </p:tav>
                                      </p:tavLst>
                                    </p:anim>
                                    <p:animEffect transition="in" filter="wipe(left)">
                                      <p:cBhvr>
                                        <p:cTn id="82" dur="500"/>
                                        <p:tgtEl>
                                          <p:spTgt spid="37"/>
                                        </p:tgtEl>
                                      </p:cBhvr>
                                    </p:animEffect>
                                  </p:childTnLst>
                                </p:cTn>
                              </p:par>
                              <p:par>
                                <p:cTn id="83" presetID="12" presetClass="entr" presetSubtype="2" fill="hold" grpId="0" nodeType="with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additive="base">
                                        <p:cTn id="85" dur="500"/>
                                        <p:tgtEl>
                                          <p:spTgt spid="62"/>
                                        </p:tgtEl>
                                        <p:attrNameLst>
                                          <p:attrName>ppt_x</p:attrName>
                                        </p:attrNameLst>
                                      </p:cBhvr>
                                      <p:tavLst>
                                        <p:tav tm="0">
                                          <p:val>
                                            <p:strVal val="#ppt_x+#ppt_w*1.125000"/>
                                          </p:val>
                                        </p:tav>
                                        <p:tav tm="100000">
                                          <p:val>
                                            <p:strVal val="#ppt_x"/>
                                          </p:val>
                                        </p:tav>
                                      </p:tavLst>
                                    </p:anim>
                                    <p:animEffect transition="in" filter="wipe(left)">
                                      <p:cBhvr>
                                        <p:cTn id="86" dur="500"/>
                                        <p:tgtEl>
                                          <p:spTgt spid="62"/>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63"/>
                                        </p:tgtEl>
                                        <p:attrNameLst>
                                          <p:attrName>style.visibility</p:attrName>
                                        </p:attrNameLst>
                                      </p:cBhvr>
                                      <p:to>
                                        <p:strVal val="visible"/>
                                      </p:to>
                                    </p:set>
                                    <p:anim calcmode="lin" valueType="num">
                                      <p:cBhvr additive="base">
                                        <p:cTn id="89" dur="500"/>
                                        <p:tgtEl>
                                          <p:spTgt spid="63"/>
                                        </p:tgtEl>
                                        <p:attrNameLst>
                                          <p:attrName>ppt_x</p:attrName>
                                        </p:attrNameLst>
                                      </p:cBhvr>
                                      <p:tavLst>
                                        <p:tav tm="0">
                                          <p:val>
                                            <p:strVal val="#ppt_x+#ppt_w*1.125000"/>
                                          </p:val>
                                        </p:tav>
                                        <p:tav tm="100000">
                                          <p:val>
                                            <p:strVal val="#ppt_x"/>
                                          </p:val>
                                        </p:tav>
                                      </p:tavLst>
                                    </p:anim>
                                    <p:animEffect transition="in" filter="wipe(left)">
                                      <p:cBhvr>
                                        <p:cTn id="90" dur="500"/>
                                        <p:tgtEl>
                                          <p:spTgt spid="63"/>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additive="base">
                                        <p:cTn id="93" dur="500"/>
                                        <p:tgtEl>
                                          <p:spTgt spid="64"/>
                                        </p:tgtEl>
                                        <p:attrNameLst>
                                          <p:attrName>ppt_x</p:attrName>
                                        </p:attrNameLst>
                                      </p:cBhvr>
                                      <p:tavLst>
                                        <p:tav tm="0">
                                          <p:val>
                                            <p:strVal val="#ppt_x+#ppt_w*1.125000"/>
                                          </p:val>
                                        </p:tav>
                                        <p:tav tm="100000">
                                          <p:val>
                                            <p:strVal val="#ppt_x"/>
                                          </p:val>
                                        </p:tav>
                                      </p:tavLst>
                                    </p:anim>
                                    <p:animEffect transition="in" filter="wipe(left)">
                                      <p:cBhvr>
                                        <p:cTn id="94" dur="500"/>
                                        <p:tgtEl>
                                          <p:spTgt spid="64"/>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65"/>
                                        </p:tgtEl>
                                        <p:attrNameLst>
                                          <p:attrName>style.visibility</p:attrName>
                                        </p:attrNameLst>
                                      </p:cBhvr>
                                      <p:to>
                                        <p:strVal val="visible"/>
                                      </p:to>
                                    </p:set>
                                    <p:anim calcmode="lin" valueType="num">
                                      <p:cBhvr additive="base">
                                        <p:cTn id="97" dur="500"/>
                                        <p:tgtEl>
                                          <p:spTgt spid="65"/>
                                        </p:tgtEl>
                                        <p:attrNameLst>
                                          <p:attrName>ppt_x</p:attrName>
                                        </p:attrNameLst>
                                      </p:cBhvr>
                                      <p:tavLst>
                                        <p:tav tm="0">
                                          <p:val>
                                            <p:strVal val="#ppt_x+#ppt_w*1.125000"/>
                                          </p:val>
                                        </p:tav>
                                        <p:tav tm="100000">
                                          <p:val>
                                            <p:strVal val="#ppt_x"/>
                                          </p:val>
                                        </p:tav>
                                      </p:tavLst>
                                    </p:anim>
                                    <p:animEffect transition="in" filter="wipe(left)">
                                      <p:cBhvr>
                                        <p:cTn id="98" dur="500"/>
                                        <p:tgtEl>
                                          <p:spTgt spid="65"/>
                                        </p:tgtEl>
                                      </p:cBhvr>
                                    </p:animEffect>
                                  </p:childTnLst>
                                </p:cTn>
                              </p:par>
                              <p:par>
                                <p:cTn id="99" presetID="12" presetClass="entr" presetSubtype="2" fill="hold" grpId="0" nodeType="withEffect">
                                  <p:stCondLst>
                                    <p:cond delay="0"/>
                                  </p:stCondLst>
                                  <p:childTnLst>
                                    <p:set>
                                      <p:cBhvr>
                                        <p:cTn id="100" dur="1" fill="hold">
                                          <p:stCondLst>
                                            <p:cond delay="0"/>
                                          </p:stCondLst>
                                        </p:cTn>
                                        <p:tgtEl>
                                          <p:spTgt spid="66"/>
                                        </p:tgtEl>
                                        <p:attrNameLst>
                                          <p:attrName>style.visibility</p:attrName>
                                        </p:attrNameLst>
                                      </p:cBhvr>
                                      <p:to>
                                        <p:strVal val="visible"/>
                                      </p:to>
                                    </p:set>
                                    <p:anim calcmode="lin" valueType="num">
                                      <p:cBhvr additive="base">
                                        <p:cTn id="101" dur="500"/>
                                        <p:tgtEl>
                                          <p:spTgt spid="66"/>
                                        </p:tgtEl>
                                        <p:attrNameLst>
                                          <p:attrName>ppt_x</p:attrName>
                                        </p:attrNameLst>
                                      </p:cBhvr>
                                      <p:tavLst>
                                        <p:tav tm="0">
                                          <p:val>
                                            <p:strVal val="#ppt_x+#ppt_w*1.125000"/>
                                          </p:val>
                                        </p:tav>
                                        <p:tav tm="100000">
                                          <p:val>
                                            <p:strVal val="#ppt_x"/>
                                          </p:val>
                                        </p:tav>
                                      </p:tavLst>
                                    </p:anim>
                                    <p:animEffect transition="in" filter="wipe(left)">
                                      <p:cBhvr>
                                        <p:cTn id="102" dur="500"/>
                                        <p:tgtEl>
                                          <p:spTgt spid="66"/>
                                        </p:tgtEl>
                                      </p:cBhvr>
                                    </p:animEffect>
                                  </p:childTnLst>
                                </p:cTn>
                              </p:par>
                              <p:par>
                                <p:cTn id="103" presetID="12" presetClass="entr" presetSubtype="2" fill="hold" grpId="0" nodeType="withEffect">
                                  <p:stCondLst>
                                    <p:cond delay="0"/>
                                  </p:stCondLst>
                                  <p:childTnLst>
                                    <p:set>
                                      <p:cBhvr>
                                        <p:cTn id="104" dur="1" fill="hold">
                                          <p:stCondLst>
                                            <p:cond delay="0"/>
                                          </p:stCondLst>
                                        </p:cTn>
                                        <p:tgtEl>
                                          <p:spTgt spid="67"/>
                                        </p:tgtEl>
                                        <p:attrNameLst>
                                          <p:attrName>style.visibility</p:attrName>
                                        </p:attrNameLst>
                                      </p:cBhvr>
                                      <p:to>
                                        <p:strVal val="visible"/>
                                      </p:to>
                                    </p:set>
                                    <p:anim calcmode="lin" valueType="num">
                                      <p:cBhvr additive="base">
                                        <p:cTn id="105" dur="500"/>
                                        <p:tgtEl>
                                          <p:spTgt spid="67"/>
                                        </p:tgtEl>
                                        <p:attrNameLst>
                                          <p:attrName>ppt_x</p:attrName>
                                        </p:attrNameLst>
                                      </p:cBhvr>
                                      <p:tavLst>
                                        <p:tav tm="0">
                                          <p:val>
                                            <p:strVal val="#ppt_x+#ppt_w*1.125000"/>
                                          </p:val>
                                        </p:tav>
                                        <p:tav tm="100000">
                                          <p:val>
                                            <p:strVal val="#ppt_x"/>
                                          </p:val>
                                        </p:tav>
                                      </p:tavLst>
                                    </p:anim>
                                    <p:animEffect transition="in" filter="wipe(left)">
                                      <p:cBhvr>
                                        <p:cTn id="106" dur="500"/>
                                        <p:tgtEl>
                                          <p:spTgt spid="67"/>
                                        </p:tgtEl>
                                      </p:cBhvr>
                                    </p:animEffect>
                                  </p:childTnLst>
                                </p:cTn>
                              </p:par>
                              <p:par>
                                <p:cTn id="107" presetID="12" presetClass="entr" presetSubtype="2" fill="hold" grpId="0" nodeType="withEffect">
                                  <p:stCondLst>
                                    <p:cond delay="0"/>
                                  </p:stCondLst>
                                  <p:childTnLst>
                                    <p:set>
                                      <p:cBhvr>
                                        <p:cTn id="108" dur="1" fill="hold">
                                          <p:stCondLst>
                                            <p:cond delay="0"/>
                                          </p:stCondLst>
                                        </p:cTn>
                                        <p:tgtEl>
                                          <p:spTgt spid="68"/>
                                        </p:tgtEl>
                                        <p:attrNameLst>
                                          <p:attrName>style.visibility</p:attrName>
                                        </p:attrNameLst>
                                      </p:cBhvr>
                                      <p:to>
                                        <p:strVal val="visible"/>
                                      </p:to>
                                    </p:set>
                                    <p:anim calcmode="lin" valueType="num">
                                      <p:cBhvr additive="base">
                                        <p:cTn id="109" dur="500"/>
                                        <p:tgtEl>
                                          <p:spTgt spid="68"/>
                                        </p:tgtEl>
                                        <p:attrNameLst>
                                          <p:attrName>ppt_x</p:attrName>
                                        </p:attrNameLst>
                                      </p:cBhvr>
                                      <p:tavLst>
                                        <p:tav tm="0">
                                          <p:val>
                                            <p:strVal val="#ppt_x+#ppt_w*1.125000"/>
                                          </p:val>
                                        </p:tav>
                                        <p:tav tm="100000">
                                          <p:val>
                                            <p:strVal val="#ppt_x"/>
                                          </p:val>
                                        </p:tav>
                                      </p:tavLst>
                                    </p:anim>
                                    <p:animEffect transition="in" filter="wipe(left)">
                                      <p:cBhvr>
                                        <p:cTn id="110" dur="500"/>
                                        <p:tgtEl>
                                          <p:spTgt spid="68"/>
                                        </p:tgtEl>
                                      </p:cBhvr>
                                    </p:animEffect>
                                  </p:childTnLst>
                                </p:cTn>
                              </p:par>
                              <p:par>
                                <p:cTn id="111" presetID="12" presetClass="entr" presetSubtype="2" fill="hold" grpId="0" nodeType="withEffect">
                                  <p:stCondLst>
                                    <p:cond delay="0"/>
                                  </p:stCondLst>
                                  <p:childTnLst>
                                    <p:set>
                                      <p:cBhvr>
                                        <p:cTn id="112" dur="1" fill="hold">
                                          <p:stCondLst>
                                            <p:cond delay="0"/>
                                          </p:stCondLst>
                                        </p:cTn>
                                        <p:tgtEl>
                                          <p:spTgt spid="69"/>
                                        </p:tgtEl>
                                        <p:attrNameLst>
                                          <p:attrName>style.visibility</p:attrName>
                                        </p:attrNameLst>
                                      </p:cBhvr>
                                      <p:to>
                                        <p:strVal val="visible"/>
                                      </p:to>
                                    </p:set>
                                    <p:anim calcmode="lin" valueType="num">
                                      <p:cBhvr additive="base">
                                        <p:cTn id="113" dur="500"/>
                                        <p:tgtEl>
                                          <p:spTgt spid="69"/>
                                        </p:tgtEl>
                                        <p:attrNameLst>
                                          <p:attrName>ppt_x</p:attrName>
                                        </p:attrNameLst>
                                      </p:cBhvr>
                                      <p:tavLst>
                                        <p:tav tm="0">
                                          <p:val>
                                            <p:strVal val="#ppt_x+#ppt_w*1.125000"/>
                                          </p:val>
                                        </p:tav>
                                        <p:tav tm="100000">
                                          <p:val>
                                            <p:strVal val="#ppt_x"/>
                                          </p:val>
                                        </p:tav>
                                      </p:tavLst>
                                    </p:anim>
                                    <p:animEffect transition="in" filter="wipe(left)">
                                      <p:cBhvr>
                                        <p:cTn id="114" dur="500"/>
                                        <p:tgtEl>
                                          <p:spTgt spid="69"/>
                                        </p:tgtEl>
                                      </p:cBhvr>
                                    </p:animEffect>
                                  </p:childTnLst>
                                </p:cTn>
                              </p:par>
                              <p:par>
                                <p:cTn id="115" presetID="12" presetClass="entr" presetSubtype="2" fill="hold" nodeType="withEffect">
                                  <p:stCondLst>
                                    <p:cond delay="0"/>
                                  </p:stCondLst>
                                  <p:childTnLst>
                                    <p:set>
                                      <p:cBhvr>
                                        <p:cTn id="116" dur="1" fill="hold">
                                          <p:stCondLst>
                                            <p:cond delay="0"/>
                                          </p:stCondLst>
                                        </p:cTn>
                                        <p:tgtEl>
                                          <p:spTgt spid="18"/>
                                        </p:tgtEl>
                                        <p:attrNameLst>
                                          <p:attrName>style.visibility</p:attrName>
                                        </p:attrNameLst>
                                      </p:cBhvr>
                                      <p:to>
                                        <p:strVal val="visible"/>
                                      </p:to>
                                    </p:set>
                                    <p:anim calcmode="lin" valueType="num">
                                      <p:cBhvr additive="base">
                                        <p:cTn id="117" dur="500"/>
                                        <p:tgtEl>
                                          <p:spTgt spid="18"/>
                                        </p:tgtEl>
                                        <p:attrNameLst>
                                          <p:attrName>ppt_x</p:attrName>
                                        </p:attrNameLst>
                                      </p:cBhvr>
                                      <p:tavLst>
                                        <p:tav tm="0">
                                          <p:val>
                                            <p:strVal val="#ppt_x+#ppt_w*1.125000"/>
                                          </p:val>
                                        </p:tav>
                                        <p:tav tm="100000">
                                          <p:val>
                                            <p:strVal val="#ppt_x"/>
                                          </p:val>
                                        </p:tav>
                                      </p:tavLst>
                                    </p:anim>
                                    <p:animEffect transition="in" filter="wipe(left)">
                                      <p:cBhvr>
                                        <p:cTn id="118" dur="500"/>
                                        <p:tgtEl>
                                          <p:spTgt spid="18"/>
                                        </p:tgtEl>
                                      </p:cBhvr>
                                    </p:animEffect>
                                  </p:childTnLst>
                                </p:cTn>
                              </p:par>
                              <p:par>
                                <p:cTn id="119" presetID="12" presetClass="entr" presetSubtype="2" fill="hold" nodeType="withEffect">
                                  <p:stCondLst>
                                    <p:cond delay="0"/>
                                  </p:stCondLst>
                                  <p:childTnLst>
                                    <p:set>
                                      <p:cBhvr>
                                        <p:cTn id="120" dur="1" fill="hold">
                                          <p:stCondLst>
                                            <p:cond delay="0"/>
                                          </p:stCondLst>
                                        </p:cTn>
                                        <p:tgtEl>
                                          <p:spTgt spid="29"/>
                                        </p:tgtEl>
                                        <p:attrNameLst>
                                          <p:attrName>style.visibility</p:attrName>
                                        </p:attrNameLst>
                                      </p:cBhvr>
                                      <p:to>
                                        <p:strVal val="visible"/>
                                      </p:to>
                                    </p:set>
                                    <p:anim calcmode="lin" valueType="num">
                                      <p:cBhvr additive="base">
                                        <p:cTn id="121" dur="500"/>
                                        <p:tgtEl>
                                          <p:spTgt spid="29"/>
                                        </p:tgtEl>
                                        <p:attrNameLst>
                                          <p:attrName>ppt_x</p:attrName>
                                        </p:attrNameLst>
                                      </p:cBhvr>
                                      <p:tavLst>
                                        <p:tav tm="0">
                                          <p:val>
                                            <p:strVal val="#ppt_x+#ppt_w*1.125000"/>
                                          </p:val>
                                        </p:tav>
                                        <p:tav tm="100000">
                                          <p:val>
                                            <p:strVal val="#ppt_x"/>
                                          </p:val>
                                        </p:tav>
                                      </p:tavLst>
                                    </p:anim>
                                    <p:animEffect transition="in" filter="wipe(left)">
                                      <p:cBhvr>
                                        <p:cTn id="122" dur="500"/>
                                        <p:tgtEl>
                                          <p:spTgt spid="29"/>
                                        </p:tgtEl>
                                      </p:cBhvr>
                                    </p:animEffect>
                                  </p:childTnLst>
                                </p:cTn>
                              </p:par>
                              <p:par>
                                <p:cTn id="123" presetID="12" presetClass="entr" presetSubtype="2" fill="hold" nodeType="withEffect">
                                  <p:stCondLst>
                                    <p:cond delay="0"/>
                                  </p:stCondLst>
                                  <p:childTnLst>
                                    <p:set>
                                      <p:cBhvr>
                                        <p:cTn id="124" dur="1" fill="hold">
                                          <p:stCondLst>
                                            <p:cond delay="0"/>
                                          </p:stCondLst>
                                        </p:cTn>
                                        <p:tgtEl>
                                          <p:spTgt spid="23"/>
                                        </p:tgtEl>
                                        <p:attrNameLst>
                                          <p:attrName>style.visibility</p:attrName>
                                        </p:attrNameLst>
                                      </p:cBhvr>
                                      <p:to>
                                        <p:strVal val="visible"/>
                                      </p:to>
                                    </p:set>
                                    <p:anim calcmode="lin" valueType="num">
                                      <p:cBhvr additive="base">
                                        <p:cTn id="125" dur="500"/>
                                        <p:tgtEl>
                                          <p:spTgt spid="23"/>
                                        </p:tgtEl>
                                        <p:attrNameLst>
                                          <p:attrName>ppt_x</p:attrName>
                                        </p:attrNameLst>
                                      </p:cBhvr>
                                      <p:tavLst>
                                        <p:tav tm="0">
                                          <p:val>
                                            <p:strVal val="#ppt_x+#ppt_w*1.125000"/>
                                          </p:val>
                                        </p:tav>
                                        <p:tav tm="100000">
                                          <p:val>
                                            <p:strVal val="#ppt_x"/>
                                          </p:val>
                                        </p:tav>
                                      </p:tavLst>
                                    </p:anim>
                                    <p:animEffect transition="in" filter="wipe(left)">
                                      <p:cBhvr>
                                        <p:cTn id="126" dur="500"/>
                                        <p:tgtEl>
                                          <p:spTgt spid="23"/>
                                        </p:tgtEl>
                                      </p:cBhvr>
                                    </p:animEffect>
                                  </p:childTnLst>
                                </p:cTn>
                              </p:par>
                              <p:par>
                                <p:cTn id="127" presetID="12" presetClass="entr" presetSubtype="2" fill="hold" grpId="0" nodeType="withEffect">
                                  <p:stCondLst>
                                    <p:cond delay="0"/>
                                  </p:stCondLst>
                                  <p:childTnLst>
                                    <p:set>
                                      <p:cBhvr>
                                        <p:cTn id="128" dur="1" fill="hold">
                                          <p:stCondLst>
                                            <p:cond delay="0"/>
                                          </p:stCondLst>
                                        </p:cTn>
                                        <p:tgtEl>
                                          <p:spTgt spid="35"/>
                                        </p:tgtEl>
                                        <p:attrNameLst>
                                          <p:attrName>style.visibility</p:attrName>
                                        </p:attrNameLst>
                                      </p:cBhvr>
                                      <p:to>
                                        <p:strVal val="visible"/>
                                      </p:to>
                                    </p:set>
                                    <p:anim calcmode="lin" valueType="num">
                                      <p:cBhvr additive="base">
                                        <p:cTn id="129" dur="500"/>
                                        <p:tgtEl>
                                          <p:spTgt spid="35"/>
                                        </p:tgtEl>
                                        <p:attrNameLst>
                                          <p:attrName>ppt_x</p:attrName>
                                        </p:attrNameLst>
                                      </p:cBhvr>
                                      <p:tavLst>
                                        <p:tav tm="0">
                                          <p:val>
                                            <p:strVal val="#ppt_x+#ppt_w*1.125000"/>
                                          </p:val>
                                        </p:tav>
                                        <p:tav tm="100000">
                                          <p:val>
                                            <p:strVal val="#ppt_x"/>
                                          </p:val>
                                        </p:tav>
                                      </p:tavLst>
                                    </p:anim>
                                    <p:animEffect transition="in" filter="wipe(left)">
                                      <p:cBhvr>
                                        <p:cTn id="13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4" grpId="0" animBg="1"/>
      <p:bldP spid="25" grpId="0" animBg="1"/>
      <p:bldP spid="30" grpId="0" animBg="1"/>
      <p:bldP spid="35" grpId="0" animBg="1"/>
      <p:bldP spid="36" grpId="0" animBg="1"/>
      <p:bldP spid="40" grpId="0" animBg="1"/>
      <p:bldP spid="41" grpId="0" animBg="1"/>
      <p:bldP spid="55" grpId="0" animBg="1"/>
      <p:bldP spid="56" grpId="0" animBg="1"/>
      <p:bldP spid="57" grpId="0" bldLvl="0" animBg="1" autoUpdateAnimBg="0"/>
      <p:bldP spid="57" grpId="1" bldLvl="0" animBg="1" autoUpdateAnimBg="0"/>
      <p:bldP spid="58" grpId="0" bldLvl="0" animBg="1" autoUpdateAnimBg="0"/>
      <p:bldP spid="58" grpId="1" bldLvl="0" animBg="1" autoUpdateAnimBg="0"/>
      <p:bldP spid="59" grpId="0" bldLvl="0" animBg="1" autoUpdateAnimBg="0"/>
      <p:bldP spid="59" grpId="1" bldLvl="0" animBg="1" autoUpdateAnimBg="0"/>
      <p:bldP spid="60" grpId="0" bldLvl="0" animBg="1" autoUpdateAnimBg="0"/>
      <p:bldP spid="60" grpId="1" bldLvl="0" animBg="1" autoUpdateAnimBg="0"/>
      <p:bldP spid="61" grpId="0" bldLvl="0" autoUpdateAnimBg="0"/>
      <p:bldP spid="62" grpId="0"/>
      <p:bldP spid="63" grpId="0"/>
      <p:bldP spid="64" grpId="0"/>
      <p:bldP spid="65" grpId="0"/>
      <p:bldP spid="66" grpId="0"/>
      <p:bldP spid="67" grpId="0"/>
      <p:bldP spid="68" grpId="0"/>
      <p:bldP spid="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6" name="Freeform 239"/>
          <p:cNvSpPr>
            <a:spLocks noEditPoints="1" noChangeArrowheads="1"/>
          </p:cNvSpPr>
          <p:nvPr/>
        </p:nvSpPr>
        <p:spPr bwMode="auto">
          <a:xfrm>
            <a:off x="1993155" y="2057400"/>
            <a:ext cx="1738313" cy="1738313"/>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7" name="Freeform 240"/>
          <p:cNvSpPr>
            <a:spLocks noEditPoints="1" noChangeArrowheads="1"/>
          </p:cNvSpPr>
          <p:nvPr/>
        </p:nvSpPr>
        <p:spPr bwMode="auto">
          <a:xfrm>
            <a:off x="664418" y="1357312"/>
            <a:ext cx="1510903" cy="1510904"/>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8" name="Freeform 241"/>
          <p:cNvSpPr>
            <a:spLocks noEditPoints="1" noChangeArrowheads="1"/>
          </p:cNvSpPr>
          <p:nvPr/>
        </p:nvSpPr>
        <p:spPr bwMode="auto">
          <a:xfrm>
            <a:off x="2137221" y="923925"/>
            <a:ext cx="1095375" cy="1096566"/>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3" name="Freeform 242"/>
          <p:cNvSpPr>
            <a:spLocks noEditPoints="1" noChangeArrowheads="1"/>
          </p:cNvSpPr>
          <p:nvPr/>
        </p:nvSpPr>
        <p:spPr bwMode="auto">
          <a:xfrm>
            <a:off x="1752649" y="3614738"/>
            <a:ext cx="932259" cy="931069"/>
          </a:xfrm>
          <a:custGeom>
            <a:avLst/>
            <a:gdLst>
              <a:gd name="T0" fmla="*/ 1214977973 w 1135"/>
              <a:gd name="T1" fmla="*/ 651949556 h 1134"/>
              <a:gd name="T2" fmla="*/ 1361302936 w 1135"/>
              <a:gd name="T3" fmla="*/ 565661760 h 1134"/>
              <a:gd name="T4" fmla="*/ 1327719709 w 1135"/>
              <a:gd name="T5" fmla="*/ 439825711 h 1134"/>
              <a:gd name="T6" fmla="*/ 1157407352 w 1135"/>
              <a:gd name="T7" fmla="*/ 438628075 h 1134"/>
              <a:gd name="T8" fmla="*/ 1038668493 w 1135"/>
              <a:gd name="T9" fmla="*/ 284029063 h 1134"/>
              <a:gd name="T10" fmla="*/ 1080646159 w 1135"/>
              <a:gd name="T11" fmla="*/ 118644761 h 1134"/>
              <a:gd name="T12" fmla="*/ 969103628 w 1135"/>
              <a:gd name="T13" fmla="*/ 53929735 h 1134"/>
              <a:gd name="T14" fmla="*/ 846766058 w 1135"/>
              <a:gd name="T15" fmla="*/ 172574496 h 1134"/>
              <a:gd name="T16" fmla="*/ 652466308 w 1135"/>
              <a:gd name="T17" fmla="*/ 147407724 h 1134"/>
              <a:gd name="T18" fmla="*/ 566110376 w 1135"/>
              <a:gd name="T19" fmla="*/ 0 h 1134"/>
              <a:gd name="T20" fmla="*/ 440174095 w 1135"/>
              <a:gd name="T21" fmla="*/ 33555696 h 1134"/>
              <a:gd name="T22" fmla="*/ 437775684 w 1135"/>
              <a:gd name="T23" fmla="*/ 203733826 h 1134"/>
              <a:gd name="T24" fmla="*/ 284254394 w 1135"/>
              <a:gd name="T25" fmla="*/ 322379681 h 1134"/>
              <a:gd name="T26" fmla="*/ 118738858 w 1135"/>
              <a:gd name="T27" fmla="*/ 280433966 h 1134"/>
              <a:gd name="T28" fmla="*/ 53971910 w 1135"/>
              <a:gd name="T29" fmla="*/ 391888534 h 1134"/>
              <a:gd name="T30" fmla="*/ 172711863 w 1135"/>
              <a:gd name="T31" fmla="*/ 514129486 h 1134"/>
              <a:gd name="T32" fmla="*/ 147524169 w 1135"/>
              <a:gd name="T33" fmla="*/ 707076927 h 1134"/>
              <a:gd name="T34" fmla="*/ 0 w 1135"/>
              <a:gd name="T35" fmla="*/ 794563452 h 1134"/>
              <a:gd name="T36" fmla="*/ 33583227 w 1135"/>
              <a:gd name="T37" fmla="*/ 919200771 h 1134"/>
              <a:gd name="T38" fmla="*/ 205094790 w 1135"/>
              <a:gd name="T39" fmla="*/ 921597137 h 1134"/>
              <a:gd name="T40" fmla="*/ 322634442 w 1135"/>
              <a:gd name="T41" fmla="*/ 1076195055 h 1134"/>
              <a:gd name="T42" fmla="*/ 280656777 w 1135"/>
              <a:gd name="T43" fmla="*/ 1241579357 h 1134"/>
              <a:gd name="T44" fmla="*/ 393398513 w 1135"/>
              <a:gd name="T45" fmla="*/ 1306295477 h 1134"/>
              <a:gd name="T46" fmla="*/ 514536877 w 1135"/>
              <a:gd name="T47" fmla="*/ 1187649622 h 1134"/>
              <a:gd name="T48" fmla="*/ 708836628 w 1135"/>
              <a:gd name="T49" fmla="*/ 1212817488 h 1134"/>
              <a:gd name="T50" fmla="*/ 796391765 w 1135"/>
              <a:gd name="T51" fmla="*/ 1359026482 h 1134"/>
              <a:gd name="T52" fmla="*/ 921128841 w 1135"/>
              <a:gd name="T53" fmla="*/ 1325470786 h 1134"/>
              <a:gd name="T54" fmla="*/ 923527251 w 1135"/>
              <a:gd name="T55" fmla="*/ 1155292656 h 1134"/>
              <a:gd name="T56" fmla="*/ 1078247748 w 1135"/>
              <a:gd name="T57" fmla="*/ 1036646801 h 1134"/>
              <a:gd name="T58" fmla="*/ 1242564078 w 1135"/>
              <a:gd name="T59" fmla="*/ 1078592516 h 1134"/>
              <a:gd name="T60" fmla="*/ 1307331026 w 1135"/>
              <a:gd name="T61" fmla="*/ 967137948 h 1134"/>
              <a:gd name="T62" fmla="*/ 1189790278 w 1135"/>
              <a:gd name="T63" fmla="*/ 844896996 h 1134"/>
              <a:gd name="T64" fmla="*/ 1214977973 w 1135"/>
              <a:gd name="T65" fmla="*/ 651949556 h 1134"/>
              <a:gd name="T66" fmla="*/ 711236134 w 1135"/>
              <a:gd name="T67" fmla="*/ 1053425744 h 1134"/>
              <a:gd name="T68" fmla="*/ 307042582 w 1135"/>
              <a:gd name="T69" fmla="*/ 710673118 h 1134"/>
              <a:gd name="T70" fmla="*/ 651266007 w 1135"/>
              <a:gd name="T71" fmla="*/ 306799469 h 1134"/>
              <a:gd name="T72" fmla="*/ 1054260354 w 1135"/>
              <a:gd name="T73" fmla="*/ 649552095 h 1134"/>
              <a:gd name="T74" fmla="*/ 711236134 w 1135"/>
              <a:gd name="T75" fmla="*/ 1053425744 h 1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5"/>
              <a:gd name="T115" fmla="*/ 0 h 1134"/>
              <a:gd name="T116" fmla="*/ 1135 w 1135"/>
              <a:gd name="T117" fmla="*/ 1134 h 1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94" name="组合 10"/>
          <p:cNvGrpSpPr/>
          <p:nvPr/>
        </p:nvGrpSpPr>
        <p:grpSpPr bwMode="auto">
          <a:xfrm>
            <a:off x="938262" y="3361135"/>
            <a:ext cx="960834" cy="1914525"/>
            <a:chOff x="0" y="0"/>
            <a:chExt cx="960900" cy="1913939"/>
          </a:xfrm>
        </p:grpSpPr>
        <p:sp>
          <p:nvSpPr>
            <p:cNvPr id="95" name="Freeform 254"/>
            <p:cNvSpPr>
              <a:spLocks noChangeArrowheads="1"/>
            </p:cNvSpPr>
            <p:nvPr/>
          </p:nvSpPr>
          <p:spPr bwMode="auto">
            <a:xfrm>
              <a:off x="99379" y="0"/>
              <a:ext cx="478886" cy="229617"/>
            </a:xfrm>
            <a:custGeom>
              <a:avLst/>
              <a:gdLst>
                <a:gd name="T0" fmla="*/ 340912396 w 651"/>
                <a:gd name="T1" fmla="*/ 146920401 h 313"/>
                <a:gd name="T2" fmla="*/ 318726219 w 651"/>
                <a:gd name="T3" fmla="*/ 146920401 h 313"/>
                <a:gd name="T4" fmla="*/ 164503594 w 651"/>
                <a:gd name="T5" fmla="*/ 0 h 313"/>
                <a:gd name="T6" fmla="*/ 10281704 w 651"/>
                <a:gd name="T7" fmla="*/ 145844209 h 313"/>
                <a:gd name="T8" fmla="*/ 0 w 651"/>
                <a:gd name="T9" fmla="*/ 157145326 h 313"/>
                <a:gd name="T10" fmla="*/ 11363796 w 651"/>
                <a:gd name="T11" fmla="*/ 168447178 h 313"/>
                <a:gd name="T12" fmla="*/ 340912396 w 651"/>
                <a:gd name="T13" fmla="*/ 168447178 h 313"/>
                <a:gd name="T14" fmla="*/ 352276192 w 651"/>
                <a:gd name="T15" fmla="*/ 157683789 h 313"/>
                <a:gd name="T16" fmla="*/ 340912396 w 651"/>
                <a:gd name="T17" fmla="*/ 146920401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313"/>
                <a:gd name="T29" fmla="*/ 651 w 651"/>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6" name="Freeform 255"/>
            <p:cNvSpPr>
              <a:spLocks noChangeArrowheads="1"/>
            </p:cNvSpPr>
            <p:nvPr/>
          </p:nvSpPr>
          <p:spPr bwMode="auto">
            <a:xfrm>
              <a:off x="0" y="71987"/>
              <a:ext cx="960900" cy="1841952"/>
            </a:xfrm>
            <a:custGeom>
              <a:avLst/>
              <a:gdLst>
                <a:gd name="T0" fmla="*/ 348206783 w 1488"/>
                <a:gd name="T1" fmla="*/ 298653736 h 2854"/>
                <a:gd name="T2" fmla="*/ 354878839 w 1488"/>
                <a:gd name="T3" fmla="*/ 294904647 h 2854"/>
                <a:gd name="T4" fmla="*/ 520850421 w 1488"/>
                <a:gd name="T5" fmla="*/ 28324368 h 2854"/>
                <a:gd name="T6" fmla="*/ 590908942 w 1488"/>
                <a:gd name="T7" fmla="*/ 14995064 h 2854"/>
                <a:gd name="T8" fmla="*/ 605087383 w 1488"/>
                <a:gd name="T9" fmla="*/ 82889776 h 2854"/>
                <a:gd name="T10" fmla="*/ 371142459 w 1488"/>
                <a:gd name="T11" fmla="*/ 447355541 h 2854"/>
                <a:gd name="T12" fmla="*/ 369891610 w 1488"/>
                <a:gd name="T13" fmla="*/ 451937832 h 2854"/>
                <a:gd name="T14" fmla="*/ 369891610 w 1488"/>
                <a:gd name="T15" fmla="*/ 766002910 h 2854"/>
                <a:gd name="T16" fmla="*/ 369891610 w 1488"/>
                <a:gd name="T17" fmla="*/ 793910355 h 2854"/>
                <a:gd name="T18" fmla="*/ 369891610 w 1488"/>
                <a:gd name="T19" fmla="*/ 1134217118 h 2854"/>
                <a:gd name="T20" fmla="*/ 313177200 w 1488"/>
                <a:gd name="T21" fmla="*/ 1188783171 h 2854"/>
                <a:gd name="T22" fmla="*/ 312343516 w 1488"/>
                <a:gd name="T23" fmla="*/ 1188783171 h 2854"/>
                <a:gd name="T24" fmla="*/ 256046270 w 1488"/>
                <a:gd name="T25" fmla="*/ 1134217118 h 2854"/>
                <a:gd name="T26" fmla="*/ 256046270 w 1488"/>
                <a:gd name="T27" fmla="*/ 801824811 h 2854"/>
                <a:gd name="T28" fmla="*/ 248123366 w 1488"/>
                <a:gd name="T29" fmla="*/ 793910355 h 2854"/>
                <a:gd name="T30" fmla="*/ 240199815 w 1488"/>
                <a:gd name="T31" fmla="*/ 793910355 h 2854"/>
                <a:gd name="T32" fmla="*/ 232276910 w 1488"/>
                <a:gd name="T33" fmla="*/ 801824811 h 2854"/>
                <a:gd name="T34" fmla="*/ 232276910 w 1488"/>
                <a:gd name="T35" fmla="*/ 1134217118 h 2854"/>
                <a:gd name="T36" fmla="*/ 175563146 w 1488"/>
                <a:gd name="T37" fmla="*/ 1188783171 h 2854"/>
                <a:gd name="T38" fmla="*/ 174728816 w 1488"/>
                <a:gd name="T39" fmla="*/ 1188783171 h 2854"/>
                <a:gd name="T40" fmla="*/ 118015052 w 1488"/>
                <a:gd name="T41" fmla="*/ 1134217118 h 2854"/>
                <a:gd name="T42" fmla="*/ 118015052 w 1488"/>
                <a:gd name="T43" fmla="*/ 793910355 h 2854"/>
                <a:gd name="T44" fmla="*/ 118015052 w 1488"/>
                <a:gd name="T45" fmla="*/ 766002910 h 2854"/>
                <a:gd name="T46" fmla="*/ 118015052 w 1488"/>
                <a:gd name="T47" fmla="*/ 459435364 h 2854"/>
                <a:gd name="T48" fmla="*/ 109674336 w 1488"/>
                <a:gd name="T49" fmla="*/ 451937832 h 2854"/>
                <a:gd name="T50" fmla="*/ 109674336 w 1488"/>
                <a:gd name="T51" fmla="*/ 451937832 h 2854"/>
                <a:gd name="T52" fmla="*/ 102585116 w 1488"/>
                <a:gd name="T53" fmla="*/ 459435364 h 2854"/>
                <a:gd name="T54" fmla="*/ 102585116 w 1488"/>
                <a:gd name="T55" fmla="*/ 713103262 h 2854"/>
                <a:gd name="T56" fmla="*/ 51292558 w 1488"/>
                <a:gd name="T57" fmla="*/ 762253822 h 2854"/>
                <a:gd name="T58" fmla="*/ 0 w 1488"/>
                <a:gd name="T59" fmla="*/ 713103262 h 2854"/>
                <a:gd name="T60" fmla="*/ 0 w 1488"/>
                <a:gd name="T61" fmla="*/ 487342808 h 2854"/>
                <a:gd name="T62" fmla="*/ 0 w 1488"/>
                <a:gd name="T63" fmla="*/ 426529350 h 2854"/>
                <a:gd name="T64" fmla="*/ 0 w 1488"/>
                <a:gd name="T65" fmla="*/ 306567546 h 2854"/>
                <a:gd name="T66" fmla="*/ 7923550 w 1488"/>
                <a:gd name="T67" fmla="*/ 298653736 h 2854"/>
                <a:gd name="T68" fmla="*/ 348206783 w 1488"/>
                <a:gd name="T69" fmla="*/ 298653736 h 2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8"/>
                <a:gd name="T106" fmla="*/ 0 h 2854"/>
                <a:gd name="T107" fmla="*/ 1488 w 1488"/>
                <a:gd name="T108" fmla="*/ 2854 h 2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7" name="Freeform 256"/>
            <p:cNvSpPr>
              <a:spLocks noChangeArrowheads="1"/>
            </p:cNvSpPr>
            <p:nvPr/>
          </p:nvSpPr>
          <p:spPr bwMode="auto">
            <a:xfrm>
              <a:off x="124449" y="273027"/>
              <a:ext cx="394073" cy="213068"/>
            </a:xfrm>
            <a:custGeom>
              <a:avLst/>
              <a:gdLst>
                <a:gd name="T0" fmla="*/ 542863 w 535"/>
                <a:gd name="T1" fmla="*/ 0 h 290"/>
                <a:gd name="T2" fmla="*/ 0 w 535"/>
                <a:gd name="T3" fmla="*/ 11875969 h 290"/>
                <a:gd name="T4" fmla="*/ 144862708 w 535"/>
                <a:gd name="T5" fmla="*/ 156544733 h 290"/>
                <a:gd name="T6" fmla="*/ 290268279 w 535"/>
                <a:gd name="T7" fmla="*/ 11875969 h 290"/>
                <a:gd name="T8" fmla="*/ 289725416 w 535"/>
                <a:gd name="T9" fmla="*/ 0 h 290"/>
                <a:gd name="T10" fmla="*/ 542863 w 535"/>
                <a:gd name="T11" fmla="*/ 0 h 290"/>
                <a:gd name="T12" fmla="*/ 0 60000 65536"/>
                <a:gd name="T13" fmla="*/ 0 60000 65536"/>
                <a:gd name="T14" fmla="*/ 0 60000 65536"/>
                <a:gd name="T15" fmla="*/ 0 60000 65536"/>
                <a:gd name="T16" fmla="*/ 0 60000 65536"/>
                <a:gd name="T17" fmla="*/ 0 60000 65536"/>
                <a:gd name="T18" fmla="*/ 0 w 535"/>
                <a:gd name="T19" fmla="*/ 0 h 290"/>
                <a:gd name="T20" fmla="*/ 535 w 535"/>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98" name="矩形 14"/>
          <p:cNvSpPr>
            <a:spLocks noChangeArrowheads="1"/>
          </p:cNvSpPr>
          <p:nvPr/>
        </p:nvSpPr>
        <p:spPr bwMode="auto">
          <a:xfrm>
            <a:off x="5009008" y="1322302"/>
            <a:ext cx="2758679" cy="326714"/>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99" name="文本框 11"/>
          <p:cNvSpPr>
            <a:spLocks noChangeArrowheads="1"/>
          </p:cNvSpPr>
          <p:nvPr/>
        </p:nvSpPr>
        <p:spPr bwMode="auto">
          <a:xfrm>
            <a:off x="5070312" y="1320403"/>
            <a:ext cx="1661928" cy="346249"/>
          </a:xfrm>
          <a:prstGeom prst="rect">
            <a:avLst/>
          </a:prstGeom>
          <a:noFill/>
          <a:ln>
            <a:noFill/>
          </a:ln>
          <a:effectLst/>
        </p:spPr>
        <p:txBody>
          <a:bodyPr vert="horz" wrap="square" lIns="68580" tIns="34290" rIns="68580" bIns="34290" numCol="1" anchor="t" anchorCtr="0" compatLnSpc="1"/>
          <a:lstStyle/>
          <a:p>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1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100" name="矩形 17"/>
          <p:cNvSpPr>
            <a:spLocks noChangeArrowheads="1"/>
          </p:cNvSpPr>
          <p:nvPr/>
        </p:nvSpPr>
        <p:spPr bwMode="auto">
          <a:xfrm>
            <a:off x="4975671" y="1701404"/>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1" name="矩形 19"/>
          <p:cNvSpPr>
            <a:spLocks noChangeArrowheads="1"/>
          </p:cNvSpPr>
          <p:nvPr/>
        </p:nvSpPr>
        <p:spPr bwMode="auto">
          <a:xfrm>
            <a:off x="5009008" y="2570077"/>
            <a:ext cx="2758679" cy="326714"/>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2" name="文本框 11"/>
          <p:cNvSpPr>
            <a:spLocks noChangeArrowheads="1"/>
          </p:cNvSpPr>
          <p:nvPr/>
        </p:nvSpPr>
        <p:spPr bwMode="auto">
          <a:xfrm>
            <a:off x="5070312" y="2568178"/>
            <a:ext cx="139333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2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103" name="矩形 21"/>
          <p:cNvSpPr>
            <a:spLocks noChangeArrowheads="1"/>
          </p:cNvSpPr>
          <p:nvPr/>
        </p:nvSpPr>
        <p:spPr bwMode="auto">
          <a:xfrm>
            <a:off x="4975671" y="2949179"/>
            <a:ext cx="2908697" cy="4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4" name="矩形 23"/>
          <p:cNvSpPr>
            <a:spLocks noChangeArrowheads="1"/>
          </p:cNvSpPr>
          <p:nvPr/>
        </p:nvSpPr>
        <p:spPr bwMode="auto">
          <a:xfrm>
            <a:off x="5009008" y="3621399"/>
            <a:ext cx="2758679" cy="326714"/>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5" name="文本框 11"/>
          <p:cNvSpPr>
            <a:spLocks noChangeArrowheads="1"/>
          </p:cNvSpPr>
          <p:nvPr/>
        </p:nvSpPr>
        <p:spPr bwMode="auto">
          <a:xfrm>
            <a:off x="5070312" y="3619500"/>
            <a:ext cx="139493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3    </a:t>
            </a: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p>
        </p:txBody>
      </p:sp>
      <p:sp>
        <p:nvSpPr>
          <p:cNvPr id="106" name="矩形 25"/>
          <p:cNvSpPr>
            <a:spLocks noChangeArrowheads="1"/>
          </p:cNvSpPr>
          <p:nvPr/>
        </p:nvSpPr>
        <p:spPr bwMode="auto">
          <a:xfrm>
            <a:off x="4975671" y="4000501"/>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4"/>
                                        </p:tgtEl>
                                        <p:attrNameLst>
                                          <p:attrName>style.visibility</p:attrName>
                                        </p:attrNameLst>
                                      </p:cBhvr>
                                      <p:to>
                                        <p:strVal val="visible"/>
                                      </p:to>
                                    </p:set>
                                    <p:animEffect>
                                      <p:cBhvr>
                                        <p:cTn id="7" dur="500"/>
                                        <p:tgtEl>
                                          <p:spTgt spid="94"/>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93"/>
                                        </p:tgtEl>
                                        <p:attrNameLst>
                                          <p:attrName>style.visibility</p:attrName>
                                        </p:attrNameLst>
                                      </p:cBhvr>
                                      <p:to>
                                        <p:strVal val="visible"/>
                                      </p:to>
                                    </p:set>
                                    <p:anim calcmode="lin" valueType="num">
                                      <p:cBhvr>
                                        <p:cTn id="10" dur="500" fill="hold"/>
                                        <p:tgtEl>
                                          <p:spTgt spid="93"/>
                                        </p:tgtEl>
                                        <p:attrNameLst>
                                          <p:attrName>ppt_w</p:attrName>
                                        </p:attrNameLst>
                                      </p:cBhvr>
                                      <p:tavLst>
                                        <p:tav tm="0">
                                          <p:val>
                                            <p:fltVal val="0"/>
                                          </p:val>
                                        </p:tav>
                                        <p:tav tm="100000">
                                          <p:val>
                                            <p:strVal val="#ppt_w"/>
                                          </p:val>
                                        </p:tav>
                                      </p:tavLst>
                                    </p:anim>
                                    <p:anim calcmode="lin" valueType="num">
                                      <p:cBhvr>
                                        <p:cTn id="11" dur="500" fill="hold"/>
                                        <p:tgtEl>
                                          <p:spTgt spid="93"/>
                                        </p:tgtEl>
                                        <p:attrNameLst>
                                          <p:attrName>ppt_h</p:attrName>
                                        </p:attrNameLst>
                                      </p:cBhvr>
                                      <p:tavLst>
                                        <p:tav tm="0">
                                          <p:val>
                                            <p:fltVal val="0"/>
                                          </p:val>
                                        </p:tav>
                                        <p:tav tm="100000">
                                          <p:val>
                                            <p:strVal val="#ppt_h"/>
                                          </p:val>
                                        </p:tav>
                                      </p:tavLst>
                                    </p:anim>
                                    <p:animEffect>
                                      <p:cBhvr>
                                        <p:cTn id="12" dur="500"/>
                                        <p:tgtEl>
                                          <p:spTgt spid="93"/>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56"/>
                                        </p:tgtEl>
                                        <p:attrNameLst>
                                          <p:attrName>style.visibility</p:attrName>
                                        </p:attrNameLst>
                                      </p:cBhvr>
                                      <p:to>
                                        <p:strVal val="visible"/>
                                      </p:to>
                                    </p:set>
                                    <p:anim calcmode="lin" valueType="num">
                                      <p:cBhvr>
                                        <p:cTn id="15" dur="500" fill="hold"/>
                                        <p:tgtEl>
                                          <p:spTgt spid="56"/>
                                        </p:tgtEl>
                                        <p:attrNameLst>
                                          <p:attrName>ppt_w</p:attrName>
                                        </p:attrNameLst>
                                      </p:cBhvr>
                                      <p:tavLst>
                                        <p:tav tm="0">
                                          <p:val>
                                            <p:fltVal val="0"/>
                                          </p:val>
                                        </p:tav>
                                        <p:tav tm="100000">
                                          <p:val>
                                            <p:strVal val="#ppt_w"/>
                                          </p:val>
                                        </p:tav>
                                      </p:tavLst>
                                    </p:anim>
                                    <p:anim calcmode="lin" valueType="num">
                                      <p:cBhvr>
                                        <p:cTn id="16" dur="500" fill="hold"/>
                                        <p:tgtEl>
                                          <p:spTgt spid="56"/>
                                        </p:tgtEl>
                                        <p:attrNameLst>
                                          <p:attrName>ppt_h</p:attrName>
                                        </p:attrNameLst>
                                      </p:cBhvr>
                                      <p:tavLst>
                                        <p:tav tm="0">
                                          <p:val>
                                            <p:fltVal val="0"/>
                                          </p:val>
                                        </p:tav>
                                        <p:tav tm="100000">
                                          <p:val>
                                            <p:strVal val="#ppt_h"/>
                                          </p:val>
                                        </p:tav>
                                      </p:tavLst>
                                    </p:anim>
                                    <p:animEffect>
                                      <p:cBhvr>
                                        <p:cTn id="17" dur="500"/>
                                        <p:tgtEl>
                                          <p:spTgt spid="56"/>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57"/>
                                        </p:tgtEl>
                                        <p:attrNameLst>
                                          <p:attrName>style.visibility</p:attrName>
                                        </p:attrNameLst>
                                      </p:cBhvr>
                                      <p:to>
                                        <p:strVal val="visible"/>
                                      </p:to>
                                    </p:set>
                                    <p:anim calcmode="lin" valueType="num">
                                      <p:cBhvr>
                                        <p:cTn id="20" dur="500" fill="hold"/>
                                        <p:tgtEl>
                                          <p:spTgt spid="57"/>
                                        </p:tgtEl>
                                        <p:attrNameLst>
                                          <p:attrName>ppt_w</p:attrName>
                                        </p:attrNameLst>
                                      </p:cBhvr>
                                      <p:tavLst>
                                        <p:tav tm="0">
                                          <p:val>
                                            <p:fltVal val="0"/>
                                          </p:val>
                                        </p:tav>
                                        <p:tav tm="100000">
                                          <p:val>
                                            <p:strVal val="#ppt_w"/>
                                          </p:val>
                                        </p:tav>
                                      </p:tavLst>
                                    </p:anim>
                                    <p:anim calcmode="lin" valueType="num">
                                      <p:cBhvr>
                                        <p:cTn id="21" dur="500" fill="hold"/>
                                        <p:tgtEl>
                                          <p:spTgt spid="57"/>
                                        </p:tgtEl>
                                        <p:attrNameLst>
                                          <p:attrName>ppt_h</p:attrName>
                                        </p:attrNameLst>
                                      </p:cBhvr>
                                      <p:tavLst>
                                        <p:tav tm="0">
                                          <p:val>
                                            <p:fltVal val="0"/>
                                          </p:val>
                                        </p:tav>
                                        <p:tav tm="100000">
                                          <p:val>
                                            <p:strVal val="#ppt_h"/>
                                          </p:val>
                                        </p:tav>
                                      </p:tavLst>
                                    </p:anim>
                                    <p:animEffect>
                                      <p:cBhvr>
                                        <p:cTn id="22" dur="500"/>
                                        <p:tgtEl>
                                          <p:spTgt spid="57"/>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ppt_w</p:attrName>
                                        </p:attrNameLst>
                                      </p:cBhvr>
                                      <p:tavLst>
                                        <p:tav tm="0">
                                          <p:val>
                                            <p:fltVal val="0"/>
                                          </p:val>
                                        </p:tav>
                                        <p:tav tm="100000">
                                          <p:val>
                                            <p:strVal val="#ppt_w"/>
                                          </p:val>
                                        </p:tav>
                                      </p:tavLst>
                                    </p:anim>
                                    <p:anim calcmode="lin" valueType="num">
                                      <p:cBhvr>
                                        <p:cTn id="26" dur="500" fill="hold"/>
                                        <p:tgtEl>
                                          <p:spTgt spid="58"/>
                                        </p:tgtEl>
                                        <p:attrNameLst>
                                          <p:attrName>ppt_h</p:attrName>
                                        </p:attrNameLst>
                                      </p:cBhvr>
                                      <p:tavLst>
                                        <p:tav tm="0">
                                          <p:val>
                                            <p:fltVal val="0"/>
                                          </p:val>
                                        </p:tav>
                                        <p:tav tm="100000">
                                          <p:val>
                                            <p:strVal val="#ppt_h"/>
                                          </p:val>
                                        </p:tav>
                                      </p:tavLst>
                                    </p:anim>
                                    <p:animEffect>
                                      <p:cBhvr>
                                        <p:cTn id="27" dur="500"/>
                                        <p:tgtEl>
                                          <p:spTgt spid="58"/>
                                        </p:tgtEl>
                                      </p:cBhvr>
                                    </p:animEffect>
                                  </p:childTnLst>
                                </p:cTn>
                              </p:par>
                              <p:par>
                                <p:cTn id="28" presetID="8" presetClass="emph" presetSubtype="0" fill="hold" grpId="1" nodeType="withEffect">
                                  <p:stCondLst>
                                    <p:cond delay="750"/>
                                  </p:stCondLst>
                                  <p:childTnLst>
                                    <p:animRot by="21600000">
                                      <p:cBhvr>
                                        <p:cTn id="29" dur="4000" fill="hold"/>
                                        <p:tgtEl>
                                          <p:spTgt spid="57"/>
                                        </p:tgtEl>
                                        <p:attrNameLst>
                                          <p:attrName>r</p:attrName>
                                        </p:attrNameLst>
                                      </p:cBhvr>
                                    </p:animRot>
                                  </p:childTnLst>
                                </p:cTn>
                              </p:par>
                              <p:par>
                                <p:cTn id="30" presetID="8" presetClass="emph" presetSubtype="0" fill="hold" grpId="1" nodeType="withEffect">
                                  <p:stCondLst>
                                    <p:cond delay="750"/>
                                  </p:stCondLst>
                                  <p:childTnLst>
                                    <p:animRot by="-21600000">
                                      <p:cBhvr>
                                        <p:cTn id="31" dur="4000" fill="hold"/>
                                        <p:tgtEl>
                                          <p:spTgt spid="58"/>
                                        </p:tgtEl>
                                        <p:attrNameLst>
                                          <p:attrName>r</p:attrName>
                                        </p:attrNameLst>
                                      </p:cBhvr>
                                    </p:animRot>
                                  </p:childTnLst>
                                </p:cTn>
                              </p:par>
                              <p:par>
                                <p:cTn id="32" presetID="8" presetClass="emph" presetSubtype="0" fill="hold" grpId="1" nodeType="withEffect">
                                  <p:stCondLst>
                                    <p:cond delay="750"/>
                                  </p:stCondLst>
                                  <p:childTnLst>
                                    <p:animRot by="-21600000">
                                      <p:cBhvr>
                                        <p:cTn id="33" dur="4000" fill="hold"/>
                                        <p:tgtEl>
                                          <p:spTgt spid="56"/>
                                        </p:tgtEl>
                                        <p:attrNameLst>
                                          <p:attrName>r</p:attrName>
                                        </p:attrNameLst>
                                      </p:cBhvr>
                                    </p:animRot>
                                  </p:childTnLst>
                                </p:cTn>
                              </p:par>
                              <p:par>
                                <p:cTn id="34" presetID="8" presetClass="emph" presetSubtype="0" fill="hold" grpId="1" nodeType="withEffect">
                                  <p:stCondLst>
                                    <p:cond delay="750"/>
                                  </p:stCondLst>
                                  <p:childTnLst>
                                    <p:animRot by="21600000">
                                      <p:cBhvr>
                                        <p:cTn id="35" dur="4000" fill="hold"/>
                                        <p:tgtEl>
                                          <p:spTgt spid="93"/>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98"/>
                                        </p:tgtEl>
                                        <p:attrNameLst>
                                          <p:attrName>style.visibility</p:attrName>
                                        </p:attrNameLst>
                                      </p:cBhvr>
                                      <p:to>
                                        <p:strVal val="visible"/>
                                      </p:to>
                                    </p:set>
                                    <p:anim calcmode="lin" valueType="num">
                                      <p:cBhvr additive="base">
                                        <p:cTn id="40" dur="500" fill="hold"/>
                                        <p:tgtEl>
                                          <p:spTgt spid="98"/>
                                        </p:tgtEl>
                                        <p:attrNameLst>
                                          <p:attrName>ppt_x</p:attrName>
                                        </p:attrNameLst>
                                      </p:cBhvr>
                                      <p:tavLst>
                                        <p:tav tm="0">
                                          <p:val>
                                            <p:strVal val="1+#ppt_w/2"/>
                                          </p:val>
                                        </p:tav>
                                        <p:tav tm="100000">
                                          <p:val>
                                            <p:strVal val="#ppt_x"/>
                                          </p:val>
                                        </p:tav>
                                      </p:tavLst>
                                    </p:anim>
                                    <p:anim calcmode="lin" valueType="num">
                                      <p:cBhvr additive="base">
                                        <p:cTn id="41" dur="500" fill="hold"/>
                                        <p:tgtEl>
                                          <p:spTgt spid="9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99"/>
                                        </p:tgtEl>
                                        <p:attrNameLst>
                                          <p:attrName>style.visibility</p:attrName>
                                        </p:attrNameLst>
                                      </p:cBhvr>
                                      <p:to>
                                        <p:strVal val="visible"/>
                                      </p:to>
                                    </p:set>
                                    <p:anim calcmode="lin" valueType="num">
                                      <p:cBhvr additive="base">
                                        <p:cTn id="44" dur="500" fill="hold"/>
                                        <p:tgtEl>
                                          <p:spTgt spid="99"/>
                                        </p:tgtEl>
                                        <p:attrNameLst>
                                          <p:attrName>ppt_x</p:attrName>
                                        </p:attrNameLst>
                                      </p:cBhvr>
                                      <p:tavLst>
                                        <p:tav tm="0">
                                          <p:val>
                                            <p:strVal val="1+#ppt_w/2"/>
                                          </p:val>
                                        </p:tav>
                                        <p:tav tm="100000">
                                          <p:val>
                                            <p:strVal val="#ppt_x"/>
                                          </p:val>
                                        </p:tav>
                                      </p:tavLst>
                                    </p:anim>
                                    <p:anim calcmode="lin" valueType="num">
                                      <p:cBhvr additive="base">
                                        <p:cTn id="45" dur="500" fill="hold"/>
                                        <p:tgtEl>
                                          <p:spTgt spid="99"/>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100"/>
                                        </p:tgtEl>
                                        <p:attrNameLst>
                                          <p:attrName>style.visibility</p:attrName>
                                        </p:attrNameLst>
                                      </p:cBhvr>
                                      <p:to>
                                        <p:strVal val="visible"/>
                                      </p:to>
                                    </p:set>
                                    <p:anim calcmode="lin" valueType="num">
                                      <p:cBhvr additive="base">
                                        <p:cTn id="48" dur="500" fill="hold"/>
                                        <p:tgtEl>
                                          <p:spTgt spid="100"/>
                                        </p:tgtEl>
                                        <p:attrNameLst>
                                          <p:attrName>ppt_x</p:attrName>
                                        </p:attrNameLst>
                                      </p:cBhvr>
                                      <p:tavLst>
                                        <p:tav tm="0">
                                          <p:val>
                                            <p:strVal val="1+#ppt_w/2"/>
                                          </p:val>
                                        </p:tav>
                                        <p:tav tm="100000">
                                          <p:val>
                                            <p:strVal val="#ppt_x"/>
                                          </p:val>
                                        </p:tav>
                                      </p:tavLst>
                                    </p:anim>
                                    <p:anim calcmode="lin" valueType="num">
                                      <p:cBhvr additive="base">
                                        <p:cTn id="49" dur="500" fill="hold"/>
                                        <p:tgtEl>
                                          <p:spTgt spid="100"/>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101"/>
                                        </p:tgtEl>
                                        <p:attrNameLst>
                                          <p:attrName>style.visibility</p:attrName>
                                        </p:attrNameLst>
                                      </p:cBhvr>
                                      <p:to>
                                        <p:strVal val="visible"/>
                                      </p:to>
                                    </p:set>
                                    <p:anim calcmode="lin" valueType="num">
                                      <p:cBhvr additive="base">
                                        <p:cTn id="52" dur="500" fill="hold"/>
                                        <p:tgtEl>
                                          <p:spTgt spid="101"/>
                                        </p:tgtEl>
                                        <p:attrNameLst>
                                          <p:attrName>ppt_x</p:attrName>
                                        </p:attrNameLst>
                                      </p:cBhvr>
                                      <p:tavLst>
                                        <p:tav tm="0">
                                          <p:val>
                                            <p:strVal val="1+#ppt_w/2"/>
                                          </p:val>
                                        </p:tav>
                                        <p:tav tm="100000">
                                          <p:val>
                                            <p:strVal val="#ppt_x"/>
                                          </p:val>
                                        </p:tav>
                                      </p:tavLst>
                                    </p:anim>
                                    <p:anim calcmode="lin" valueType="num">
                                      <p:cBhvr additive="base">
                                        <p:cTn id="53" dur="500" fill="hold"/>
                                        <p:tgtEl>
                                          <p:spTgt spid="101"/>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102"/>
                                        </p:tgtEl>
                                        <p:attrNameLst>
                                          <p:attrName>style.visibility</p:attrName>
                                        </p:attrNameLst>
                                      </p:cBhvr>
                                      <p:to>
                                        <p:strVal val="visible"/>
                                      </p:to>
                                    </p:set>
                                    <p:anim calcmode="lin" valueType="num">
                                      <p:cBhvr additive="base">
                                        <p:cTn id="56" dur="500" fill="hold"/>
                                        <p:tgtEl>
                                          <p:spTgt spid="102"/>
                                        </p:tgtEl>
                                        <p:attrNameLst>
                                          <p:attrName>ppt_x</p:attrName>
                                        </p:attrNameLst>
                                      </p:cBhvr>
                                      <p:tavLst>
                                        <p:tav tm="0">
                                          <p:val>
                                            <p:strVal val="1+#ppt_w/2"/>
                                          </p:val>
                                        </p:tav>
                                        <p:tav tm="100000">
                                          <p:val>
                                            <p:strVal val="#ppt_x"/>
                                          </p:val>
                                        </p:tav>
                                      </p:tavLst>
                                    </p:anim>
                                    <p:anim calcmode="lin" valueType="num">
                                      <p:cBhvr additive="base">
                                        <p:cTn id="57" dur="500" fill="hold"/>
                                        <p:tgtEl>
                                          <p:spTgt spid="102"/>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103"/>
                                        </p:tgtEl>
                                        <p:attrNameLst>
                                          <p:attrName>style.visibility</p:attrName>
                                        </p:attrNameLst>
                                      </p:cBhvr>
                                      <p:to>
                                        <p:strVal val="visible"/>
                                      </p:to>
                                    </p:set>
                                    <p:anim calcmode="lin" valueType="num">
                                      <p:cBhvr additive="base">
                                        <p:cTn id="60" dur="500" fill="hold"/>
                                        <p:tgtEl>
                                          <p:spTgt spid="103"/>
                                        </p:tgtEl>
                                        <p:attrNameLst>
                                          <p:attrName>ppt_x</p:attrName>
                                        </p:attrNameLst>
                                      </p:cBhvr>
                                      <p:tavLst>
                                        <p:tav tm="0">
                                          <p:val>
                                            <p:strVal val="1+#ppt_w/2"/>
                                          </p:val>
                                        </p:tav>
                                        <p:tav tm="100000">
                                          <p:val>
                                            <p:strVal val="#ppt_x"/>
                                          </p:val>
                                        </p:tav>
                                      </p:tavLst>
                                    </p:anim>
                                    <p:anim calcmode="lin" valueType="num">
                                      <p:cBhvr additive="base">
                                        <p:cTn id="61" dur="500" fill="hold"/>
                                        <p:tgtEl>
                                          <p:spTgt spid="103"/>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104"/>
                                        </p:tgtEl>
                                        <p:attrNameLst>
                                          <p:attrName>style.visibility</p:attrName>
                                        </p:attrNameLst>
                                      </p:cBhvr>
                                      <p:to>
                                        <p:strVal val="visible"/>
                                      </p:to>
                                    </p:set>
                                    <p:anim calcmode="lin" valueType="num">
                                      <p:cBhvr additive="base">
                                        <p:cTn id="64" dur="500" fill="hold"/>
                                        <p:tgtEl>
                                          <p:spTgt spid="104"/>
                                        </p:tgtEl>
                                        <p:attrNameLst>
                                          <p:attrName>ppt_x</p:attrName>
                                        </p:attrNameLst>
                                      </p:cBhvr>
                                      <p:tavLst>
                                        <p:tav tm="0">
                                          <p:val>
                                            <p:strVal val="1+#ppt_w/2"/>
                                          </p:val>
                                        </p:tav>
                                        <p:tav tm="100000">
                                          <p:val>
                                            <p:strVal val="#ppt_x"/>
                                          </p:val>
                                        </p:tav>
                                      </p:tavLst>
                                    </p:anim>
                                    <p:anim calcmode="lin" valueType="num">
                                      <p:cBhvr additive="base">
                                        <p:cTn id="65" dur="500" fill="hold"/>
                                        <p:tgtEl>
                                          <p:spTgt spid="104"/>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0"/>
                                  </p:stCondLst>
                                  <p:childTnLst>
                                    <p:set>
                                      <p:cBhvr>
                                        <p:cTn id="67" dur="1" fill="hold">
                                          <p:stCondLst>
                                            <p:cond delay="0"/>
                                          </p:stCondLst>
                                        </p:cTn>
                                        <p:tgtEl>
                                          <p:spTgt spid="105"/>
                                        </p:tgtEl>
                                        <p:attrNameLst>
                                          <p:attrName>style.visibility</p:attrName>
                                        </p:attrNameLst>
                                      </p:cBhvr>
                                      <p:to>
                                        <p:strVal val="visible"/>
                                      </p:to>
                                    </p:set>
                                    <p:anim calcmode="lin" valueType="num">
                                      <p:cBhvr additive="base">
                                        <p:cTn id="68" dur="500" fill="hold"/>
                                        <p:tgtEl>
                                          <p:spTgt spid="105"/>
                                        </p:tgtEl>
                                        <p:attrNameLst>
                                          <p:attrName>ppt_x</p:attrName>
                                        </p:attrNameLst>
                                      </p:cBhvr>
                                      <p:tavLst>
                                        <p:tav tm="0">
                                          <p:val>
                                            <p:strVal val="1+#ppt_w/2"/>
                                          </p:val>
                                        </p:tav>
                                        <p:tav tm="100000">
                                          <p:val>
                                            <p:strVal val="#ppt_x"/>
                                          </p:val>
                                        </p:tav>
                                      </p:tavLst>
                                    </p:anim>
                                    <p:anim calcmode="lin" valueType="num">
                                      <p:cBhvr additive="base">
                                        <p:cTn id="69" dur="500" fill="hold"/>
                                        <p:tgtEl>
                                          <p:spTgt spid="105"/>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106"/>
                                        </p:tgtEl>
                                        <p:attrNameLst>
                                          <p:attrName>style.visibility</p:attrName>
                                        </p:attrNameLst>
                                      </p:cBhvr>
                                      <p:to>
                                        <p:strVal val="visible"/>
                                      </p:to>
                                    </p:set>
                                    <p:anim calcmode="lin" valueType="num">
                                      <p:cBhvr additive="base">
                                        <p:cTn id="72" dur="500" fill="hold"/>
                                        <p:tgtEl>
                                          <p:spTgt spid="106"/>
                                        </p:tgtEl>
                                        <p:attrNameLst>
                                          <p:attrName>ppt_x</p:attrName>
                                        </p:attrNameLst>
                                      </p:cBhvr>
                                      <p:tavLst>
                                        <p:tav tm="0">
                                          <p:val>
                                            <p:strVal val="1+#ppt_w/2"/>
                                          </p:val>
                                        </p:tav>
                                        <p:tav tm="100000">
                                          <p:val>
                                            <p:strVal val="#ppt_x"/>
                                          </p:val>
                                        </p:tav>
                                      </p:tavLst>
                                    </p:anim>
                                    <p:anim calcmode="lin" valueType="num">
                                      <p:cBhvr additive="base">
                                        <p:cTn id="73" dur="500" fill="hold"/>
                                        <p:tgtEl>
                                          <p:spTgt spid="1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6" grpId="1" animBg="1"/>
      <p:bldP spid="57" grpId="0" animBg="1"/>
      <p:bldP spid="57" grpId="1" animBg="1"/>
      <p:bldP spid="58" grpId="0" animBg="1"/>
      <p:bldP spid="58" grpId="1" animBg="1"/>
      <p:bldP spid="93" grpId="0" animBg="1"/>
      <p:bldP spid="93" grpId="1" animBg="1"/>
      <p:bldP spid="98" grpId="0" animBg="1"/>
      <p:bldP spid="99" grpId="0"/>
      <p:bldP spid="100" grpId="0"/>
      <p:bldP spid="101" grpId="0" animBg="1"/>
      <p:bldP spid="102" grpId="0"/>
      <p:bldP spid="103" grpId="0"/>
      <p:bldP spid="104" grpId="0" animBg="1"/>
      <p:bldP spid="105" grpId="0"/>
      <p:bldP spid="10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66" name="Rounded Rectangle 22"/>
          <p:cNvSpPr/>
          <p:nvPr/>
        </p:nvSpPr>
        <p:spPr>
          <a:xfrm>
            <a:off x="5071851" y="1420178"/>
            <a:ext cx="1307436" cy="1307436"/>
          </a:xfrm>
          <a:prstGeom prst="roundRect">
            <a:avLst>
              <a:gd name="adj" fmla="val 50000"/>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ndParaRPr>
          </a:p>
        </p:txBody>
      </p:sp>
      <p:sp>
        <p:nvSpPr>
          <p:cNvPr id="67" name="文本框 36"/>
          <p:cNvSpPr txBox="1"/>
          <p:nvPr/>
        </p:nvSpPr>
        <p:spPr>
          <a:xfrm>
            <a:off x="5281507" y="1721226"/>
            <a:ext cx="869927" cy="719835"/>
          </a:xfrm>
          <a:prstGeom prst="rect">
            <a:avLst/>
          </a:prstGeom>
          <a:noFill/>
        </p:spPr>
        <p:txBody>
          <a:bodyPr wrap="square" lIns="68580" tIns="34290" rIns="68580" bIns="34290" rtlCol="0">
            <a:spAutoFit/>
          </a:bodyPr>
          <a:lstStyle/>
          <a:p>
            <a:pPr algn="ctr">
              <a:spcBef>
                <a:spcPts val="450"/>
              </a:spcBef>
            </a:pPr>
            <a:r>
              <a:rPr lang="zh-CN" altLang="en-US" sz="1400" dirty="0" smtClean="0">
                <a:solidFill>
                  <a:schemeClr val="accent2"/>
                </a:solidFill>
                <a:latin typeface="微软雅黑" panose="020B0503020204020204" pitchFamily="34" charset="-122"/>
                <a:ea typeface="微软雅黑" panose="020B0503020204020204" pitchFamily="34" charset="-122"/>
              </a:rPr>
              <a:t>标题</a:t>
            </a:r>
            <a:endParaRPr lang="en-US" altLang="zh-CN" sz="1400" dirty="0" smtClean="0">
              <a:solidFill>
                <a:schemeClr val="accent2"/>
              </a:solidFill>
              <a:latin typeface="微软雅黑" panose="020B0503020204020204" pitchFamily="34" charset="-122"/>
              <a:ea typeface="微软雅黑" panose="020B0503020204020204" pitchFamily="34" charset="-122"/>
            </a:endParaRPr>
          </a:p>
          <a:p>
            <a:pPr algn="ctr">
              <a:spcBef>
                <a:spcPts val="450"/>
              </a:spcBef>
            </a:pPr>
            <a:r>
              <a:rPr lang="zh-CN" altLang="en-US" sz="900" dirty="0" smtClean="0">
                <a:solidFill>
                  <a:schemeClr val="accent2"/>
                </a:solidFill>
                <a:latin typeface="微软雅黑" panose="020B0503020204020204" pitchFamily="34" charset="-122"/>
                <a:ea typeface="微软雅黑" panose="020B0503020204020204" pitchFamily="34" charset="-122"/>
              </a:rPr>
              <a:t>在此处添加文字在此处添加文字在此添加</a:t>
            </a:r>
            <a:endParaRPr lang="en-US" altLang="zh-CN" sz="900" dirty="0" smtClean="0">
              <a:solidFill>
                <a:schemeClr val="accent2"/>
              </a:solidFill>
              <a:latin typeface="微软雅黑" panose="020B0503020204020204" pitchFamily="34" charset="-122"/>
              <a:ea typeface="微软雅黑" panose="020B0503020204020204" pitchFamily="34" charset="-122"/>
            </a:endParaRPr>
          </a:p>
        </p:txBody>
      </p:sp>
      <p:sp>
        <p:nvSpPr>
          <p:cNvPr id="68" name="Rounded Rectangle 6"/>
          <p:cNvSpPr/>
          <p:nvPr/>
        </p:nvSpPr>
        <p:spPr>
          <a:xfrm>
            <a:off x="6056101" y="2252028"/>
            <a:ext cx="1307436" cy="1307436"/>
          </a:xfrm>
          <a:prstGeom prst="roundRect">
            <a:avLst>
              <a:gd name="adj" fmla="val 50000"/>
            </a:avLst>
          </a:prstGeom>
          <a:blipFill rotWithShape="1">
            <a:blip r:embed="rId3" cstate="print"/>
            <a:srcRect/>
            <a:stretch>
              <a:fillRect l="-23114" t="-60" r="-23114" b="-6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cs typeface="Roboto condensed"/>
            </a:endParaRPr>
          </a:p>
        </p:txBody>
      </p:sp>
      <p:sp>
        <p:nvSpPr>
          <p:cNvPr id="69" name="Rounded Rectangle 7"/>
          <p:cNvSpPr/>
          <p:nvPr/>
        </p:nvSpPr>
        <p:spPr>
          <a:xfrm>
            <a:off x="1837741" y="2319918"/>
            <a:ext cx="1307436" cy="1307436"/>
          </a:xfrm>
          <a:prstGeom prst="roundRect">
            <a:avLst>
              <a:gd name="adj" fmla="val 50000"/>
            </a:avLst>
          </a:prstGeom>
          <a:blipFill rotWithShape="1">
            <a:blip r:embed="rId4" cstate="print"/>
            <a:srcRect/>
            <a:stretch>
              <a:fillRect l="-23114" t="-60" r="-23114" b="-6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cs typeface="Roboto condensed"/>
            </a:endParaRPr>
          </a:p>
        </p:txBody>
      </p:sp>
      <p:grpSp>
        <p:nvGrpSpPr>
          <p:cNvPr id="70" name="组合 69"/>
          <p:cNvGrpSpPr/>
          <p:nvPr/>
        </p:nvGrpSpPr>
        <p:grpSpPr>
          <a:xfrm>
            <a:off x="1455535" y="3182065"/>
            <a:ext cx="6677033" cy="1117877"/>
            <a:chOff x="998565" y="3112995"/>
            <a:chExt cx="7089585" cy="1186947"/>
          </a:xfrm>
        </p:grpSpPr>
        <p:sp>
          <p:nvSpPr>
            <p:cNvPr id="71" name="Oval 26"/>
            <p:cNvSpPr/>
            <p:nvPr/>
          </p:nvSpPr>
          <p:spPr>
            <a:xfrm>
              <a:off x="1284226" y="3428546"/>
              <a:ext cx="129265" cy="131401"/>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72" name="Oval 27"/>
            <p:cNvSpPr/>
            <p:nvPr/>
          </p:nvSpPr>
          <p:spPr>
            <a:xfrm>
              <a:off x="2331976" y="3828596"/>
              <a:ext cx="129265" cy="131401"/>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73" name="Oval 28"/>
            <p:cNvSpPr/>
            <p:nvPr/>
          </p:nvSpPr>
          <p:spPr>
            <a:xfrm>
              <a:off x="3246376" y="3244396"/>
              <a:ext cx="129265" cy="131401"/>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74" name="Oval 29"/>
            <p:cNvSpPr/>
            <p:nvPr/>
          </p:nvSpPr>
          <p:spPr>
            <a:xfrm>
              <a:off x="4490976" y="3697195"/>
              <a:ext cx="129265" cy="131401"/>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75" name="Oval 30"/>
            <p:cNvSpPr/>
            <p:nvPr/>
          </p:nvSpPr>
          <p:spPr>
            <a:xfrm>
              <a:off x="5576826" y="3112995"/>
              <a:ext cx="129265" cy="131401"/>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76" name="Oval 31"/>
            <p:cNvSpPr/>
            <p:nvPr/>
          </p:nvSpPr>
          <p:spPr>
            <a:xfrm>
              <a:off x="6561076" y="3828596"/>
              <a:ext cx="129265" cy="131401"/>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77" name="Oval 32"/>
            <p:cNvSpPr/>
            <p:nvPr/>
          </p:nvSpPr>
          <p:spPr>
            <a:xfrm>
              <a:off x="7667236" y="3178695"/>
              <a:ext cx="129265" cy="131401"/>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cs typeface="Roboto condensed"/>
              </a:endParaRPr>
            </a:p>
          </p:txBody>
        </p:sp>
        <p:cxnSp>
          <p:nvCxnSpPr>
            <p:cNvPr id="78" name="Straight Connector 33"/>
            <p:cNvCxnSpPr>
              <a:stCxn id="71" idx="6"/>
              <a:endCxn id="72" idx="2"/>
            </p:cNvCxnSpPr>
            <p:nvPr/>
          </p:nvCxnSpPr>
          <p:spPr>
            <a:xfrm>
              <a:off x="1413491" y="3494247"/>
              <a:ext cx="918485" cy="400050"/>
            </a:xfrm>
            <a:prstGeom prst="line">
              <a:avLst/>
            </a:prstGeom>
            <a:ln>
              <a:solidFill>
                <a:schemeClr val="accent3"/>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79" name="Straight Connector 34"/>
            <p:cNvCxnSpPr>
              <a:stCxn id="72" idx="6"/>
              <a:endCxn id="73" idx="2"/>
            </p:cNvCxnSpPr>
            <p:nvPr/>
          </p:nvCxnSpPr>
          <p:spPr>
            <a:xfrm flipV="1">
              <a:off x="2461241" y="3310097"/>
              <a:ext cx="785135" cy="584200"/>
            </a:xfrm>
            <a:prstGeom prst="line">
              <a:avLst/>
            </a:prstGeom>
            <a:ln>
              <a:solidFill>
                <a:schemeClr val="accent3"/>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80" name="Straight Connector 35"/>
            <p:cNvCxnSpPr>
              <a:stCxn id="73" idx="6"/>
              <a:endCxn id="74" idx="2"/>
            </p:cNvCxnSpPr>
            <p:nvPr/>
          </p:nvCxnSpPr>
          <p:spPr>
            <a:xfrm>
              <a:off x="3375641" y="3310097"/>
              <a:ext cx="1115335" cy="452799"/>
            </a:xfrm>
            <a:prstGeom prst="line">
              <a:avLst/>
            </a:prstGeom>
            <a:ln>
              <a:solidFill>
                <a:schemeClr val="accent3"/>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81" name="Straight Connector 36"/>
            <p:cNvCxnSpPr>
              <a:stCxn id="74" idx="6"/>
              <a:endCxn id="75" idx="2"/>
            </p:cNvCxnSpPr>
            <p:nvPr/>
          </p:nvCxnSpPr>
          <p:spPr>
            <a:xfrm flipV="1">
              <a:off x="4620241" y="3178696"/>
              <a:ext cx="956585" cy="584200"/>
            </a:xfrm>
            <a:prstGeom prst="line">
              <a:avLst/>
            </a:prstGeom>
            <a:ln>
              <a:solidFill>
                <a:schemeClr val="accent3"/>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82" name="Straight Connector 37"/>
            <p:cNvCxnSpPr>
              <a:stCxn id="75" idx="6"/>
              <a:endCxn id="76" idx="2"/>
            </p:cNvCxnSpPr>
            <p:nvPr/>
          </p:nvCxnSpPr>
          <p:spPr>
            <a:xfrm>
              <a:off x="5706091" y="3178696"/>
              <a:ext cx="854985" cy="715601"/>
            </a:xfrm>
            <a:prstGeom prst="line">
              <a:avLst/>
            </a:prstGeom>
            <a:ln>
              <a:solidFill>
                <a:schemeClr val="accent3"/>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cxnSp>
          <p:nvCxnSpPr>
            <p:cNvPr id="83" name="Straight Connector 38"/>
            <p:cNvCxnSpPr>
              <a:stCxn id="76" idx="6"/>
              <a:endCxn id="77" idx="2"/>
            </p:cNvCxnSpPr>
            <p:nvPr/>
          </p:nvCxnSpPr>
          <p:spPr>
            <a:xfrm flipV="1">
              <a:off x="6690341" y="3244396"/>
              <a:ext cx="976895" cy="649901"/>
            </a:xfrm>
            <a:prstGeom prst="line">
              <a:avLst/>
            </a:prstGeom>
            <a:ln>
              <a:solidFill>
                <a:schemeClr val="accent3"/>
              </a:solidFill>
              <a:prstDash val="sysDash"/>
              <a:headEnd type="none" w="sm" len="sm"/>
              <a:tailEnd type="triangle" w="sm" len="sm"/>
            </a:ln>
          </p:spPr>
          <p:style>
            <a:lnRef idx="1">
              <a:schemeClr val="dk1"/>
            </a:lnRef>
            <a:fillRef idx="0">
              <a:schemeClr val="dk1"/>
            </a:fillRef>
            <a:effectRef idx="0">
              <a:schemeClr val="dk1"/>
            </a:effectRef>
            <a:fontRef idx="minor">
              <a:schemeClr val="tx1"/>
            </a:fontRef>
          </p:style>
        </p:cxnSp>
        <p:sp>
          <p:nvSpPr>
            <p:cNvPr id="84" name="TextBox 39"/>
            <p:cNvSpPr txBox="1"/>
            <p:nvPr/>
          </p:nvSpPr>
          <p:spPr>
            <a:xfrm>
              <a:off x="998565" y="3564850"/>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2012</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85" name="TextBox 40"/>
            <p:cNvSpPr txBox="1"/>
            <p:nvPr/>
          </p:nvSpPr>
          <p:spPr>
            <a:xfrm>
              <a:off x="2040175" y="3959997"/>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2013</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86" name="TextBox 41"/>
            <p:cNvSpPr txBox="1"/>
            <p:nvPr/>
          </p:nvSpPr>
          <p:spPr>
            <a:xfrm>
              <a:off x="2967275" y="3381181"/>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2014</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87" name="TextBox 42"/>
            <p:cNvSpPr txBox="1"/>
            <p:nvPr/>
          </p:nvSpPr>
          <p:spPr>
            <a:xfrm>
              <a:off x="4211875" y="3828596"/>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2015</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88" name="TextBox 43"/>
            <p:cNvSpPr txBox="1"/>
            <p:nvPr/>
          </p:nvSpPr>
          <p:spPr>
            <a:xfrm>
              <a:off x="5291375" y="3244396"/>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2016</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89" name="TextBox 44"/>
            <p:cNvSpPr txBox="1"/>
            <p:nvPr/>
          </p:nvSpPr>
          <p:spPr>
            <a:xfrm>
              <a:off x="6275625" y="3959997"/>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2017</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sp>
          <p:nvSpPr>
            <p:cNvPr id="90" name="TextBox 45"/>
            <p:cNvSpPr txBox="1"/>
            <p:nvPr/>
          </p:nvSpPr>
          <p:spPr>
            <a:xfrm>
              <a:off x="7386875" y="3310096"/>
              <a:ext cx="701275" cy="339945"/>
            </a:xfrm>
            <a:prstGeom prst="rect">
              <a:avLst/>
            </a:prstGeom>
            <a:noFill/>
          </p:spPr>
          <p:txBody>
            <a:bodyPr wrap="square" lIns="0" tIns="0" rIns="0" bIns="0" rtlCol="0" anchor="ctr">
              <a:noAutofit/>
            </a:bodyPr>
            <a:lstStyle/>
            <a:p>
              <a:pPr lvl="0" algn="ctr"/>
              <a:r>
                <a:rPr lang="en-US" altLang="ko-KR" sz="1400" dirty="0" smtClean="0">
                  <a:solidFill>
                    <a:schemeClr val="accent1"/>
                  </a:solidFill>
                  <a:latin typeface="微软雅黑" panose="020B0503020204020204" pitchFamily="34" charset="-122"/>
                  <a:ea typeface="微软雅黑" panose="020B0503020204020204" pitchFamily="34" charset="-122"/>
                  <a:cs typeface="Roboto condensed"/>
                </a:rPr>
                <a:t>2018</a:t>
              </a:r>
              <a:endParaRPr lang="nb-NO" altLang="ko-KR" sz="1400" b="1" dirty="0">
                <a:solidFill>
                  <a:schemeClr val="accent1"/>
                </a:solidFill>
                <a:latin typeface="微软雅黑" panose="020B0503020204020204" pitchFamily="34" charset="-122"/>
                <a:ea typeface="微软雅黑" panose="020B0503020204020204" pitchFamily="34" charset="-122"/>
                <a:cs typeface="Roboto condensed"/>
              </a:endParaRPr>
            </a:p>
          </p:txBody>
        </p:sp>
      </p:grpSp>
      <p:sp>
        <p:nvSpPr>
          <p:cNvPr id="91" name="Rounded Rectangle 9"/>
          <p:cNvSpPr/>
          <p:nvPr/>
        </p:nvSpPr>
        <p:spPr>
          <a:xfrm>
            <a:off x="683568" y="1635646"/>
            <a:ext cx="1608750" cy="1608750"/>
          </a:xfrm>
          <a:prstGeom prst="roundRect">
            <a:avLst>
              <a:gd name="adj" fmla="val 50000"/>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ndParaRPr>
          </a:p>
        </p:txBody>
      </p:sp>
      <p:sp>
        <p:nvSpPr>
          <p:cNvPr id="92" name="文本框 36"/>
          <p:cNvSpPr txBox="1"/>
          <p:nvPr/>
        </p:nvSpPr>
        <p:spPr>
          <a:xfrm>
            <a:off x="953662" y="2046904"/>
            <a:ext cx="1086075" cy="734329"/>
          </a:xfrm>
          <a:prstGeom prst="rect">
            <a:avLst/>
          </a:prstGeom>
          <a:noFill/>
        </p:spPr>
        <p:txBody>
          <a:bodyPr wrap="square" lIns="68580" tIns="34290" rIns="68580" bIns="34290" rtlCol="0">
            <a:spAutoFit/>
          </a:bodyPr>
          <a:lstStyle/>
          <a:p>
            <a:pPr algn="ct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添加标题</a:t>
            </a:r>
            <a:endParaRPr lang="en-US" altLang="zh-CN" sz="1400" dirty="0">
              <a:solidFill>
                <a:schemeClr val="accent2"/>
              </a:solidFill>
              <a:latin typeface="微软雅黑" panose="020B0503020204020204" pitchFamily="34" charset="-122"/>
              <a:ea typeface="微软雅黑" panose="020B0503020204020204" pitchFamily="34" charset="-122"/>
            </a:endParaRPr>
          </a:p>
          <a:p>
            <a:pPr algn="ctr">
              <a:spcBef>
                <a:spcPts val="450"/>
              </a:spcBef>
            </a:pPr>
            <a:r>
              <a:rPr lang="zh-CN" altLang="en-US" sz="900" dirty="0" smtClean="0">
                <a:solidFill>
                  <a:schemeClr val="accent2"/>
                </a:solidFill>
                <a:latin typeface="微软雅黑" panose="020B0503020204020204" pitchFamily="34" charset="-122"/>
                <a:ea typeface="微软雅黑" panose="020B0503020204020204" pitchFamily="34" charset="-122"/>
              </a:rPr>
              <a:t>在</a:t>
            </a:r>
            <a:r>
              <a:rPr lang="zh-CN" altLang="en-US" sz="900" dirty="0">
                <a:solidFill>
                  <a:schemeClr val="accent2"/>
                </a:solidFill>
                <a:latin typeface="微软雅黑" panose="020B0503020204020204" pitchFamily="34" charset="-122"/>
                <a:ea typeface="微软雅黑" panose="020B0503020204020204" pitchFamily="34" charset="-122"/>
              </a:rPr>
              <a:t>此处添加</a:t>
            </a:r>
            <a:r>
              <a:rPr lang="zh-CN" altLang="en-US" sz="900" dirty="0" smtClean="0">
                <a:solidFill>
                  <a:schemeClr val="accent2"/>
                </a:solidFill>
                <a:latin typeface="微软雅黑" panose="020B0503020204020204" pitchFamily="34" charset="-122"/>
                <a:ea typeface="微软雅黑" panose="020B0503020204020204" pitchFamily="34" charset="-122"/>
              </a:rPr>
              <a:t>文字在</a:t>
            </a:r>
            <a:r>
              <a:rPr lang="zh-CN" altLang="en-US" sz="900" dirty="0">
                <a:solidFill>
                  <a:schemeClr val="accent2"/>
                </a:solidFill>
                <a:latin typeface="微软雅黑" panose="020B0503020204020204" pitchFamily="34" charset="-122"/>
                <a:ea typeface="微软雅黑" panose="020B0503020204020204" pitchFamily="34" charset="-122"/>
              </a:rPr>
              <a:t>此处添加</a:t>
            </a:r>
            <a:r>
              <a:rPr lang="zh-CN" altLang="en-US" sz="900" dirty="0" smtClean="0">
                <a:solidFill>
                  <a:schemeClr val="accent2"/>
                </a:solidFill>
                <a:latin typeface="微软雅黑" panose="020B0503020204020204" pitchFamily="34" charset="-122"/>
                <a:ea typeface="微软雅黑" panose="020B0503020204020204" pitchFamily="34" charset="-122"/>
              </a:rPr>
              <a:t>文字在此处</a:t>
            </a:r>
            <a:r>
              <a:rPr lang="zh-CN" altLang="en-US" sz="900" dirty="0">
                <a:solidFill>
                  <a:schemeClr val="accent2"/>
                </a:solidFill>
                <a:latin typeface="微软雅黑" panose="020B0503020204020204" pitchFamily="34" charset="-122"/>
                <a:ea typeface="微软雅黑" panose="020B0503020204020204" pitchFamily="34" charset="-122"/>
              </a:rPr>
              <a:t>添加</a:t>
            </a:r>
            <a:r>
              <a:rPr lang="zh-CN" altLang="en-US" sz="900" dirty="0" smtClean="0">
                <a:solidFill>
                  <a:schemeClr val="accent2"/>
                </a:solidFill>
                <a:latin typeface="微软雅黑" panose="020B0503020204020204" pitchFamily="34" charset="-122"/>
                <a:ea typeface="微软雅黑" panose="020B0503020204020204" pitchFamily="34" charset="-122"/>
              </a:rPr>
              <a:t>文字内容字</a:t>
            </a:r>
            <a:endParaRPr lang="en-US" altLang="zh-CN" sz="900" dirty="0" smtClean="0">
              <a:solidFill>
                <a:schemeClr val="accent2"/>
              </a:solidFill>
              <a:latin typeface="微软雅黑" panose="020B0503020204020204" pitchFamily="34" charset="-122"/>
              <a:ea typeface="微软雅黑" panose="020B0503020204020204" pitchFamily="34" charset="-122"/>
            </a:endParaRPr>
          </a:p>
        </p:txBody>
      </p:sp>
      <p:sp>
        <p:nvSpPr>
          <p:cNvPr id="93" name="Rounded Rectangle 13"/>
          <p:cNvSpPr/>
          <p:nvPr/>
        </p:nvSpPr>
        <p:spPr>
          <a:xfrm>
            <a:off x="3845868" y="1819796"/>
            <a:ext cx="1608750" cy="1608750"/>
          </a:xfrm>
          <a:prstGeom prst="roundRect">
            <a:avLst>
              <a:gd name="adj" fmla="val 50000"/>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ndParaRPr>
          </a:p>
        </p:txBody>
      </p:sp>
      <p:sp>
        <p:nvSpPr>
          <p:cNvPr id="94" name="文本框 36"/>
          <p:cNvSpPr txBox="1"/>
          <p:nvPr/>
        </p:nvSpPr>
        <p:spPr>
          <a:xfrm>
            <a:off x="4051841" y="2244409"/>
            <a:ext cx="1086075" cy="734329"/>
          </a:xfrm>
          <a:prstGeom prst="rect">
            <a:avLst/>
          </a:prstGeom>
          <a:noFill/>
        </p:spPr>
        <p:txBody>
          <a:bodyPr wrap="square" lIns="68580" tIns="34290" rIns="68580" bIns="34290" rtlCol="0">
            <a:spAutoFit/>
          </a:bodyPr>
          <a:lstStyle/>
          <a:p>
            <a:pPr algn="ct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添加标题</a:t>
            </a:r>
            <a:endParaRPr lang="en-US" altLang="zh-CN" sz="1400" dirty="0">
              <a:solidFill>
                <a:schemeClr val="accent2"/>
              </a:solidFill>
              <a:latin typeface="微软雅黑" panose="020B0503020204020204" pitchFamily="34" charset="-122"/>
              <a:ea typeface="微软雅黑" panose="020B0503020204020204" pitchFamily="34" charset="-122"/>
            </a:endParaRPr>
          </a:p>
          <a:p>
            <a:pPr algn="ctr">
              <a:spcBef>
                <a:spcPts val="450"/>
              </a:spcBef>
            </a:pPr>
            <a:r>
              <a:rPr lang="zh-CN" altLang="en-US" sz="900" dirty="0" smtClean="0">
                <a:solidFill>
                  <a:schemeClr val="accent2"/>
                </a:solidFill>
                <a:latin typeface="微软雅黑" panose="020B0503020204020204" pitchFamily="34" charset="-122"/>
                <a:ea typeface="微软雅黑" panose="020B0503020204020204" pitchFamily="34" charset="-122"/>
              </a:rPr>
              <a:t>在</a:t>
            </a:r>
            <a:r>
              <a:rPr lang="zh-CN" altLang="en-US" sz="900" dirty="0">
                <a:solidFill>
                  <a:schemeClr val="accent2"/>
                </a:solidFill>
                <a:latin typeface="微软雅黑" panose="020B0503020204020204" pitchFamily="34" charset="-122"/>
                <a:ea typeface="微软雅黑" panose="020B0503020204020204" pitchFamily="34" charset="-122"/>
              </a:rPr>
              <a:t>此处添加</a:t>
            </a:r>
            <a:r>
              <a:rPr lang="zh-CN" altLang="en-US" sz="900" dirty="0" smtClean="0">
                <a:solidFill>
                  <a:schemeClr val="accent2"/>
                </a:solidFill>
                <a:latin typeface="微软雅黑" panose="020B0503020204020204" pitchFamily="34" charset="-122"/>
                <a:ea typeface="微软雅黑" panose="020B0503020204020204" pitchFamily="34" charset="-122"/>
              </a:rPr>
              <a:t>文字在</a:t>
            </a:r>
            <a:r>
              <a:rPr lang="zh-CN" altLang="en-US" sz="900" dirty="0">
                <a:solidFill>
                  <a:schemeClr val="accent2"/>
                </a:solidFill>
                <a:latin typeface="微软雅黑" panose="020B0503020204020204" pitchFamily="34" charset="-122"/>
                <a:ea typeface="微软雅黑" panose="020B0503020204020204" pitchFamily="34" charset="-122"/>
              </a:rPr>
              <a:t>此处添加</a:t>
            </a:r>
            <a:r>
              <a:rPr lang="zh-CN" altLang="en-US" sz="900" dirty="0" smtClean="0">
                <a:solidFill>
                  <a:schemeClr val="accent2"/>
                </a:solidFill>
                <a:latin typeface="微软雅黑" panose="020B0503020204020204" pitchFamily="34" charset="-122"/>
                <a:ea typeface="微软雅黑" panose="020B0503020204020204" pitchFamily="34" charset="-122"/>
              </a:rPr>
              <a:t>文字在此处</a:t>
            </a:r>
            <a:r>
              <a:rPr lang="zh-CN" altLang="en-US" sz="900" dirty="0">
                <a:solidFill>
                  <a:schemeClr val="accent2"/>
                </a:solidFill>
                <a:latin typeface="微软雅黑" panose="020B0503020204020204" pitchFamily="34" charset="-122"/>
                <a:ea typeface="微软雅黑" panose="020B0503020204020204" pitchFamily="34" charset="-122"/>
              </a:rPr>
              <a:t>添加</a:t>
            </a:r>
            <a:r>
              <a:rPr lang="zh-CN" altLang="en-US" sz="900" dirty="0" smtClean="0">
                <a:solidFill>
                  <a:schemeClr val="accent2"/>
                </a:solidFill>
                <a:latin typeface="微软雅黑" panose="020B0503020204020204" pitchFamily="34" charset="-122"/>
                <a:ea typeface="微软雅黑" panose="020B0503020204020204" pitchFamily="34" charset="-122"/>
              </a:rPr>
              <a:t>文字内容字</a:t>
            </a:r>
            <a:endParaRPr lang="en-US" altLang="zh-CN" sz="900" dirty="0" smtClean="0">
              <a:solidFill>
                <a:schemeClr val="accent2"/>
              </a:solidFill>
              <a:latin typeface="微软雅黑" panose="020B0503020204020204" pitchFamily="34" charset="-122"/>
              <a:ea typeface="微软雅黑" panose="020B0503020204020204" pitchFamily="34" charset="-122"/>
            </a:endParaRPr>
          </a:p>
        </p:txBody>
      </p:sp>
      <p:sp>
        <p:nvSpPr>
          <p:cNvPr id="95" name="Rounded Rectangle 18"/>
          <p:cNvSpPr/>
          <p:nvPr/>
        </p:nvSpPr>
        <p:spPr>
          <a:xfrm>
            <a:off x="7071366" y="1432143"/>
            <a:ext cx="1501101" cy="1501101"/>
          </a:xfrm>
          <a:prstGeom prst="roundRect">
            <a:avLst>
              <a:gd name="adj" fmla="val 50000"/>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ndParaRPr>
          </a:p>
        </p:txBody>
      </p:sp>
      <p:sp>
        <p:nvSpPr>
          <p:cNvPr id="96" name="文本框 36"/>
          <p:cNvSpPr txBox="1"/>
          <p:nvPr/>
        </p:nvSpPr>
        <p:spPr>
          <a:xfrm>
            <a:off x="7318497" y="1843465"/>
            <a:ext cx="1086074" cy="734329"/>
          </a:xfrm>
          <a:prstGeom prst="rect">
            <a:avLst/>
          </a:prstGeom>
          <a:noFill/>
        </p:spPr>
        <p:txBody>
          <a:bodyPr wrap="square" lIns="68580" tIns="34290" rIns="68580" bIns="34290" rtlCol="0">
            <a:spAutoFit/>
          </a:bodyPr>
          <a:lstStyle/>
          <a:p>
            <a:pPr algn="ctr">
              <a:spcBef>
                <a:spcPts val="450"/>
              </a:spcBef>
            </a:pPr>
            <a:r>
              <a:rPr lang="zh-CN" altLang="en-US" sz="1400" dirty="0">
                <a:solidFill>
                  <a:schemeClr val="accent2"/>
                </a:solidFill>
                <a:latin typeface="微软雅黑" panose="020B0503020204020204" pitchFamily="34" charset="-122"/>
                <a:ea typeface="微软雅黑" panose="020B0503020204020204" pitchFamily="34" charset="-122"/>
              </a:rPr>
              <a:t>添加标题</a:t>
            </a:r>
            <a:endParaRPr lang="en-US" altLang="zh-CN" sz="1400" dirty="0">
              <a:solidFill>
                <a:schemeClr val="accent2"/>
              </a:solidFill>
              <a:latin typeface="微软雅黑" panose="020B0503020204020204" pitchFamily="34" charset="-122"/>
              <a:ea typeface="微软雅黑" panose="020B0503020204020204" pitchFamily="34" charset="-122"/>
            </a:endParaRPr>
          </a:p>
          <a:p>
            <a:pPr algn="ctr">
              <a:spcBef>
                <a:spcPts val="450"/>
              </a:spcBef>
            </a:pPr>
            <a:r>
              <a:rPr lang="zh-CN" altLang="en-US" sz="900" dirty="0" smtClean="0">
                <a:solidFill>
                  <a:schemeClr val="accent2"/>
                </a:solidFill>
                <a:latin typeface="微软雅黑" panose="020B0503020204020204" pitchFamily="34" charset="-122"/>
                <a:ea typeface="微软雅黑" panose="020B0503020204020204" pitchFamily="34" charset="-122"/>
              </a:rPr>
              <a:t>在</a:t>
            </a:r>
            <a:r>
              <a:rPr lang="zh-CN" altLang="en-US" sz="900" dirty="0">
                <a:solidFill>
                  <a:schemeClr val="accent2"/>
                </a:solidFill>
                <a:latin typeface="微软雅黑" panose="020B0503020204020204" pitchFamily="34" charset="-122"/>
                <a:ea typeface="微软雅黑" panose="020B0503020204020204" pitchFamily="34" charset="-122"/>
              </a:rPr>
              <a:t>此处添加</a:t>
            </a:r>
            <a:r>
              <a:rPr lang="zh-CN" altLang="en-US" sz="900" dirty="0" smtClean="0">
                <a:solidFill>
                  <a:schemeClr val="accent2"/>
                </a:solidFill>
                <a:latin typeface="微软雅黑" panose="020B0503020204020204" pitchFamily="34" charset="-122"/>
                <a:ea typeface="微软雅黑" panose="020B0503020204020204" pitchFamily="34" charset="-122"/>
              </a:rPr>
              <a:t>文字在</a:t>
            </a:r>
            <a:r>
              <a:rPr lang="zh-CN" altLang="en-US" sz="900" dirty="0">
                <a:solidFill>
                  <a:schemeClr val="accent2"/>
                </a:solidFill>
                <a:latin typeface="微软雅黑" panose="020B0503020204020204" pitchFamily="34" charset="-122"/>
                <a:ea typeface="微软雅黑" panose="020B0503020204020204" pitchFamily="34" charset="-122"/>
              </a:rPr>
              <a:t>此处添加</a:t>
            </a:r>
            <a:r>
              <a:rPr lang="zh-CN" altLang="en-US" sz="900" dirty="0" smtClean="0">
                <a:solidFill>
                  <a:schemeClr val="accent2"/>
                </a:solidFill>
                <a:latin typeface="微软雅黑" panose="020B0503020204020204" pitchFamily="34" charset="-122"/>
                <a:ea typeface="微软雅黑" panose="020B0503020204020204" pitchFamily="34" charset="-122"/>
              </a:rPr>
              <a:t>文字在此处</a:t>
            </a:r>
            <a:r>
              <a:rPr lang="zh-CN" altLang="en-US" sz="900" dirty="0">
                <a:solidFill>
                  <a:schemeClr val="accent2"/>
                </a:solidFill>
                <a:latin typeface="微软雅黑" panose="020B0503020204020204" pitchFamily="34" charset="-122"/>
                <a:ea typeface="微软雅黑" panose="020B0503020204020204" pitchFamily="34" charset="-122"/>
              </a:rPr>
              <a:t>添加</a:t>
            </a:r>
            <a:r>
              <a:rPr lang="zh-CN" altLang="en-US" sz="900" dirty="0" smtClean="0">
                <a:solidFill>
                  <a:schemeClr val="accent2"/>
                </a:solidFill>
                <a:latin typeface="微软雅黑" panose="020B0503020204020204" pitchFamily="34" charset="-122"/>
                <a:ea typeface="微软雅黑" panose="020B0503020204020204" pitchFamily="34" charset="-122"/>
              </a:rPr>
              <a:t>文字内容字</a:t>
            </a:r>
            <a:endParaRPr lang="en-US" altLang="zh-CN" sz="900" dirty="0" smtClean="0">
              <a:solidFill>
                <a:schemeClr val="accent2"/>
              </a:solidFill>
              <a:latin typeface="微软雅黑" panose="020B0503020204020204" pitchFamily="34" charset="-122"/>
              <a:ea typeface="微软雅黑" panose="020B0503020204020204" pitchFamily="34" charset="-122"/>
            </a:endParaRPr>
          </a:p>
        </p:txBody>
      </p:sp>
      <p:sp>
        <p:nvSpPr>
          <p:cNvPr id="97" name="Rounded Rectangle 4"/>
          <p:cNvSpPr/>
          <p:nvPr/>
        </p:nvSpPr>
        <p:spPr>
          <a:xfrm>
            <a:off x="2741401" y="1470978"/>
            <a:ext cx="1307436" cy="1307436"/>
          </a:xfrm>
          <a:prstGeom prst="roundRect">
            <a:avLst>
              <a:gd name="adj" fmla="val 50000"/>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微软雅黑" panose="020B0503020204020204" pitchFamily="34" charset="-122"/>
            </a:endParaRPr>
          </a:p>
        </p:txBody>
      </p:sp>
      <p:sp>
        <p:nvSpPr>
          <p:cNvPr id="98" name="文本框 36"/>
          <p:cNvSpPr txBox="1"/>
          <p:nvPr/>
        </p:nvSpPr>
        <p:spPr>
          <a:xfrm>
            <a:off x="2927729" y="1724182"/>
            <a:ext cx="869927" cy="719835"/>
          </a:xfrm>
          <a:prstGeom prst="rect">
            <a:avLst/>
          </a:prstGeom>
          <a:noFill/>
        </p:spPr>
        <p:txBody>
          <a:bodyPr wrap="square" lIns="68580" tIns="34290" rIns="68580" bIns="34290" rtlCol="0">
            <a:spAutoFit/>
          </a:bodyPr>
          <a:lstStyle/>
          <a:p>
            <a:pPr algn="ctr">
              <a:spcBef>
                <a:spcPts val="450"/>
              </a:spcBef>
            </a:pPr>
            <a:r>
              <a:rPr lang="zh-CN" altLang="en-US" sz="1400" dirty="0" smtClean="0">
                <a:solidFill>
                  <a:schemeClr val="accent2"/>
                </a:solidFill>
                <a:latin typeface="微软雅黑" panose="020B0503020204020204" pitchFamily="34" charset="-122"/>
                <a:ea typeface="微软雅黑" panose="020B0503020204020204" pitchFamily="34" charset="-122"/>
              </a:rPr>
              <a:t>标题</a:t>
            </a:r>
            <a:endParaRPr lang="en-US" altLang="zh-CN" sz="1400" dirty="0" smtClean="0">
              <a:solidFill>
                <a:schemeClr val="accent2"/>
              </a:solidFill>
              <a:latin typeface="微软雅黑" panose="020B0503020204020204" pitchFamily="34" charset="-122"/>
              <a:ea typeface="微软雅黑" panose="020B0503020204020204" pitchFamily="34" charset="-122"/>
            </a:endParaRPr>
          </a:p>
          <a:p>
            <a:pPr algn="ctr">
              <a:spcBef>
                <a:spcPts val="450"/>
              </a:spcBef>
            </a:pPr>
            <a:r>
              <a:rPr lang="zh-CN" altLang="en-US" sz="900" dirty="0" smtClean="0">
                <a:solidFill>
                  <a:schemeClr val="accent2"/>
                </a:solidFill>
                <a:latin typeface="微软雅黑" panose="020B0503020204020204" pitchFamily="34" charset="-122"/>
                <a:ea typeface="微软雅黑" panose="020B0503020204020204" pitchFamily="34" charset="-122"/>
              </a:rPr>
              <a:t>在此处添加文字在此处添加文字在此添加</a:t>
            </a:r>
            <a:endParaRPr lang="en-US" altLang="zh-CN" sz="900" dirty="0" smtClean="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ppt_w</p:attrName>
                                        </p:attrNameLst>
                                      </p:cBhvr>
                                      <p:tavLst>
                                        <p:tav tm="0">
                                          <p:val>
                                            <p:fltVal val="0"/>
                                          </p:val>
                                        </p:tav>
                                        <p:tav tm="100000">
                                          <p:val>
                                            <p:strVal val="#ppt_w"/>
                                          </p:val>
                                        </p:tav>
                                      </p:tavLst>
                                    </p:anim>
                                    <p:anim calcmode="lin" valueType="num">
                                      <p:cBhvr>
                                        <p:cTn id="8" dur="500" fill="hold"/>
                                        <p:tgtEl>
                                          <p:spTgt spid="92"/>
                                        </p:tgtEl>
                                        <p:attrNameLst>
                                          <p:attrName>ppt_h</p:attrName>
                                        </p:attrNameLst>
                                      </p:cBhvr>
                                      <p:tavLst>
                                        <p:tav tm="0">
                                          <p:val>
                                            <p:fltVal val="0"/>
                                          </p:val>
                                        </p:tav>
                                        <p:tav tm="100000">
                                          <p:val>
                                            <p:strVal val="#ppt_h"/>
                                          </p:val>
                                        </p:tav>
                                      </p:tavLst>
                                    </p:anim>
                                    <p:animEffect transition="in" filter="fade">
                                      <p:cBhvr>
                                        <p:cTn id="9" dur="500"/>
                                        <p:tgtEl>
                                          <p:spTgt spid="9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1"/>
                                        </p:tgtEl>
                                        <p:attrNameLst>
                                          <p:attrName>style.visibility</p:attrName>
                                        </p:attrNameLst>
                                      </p:cBhvr>
                                      <p:to>
                                        <p:strVal val="visible"/>
                                      </p:to>
                                    </p:set>
                                    <p:anim calcmode="lin" valueType="num">
                                      <p:cBhvr>
                                        <p:cTn id="12" dur="500" fill="hold"/>
                                        <p:tgtEl>
                                          <p:spTgt spid="91"/>
                                        </p:tgtEl>
                                        <p:attrNameLst>
                                          <p:attrName>ppt_w</p:attrName>
                                        </p:attrNameLst>
                                      </p:cBhvr>
                                      <p:tavLst>
                                        <p:tav tm="0">
                                          <p:val>
                                            <p:fltVal val="0"/>
                                          </p:val>
                                        </p:tav>
                                        <p:tav tm="100000">
                                          <p:val>
                                            <p:strVal val="#ppt_w"/>
                                          </p:val>
                                        </p:tav>
                                      </p:tavLst>
                                    </p:anim>
                                    <p:anim calcmode="lin" valueType="num">
                                      <p:cBhvr>
                                        <p:cTn id="13" dur="500" fill="hold"/>
                                        <p:tgtEl>
                                          <p:spTgt spid="91"/>
                                        </p:tgtEl>
                                        <p:attrNameLst>
                                          <p:attrName>ppt_h</p:attrName>
                                        </p:attrNameLst>
                                      </p:cBhvr>
                                      <p:tavLst>
                                        <p:tav tm="0">
                                          <p:val>
                                            <p:fltVal val="0"/>
                                          </p:val>
                                        </p:tav>
                                        <p:tav tm="100000">
                                          <p:val>
                                            <p:strVal val="#ppt_h"/>
                                          </p:val>
                                        </p:tav>
                                      </p:tavLst>
                                    </p:anim>
                                    <p:animEffect transition="in" filter="fade">
                                      <p:cBhvr>
                                        <p:cTn id="14" dur="500"/>
                                        <p:tgtEl>
                                          <p:spTgt spid="9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p:cTn id="17" dur="500" fill="hold"/>
                                        <p:tgtEl>
                                          <p:spTgt spid="69"/>
                                        </p:tgtEl>
                                        <p:attrNameLst>
                                          <p:attrName>ppt_w</p:attrName>
                                        </p:attrNameLst>
                                      </p:cBhvr>
                                      <p:tavLst>
                                        <p:tav tm="0">
                                          <p:val>
                                            <p:fltVal val="0"/>
                                          </p:val>
                                        </p:tav>
                                        <p:tav tm="100000">
                                          <p:val>
                                            <p:strVal val="#ppt_w"/>
                                          </p:val>
                                        </p:tav>
                                      </p:tavLst>
                                    </p:anim>
                                    <p:anim calcmode="lin" valueType="num">
                                      <p:cBhvr>
                                        <p:cTn id="18" dur="500" fill="hold"/>
                                        <p:tgtEl>
                                          <p:spTgt spid="69"/>
                                        </p:tgtEl>
                                        <p:attrNameLst>
                                          <p:attrName>ppt_h</p:attrName>
                                        </p:attrNameLst>
                                      </p:cBhvr>
                                      <p:tavLst>
                                        <p:tav tm="0">
                                          <p:val>
                                            <p:fltVal val="0"/>
                                          </p:val>
                                        </p:tav>
                                        <p:tav tm="100000">
                                          <p:val>
                                            <p:strVal val="#ppt_h"/>
                                          </p:val>
                                        </p:tav>
                                      </p:tavLst>
                                    </p:anim>
                                    <p:animEffect transition="in" filter="fade">
                                      <p:cBhvr>
                                        <p:cTn id="19" dur="500"/>
                                        <p:tgtEl>
                                          <p:spTgt spid="6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8"/>
                                        </p:tgtEl>
                                        <p:attrNameLst>
                                          <p:attrName>style.visibility</p:attrName>
                                        </p:attrNameLst>
                                      </p:cBhvr>
                                      <p:to>
                                        <p:strVal val="visible"/>
                                      </p:to>
                                    </p:set>
                                    <p:anim calcmode="lin" valueType="num">
                                      <p:cBhvr>
                                        <p:cTn id="22" dur="500" fill="hold"/>
                                        <p:tgtEl>
                                          <p:spTgt spid="98"/>
                                        </p:tgtEl>
                                        <p:attrNameLst>
                                          <p:attrName>ppt_w</p:attrName>
                                        </p:attrNameLst>
                                      </p:cBhvr>
                                      <p:tavLst>
                                        <p:tav tm="0">
                                          <p:val>
                                            <p:fltVal val="0"/>
                                          </p:val>
                                        </p:tav>
                                        <p:tav tm="100000">
                                          <p:val>
                                            <p:strVal val="#ppt_w"/>
                                          </p:val>
                                        </p:tav>
                                      </p:tavLst>
                                    </p:anim>
                                    <p:anim calcmode="lin" valueType="num">
                                      <p:cBhvr>
                                        <p:cTn id="23" dur="500" fill="hold"/>
                                        <p:tgtEl>
                                          <p:spTgt spid="98"/>
                                        </p:tgtEl>
                                        <p:attrNameLst>
                                          <p:attrName>ppt_h</p:attrName>
                                        </p:attrNameLst>
                                      </p:cBhvr>
                                      <p:tavLst>
                                        <p:tav tm="0">
                                          <p:val>
                                            <p:fltVal val="0"/>
                                          </p:val>
                                        </p:tav>
                                        <p:tav tm="100000">
                                          <p:val>
                                            <p:strVal val="#ppt_h"/>
                                          </p:val>
                                        </p:tav>
                                      </p:tavLst>
                                    </p:anim>
                                    <p:animEffect transition="in" filter="fade">
                                      <p:cBhvr>
                                        <p:cTn id="24" dur="500"/>
                                        <p:tgtEl>
                                          <p:spTgt spid="9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7"/>
                                        </p:tgtEl>
                                        <p:attrNameLst>
                                          <p:attrName>style.visibility</p:attrName>
                                        </p:attrNameLst>
                                      </p:cBhvr>
                                      <p:to>
                                        <p:strVal val="visible"/>
                                      </p:to>
                                    </p:set>
                                    <p:anim calcmode="lin" valueType="num">
                                      <p:cBhvr>
                                        <p:cTn id="27" dur="500" fill="hold"/>
                                        <p:tgtEl>
                                          <p:spTgt spid="97"/>
                                        </p:tgtEl>
                                        <p:attrNameLst>
                                          <p:attrName>ppt_w</p:attrName>
                                        </p:attrNameLst>
                                      </p:cBhvr>
                                      <p:tavLst>
                                        <p:tav tm="0">
                                          <p:val>
                                            <p:fltVal val="0"/>
                                          </p:val>
                                        </p:tav>
                                        <p:tav tm="100000">
                                          <p:val>
                                            <p:strVal val="#ppt_w"/>
                                          </p:val>
                                        </p:tav>
                                      </p:tavLst>
                                    </p:anim>
                                    <p:anim calcmode="lin" valueType="num">
                                      <p:cBhvr>
                                        <p:cTn id="28" dur="500" fill="hold"/>
                                        <p:tgtEl>
                                          <p:spTgt spid="97"/>
                                        </p:tgtEl>
                                        <p:attrNameLst>
                                          <p:attrName>ppt_h</p:attrName>
                                        </p:attrNameLst>
                                      </p:cBhvr>
                                      <p:tavLst>
                                        <p:tav tm="0">
                                          <p:val>
                                            <p:fltVal val="0"/>
                                          </p:val>
                                        </p:tav>
                                        <p:tav tm="100000">
                                          <p:val>
                                            <p:strVal val="#ppt_h"/>
                                          </p:val>
                                        </p:tav>
                                      </p:tavLst>
                                    </p:anim>
                                    <p:animEffect transition="in" filter="fade">
                                      <p:cBhvr>
                                        <p:cTn id="29" dur="500"/>
                                        <p:tgtEl>
                                          <p:spTgt spid="9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3"/>
                                        </p:tgtEl>
                                        <p:attrNameLst>
                                          <p:attrName>style.visibility</p:attrName>
                                        </p:attrNameLst>
                                      </p:cBhvr>
                                      <p:to>
                                        <p:strVal val="visible"/>
                                      </p:to>
                                    </p:set>
                                    <p:anim calcmode="lin" valueType="num">
                                      <p:cBhvr>
                                        <p:cTn id="37" dur="500" fill="hold"/>
                                        <p:tgtEl>
                                          <p:spTgt spid="93"/>
                                        </p:tgtEl>
                                        <p:attrNameLst>
                                          <p:attrName>ppt_w</p:attrName>
                                        </p:attrNameLst>
                                      </p:cBhvr>
                                      <p:tavLst>
                                        <p:tav tm="0">
                                          <p:val>
                                            <p:fltVal val="0"/>
                                          </p:val>
                                        </p:tav>
                                        <p:tav tm="100000">
                                          <p:val>
                                            <p:strVal val="#ppt_w"/>
                                          </p:val>
                                        </p:tav>
                                      </p:tavLst>
                                    </p:anim>
                                    <p:anim calcmode="lin" valueType="num">
                                      <p:cBhvr>
                                        <p:cTn id="38" dur="500" fill="hold"/>
                                        <p:tgtEl>
                                          <p:spTgt spid="93"/>
                                        </p:tgtEl>
                                        <p:attrNameLst>
                                          <p:attrName>ppt_h</p:attrName>
                                        </p:attrNameLst>
                                      </p:cBhvr>
                                      <p:tavLst>
                                        <p:tav tm="0">
                                          <p:val>
                                            <p:fltVal val="0"/>
                                          </p:val>
                                        </p:tav>
                                        <p:tav tm="100000">
                                          <p:val>
                                            <p:strVal val="#ppt_h"/>
                                          </p:val>
                                        </p:tav>
                                      </p:tavLst>
                                    </p:anim>
                                    <p:animEffect transition="in" filter="fade">
                                      <p:cBhvr>
                                        <p:cTn id="39" dur="500"/>
                                        <p:tgtEl>
                                          <p:spTgt spid="9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67"/>
                                        </p:tgtEl>
                                        <p:attrNameLst>
                                          <p:attrName>style.visibility</p:attrName>
                                        </p:attrNameLst>
                                      </p:cBhvr>
                                      <p:to>
                                        <p:strVal val="visible"/>
                                      </p:to>
                                    </p:set>
                                    <p:anim calcmode="lin" valueType="num">
                                      <p:cBhvr>
                                        <p:cTn id="42" dur="500" fill="hold"/>
                                        <p:tgtEl>
                                          <p:spTgt spid="67"/>
                                        </p:tgtEl>
                                        <p:attrNameLst>
                                          <p:attrName>ppt_w</p:attrName>
                                        </p:attrNameLst>
                                      </p:cBhvr>
                                      <p:tavLst>
                                        <p:tav tm="0">
                                          <p:val>
                                            <p:fltVal val="0"/>
                                          </p:val>
                                        </p:tav>
                                        <p:tav tm="100000">
                                          <p:val>
                                            <p:strVal val="#ppt_w"/>
                                          </p:val>
                                        </p:tav>
                                      </p:tavLst>
                                    </p:anim>
                                    <p:anim calcmode="lin" valueType="num">
                                      <p:cBhvr>
                                        <p:cTn id="43" dur="500" fill="hold"/>
                                        <p:tgtEl>
                                          <p:spTgt spid="67"/>
                                        </p:tgtEl>
                                        <p:attrNameLst>
                                          <p:attrName>ppt_h</p:attrName>
                                        </p:attrNameLst>
                                      </p:cBhvr>
                                      <p:tavLst>
                                        <p:tav tm="0">
                                          <p:val>
                                            <p:fltVal val="0"/>
                                          </p:val>
                                        </p:tav>
                                        <p:tav tm="100000">
                                          <p:val>
                                            <p:strVal val="#ppt_h"/>
                                          </p:val>
                                        </p:tav>
                                      </p:tavLst>
                                    </p:anim>
                                    <p:animEffect transition="in" filter="fade">
                                      <p:cBhvr>
                                        <p:cTn id="44" dur="500"/>
                                        <p:tgtEl>
                                          <p:spTgt spid="67"/>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500" fill="hold"/>
                                        <p:tgtEl>
                                          <p:spTgt spid="66"/>
                                        </p:tgtEl>
                                        <p:attrNameLst>
                                          <p:attrName>ppt_w</p:attrName>
                                        </p:attrNameLst>
                                      </p:cBhvr>
                                      <p:tavLst>
                                        <p:tav tm="0">
                                          <p:val>
                                            <p:fltVal val="0"/>
                                          </p:val>
                                        </p:tav>
                                        <p:tav tm="100000">
                                          <p:val>
                                            <p:strVal val="#ppt_w"/>
                                          </p:val>
                                        </p:tav>
                                      </p:tavLst>
                                    </p:anim>
                                    <p:anim calcmode="lin" valueType="num">
                                      <p:cBhvr>
                                        <p:cTn id="48" dur="500" fill="hold"/>
                                        <p:tgtEl>
                                          <p:spTgt spid="66"/>
                                        </p:tgtEl>
                                        <p:attrNameLst>
                                          <p:attrName>ppt_h</p:attrName>
                                        </p:attrNameLst>
                                      </p:cBhvr>
                                      <p:tavLst>
                                        <p:tav tm="0">
                                          <p:val>
                                            <p:fltVal val="0"/>
                                          </p:val>
                                        </p:tav>
                                        <p:tav tm="100000">
                                          <p:val>
                                            <p:strVal val="#ppt_h"/>
                                          </p:val>
                                        </p:tav>
                                      </p:tavLst>
                                    </p:anim>
                                    <p:animEffect transition="in" filter="fade">
                                      <p:cBhvr>
                                        <p:cTn id="49" dur="500"/>
                                        <p:tgtEl>
                                          <p:spTgt spid="6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p:cTn id="52" dur="500" fill="hold"/>
                                        <p:tgtEl>
                                          <p:spTgt spid="68"/>
                                        </p:tgtEl>
                                        <p:attrNameLst>
                                          <p:attrName>ppt_w</p:attrName>
                                        </p:attrNameLst>
                                      </p:cBhvr>
                                      <p:tavLst>
                                        <p:tav tm="0">
                                          <p:val>
                                            <p:fltVal val="0"/>
                                          </p:val>
                                        </p:tav>
                                        <p:tav tm="100000">
                                          <p:val>
                                            <p:strVal val="#ppt_w"/>
                                          </p:val>
                                        </p:tav>
                                      </p:tavLst>
                                    </p:anim>
                                    <p:anim calcmode="lin" valueType="num">
                                      <p:cBhvr>
                                        <p:cTn id="53" dur="500" fill="hold"/>
                                        <p:tgtEl>
                                          <p:spTgt spid="68"/>
                                        </p:tgtEl>
                                        <p:attrNameLst>
                                          <p:attrName>ppt_h</p:attrName>
                                        </p:attrNameLst>
                                      </p:cBhvr>
                                      <p:tavLst>
                                        <p:tav tm="0">
                                          <p:val>
                                            <p:fltVal val="0"/>
                                          </p:val>
                                        </p:tav>
                                        <p:tav tm="100000">
                                          <p:val>
                                            <p:strVal val="#ppt_h"/>
                                          </p:val>
                                        </p:tav>
                                      </p:tavLst>
                                    </p:anim>
                                    <p:animEffect transition="in" filter="fade">
                                      <p:cBhvr>
                                        <p:cTn id="54" dur="500"/>
                                        <p:tgtEl>
                                          <p:spTgt spid="6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5"/>
                                        </p:tgtEl>
                                        <p:attrNameLst>
                                          <p:attrName>style.visibility</p:attrName>
                                        </p:attrNameLst>
                                      </p:cBhvr>
                                      <p:to>
                                        <p:strVal val="visible"/>
                                      </p:to>
                                    </p:set>
                                    <p:anim calcmode="lin" valueType="num">
                                      <p:cBhvr>
                                        <p:cTn id="57" dur="500" fill="hold"/>
                                        <p:tgtEl>
                                          <p:spTgt spid="95"/>
                                        </p:tgtEl>
                                        <p:attrNameLst>
                                          <p:attrName>ppt_w</p:attrName>
                                        </p:attrNameLst>
                                      </p:cBhvr>
                                      <p:tavLst>
                                        <p:tav tm="0">
                                          <p:val>
                                            <p:fltVal val="0"/>
                                          </p:val>
                                        </p:tav>
                                        <p:tav tm="100000">
                                          <p:val>
                                            <p:strVal val="#ppt_w"/>
                                          </p:val>
                                        </p:tav>
                                      </p:tavLst>
                                    </p:anim>
                                    <p:anim calcmode="lin" valueType="num">
                                      <p:cBhvr>
                                        <p:cTn id="58" dur="500" fill="hold"/>
                                        <p:tgtEl>
                                          <p:spTgt spid="95"/>
                                        </p:tgtEl>
                                        <p:attrNameLst>
                                          <p:attrName>ppt_h</p:attrName>
                                        </p:attrNameLst>
                                      </p:cBhvr>
                                      <p:tavLst>
                                        <p:tav tm="0">
                                          <p:val>
                                            <p:fltVal val="0"/>
                                          </p:val>
                                        </p:tav>
                                        <p:tav tm="100000">
                                          <p:val>
                                            <p:strVal val="#ppt_h"/>
                                          </p:val>
                                        </p:tav>
                                      </p:tavLst>
                                    </p:anim>
                                    <p:animEffect transition="in" filter="fade">
                                      <p:cBhvr>
                                        <p:cTn id="59" dur="500"/>
                                        <p:tgtEl>
                                          <p:spTgt spid="9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6"/>
                                        </p:tgtEl>
                                        <p:attrNameLst>
                                          <p:attrName>style.visibility</p:attrName>
                                        </p:attrNameLst>
                                      </p:cBhvr>
                                      <p:to>
                                        <p:strVal val="visible"/>
                                      </p:to>
                                    </p:set>
                                    <p:anim calcmode="lin" valueType="num">
                                      <p:cBhvr>
                                        <p:cTn id="62" dur="500" fill="hold"/>
                                        <p:tgtEl>
                                          <p:spTgt spid="96"/>
                                        </p:tgtEl>
                                        <p:attrNameLst>
                                          <p:attrName>ppt_w</p:attrName>
                                        </p:attrNameLst>
                                      </p:cBhvr>
                                      <p:tavLst>
                                        <p:tav tm="0">
                                          <p:val>
                                            <p:fltVal val="0"/>
                                          </p:val>
                                        </p:tav>
                                        <p:tav tm="100000">
                                          <p:val>
                                            <p:strVal val="#ppt_w"/>
                                          </p:val>
                                        </p:tav>
                                      </p:tavLst>
                                    </p:anim>
                                    <p:anim calcmode="lin" valueType="num">
                                      <p:cBhvr>
                                        <p:cTn id="63" dur="500" fill="hold"/>
                                        <p:tgtEl>
                                          <p:spTgt spid="96"/>
                                        </p:tgtEl>
                                        <p:attrNameLst>
                                          <p:attrName>ppt_h</p:attrName>
                                        </p:attrNameLst>
                                      </p:cBhvr>
                                      <p:tavLst>
                                        <p:tav tm="0">
                                          <p:val>
                                            <p:fltVal val="0"/>
                                          </p:val>
                                        </p:tav>
                                        <p:tav tm="100000">
                                          <p:val>
                                            <p:strVal val="#ppt_h"/>
                                          </p:val>
                                        </p:tav>
                                      </p:tavLst>
                                    </p:anim>
                                    <p:animEffect transition="in" filter="fade">
                                      <p:cBhvr>
                                        <p:cTn id="64" dur="500"/>
                                        <p:tgtEl>
                                          <p:spTgt spid="96"/>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wipe(left)">
                                      <p:cBhvr>
                                        <p:cTn id="69"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p:bldP spid="68" grpId="0" animBg="1"/>
      <p:bldP spid="69" grpId="0" animBg="1"/>
      <p:bldP spid="91" grpId="0" animBg="1"/>
      <p:bldP spid="92" grpId="0"/>
      <p:bldP spid="93" grpId="0" animBg="1"/>
      <p:bldP spid="94" grpId="0"/>
      <p:bldP spid="95" grpId="0" animBg="1"/>
      <p:bldP spid="96" grpId="0"/>
      <p:bldP spid="97" grpId="0" animBg="1"/>
      <p:bldP spid="9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06" name="Straight Connector 1"/>
          <p:cNvCxnSpPr/>
          <p:nvPr/>
        </p:nvCxnSpPr>
        <p:spPr>
          <a:xfrm flipV="1">
            <a:off x="2631255" y="2005980"/>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07" name="组合 106"/>
          <p:cNvGrpSpPr/>
          <p:nvPr/>
        </p:nvGrpSpPr>
        <p:grpSpPr>
          <a:xfrm>
            <a:off x="1334194" y="1677665"/>
            <a:ext cx="1298227" cy="595534"/>
            <a:chOff x="854141" y="1597841"/>
            <a:chExt cx="1298227" cy="595534"/>
          </a:xfrm>
        </p:grpSpPr>
        <p:sp>
          <p:nvSpPr>
            <p:cNvPr id="108"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09"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anose="020B0503020204020204" pitchFamily="34" charset="-122"/>
                  <a:ea typeface="微软雅黑" panose="020B0503020204020204" pitchFamily="34" charset="-122"/>
                </a:rPr>
                <a:t> 标题内容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110" name="Oval 21"/>
          <p:cNvSpPr>
            <a:spLocks noChangeArrowheads="1"/>
          </p:cNvSpPr>
          <p:nvPr/>
        </p:nvSpPr>
        <p:spPr bwMode="auto">
          <a:xfrm>
            <a:off x="2455042" y="1801192"/>
            <a:ext cx="404813" cy="410766"/>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111" name="TextBox 40"/>
          <p:cNvSpPr txBox="1"/>
          <p:nvPr/>
        </p:nvSpPr>
        <p:spPr>
          <a:xfrm>
            <a:off x="2476870" y="1846469"/>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
        <p:nvSpPr>
          <p:cNvPr id="112" name="Freeform 7"/>
          <p:cNvSpPr>
            <a:spLocks noEditPoints="1"/>
          </p:cNvSpPr>
          <p:nvPr/>
        </p:nvSpPr>
        <p:spPr bwMode="auto">
          <a:xfrm>
            <a:off x="3196802" y="2525093"/>
            <a:ext cx="1127522" cy="1127522"/>
          </a:xfrm>
          <a:custGeom>
            <a:avLst/>
            <a:gdLst>
              <a:gd name="T0" fmla="*/ 1384777 w 971"/>
              <a:gd name="T1" fmla="*/ 788425 h 971"/>
              <a:gd name="T2" fmla="*/ 1500950 w 971"/>
              <a:gd name="T3" fmla="*/ 684644 h 971"/>
              <a:gd name="T4" fmla="*/ 1367739 w 971"/>
              <a:gd name="T5" fmla="*/ 604098 h 971"/>
              <a:gd name="T6" fmla="*/ 1452932 w 971"/>
              <a:gd name="T7" fmla="*/ 478631 h 971"/>
              <a:gd name="T8" fmla="*/ 1298035 w 971"/>
              <a:gd name="T9" fmla="*/ 432162 h 971"/>
              <a:gd name="T10" fmla="*/ 1242272 w 971"/>
              <a:gd name="T11" fmla="*/ 351616 h 971"/>
              <a:gd name="T12" fmla="*/ 1259311 w 971"/>
              <a:gd name="T13" fmla="*/ 196719 h 971"/>
              <a:gd name="T14" fmla="*/ 1105963 w 971"/>
              <a:gd name="T15" fmla="*/ 226149 h 971"/>
              <a:gd name="T16" fmla="*/ 1084278 w 971"/>
              <a:gd name="T17" fmla="*/ 77448 h 971"/>
              <a:gd name="T18" fmla="*/ 938675 w 971"/>
              <a:gd name="T19" fmla="*/ 147152 h 971"/>
              <a:gd name="T20" fmla="*/ 844188 w 971"/>
              <a:gd name="T21" fmla="*/ 125466 h 971"/>
              <a:gd name="T22" fmla="*/ 751250 w 971"/>
              <a:gd name="T23" fmla="*/ 0 h 971"/>
              <a:gd name="T24" fmla="*/ 658311 w 971"/>
              <a:gd name="T25" fmla="*/ 123917 h 971"/>
              <a:gd name="T26" fmla="*/ 542139 w 971"/>
              <a:gd name="T27" fmla="*/ 29430 h 971"/>
              <a:gd name="T28" fmla="*/ 481729 w 971"/>
              <a:gd name="T29" fmla="*/ 178131 h 971"/>
              <a:gd name="T30" fmla="*/ 396536 w 971"/>
              <a:gd name="T31" fmla="*/ 226149 h 971"/>
              <a:gd name="T32" fmla="*/ 243188 w 971"/>
              <a:gd name="T33" fmla="*/ 195170 h 971"/>
              <a:gd name="T34" fmla="*/ 258678 w 971"/>
              <a:gd name="T35" fmla="*/ 350067 h 971"/>
              <a:gd name="T36" fmla="*/ 108428 w 971"/>
              <a:gd name="T37" fmla="*/ 359361 h 971"/>
              <a:gd name="T38" fmla="*/ 164191 w 971"/>
              <a:gd name="T39" fmla="*/ 509610 h 971"/>
              <a:gd name="T40" fmla="*/ 133211 w 971"/>
              <a:gd name="T41" fmla="*/ 602549 h 971"/>
              <a:gd name="T42" fmla="*/ 0 w 971"/>
              <a:gd name="T43" fmla="*/ 683095 h 971"/>
              <a:gd name="T44" fmla="*/ 116173 w 971"/>
              <a:gd name="T45" fmla="*/ 786876 h 971"/>
              <a:gd name="T46" fmla="*/ 9294 w 971"/>
              <a:gd name="T47" fmla="*/ 893755 h 971"/>
              <a:gd name="T48" fmla="*/ 151799 w 971"/>
              <a:gd name="T49" fmla="*/ 968105 h 971"/>
              <a:gd name="T50" fmla="*/ 192072 w 971"/>
              <a:gd name="T51" fmla="*/ 1057945 h 971"/>
              <a:gd name="T52" fmla="*/ 148701 w 971"/>
              <a:gd name="T53" fmla="*/ 1206646 h 971"/>
              <a:gd name="T54" fmla="*/ 303598 w 971"/>
              <a:gd name="T55" fmla="*/ 1205097 h 971"/>
              <a:gd name="T56" fmla="*/ 297402 w 971"/>
              <a:gd name="T57" fmla="*/ 1356896 h 971"/>
              <a:gd name="T58" fmla="*/ 453848 w 971"/>
              <a:gd name="T59" fmla="*/ 1315074 h 971"/>
              <a:gd name="T60" fmla="*/ 543688 w 971"/>
              <a:gd name="T61" fmla="*/ 1353798 h 971"/>
              <a:gd name="T62" fmla="*/ 610293 w 971"/>
              <a:gd name="T63" fmla="*/ 1494754 h 971"/>
              <a:gd name="T64" fmla="*/ 724917 w 971"/>
              <a:gd name="T65" fmla="*/ 1387875 h 971"/>
              <a:gd name="T66" fmla="*/ 822502 w 971"/>
              <a:gd name="T67" fmla="*/ 1504048 h 971"/>
              <a:gd name="T68" fmla="*/ 909244 w 971"/>
              <a:gd name="T69" fmla="*/ 1369288 h 971"/>
              <a:gd name="T70" fmla="*/ 1002182 w 971"/>
              <a:gd name="T71" fmla="*/ 1336759 h 971"/>
              <a:gd name="T72" fmla="*/ 1146236 w 971"/>
              <a:gd name="T73" fmla="*/ 1394071 h 971"/>
              <a:gd name="T74" fmla="*/ 1158628 w 971"/>
              <a:gd name="T75" fmla="*/ 1239174 h 971"/>
              <a:gd name="T76" fmla="*/ 1308878 w 971"/>
              <a:gd name="T77" fmla="*/ 1259311 h 971"/>
              <a:gd name="T78" fmla="*/ 1282546 w 971"/>
              <a:gd name="T79" fmla="*/ 1101316 h 971"/>
              <a:gd name="T80" fmla="*/ 1329015 w 971"/>
              <a:gd name="T81" fmla="*/ 1014574 h 971"/>
              <a:gd name="T82" fmla="*/ 1474618 w 971"/>
              <a:gd name="T83" fmla="*/ 960360 h 971"/>
              <a:gd name="T84" fmla="*/ 1380131 w 971"/>
              <a:gd name="T85" fmla="*/ 837992 h 971"/>
              <a:gd name="T86" fmla="*/ 1186510 w 971"/>
              <a:gd name="T87" fmla="*/ 992889 h 971"/>
              <a:gd name="T88" fmla="*/ 910793 w 971"/>
              <a:gd name="T89" fmla="*/ 1223685 h 971"/>
              <a:gd name="T90" fmla="*/ 552982 w 971"/>
              <a:gd name="T91" fmla="*/ 1209744 h 971"/>
              <a:gd name="T92" fmla="*/ 295853 w 971"/>
              <a:gd name="T93" fmla="*/ 957262 h 971"/>
              <a:gd name="T94" fmla="*/ 277265 w 971"/>
              <a:gd name="T95" fmla="*/ 597902 h 971"/>
              <a:gd name="T96" fmla="*/ 504964 w 971"/>
              <a:gd name="T97" fmla="*/ 320636 h 971"/>
              <a:gd name="T98" fmla="*/ 861226 w 971"/>
              <a:gd name="T99" fmla="*/ 267971 h 971"/>
              <a:gd name="T100" fmla="*/ 1158628 w 971"/>
              <a:gd name="T101" fmla="*/ 469337 h 971"/>
              <a:gd name="T102" fmla="*/ 1243821 w 971"/>
              <a:gd name="T103" fmla="*/ 819404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13" name="Freeform 8"/>
          <p:cNvSpPr>
            <a:spLocks noEditPoints="1"/>
          </p:cNvSpPr>
          <p:nvPr/>
        </p:nvSpPr>
        <p:spPr bwMode="auto">
          <a:xfrm>
            <a:off x="4324324" y="2157189"/>
            <a:ext cx="1128713" cy="1127522"/>
          </a:xfrm>
          <a:custGeom>
            <a:avLst/>
            <a:gdLst>
              <a:gd name="T0" fmla="*/ 1384777 w 971"/>
              <a:gd name="T1" fmla="*/ 788425 h 971"/>
              <a:gd name="T2" fmla="*/ 1500950 w 971"/>
              <a:gd name="T3" fmla="*/ 684644 h 971"/>
              <a:gd name="T4" fmla="*/ 1367739 w 971"/>
              <a:gd name="T5" fmla="*/ 604098 h 971"/>
              <a:gd name="T6" fmla="*/ 1452932 w 971"/>
              <a:gd name="T7" fmla="*/ 478631 h 971"/>
              <a:gd name="T8" fmla="*/ 1298035 w 971"/>
              <a:gd name="T9" fmla="*/ 432162 h 971"/>
              <a:gd name="T10" fmla="*/ 1242272 w 971"/>
              <a:gd name="T11" fmla="*/ 351616 h 971"/>
              <a:gd name="T12" fmla="*/ 1259311 w 971"/>
              <a:gd name="T13" fmla="*/ 196719 h 971"/>
              <a:gd name="T14" fmla="*/ 1105963 w 971"/>
              <a:gd name="T15" fmla="*/ 226149 h 971"/>
              <a:gd name="T16" fmla="*/ 1084278 w 971"/>
              <a:gd name="T17" fmla="*/ 77448 h 971"/>
              <a:gd name="T18" fmla="*/ 938675 w 971"/>
              <a:gd name="T19" fmla="*/ 147152 h 971"/>
              <a:gd name="T20" fmla="*/ 844188 w 971"/>
              <a:gd name="T21" fmla="*/ 125466 h 971"/>
              <a:gd name="T22" fmla="*/ 751250 w 971"/>
              <a:gd name="T23" fmla="*/ 0 h 971"/>
              <a:gd name="T24" fmla="*/ 658311 w 971"/>
              <a:gd name="T25" fmla="*/ 123917 h 971"/>
              <a:gd name="T26" fmla="*/ 542139 w 971"/>
              <a:gd name="T27" fmla="*/ 29430 h 971"/>
              <a:gd name="T28" fmla="*/ 481729 w 971"/>
              <a:gd name="T29" fmla="*/ 178131 h 971"/>
              <a:gd name="T30" fmla="*/ 396536 w 971"/>
              <a:gd name="T31" fmla="*/ 226149 h 971"/>
              <a:gd name="T32" fmla="*/ 243188 w 971"/>
              <a:gd name="T33" fmla="*/ 195170 h 971"/>
              <a:gd name="T34" fmla="*/ 258678 w 971"/>
              <a:gd name="T35" fmla="*/ 350067 h 971"/>
              <a:gd name="T36" fmla="*/ 108428 w 971"/>
              <a:gd name="T37" fmla="*/ 359361 h 971"/>
              <a:gd name="T38" fmla="*/ 164191 w 971"/>
              <a:gd name="T39" fmla="*/ 509610 h 971"/>
              <a:gd name="T40" fmla="*/ 133211 w 971"/>
              <a:gd name="T41" fmla="*/ 602549 h 971"/>
              <a:gd name="T42" fmla="*/ 0 w 971"/>
              <a:gd name="T43" fmla="*/ 683095 h 971"/>
              <a:gd name="T44" fmla="*/ 116173 w 971"/>
              <a:gd name="T45" fmla="*/ 786876 h 971"/>
              <a:gd name="T46" fmla="*/ 9294 w 971"/>
              <a:gd name="T47" fmla="*/ 893755 h 971"/>
              <a:gd name="T48" fmla="*/ 151799 w 971"/>
              <a:gd name="T49" fmla="*/ 968105 h 971"/>
              <a:gd name="T50" fmla="*/ 192072 w 971"/>
              <a:gd name="T51" fmla="*/ 1057945 h 971"/>
              <a:gd name="T52" fmla="*/ 148701 w 971"/>
              <a:gd name="T53" fmla="*/ 1206646 h 971"/>
              <a:gd name="T54" fmla="*/ 303598 w 971"/>
              <a:gd name="T55" fmla="*/ 1205097 h 971"/>
              <a:gd name="T56" fmla="*/ 297402 w 971"/>
              <a:gd name="T57" fmla="*/ 1356896 h 971"/>
              <a:gd name="T58" fmla="*/ 453848 w 971"/>
              <a:gd name="T59" fmla="*/ 1315074 h 971"/>
              <a:gd name="T60" fmla="*/ 543688 w 971"/>
              <a:gd name="T61" fmla="*/ 1353798 h 971"/>
              <a:gd name="T62" fmla="*/ 610293 w 971"/>
              <a:gd name="T63" fmla="*/ 1494754 h 971"/>
              <a:gd name="T64" fmla="*/ 724917 w 971"/>
              <a:gd name="T65" fmla="*/ 1387875 h 971"/>
              <a:gd name="T66" fmla="*/ 822502 w 971"/>
              <a:gd name="T67" fmla="*/ 1504048 h 971"/>
              <a:gd name="T68" fmla="*/ 909244 w 971"/>
              <a:gd name="T69" fmla="*/ 1369288 h 971"/>
              <a:gd name="T70" fmla="*/ 1002182 w 971"/>
              <a:gd name="T71" fmla="*/ 1336759 h 971"/>
              <a:gd name="T72" fmla="*/ 1146236 w 971"/>
              <a:gd name="T73" fmla="*/ 1394071 h 971"/>
              <a:gd name="T74" fmla="*/ 1158628 w 971"/>
              <a:gd name="T75" fmla="*/ 1239174 h 971"/>
              <a:gd name="T76" fmla="*/ 1308878 w 971"/>
              <a:gd name="T77" fmla="*/ 1259311 h 971"/>
              <a:gd name="T78" fmla="*/ 1282546 w 971"/>
              <a:gd name="T79" fmla="*/ 1101316 h 971"/>
              <a:gd name="T80" fmla="*/ 1329015 w 971"/>
              <a:gd name="T81" fmla="*/ 1014574 h 971"/>
              <a:gd name="T82" fmla="*/ 1474618 w 971"/>
              <a:gd name="T83" fmla="*/ 960360 h 971"/>
              <a:gd name="T84" fmla="*/ 1380131 w 971"/>
              <a:gd name="T85" fmla="*/ 837992 h 971"/>
              <a:gd name="T86" fmla="*/ 1186510 w 971"/>
              <a:gd name="T87" fmla="*/ 992889 h 971"/>
              <a:gd name="T88" fmla="*/ 910793 w 971"/>
              <a:gd name="T89" fmla="*/ 1223685 h 971"/>
              <a:gd name="T90" fmla="*/ 552982 w 971"/>
              <a:gd name="T91" fmla="*/ 1209744 h 971"/>
              <a:gd name="T92" fmla="*/ 295853 w 971"/>
              <a:gd name="T93" fmla="*/ 957262 h 971"/>
              <a:gd name="T94" fmla="*/ 277265 w 971"/>
              <a:gd name="T95" fmla="*/ 597902 h 971"/>
              <a:gd name="T96" fmla="*/ 504964 w 971"/>
              <a:gd name="T97" fmla="*/ 320636 h 971"/>
              <a:gd name="T98" fmla="*/ 861226 w 971"/>
              <a:gd name="T99" fmla="*/ 267971 h 971"/>
              <a:gd name="T100" fmla="*/ 1158628 w 971"/>
              <a:gd name="T101" fmla="*/ 469337 h 971"/>
              <a:gd name="T102" fmla="*/ 1243821 w 971"/>
              <a:gd name="T103" fmla="*/ 819404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14" name="Freeform 9"/>
          <p:cNvSpPr>
            <a:spLocks noEditPoints="1"/>
          </p:cNvSpPr>
          <p:nvPr/>
        </p:nvSpPr>
        <p:spPr bwMode="auto">
          <a:xfrm>
            <a:off x="4121918" y="3284711"/>
            <a:ext cx="914400" cy="914400"/>
          </a:xfrm>
          <a:custGeom>
            <a:avLst/>
            <a:gdLst>
              <a:gd name="T0" fmla="*/ 1122518 w 971"/>
              <a:gd name="T1" fmla="*/ 639107 h 971"/>
              <a:gd name="T2" fmla="*/ 1216689 w 971"/>
              <a:gd name="T3" fmla="*/ 554981 h 971"/>
              <a:gd name="T4" fmla="*/ 1108706 w 971"/>
              <a:gd name="T5" fmla="*/ 489689 h 971"/>
              <a:gd name="T6" fmla="*/ 1177765 w 971"/>
              <a:gd name="T7" fmla="*/ 387984 h 971"/>
              <a:gd name="T8" fmla="*/ 1052204 w 971"/>
              <a:gd name="T9" fmla="*/ 350316 h 971"/>
              <a:gd name="T10" fmla="*/ 1007001 w 971"/>
              <a:gd name="T11" fmla="*/ 285024 h 971"/>
              <a:gd name="T12" fmla="*/ 1020813 w 971"/>
              <a:gd name="T13" fmla="*/ 159463 h 971"/>
              <a:gd name="T14" fmla="*/ 896508 w 971"/>
              <a:gd name="T15" fmla="*/ 183319 h 971"/>
              <a:gd name="T16" fmla="*/ 878929 w 971"/>
              <a:gd name="T17" fmla="*/ 62781 h 971"/>
              <a:gd name="T18" fmla="*/ 760901 w 971"/>
              <a:gd name="T19" fmla="*/ 119283 h 971"/>
              <a:gd name="T20" fmla="*/ 684309 w 971"/>
              <a:gd name="T21" fmla="*/ 101705 h 971"/>
              <a:gd name="T22" fmla="*/ 608972 w 971"/>
              <a:gd name="T23" fmla="*/ 0 h 971"/>
              <a:gd name="T24" fmla="*/ 533635 w 971"/>
              <a:gd name="T25" fmla="*/ 100449 h 971"/>
              <a:gd name="T26" fmla="*/ 439464 w 971"/>
              <a:gd name="T27" fmla="*/ 23857 h 971"/>
              <a:gd name="T28" fmla="*/ 390496 w 971"/>
              <a:gd name="T29" fmla="*/ 144395 h 971"/>
              <a:gd name="T30" fmla="*/ 321437 w 971"/>
              <a:gd name="T31" fmla="*/ 183319 h 971"/>
              <a:gd name="T32" fmla="*/ 197131 w 971"/>
              <a:gd name="T33" fmla="*/ 158207 h 971"/>
              <a:gd name="T34" fmla="*/ 209687 w 971"/>
              <a:gd name="T35" fmla="*/ 283768 h 971"/>
              <a:gd name="T36" fmla="*/ 87893 w 971"/>
              <a:gd name="T37" fmla="*/ 291302 h 971"/>
              <a:gd name="T38" fmla="*/ 133095 w 971"/>
              <a:gd name="T39" fmla="*/ 413097 h 971"/>
              <a:gd name="T40" fmla="*/ 107983 w 971"/>
              <a:gd name="T41" fmla="*/ 488433 h 971"/>
              <a:gd name="T42" fmla="*/ 0 w 971"/>
              <a:gd name="T43" fmla="*/ 553725 h 971"/>
              <a:gd name="T44" fmla="*/ 94171 w 971"/>
              <a:gd name="T45" fmla="*/ 637851 h 971"/>
              <a:gd name="T46" fmla="*/ 7534 w 971"/>
              <a:gd name="T47" fmla="*/ 724489 h 971"/>
              <a:gd name="T48" fmla="*/ 123050 w 971"/>
              <a:gd name="T49" fmla="*/ 784758 h 971"/>
              <a:gd name="T50" fmla="*/ 155696 w 971"/>
              <a:gd name="T51" fmla="*/ 857584 h 971"/>
              <a:gd name="T52" fmla="*/ 120539 w 971"/>
              <a:gd name="T53" fmla="*/ 978122 h 971"/>
              <a:gd name="T54" fmla="*/ 246100 w 971"/>
              <a:gd name="T55" fmla="*/ 976867 h 971"/>
              <a:gd name="T56" fmla="*/ 241078 w 971"/>
              <a:gd name="T57" fmla="*/ 1099917 h 971"/>
              <a:gd name="T58" fmla="*/ 367895 w 971"/>
              <a:gd name="T59" fmla="*/ 1066015 h 971"/>
              <a:gd name="T60" fmla="*/ 440720 w 971"/>
              <a:gd name="T61" fmla="*/ 1097406 h 971"/>
              <a:gd name="T62" fmla="*/ 494711 w 971"/>
              <a:gd name="T63" fmla="*/ 1211666 h 971"/>
              <a:gd name="T64" fmla="*/ 587627 w 971"/>
              <a:gd name="T65" fmla="*/ 1125029 h 971"/>
              <a:gd name="T66" fmla="*/ 666730 w 971"/>
              <a:gd name="T67" fmla="*/ 1219200 h 971"/>
              <a:gd name="T68" fmla="*/ 737045 w 971"/>
              <a:gd name="T69" fmla="*/ 1109962 h 971"/>
              <a:gd name="T70" fmla="*/ 812381 w 971"/>
              <a:gd name="T71" fmla="*/ 1083594 h 971"/>
              <a:gd name="T72" fmla="*/ 929153 w 971"/>
              <a:gd name="T73" fmla="*/ 1130051 h 971"/>
              <a:gd name="T74" fmla="*/ 939198 w 971"/>
              <a:gd name="T75" fmla="*/ 1004490 h 971"/>
              <a:gd name="T76" fmla="*/ 1060993 w 971"/>
              <a:gd name="T77" fmla="*/ 1020813 h 971"/>
              <a:gd name="T78" fmla="*/ 1039647 w 971"/>
              <a:gd name="T79" fmla="*/ 892741 h 971"/>
              <a:gd name="T80" fmla="*/ 1077316 w 971"/>
              <a:gd name="T81" fmla="*/ 822426 h 971"/>
              <a:gd name="T82" fmla="*/ 1195343 w 971"/>
              <a:gd name="T83" fmla="*/ 778480 h 971"/>
              <a:gd name="T84" fmla="*/ 1118751 w 971"/>
              <a:gd name="T85" fmla="*/ 679287 h 971"/>
              <a:gd name="T86" fmla="*/ 961799 w 971"/>
              <a:gd name="T87" fmla="*/ 804848 h 971"/>
              <a:gd name="T88" fmla="*/ 738300 w 971"/>
              <a:gd name="T89" fmla="*/ 991934 h 971"/>
              <a:gd name="T90" fmla="*/ 448254 w 971"/>
              <a:gd name="T91" fmla="*/ 980634 h 971"/>
              <a:gd name="T92" fmla="*/ 239822 w 971"/>
              <a:gd name="T93" fmla="*/ 775969 h 971"/>
              <a:gd name="T94" fmla="*/ 224755 w 971"/>
              <a:gd name="T95" fmla="*/ 484667 h 971"/>
              <a:gd name="T96" fmla="*/ 409330 w 971"/>
              <a:gd name="T97" fmla="*/ 259912 h 971"/>
              <a:gd name="T98" fmla="*/ 698121 w 971"/>
              <a:gd name="T99" fmla="*/ 217221 h 971"/>
              <a:gd name="T100" fmla="*/ 939198 w 971"/>
              <a:gd name="T101" fmla="*/ 380451 h 971"/>
              <a:gd name="T102" fmla="*/ 1008257 w 971"/>
              <a:gd name="T103" fmla="*/ 664219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15" name="Freeform 10"/>
          <p:cNvSpPr>
            <a:spLocks noEditPoints="1"/>
          </p:cNvSpPr>
          <p:nvPr/>
        </p:nvSpPr>
        <p:spPr bwMode="auto">
          <a:xfrm>
            <a:off x="3640905" y="1610692"/>
            <a:ext cx="914400" cy="914400"/>
          </a:xfrm>
          <a:custGeom>
            <a:avLst/>
            <a:gdLst>
              <a:gd name="T0" fmla="*/ 1122518 w 971"/>
              <a:gd name="T1" fmla="*/ 639107 h 971"/>
              <a:gd name="T2" fmla="*/ 1216689 w 971"/>
              <a:gd name="T3" fmla="*/ 554981 h 971"/>
              <a:gd name="T4" fmla="*/ 1108706 w 971"/>
              <a:gd name="T5" fmla="*/ 489689 h 971"/>
              <a:gd name="T6" fmla="*/ 1177765 w 971"/>
              <a:gd name="T7" fmla="*/ 387984 h 971"/>
              <a:gd name="T8" fmla="*/ 1052204 w 971"/>
              <a:gd name="T9" fmla="*/ 350316 h 971"/>
              <a:gd name="T10" fmla="*/ 1007001 w 971"/>
              <a:gd name="T11" fmla="*/ 285024 h 971"/>
              <a:gd name="T12" fmla="*/ 1020813 w 971"/>
              <a:gd name="T13" fmla="*/ 159463 h 971"/>
              <a:gd name="T14" fmla="*/ 896508 w 971"/>
              <a:gd name="T15" fmla="*/ 183319 h 971"/>
              <a:gd name="T16" fmla="*/ 878929 w 971"/>
              <a:gd name="T17" fmla="*/ 62781 h 971"/>
              <a:gd name="T18" fmla="*/ 760901 w 971"/>
              <a:gd name="T19" fmla="*/ 119283 h 971"/>
              <a:gd name="T20" fmla="*/ 684309 w 971"/>
              <a:gd name="T21" fmla="*/ 101705 h 971"/>
              <a:gd name="T22" fmla="*/ 608972 w 971"/>
              <a:gd name="T23" fmla="*/ 0 h 971"/>
              <a:gd name="T24" fmla="*/ 533635 w 971"/>
              <a:gd name="T25" fmla="*/ 100449 h 971"/>
              <a:gd name="T26" fmla="*/ 439464 w 971"/>
              <a:gd name="T27" fmla="*/ 23857 h 971"/>
              <a:gd name="T28" fmla="*/ 390496 w 971"/>
              <a:gd name="T29" fmla="*/ 144395 h 971"/>
              <a:gd name="T30" fmla="*/ 321437 w 971"/>
              <a:gd name="T31" fmla="*/ 183319 h 971"/>
              <a:gd name="T32" fmla="*/ 197131 w 971"/>
              <a:gd name="T33" fmla="*/ 158207 h 971"/>
              <a:gd name="T34" fmla="*/ 209687 w 971"/>
              <a:gd name="T35" fmla="*/ 283768 h 971"/>
              <a:gd name="T36" fmla="*/ 87893 w 971"/>
              <a:gd name="T37" fmla="*/ 291302 h 971"/>
              <a:gd name="T38" fmla="*/ 133095 w 971"/>
              <a:gd name="T39" fmla="*/ 413097 h 971"/>
              <a:gd name="T40" fmla="*/ 107983 w 971"/>
              <a:gd name="T41" fmla="*/ 488433 h 971"/>
              <a:gd name="T42" fmla="*/ 0 w 971"/>
              <a:gd name="T43" fmla="*/ 553725 h 971"/>
              <a:gd name="T44" fmla="*/ 94171 w 971"/>
              <a:gd name="T45" fmla="*/ 637851 h 971"/>
              <a:gd name="T46" fmla="*/ 7534 w 971"/>
              <a:gd name="T47" fmla="*/ 724489 h 971"/>
              <a:gd name="T48" fmla="*/ 123050 w 971"/>
              <a:gd name="T49" fmla="*/ 784758 h 971"/>
              <a:gd name="T50" fmla="*/ 155696 w 971"/>
              <a:gd name="T51" fmla="*/ 857584 h 971"/>
              <a:gd name="T52" fmla="*/ 120539 w 971"/>
              <a:gd name="T53" fmla="*/ 978122 h 971"/>
              <a:gd name="T54" fmla="*/ 246100 w 971"/>
              <a:gd name="T55" fmla="*/ 976867 h 971"/>
              <a:gd name="T56" fmla="*/ 241078 w 971"/>
              <a:gd name="T57" fmla="*/ 1099917 h 971"/>
              <a:gd name="T58" fmla="*/ 367895 w 971"/>
              <a:gd name="T59" fmla="*/ 1066015 h 971"/>
              <a:gd name="T60" fmla="*/ 440720 w 971"/>
              <a:gd name="T61" fmla="*/ 1097406 h 971"/>
              <a:gd name="T62" fmla="*/ 494711 w 971"/>
              <a:gd name="T63" fmla="*/ 1211666 h 971"/>
              <a:gd name="T64" fmla="*/ 587627 w 971"/>
              <a:gd name="T65" fmla="*/ 1125029 h 971"/>
              <a:gd name="T66" fmla="*/ 666730 w 971"/>
              <a:gd name="T67" fmla="*/ 1219200 h 971"/>
              <a:gd name="T68" fmla="*/ 737045 w 971"/>
              <a:gd name="T69" fmla="*/ 1109962 h 971"/>
              <a:gd name="T70" fmla="*/ 812381 w 971"/>
              <a:gd name="T71" fmla="*/ 1083594 h 971"/>
              <a:gd name="T72" fmla="*/ 929153 w 971"/>
              <a:gd name="T73" fmla="*/ 1130051 h 971"/>
              <a:gd name="T74" fmla="*/ 939198 w 971"/>
              <a:gd name="T75" fmla="*/ 1004490 h 971"/>
              <a:gd name="T76" fmla="*/ 1060993 w 971"/>
              <a:gd name="T77" fmla="*/ 1020813 h 971"/>
              <a:gd name="T78" fmla="*/ 1039647 w 971"/>
              <a:gd name="T79" fmla="*/ 892741 h 971"/>
              <a:gd name="T80" fmla="*/ 1077316 w 971"/>
              <a:gd name="T81" fmla="*/ 822426 h 971"/>
              <a:gd name="T82" fmla="*/ 1195343 w 971"/>
              <a:gd name="T83" fmla="*/ 778480 h 971"/>
              <a:gd name="T84" fmla="*/ 1118751 w 971"/>
              <a:gd name="T85" fmla="*/ 679287 h 971"/>
              <a:gd name="T86" fmla="*/ 961799 w 971"/>
              <a:gd name="T87" fmla="*/ 804848 h 971"/>
              <a:gd name="T88" fmla="*/ 738300 w 971"/>
              <a:gd name="T89" fmla="*/ 991934 h 971"/>
              <a:gd name="T90" fmla="*/ 448254 w 971"/>
              <a:gd name="T91" fmla="*/ 980634 h 971"/>
              <a:gd name="T92" fmla="*/ 239822 w 971"/>
              <a:gd name="T93" fmla="*/ 775969 h 971"/>
              <a:gd name="T94" fmla="*/ 224755 w 971"/>
              <a:gd name="T95" fmla="*/ 484667 h 971"/>
              <a:gd name="T96" fmla="*/ 409330 w 971"/>
              <a:gd name="T97" fmla="*/ 259912 h 971"/>
              <a:gd name="T98" fmla="*/ 698121 w 971"/>
              <a:gd name="T99" fmla="*/ 217221 h 971"/>
              <a:gd name="T100" fmla="*/ 939198 w 971"/>
              <a:gd name="T101" fmla="*/ 380451 h 971"/>
              <a:gd name="T102" fmla="*/ 1008257 w 971"/>
              <a:gd name="T103" fmla="*/ 664219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16" name="Freeform 11"/>
          <p:cNvSpPr>
            <a:spLocks noEditPoints="1"/>
          </p:cNvSpPr>
          <p:nvPr/>
        </p:nvSpPr>
        <p:spPr bwMode="auto">
          <a:xfrm>
            <a:off x="4555305" y="1491630"/>
            <a:ext cx="628650" cy="628650"/>
          </a:xfrm>
          <a:custGeom>
            <a:avLst/>
            <a:gdLst>
              <a:gd name="T0" fmla="*/ 771731 w 971"/>
              <a:gd name="T1" fmla="*/ 439386 h 971"/>
              <a:gd name="T2" fmla="*/ 836474 w 971"/>
              <a:gd name="T3" fmla="*/ 381549 h 971"/>
              <a:gd name="T4" fmla="*/ 762235 w 971"/>
              <a:gd name="T5" fmla="*/ 336661 h 971"/>
              <a:gd name="T6" fmla="*/ 809713 w 971"/>
              <a:gd name="T7" fmla="*/ 266739 h 971"/>
              <a:gd name="T8" fmla="*/ 723390 w 971"/>
              <a:gd name="T9" fmla="*/ 240842 h 971"/>
              <a:gd name="T10" fmla="*/ 692313 w 971"/>
              <a:gd name="T11" fmla="*/ 195954 h 971"/>
              <a:gd name="T12" fmla="*/ 701809 w 971"/>
              <a:gd name="T13" fmla="*/ 109631 h 971"/>
              <a:gd name="T14" fmla="*/ 616349 w 971"/>
              <a:gd name="T15" fmla="*/ 126032 h 971"/>
              <a:gd name="T16" fmla="*/ 604264 w 971"/>
              <a:gd name="T17" fmla="*/ 43162 h 971"/>
              <a:gd name="T18" fmla="*/ 523120 w 971"/>
              <a:gd name="T19" fmla="*/ 82007 h 971"/>
              <a:gd name="T20" fmla="*/ 470462 w 971"/>
              <a:gd name="T21" fmla="*/ 69922 h 971"/>
              <a:gd name="T22" fmla="*/ 418668 w 971"/>
              <a:gd name="T23" fmla="*/ 0 h 971"/>
              <a:gd name="T24" fmla="*/ 366874 w 971"/>
              <a:gd name="T25" fmla="*/ 69059 h 971"/>
              <a:gd name="T26" fmla="*/ 302132 w 971"/>
              <a:gd name="T27" fmla="*/ 16401 h 971"/>
              <a:gd name="T28" fmla="*/ 268466 w 971"/>
              <a:gd name="T29" fmla="*/ 99272 h 971"/>
              <a:gd name="T30" fmla="*/ 220988 w 971"/>
              <a:gd name="T31" fmla="*/ 126032 h 971"/>
              <a:gd name="T32" fmla="*/ 135528 w 971"/>
              <a:gd name="T33" fmla="*/ 108767 h 971"/>
              <a:gd name="T34" fmla="*/ 144160 w 971"/>
              <a:gd name="T35" fmla="*/ 195091 h 971"/>
              <a:gd name="T36" fmla="*/ 60426 w 971"/>
              <a:gd name="T37" fmla="*/ 200270 h 971"/>
              <a:gd name="T38" fmla="*/ 91503 w 971"/>
              <a:gd name="T39" fmla="*/ 284004 h 971"/>
              <a:gd name="T40" fmla="*/ 74238 w 971"/>
              <a:gd name="T41" fmla="*/ 335798 h 971"/>
              <a:gd name="T42" fmla="*/ 0 w 971"/>
              <a:gd name="T43" fmla="*/ 380686 h 971"/>
              <a:gd name="T44" fmla="*/ 64743 w 971"/>
              <a:gd name="T45" fmla="*/ 438523 h 971"/>
              <a:gd name="T46" fmla="*/ 5179 w 971"/>
              <a:gd name="T47" fmla="*/ 498086 h 971"/>
              <a:gd name="T48" fmla="*/ 84597 w 971"/>
              <a:gd name="T49" fmla="*/ 539521 h 971"/>
              <a:gd name="T50" fmla="*/ 107041 w 971"/>
              <a:gd name="T51" fmla="*/ 589589 h 971"/>
              <a:gd name="T52" fmla="*/ 82870 w 971"/>
              <a:gd name="T53" fmla="*/ 672459 h 971"/>
              <a:gd name="T54" fmla="*/ 169194 w 971"/>
              <a:gd name="T55" fmla="*/ 671596 h 971"/>
              <a:gd name="T56" fmla="*/ 165741 w 971"/>
              <a:gd name="T57" fmla="*/ 756193 h 971"/>
              <a:gd name="T58" fmla="*/ 252927 w 971"/>
              <a:gd name="T59" fmla="*/ 732885 h 971"/>
              <a:gd name="T60" fmla="*/ 302995 w 971"/>
              <a:gd name="T61" fmla="*/ 754466 h 971"/>
              <a:gd name="T62" fmla="*/ 340114 w 971"/>
              <a:gd name="T63" fmla="*/ 833021 h 971"/>
              <a:gd name="T64" fmla="*/ 403993 w 971"/>
              <a:gd name="T65" fmla="*/ 773457 h 971"/>
              <a:gd name="T66" fmla="*/ 458377 w 971"/>
              <a:gd name="T67" fmla="*/ 838200 h 971"/>
              <a:gd name="T68" fmla="*/ 506718 w 971"/>
              <a:gd name="T69" fmla="*/ 763099 h 971"/>
              <a:gd name="T70" fmla="*/ 558512 w 971"/>
              <a:gd name="T71" fmla="*/ 744971 h 971"/>
              <a:gd name="T72" fmla="*/ 638793 w 971"/>
              <a:gd name="T73" fmla="*/ 776910 h 971"/>
              <a:gd name="T74" fmla="*/ 645699 w 971"/>
              <a:gd name="T75" fmla="*/ 690587 h 971"/>
              <a:gd name="T76" fmla="*/ 729433 w 971"/>
              <a:gd name="T77" fmla="*/ 701809 h 971"/>
              <a:gd name="T78" fmla="*/ 714758 w 971"/>
              <a:gd name="T79" fmla="*/ 613759 h 971"/>
              <a:gd name="T80" fmla="*/ 740655 w 971"/>
              <a:gd name="T81" fmla="*/ 565418 h 971"/>
              <a:gd name="T82" fmla="*/ 821799 w 971"/>
              <a:gd name="T83" fmla="*/ 535205 h 971"/>
              <a:gd name="T84" fmla="*/ 769141 w 971"/>
              <a:gd name="T85" fmla="*/ 467009 h 971"/>
              <a:gd name="T86" fmla="*/ 661237 w 971"/>
              <a:gd name="T87" fmla="*/ 553333 h 971"/>
              <a:gd name="T88" fmla="*/ 507581 w 971"/>
              <a:gd name="T89" fmla="*/ 681955 h 971"/>
              <a:gd name="T90" fmla="*/ 308174 w 971"/>
              <a:gd name="T91" fmla="*/ 674186 h 971"/>
              <a:gd name="T92" fmla="*/ 164878 w 971"/>
              <a:gd name="T93" fmla="*/ 533478 h 971"/>
              <a:gd name="T94" fmla="*/ 154519 w 971"/>
              <a:gd name="T95" fmla="*/ 333208 h 971"/>
              <a:gd name="T96" fmla="*/ 281414 w 971"/>
              <a:gd name="T97" fmla="*/ 178689 h 971"/>
              <a:gd name="T98" fmla="*/ 479958 w 971"/>
              <a:gd name="T99" fmla="*/ 149339 h 971"/>
              <a:gd name="T100" fmla="*/ 645699 w 971"/>
              <a:gd name="T101" fmla="*/ 261560 h 971"/>
              <a:gd name="T102" fmla="*/ 693177 w 971"/>
              <a:gd name="T103" fmla="*/ 456651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117" name="Group 27"/>
          <p:cNvGrpSpPr/>
          <p:nvPr/>
        </p:nvGrpSpPr>
        <p:grpSpPr>
          <a:xfrm>
            <a:off x="4408003" y="3587520"/>
            <a:ext cx="343341" cy="279386"/>
            <a:chOff x="1550139" y="1314466"/>
            <a:chExt cx="509139" cy="414300"/>
          </a:xfrm>
          <a:solidFill>
            <a:schemeClr val="bg1"/>
          </a:solidFill>
        </p:grpSpPr>
        <p:sp>
          <p:nvSpPr>
            <p:cNvPr id="118"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119"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120" name="Oval 7"/>
            <p:cNvSpPr>
              <a:spLocks noChangeArrowheads="1"/>
            </p:cNvSpPr>
            <p:nvPr/>
          </p:nvSpPr>
          <p:spPr bwMode="auto">
            <a:xfrm>
              <a:off x="1777255" y="1484179"/>
              <a:ext cx="52412" cy="54907"/>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grpSp>
      <p:sp>
        <p:nvSpPr>
          <p:cNvPr id="121" name="Freeform 34"/>
          <p:cNvSpPr/>
          <p:nvPr/>
        </p:nvSpPr>
        <p:spPr bwMode="auto">
          <a:xfrm>
            <a:off x="4751759" y="1691655"/>
            <a:ext cx="248840" cy="220266"/>
          </a:xfrm>
          <a:custGeom>
            <a:avLst/>
            <a:gdLst>
              <a:gd name="T0" fmla="*/ 331787 w 136"/>
              <a:gd name="T1" fmla="*/ 117317 h 120"/>
              <a:gd name="T2" fmla="*/ 165894 w 136"/>
              <a:gd name="T3" fmla="*/ 0 h 120"/>
              <a:gd name="T4" fmla="*/ 0 w 136"/>
              <a:gd name="T5" fmla="*/ 117317 h 120"/>
              <a:gd name="T6" fmla="*/ 90266 w 136"/>
              <a:gd name="T7" fmla="*/ 222413 h 120"/>
              <a:gd name="T8" fmla="*/ 53671 w 136"/>
              <a:gd name="T9" fmla="*/ 293292 h 120"/>
              <a:gd name="T10" fmla="*/ 178092 w 136"/>
              <a:gd name="T11" fmla="*/ 234634 h 120"/>
              <a:gd name="T12" fmla="*/ 331787 w 136"/>
              <a:gd name="T13" fmla="*/ 117317 h 1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22" name="Freeform 55"/>
          <p:cNvSpPr>
            <a:spLocks noEditPoints="1"/>
          </p:cNvSpPr>
          <p:nvPr/>
        </p:nvSpPr>
        <p:spPr bwMode="auto">
          <a:xfrm>
            <a:off x="4692228" y="2545333"/>
            <a:ext cx="391715" cy="409575"/>
          </a:xfrm>
          <a:custGeom>
            <a:avLst/>
            <a:gdLst>
              <a:gd name="T0" fmla="*/ 335960 w 129"/>
              <a:gd name="T1" fmla="*/ 372391 h 135"/>
              <a:gd name="T2" fmla="*/ 514060 w 129"/>
              <a:gd name="T3" fmla="*/ 105241 h 135"/>
              <a:gd name="T4" fmla="*/ 514060 w 129"/>
              <a:gd name="T5" fmla="*/ 85002 h 135"/>
              <a:gd name="T6" fmla="*/ 473582 w 129"/>
              <a:gd name="T7" fmla="*/ 40477 h 135"/>
              <a:gd name="T8" fmla="*/ 453344 w 129"/>
              <a:gd name="T9" fmla="*/ 40477 h 135"/>
              <a:gd name="T10" fmla="*/ 433105 w 129"/>
              <a:gd name="T11" fmla="*/ 64764 h 135"/>
              <a:gd name="T12" fmla="*/ 408819 w 129"/>
              <a:gd name="T13" fmla="*/ 64764 h 135"/>
              <a:gd name="T14" fmla="*/ 408819 w 129"/>
              <a:gd name="T15" fmla="*/ 0 h 135"/>
              <a:gd name="T16" fmla="*/ 109288 w 129"/>
              <a:gd name="T17" fmla="*/ 0 h 135"/>
              <a:gd name="T18" fmla="*/ 109288 w 129"/>
              <a:gd name="T19" fmla="*/ 64764 h 135"/>
              <a:gd name="T20" fmla="*/ 89050 w 129"/>
              <a:gd name="T21" fmla="*/ 64764 h 135"/>
              <a:gd name="T22" fmla="*/ 68811 w 129"/>
              <a:gd name="T23" fmla="*/ 40477 h 135"/>
              <a:gd name="T24" fmla="*/ 48573 w 129"/>
              <a:gd name="T25" fmla="*/ 40477 h 135"/>
              <a:gd name="T26" fmla="*/ 4048 w 129"/>
              <a:gd name="T27" fmla="*/ 85002 h 135"/>
              <a:gd name="T28" fmla="*/ 4048 w 129"/>
              <a:gd name="T29" fmla="*/ 105241 h 135"/>
              <a:gd name="T30" fmla="*/ 186195 w 129"/>
              <a:gd name="T31" fmla="*/ 372391 h 135"/>
              <a:gd name="T32" fmla="*/ 238815 w 129"/>
              <a:gd name="T33" fmla="*/ 396677 h 135"/>
              <a:gd name="T34" fmla="*/ 238815 w 129"/>
              <a:gd name="T35" fmla="*/ 416916 h 135"/>
              <a:gd name="T36" fmla="*/ 218577 w 129"/>
              <a:gd name="T37" fmla="*/ 429059 h 135"/>
              <a:gd name="T38" fmla="*/ 238815 w 129"/>
              <a:gd name="T39" fmla="*/ 437154 h 135"/>
              <a:gd name="T40" fmla="*/ 238815 w 129"/>
              <a:gd name="T41" fmla="*/ 461441 h 135"/>
              <a:gd name="T42" fmla="*/ 218577 w 129"/>
              <a:gd name="T43" fmla="*/ 481679 h 135"/>
              <a:gd name="T44" fmla="*/ 194290 w 129"/>
              <a:gd name="T45" fmla="*/ 501918 h 135"/>
              <a:gd name="T46" fmla="*/ 174052 w 129"/>
              <a:gd name="T47" fmla="*/ 522157 h 135"/>
              <a:gd name="T48" fmla="*/ 198338 w 129"/>
              <a:gd name="T49" fmla="*/ 546443 h 135"/>
              <a:gd name="T50" fmla="*/ 323817 w 129"/>
              <a:gd name="T51" fmla="*/ 546443 h 135"/>
              <a:gd name="T52" fmla="*/ 344056 w 129"/>
              <a:gd name="T53" fmla="*/ 522157 h 135"/>
              <a:gd name="T54" fmla="*/ 323817 w 129"/>
              <a:gd name="T55" fmla="*/ 501918 h 135"/>
              <a:gd name="T56" fmla="*/ 299531 w 129"/>
              <a:gd name="T57" fmla="*/ 481679 h 135"/>
              <a:gd name="T58" fmla="*/ 279292 w 129"/>
              <a:gd name="T59" fmla="*/ 461441 h 135"/>
              <a:gd name="T60" fmla="*/ 279292 w 129"/>
              <a:gd name="T61" fmla="*/ 437154 h 135"/>
              <a:gd name="T62" fmla="*/ 303578 w 129"/>
              <a:gd name="T63" fmla="*/ 429059 h 135"/>
              <a:gd name="T64" fmla="*/ 279292 w 129"/>
              <a:gd name="T65" fmla="*/ 416916 h 135"/>
              <a:gd name="T66" fmla="*/ 279292 w 129"/>
              <a:gd name="T67" fmla="*/ 396677 h 135"/>
              <a:gd name="T68" fmla="*/ 335960 w 129"/>
              <a:gd name="T69" fmla="*/ 372391 h 135"/>
              <a:gd name="T70" fmla="*/ 408819 w 129"/>
              <a:gd name="T71" fmla="*/ 85002 h 135"/>
              <a:gd name="T72" fmla="*/ 433105 w 129"/>
              <a:gd name="T73" fmla="*/ 85002 h 135"/>
              <a:gd name="T74" fmla="*/ 453344 w 129"/>
              <a:gd name="T75" fmla="*/ 64764 h 135"/>
              <a:gd name="T76" fmla="*/ 473582 w 129"/>
              <a:gd name="T77" fmla="*/ 85002 h 135"/>
              <a:gd name="T78" fmla="*/ 473582 w 129"/>
              <a:gd name="T79" fmla="*/ 105241 h 135"/>
              <a:gd name="T80" fmla="*/ 368342 w 129"/>
              <a:gd name="T81" fmla="*/ 287389 h 135"/>
              <a:gd name="T82" fmla="*/ 408819 w 129"/>
              <a:gd name="T83" fmla="*/ 85002 h 135"/>
              <a:gd name="T84" fmla="*/ 145718 w 129"/>
              <a:gd name="T85" fmla="*/ 291436 h 135"/>
              <a:gd name="T86" fmla="*/ 40477 w 129"/>
              <a:gd name="T87" fmla="*/ 109289 h 135"/>
              <a:gd name="T88" fmla="*/ 40477 w 129"/>
              <a:gd name="T89" fmla="*/ 89050 h 135"/>
              <a:gd name="T90" fmla="*/ 60716 w 129"/>
              <a:gd name="T91" fmla="*/ 68811 h 135"/>
              <a:gd name="T92" fmla="*/ 80954 w 129"/>
              <a:gd name="T93" fmla="*/ 89050 h 135"/>
              <a:gd name="T94" fmla="*/ 105241 w 129"/>
              <a:gd name="T95" fmla="*/ 89050 h 135"/>
              <a:gd name="T96" fmla="*/ 145718 w 129"/>
              <a:gd name="T97" fmla="*/ 291436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123" name="Group 33"/>
          <p:cNvGrpSpPr/>
          <p:nvPr/>
        </p:nvGrpSpPr>
        <p:grpSpPr>
          <a:xfrm>
            <a:off x="3905006" y="1878033"/>
            <a:ext cx="385391" cy="379274"/>
            <a:chOff x="1587575" y="2265358"/>
            <a:chExt cx="314468" cy="309477"/>
          </a:xfrm>
          <a:solidFill>
            <a:schemeClr val="bg1"/>
          </a:solidFill>
        </p:grpSpPr>
        <p:sp>
          <p:nvSpPr>
            <p:cNvPr id="124"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125" name="Oval 60"/>
            <p:cNvSpPr>
              <a:spLocks noChangeArrowheads="1"/>
            </p:cNvSpPr>
            <p:nvPr/>
          </p:nvSpPr>
          <p:spPr bwMode="auto">
            <a:xfrm>
              <a:off x="1712364" y="2387652"/>
              <a:ext cx="64890" cy="62395"/>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grpSp>
      <p:grpSp>
        <p:nvGrpSpPr>
          <p:cNvPr id="126" name="Group 36"/>
          <p:cNvGrpSpPr/>
          <p:nvPr/>
        </p:nvGrpSpPr>
        <p:grpSpPr>
          <a:xfrm>
            <a:off x="3599108" y="2930183"/>
            <a:ext cx="280367" cy="316229"/>
            <a:chOff x="5513440" y="1766202"/>
            <a:chExt cx="429274" cy="484183"/>
          </a:xfrm>
          <a:solidFill>
            <a:schemeClr val="tx2"/>
          </a:solidFill>
        </p:grpSpPr>
        <p:sp>
          <p:nvSpPr>
            <p:cNvPr id="127"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128"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129"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grpSp>
      <p:cxnSp>
        <p:nvCxnSpPr>
          <p:cNvPr id="130" name="Straight Connector 1"/>
          <p:cNvCxnSpPr/>
          <p:nvPr/>
        </p:nvCxnSpPr>
        <p:spPr>
          <a:xfrm flipV="1">
            <a:off x="2052637" y="3119402"/>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31" name="组合 130"/>
          <p:cNvGrpSpPr/>
          <p:nvPr/>
        </p:nvGrpSpPr>
        <p:grpSpPr>
          <a:xfrm>
            <a:off x="755576" y="2791087"/>
            <a:ext cx="1298227" cy="595534"/>
            <a:chOff x="854141" y="1597841"/>
            <a:chExt cx="1298227" cy="595534"/>
          </a:xfrm>
        </p:grpSpPr>
        <p:sp>
          <p:nvSpPr>
            <p:cNvPr id="132"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33"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anose="020B0503020204020204" pitchFamily="34" charset="-122"/>
                  <a:ea typeface="微软雅黑" panose="020B0503020204020204" pitchFamily="34" charset="-122"/>
                </a:rPr>
                <a:t> </a:t>
              </a:r>
              <a:r>
                <a:rPr lang="zh-CN" altLang="en-US" sz="1200" dirty="0" smtClean="0">
                  <a:latin typeface="微软雅黑" panose="020B0503020204020204" pitchFamily="34" charset="-122"/>
                  <a:ea typeface="微软雅黑" panose="020B0503020204020204" pitchFamily="34" charset="-122"/>
                </a:rPr>
                <a:t>标题内容</a:t>
              </a:r>
              <a:endParaRPr lang="zh-CN" altLang="en-US" sz="1200" dirty="0">
                <a:latin typeface="微软雅黑" panose="020B0503020204020204" pitchFamily="34" charset="-122"/>
                <a:ea typeface="微软雅黑" panose="020B0503020204020204" pitchFamily="34" charset="-122"/>
              </a:endParaRPr>
            </a:p>
          </p:txBody>
        </p:sp>
      </p:grpSp>
      <p:sp>
        <p:nvSpPr>
          <p:cNvPr id="134" name="Oval 21"/>
          <p:cNvSpPr>
            <a:spLocks noChangeArrowheads="1"/>
          </p:cNvSpPr>
          <p:nvPr/>
        </p:nvSpPr>
        <p:spPr bwMode="auto">
          <a:xfrm>
            <a:off x="1876424" y="2914614"/>
            <a:ext cx="404813" cy="410766"/>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135" name="TextBox 40"/>
          <p:cNvSpPr txBox="1"/>
          <p:nvPr/>
        </p:nvSpPr>
        <p:spPr>
          <a:xfrm>
            <a:off x="1898252" y="2959891"/>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cxnSp>
        <p:nvCxnSpPr>
          <p:cNvPr id="136" name="Straight Connector 1"/>
          <p:cNvCxnSpPr/>
          <p:nvPr/>
        </p:nvCxnSpPr>
        <p:spPr>
          <a:xfrm flipV="1">
            <a:off x="5208889" y="1874455"/>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6843931" y="1539073"/>
            <a:ext cx="1298227" cy="595534"/>
            <a:chOff x="854141" y="1597841"/>
            <a:chExt cx="1298227" cy="595534"/>
          </a:xfrm>
        </p:grpSpPr>
        <p:sp>
          <p:nvSpPr>
            <p:cNvPr id="138"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39"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latin typeface="微软雅黑" panose="020B0503020204020204" pitchFamily="34" charset="-122"/>
                  <a:ea typeface="微软雅黑" panose="020B0503020204020204" pitchFamily="34" charset="-122"/>
                </a:rPr>
                <a:t> 标题内容</a:t>
              </a:r>
              <a:endParaRPr lang="zh-CN" altLang="en-US" sz="1200" dirty="0">
                <a:latin typeface="微软雅黑" panose="020B0503020204020204" pitchFamily="34" charset="-122"/>
                <a:ea typeface="微软雅黑" panose="020B0503020204020204" pitchFamily="34" charset="-122"/>
              </a:endParaRPr>
            </a:p>
          </p:txBody>
        </p:sp>
      </p:grpSp>
      <p:sp>
        <p:nvSpPr>
          <p:cNvPr id="140" name="Oval 21"/>
          <p:cNvSpPr>
            <a:spLocks noChangeArrowheads="1"/>
          </p:cNvSpPr>
          <p:nvPr/>
        </p:nvSpPr>
        <p:spPr bwMode="auto">
          <a:xfrm>
            <a:off x="6315929" y="1669072"/>
            <a:ext cx="404813" cy="410766"/>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141" name="TextBox 40"/>
          <p:cNvSpPr txBox="1"/>
          <p:nvPr/>
        </p:nvSpPr>
        <p:spPr>
          <a:xfrm>
            <a:off x="6337757" y="1714349"/>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cxnSp>
        <p:nvCxnSpPr>
          <p:cNvPr id="142" name="Straight Connector 1"/>
          <p:cNvCxnSpPr/>
          <p:nvPr/>
        </p:nvCxnSpPr>
        <p:spPr>
          <a:xfrm flipV="1">
            <a:off x="5519678" y="2791756"/>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43" name="组合 142"/>
          <p:cNvGrpSpPr/>
          <p:nvPr/>
        </p:nvGrpSpPr>
        <p:grpSpPr>
          <a:xfrm>
            <a:off x="7154720" y="2456374"/>
            <a:ext cx="1298227" cy="595534"/>
            <a:chOff x="854141" y="1597841"/>
            <a:chExt cx="1298227" cy="595534"/>
          </a:xfrm>
        </p:grpSpPr>
        <p:sp>
          <p:nvSpPr>
            <p:cNvPr id="144"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45"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2"/>
                  </a:solidFill>
                  <a:latin typeface="微软雅黑" panose="020B0503020204020204" pitchFamily="34" charset="-122"/>
                  <a:ea typeface="微软雅黑" panose="020B0503020204020204" pitchFamily="34" charset="-122"/>
                </a:rPr>
                <a:t> 标题内容</a:t>
              </a:r>
              <a:endParaRPr lang="zh-CN" altLang="en-US" sz="1200" dirty="0">
                <a:solidFill>
                  <a:schemeClr val="bg2"/>
                </a:solidFill>
                <a:latin typeface="微软雅黑" panose="020B0503020204020204" pitchFamily="34" charset="-122"/>
                <a:ea typeface="微软雅黑" panose="020B0503020204020204" pitchFamily="34" charset="-122"/>
              </a:endParaRPr>
            </a:p>
          </p:txBody>
        </p:sp>
      </p:grpSp>
      <p:sp>
        <p:nvSpPr>
          <p:cNvPr id="146" name="Oval 21"/>
          <p:cNvSpPr>
            <a:spLocks noChangeArrowheads="1"/>
          </p:cNvSpPr>
          <p:nvPr/>
        </p:nvSpPr>
        <p:spPr bwMode="auto">
          <a:xfrm>
            <a:off x="6626718" y="2586373"/>
            <a:ext cx="404813" cy="410766"/>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147" name="TextBox 40"/>
          <p:cNvSpPr txBox="1"/>
          <p:nvPr/>
        </p:nvSpPr>
        <p:spPr>
          <a:xfrm>
            <a:off x="6648546" y="2631650"/>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04</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cxnSp>
        <p:nvCxnSpPr>
          <p:cNvPr id="148" name="Straight Connector 1"/>
          <p:cNvCxnSpPr/>
          <p:nvPr/>
        </p:nvCxnSpPr>
        <p:spPr>
          <a:xfrm flipV="1">
            <a:off x="5119997" y="3764157"/>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49" name="组合 148"/>
          <p:cNvGrpSpPr/>
          <p:nvPr/>
        </p:nvGrpSpPr>
        <p:grpSpPr>
          <a:xfrm>
            <a:off x="6755039" y="3428775"/>
            <a:ext cx="1298227" cy="595534"/>
            <a:chOff x="854141" y="1597841"/>
            <a:chExt cx="1298227" cy="595534"/>
          </a:xfrm>
        </p:grpSpPr>
        <p:sp>
          <p:nvSpPr>
            <p:cNvPr id="150"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151"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anose="020B0503020204020204" pitchFamily="34" charset="-122"/>
                  <a:ea typeface="微软雅黑" panose="020B0503020204020204" pitchFamily="34" charset="-122"/>
                </a:rPr>
                <a:t> </a:t>
              </a:r>
              <a:r>
                <a:rPr lang="zh-CN" altLang="en-US" sz="1200" dirty="0" smtClean="0">
                  <a:solidFill>
                    <a:schemeClr val="accent4"/>
                  </a:solidFill>
                  <a:latin typeface="微软雅黑" panose="020B0503020204020204" pitchFamily="34" charset="-122"/>
                  <a:ea typeface="微软雅黑" panose="020B0503020204020204" pitchFamily="34" charset="-122"/>
                </a:rPr>
                <a:t>标题内容</a:t>
              </a:r>
              <a:endParaRPr lang="zh-CN" altLang="en-US" sz="1200" dirty="0">
                <a:solidFill>
                  <a:schemeClr val="accent4"/>
                </a:solidFill>
                <a:latin typeface="微软雅黑" panose="020B0503020204020204" pitchFamily="34" charset="-122"/>
                <a:ea typeface="微软雅黑" panose="020B0503020204020204" pitchFamily="34" charset="-122"/>
              </a:endParaRPr>
            </a:p>
          </p:txBody>
        </p:sp>
      </p:grpSp>
      <p:sp>
        <p:nvSpPr>
          <p:cNvPr id="152" name="Oval 21"/>
          <p:cNvSpPr>
            <a:spLocks noChangeArrowheads="1"/>
          </p:cNvSpPr>
          <p:nvPr/>
        </p:nvSpPr>
        <p:spPr bwMode="auto">
          <a:xfrm>
            <a:off x="6227037" y="3558774"/>
            <a:ext cx="404813" cy="410766"/>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153" name="TextBox 40"/>
          <p:cNvSpPr txBox="1"/>
          <p:nvPr/>
        </p:nvSpPr>
        <p:spPr>
          <a:xfrm>
            <a:off x="6248865" y="3604051"/>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05</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p:cTn id="7" dur="500" fill="hold"/>
                                        <p:tgtEl>
                                          <p:spTgt spid="115"/>
                                        </p:tgtEl>
                                        <p:attrNameLst>
                                          <p:attrName>ppt_w</p:attrName>
                                        </p:attrNameLst>
                                      </p:cBhvr>
                                      <p:tavLst>
                                        <p:tav tm="0">
                                          <p:val>
                                            <p:fltVal val="0"/>
                                          </p:val>
                                        </p:tav>
                                        <p:tav tm="100000">
                                          <p:val>
                                            <p:strVal val="#ppt_w"/>
                                          </p:val>
                                        </p:tav>
                                      </p:tavLst>
                                    </p:anim>
                                    <p:anim calcmode="lin" valueType="num">
                                      <p:cBhvr>
                                        <p:cTn id="8" dur="500" fill="hold"/>
                                        <p:tgtEl>
                                          <p:spTgt spid="115"/>
                                        </p:tgtEl>
                                        <p:attrNameLst>
                                          <p:attrName>ppt_h</p:attrName>
                                        </p:attrNameLst>
                                      </p:cBhvr>
                                      <p:tavLst>
                                        <p:tav tm="0">
                                          <p:val>
                                            <p:fltVal val="0"/>
                                          </p:val>
                                        </p:tav>
                                        <p:tav tm="100000">
                                          <p:val>
                                            <p:strVal val="#ppt_h"/>
                                          </p:val>
                                        </p:tav>
                                      </p:tavLst>
                                    </p:anim>
                                    <p:animEffect transition="in" filter="fade">
                                      <p:cBhvr>
                                        <p:cTn id="9" dur="500"/>
                                        <p:tgtEl>
                                          <p:spTgt spid="115"/>
                                        </p:tgtEl>
                                      </p:cBhvr>
                                    </p:animEffect>
                                  </p:childTnLst>
                                </p:cTn>
                              </p:par>
                              <p:par>
                                <p:cTn id="10" presetID="53" presetClass="entr" presetSubtype="16" fill="hold" nodeType="withEffect">
                                  <p:stCondLst>
                                    <p:cond delay="0"/>
                                  </p:stCondLst>
                                  <p:childTnLst>
                                    <p:set>
                                      <p:cBhvr>
                                        <p:cTn id="11" dur="1" fill="hold">
                                          <p:stCondLst>
                                            <p:cond delay="0"/>
                                          </p:stCondLst>
                                        </p:cTn>
                                        <p:tgtEl>
                                          <p:spTgt spid="123"/>
                                        </p:tgtEl>
                                        <p:attrNameLst>
                                          <p:attrName>style.visibility</p:attrName>
                                        </p:attrNameLst>
                                      </p:cBhvr>
                                      <p:to>
                                        <p:strVal val="visible"/>
                                      </p:to>
                                    </p:set>
                                    <p:anim calcmode="lin" valueType="num">
                                      <p:cBhvr>
                                        <p:cTn id="12" dur="500" fill="hold"/>
                                        <p:tgtEl>
                                          <p:spTgt spid="123"/>
                                        </p:tgtEl>
                                        <p:attrNameLst>
                                          <p:attrName>ppt_w</p:attrName>
                                        </p:attrNameLst>
                                      </p:cBhvr>
                                      <p:tavLst>
                                        <p:tav tm="0">
                                          <p:val>
                                            <p:fltVal val="0"/>
                                          </p:val>
                                        </p:tav>
                                        <p:tav tm="100000">
                                          <p:val>
                                            <p:strVal val="#ppt_w"/>
                                          </p:val>
                                        </p:tav>
                                      </p:tavLst>
                                    </p:anim>
                                    <p:anim calcmode="lin" valueType="num">
                                      <p:cBhvr>
                                        <p:cTn id="13" dur="500" fill="hold"/>
                                        <p:tgtEl>
                                          <p:spTgt spid="123"/>
                                        </p:tgtEl>
                                        <p:attrNameLst>
                                          <p:attrName>ppt_h</p:attrName>
                                        </p:attrNameLst>
                                      </p:cBhvr>
                                      <p:tavLst>
                                        <p:tav tm="0">
                                          <p:val>
                                            <p:fltVal val="0"/>
                                          </p:val>
                                        </p:tav>
                                        <p:tav tm="100000">
                                          <p:val>
                                            <p:strVal val="#ppt_h"/>
                                          </p:val>
                                        </p:tav>
                                      </p:tavLst>
                                    </p:anim>
                                    <p:animEffect transition="in" filter="fade">
                                      <p:cBhvr>
                                        <p:cTn id="14" dur="500"/>
                                        <p:tgtEl>
                                          <p:spTgt spid="1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2"/>
                                        </p:tgtEl>
                                        <p:attrNameLst>
                                          <p:attrName>style.visibility</p:attrName>
                                        </p:attrNameLst>
                                      </p:cBhvr>
                                      <p:to>
                                        <p:strVal val="visible"/>
                                      </p:to>
                                    </p:set>
                                    <p:anim calcmode="lin" valueType="num">
                                      <p:cBhvr>
                                        <p:cTn id="17" dur="500" fill="hold"/>
                                        <p:tgtEl>
                                          <p:spTgt spid="112"/>
                                        </p:tgtEl>
                                        <p:attrNameLst>
                                          <p:attrName>ppt_w</p:attrName>
                                        </p:attrNameLst>
                                      </p:cBhvr>
                                      <p:tavLst>
                                        <p:tav tm="0">
                                          <p:val>
                                            <p:fltVal val="0"/>
                                          </p:val>
                                        </p:tav>
                                        <p:tav tm="100000">
                                          <p:val>
                                            <p:strVal val="#ppt_w"/>
                                          </p:val>
                                        </p:tav>
                                      </p:tavLst>
                                    </p:anim>
                                    <p:anim calcmode="lin" valueType="num">
                                      <p:cBhvr>
                                        <p:cTn id="18" dur="500" fill="hold"/>
                                        <p:tgtEl>
                                          <p:spTgt spid="112"/>
                                        </p:tgtEl>
                                        <p:attrNameLst>
                                          <p:attrName>ppt_h</p:attrName>
                                        </p:attrNameLst>
                                      </p:cBhvr>
                                      <p:tavLst>
                                        <p:tav tm="0">
                                          <p:val>
                                            <p:fltVal val="0"/>
                                          </p:val>
                                        </p:tav>
                                        <p:tav tm="100000">
                                          <p:val>
                                            <p:strVal val="#ppt_h"/>
                                          </p:val>
                                        </p:tav>
                                      </p:tavLst>
                                    </p:anim>
                                    <p:animEffect transition="in" filter="fade">
                                      <p:cBhvr>
                                        <p:cTn id="19" dur="500"/>
                                        <p:tgtEl>
                                          <p:spTgt spid="112"/>
                                        </p:tgtEl>
                                      </p:cBhvr>
                                    </p:animEffect>
                                  </p:childTnLst>
                                </p:cTn>
                              </p:par>
                              <p:par>
                                <p:cTn id="20" presetID="53" presetClass="entr" presetSubtype="16"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 calcmode="lin" valueType="num">
                                      <p:cBhvr>
                                        <p:cTn id="22" dur="500" fill="hold"/>
                                        <p:tgtEl>
                                          <p:spTgt spid="126"/>
                                        </p:tgtEl>
                                        <p:attrNameLst>
                                          <p:attrName>ppt_w</p:attrName>
                                        </p:attrNameLst>
                                      </p:cBhvr>
                                      <p:tavLst>
                                        <p:tav tm="0">
                                          <p:val>
                                            <p:fltVal val="0"/>
                                          </p:val>
                                        </p:tav>
                                        <p:tav tm="100000">
                                          <p:val>
                                            <p:strVal val="#ppt_w"/>
                                          </p:val>
                                        </p:tav>
                                      </p:tavLst>
                                    </p:anim>
                                    <p:anim calcmode="lin" valueType="num">
                                      <p:cBhvr>
                                        <p:cTn id="23" dur="500" fill="hold"/>
                                        <p:tgtEl>
                                          <p:spTgt spid="126"/>
                                        </p:tgtEl>
                                        <p:attrNameLst>
                                          <p:attrName>ppt_h</p:attrName>
                                        </p:attrNameLst>
                                      </p:cBhvr>
                                      <p:tavLst>
                                        <p:tav tm="0">
                                          <p:val>
                                            <p:fltVal val="0"/>
                                          </p:val>
                                        </p:tav>
                                        <p:tav tm="100000">
                                          <p:val>
                                            <p:strVal val="#ppt_h"/>
                                          </p:val>
                                        </p:tav>
                                      </p:tavLst>
                                    </p:anim>
                                    <p:animEffect transition="in" filter="fade">
                                      <p:cBhvr>
                                        <p:cTn id="24" dur="500"/>
                                        <p:tgtEl>
                                          <p:spTgt spid="12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16"/>
                                        </p:tgtEl>
                                        <p:attrNameLst>
                                          <p:attrName>style.visibility</p:attrName>
                                        </p:attrNameLst>
                                      </p:cBhvr>
                                      <p:to>
                                        <p:strVal val="visible"/>
                                      </p:to>
                                    </p:set>
                                    <p:anim calcmode="lin" valueType="num">
                                      <p:cBhvr>
                                        <p:cTn id="27" dur="500" fill="hold"/>
                                        <p:tgtEl>
                                          <p:spTgt spid="116"/>
                                        </p:tgtEl>
                                        <p:attrNameLst>
                                          <p:attrName>ppt_w</p:attrName>
                                        </p:attrNameLst>
                                      </p:cBhvr>
                                      <p:tavLst>
                                        <p:tav tm="0">
                                          <p:val>
                                            <p:fltVal val="0"/>
                                          </p:val>
                                        </p:tav>
                                        <p:tav tm="100000">
                                          <p:val>
                                            <p:strVal val="#ppt_w"/>
                                          </p:val>
                                        </p:tav>
                                      </p:tavLst>
                                    </p:anim>
                                    <p:anim calcmode="lin" valueType="num">
                                      <p:cBhvr>
                                        <p:cTn id="28" dur="500" fill="hold"/>
                                        <p:tgtEl>
                                          <p:spTgt spid="116"/>
                                        </p:tgtEl>
                                        <p:attrNameLst>
                                          <p:attrName>ppt_h</p:attrName>
                                        </p:attrNameLst>
                                      </p:cBhvr>
                                      <p:tavLst>
                                        <p:tav tm="0">
                                          <p:val>
                                            <p:fltVal val="0"/>
                                          </p:val>
                                        </p:tav>
                                        <p:tav tm="100000">
                                          <p:val>
                                            <p:strVal val="#ppt_h"/>
                                          </p:val>
                                        </p:tav>
                                      </p:tavLst>
                                    </p:anim>
                                    <p:animEffect transition="in" filter="fade">
                                      <p:cBhvr>
                                        <p:cTn id="29" dur="500"/>
                                        <p:tgtEl>
                                          <p:spTgt spid="11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21"/>
                                        </p:tgtEl>
                                        <p:attrNameLst>
                                          <p:attrName>style.visibility</p:attrName>
                                        </p:attrNameLst>
                                      </p:cBhvr>
                                      <p:to>
                                        <p:strVal val="visible"/>
                                      </p:to>
                                    </p:set>
                                    <p:anim calcmode="lin" valueType="num">
                                      <p:cBhvr>
                                        <p:cTn id="32" dur="500" fill="hold"/>
                                        <p:tgtEl>
                                          <p:spTgt spid="121"/>
                                        </p:tgtEl>
                                        <p:attrNameLst>
                                          <p:attrName>ppt_w</p:attrName>
                                        </p:attrNameLst>
                                      </p:cBhvr>
                                      <p:tavLst>
                                        <p:tav tm="0">
                                          <p:val>
                                            <p:fltVal val="0"/>
                                          </p:val>
                                        </p:tav>
                                        <p:tav tm="100000">
                                          <p:val>
                                            <p:strVal val="#ppt_w"/>
                                          </p:val>
                                        </p:tav>
                                      </p:tavLst>
                                    </p:anim>
                                    <p:anim calcmode="lin" valueType="num">
                                      <p:cBhvr>
                                        <p:cTn id="33" dur="500" fill="hold"/>
                                        <p:tgtEl>
                                          <p:spTgt spid="121"/>
                                        </p:tgtEl>
                                        <p:attrNameLst>
                                          <p:attrName>ppt_h</p:attrName>
                                        </p:attrNameLst>
                                      </p:cBhvr>
                                      <p:tavLst>
                                        <p:tav tm="0">
                                          <p:val>
                                            <p:fltVal val="0"/>
                                          </p:val>
                                        </p:tav>
                                        <p:tav tm="100000">
                                          <p:val>
                                            <p:strVal val="#ppt_h"/>
                                          </p:val>
                                        </p:tav>
                                      </p:tavLst>
                                    </p:anim>
                                    <p:animEffect transition="in" filter="fade">
                                      <p:cBhvr>
                                        <p:cTn id="34" dur="500"/>
                                        <p:tgtEl>
                                          <p:spTgt spid="12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3"/>
                                        </p:tgtEl>
                                        <p:attrNameLst>
                                          <p:attrName>style.visibility</p:attrName>
                                        </p:attrNameLst>
                                      </p:cBhvr>
                                      <p:to>
                                        <p:strVal val="visible"/>
                                      </p:to>
                                    </p:set>
                                    <p:anim calcmode="lin" valueType="num">
                                      <p:cBhvr>
                                        <p:cTn id="37" dur="500" fill="hold"/>
                                        <p:tgtEl>
                                          <p:spTgt spid="113"/>
                                        </p:tgtEl>
                                        <p:attrNameLst>
                                          <p:attrName>ppt_w</p:attrName>
                                        </p:attrNameLst>
                                      </p:cBhvr>
                                      <p:tavLst>
                                        <p:tav tm="0">
                                          <p:val>
                                            <p:fltVal val="0"/>
                                          </p:val>
                                        </p:tav>
                                        <p:tav tm="100000">
                                          <p:val>
                                            <p:strVal val="#ppt_w"/>
                                          </p:val>
                                        </p:tav>
                                      </p:tavLst>
                                    </p:anim>
                                    <p:anim calcmode="lin" valueType="num">
                                      <p:cBhvr>
                                        <p:cTn id="38" dur="500" fill="hold"/>
                                        <p:tgtEl>
                                          <p:spTgt spid="113"/>
                                        </p:tgtEl>
                                        <p:attrNameLst>
                                          <p:attrName>ppt_h</p:attrName>
                                        </p:attrNameLst>
                                      </p:cBhvr>
                                      <p:tavLst>
                                        <p:tav tm="0">
                                          <p:val>
                                            <p:fltVal val="0"/>
                                          </p:val>
                                        </p:tav>
                                        <p:tav tm="100000">
                                          <p:val>
                                            <p:strVal val="#ppt_h"/>
                                          </p:val>
                                        </p:tav>
                                      </p:tavLst>
                                    </p:anim>
                                    <p:animEffect transition="in" filter="fade">
                                      <p:cBhvr>
                                        <p:cTn id="39" dur="500"/>
                                        <p:tgtEl>
                                          <p:spTgt spid="11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22"/>
                                        </p:tgtEl>
                                        <p:attrNameLst>
                                          <p:attrName>style.visibility</p:attrName>
                                        </p:attrNameLst>
                                      </p:cBhvr>
                                      <p:to>
                                        <p:strVal val="visible"/>
                                      </p:to>
                                    </p:set>
                                    <p:anim calcmode="lin" valueType="num">
                                      <p:cBhvr>
                                        <p:cTn id="42" dur="500" fill="hold"/>
                                        <p:tgtEl>
                                          <p:spTgt spid="122"/>
                                        </p:tgtEl>
                                        <p:attrNameLst>
                                          <p:attrName>ppt_w</p:attrName>
                                        </p:attrNameLst>
                                      </p:cBhvr>
                                      <p:tavLst>
                                        <p:tav tm="0">
                                          <p:val>
                                            <p:fltVal val="0"/>
                                          </p:val>
                                        </p:tav>
                                        <p:tav tm="100000">
                                          <p:val>
                                            <p:strVal val="#ppt_w"/>
                                          </p:val>
                                        </p:tav>
                                      </p:tavLst>
                                    </p:anim>
                                    <p:anim calcmode="lin" valueType="num">
                                      <p:cBhvr>
                                        <p:cTn id="43" dur="500" fill="hold"/>
                                        <p:tgtEl>
                                          <p:spTgt spid="122"/>
                                        </p:tgtEl>
                                        <p:attrNameLst>
                                          <p:attrName>ppt_h</p:attrName>
                                        </p:attrNameLst>
                                      </p:cBhvr>
                                      <p:tavLst>
                                        <p:tav tm="0">
                                          <p:val>
                                            <p:fltVal val="0"/>
                                          </p:val>
                                        </p:tav>
                                        <p:tav tm="100000">
                                          <p:val>
                                            <p:strVal val="#ppt_h"/>
                                          </p:val>
                                        </p:tav>
                                      </p:tavLst>
                                    </p:anim>
                                    <p:animEffect transition="in" filter="fade">
                                      <p:cBhvr>
                                        <p:cTn id="44" dur="500"/>
                                        <p:tgtEl>
                                          <p:spTgt spid="12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4"/>
                                        </p:tgtEl>
                                        <p:attrNameLst>
                                          <p:attrName>style.visibility</p:attrName>
                                        </p:attrNameLst>
                                      </p:cBhvr>
                                      <p:to>
                                        <p:strVal val="visible"/>
                                      </p:to>
                                    </p:set>
                                    <p:anim calcmode="lin" valueType="num">
                                      <p:cBhvr>
                                        <p:cTn id="47" dur="500" fill="hold"/>
                                        <p:tgtEl>
                                          <p:spTgt spid="114"/>
                                        </p:tgtEl>
                                        <p:attrNameLst>
                                          <p:attrName>ppt_w</p:attrName>
                                        </p:attrNameLst>
                                      </p:cBhvr>
                                      <p:tavLst>
                                        <p:tav tm="0">
                                          <p:val>
                                            <p:fltVal val="0"/>
                                          </p:val>
                                        </p:tav>
                                        <p:tav tm="100000">
                                          <p:val>
                                            <p:strVal val="#ppt_w"/>
                                          </p:val>
                                        </p:tav>
                                      </p:tavLst>
                                    </p:anim>
                                    <p:anim calcmode="lin" valueType="num">
                                      <p:cBhvr>
                                        <p:cTn id="48" dur="500" fill="hold"/>
                                        <p:tgtEl>
                                          <p:spTgt spid="114"/>
                                        </p:tgtEl>
                                        <p:attrNameLst>
                                          <p:attrName>ppt_h</p:attrName>
                                        </p:attrNameLst>
                                      </p:cBhvr>
                                      <p:tavLst>
                                        <p:tav tm="0">
                                          <p:val>
                                            <p:fltVal val="0"/>
                                          </p:val>
                                        </p:tav>
                                        <p:tav tm="100000">
                                          <p:val>
                                            <p:strVal val="#ppt_h"/>
                                          </p:val>
                                        </p:tav>
                                      </p:tavLst>
                                    </p:anim>
                                    <p:animEffect transition="in" filter="fade">
                                      <p:cBhvr>
                                        <p:cTn id="49" dur="500"/>
                                        <p:tgtEl>
                                          <p:spTgt spid="114"/>
                                        </p:tgtEl>
                                      </p:cBhvr>
                                    </p:animEffect>
                                  </p:childTnLst>
                                </p:cTn>
                              </p:par>
                              <p:par>
                                <p:cTn id="50" presetID="53" presetClass="entr" presetSubtype="16" fill="hold" nodeType="withEffect">
                                  <p:stCondLst>
                                    <p:cond delay="0"/>
                                  </p:stCondLst>
                                  <p:childTnLst>
                                    <p:set>
                                      <p:cBhvr>
                                        <p:cTn id="51" dur="1" fill="hold">
                                          <p:stCondLst>
                                            <p:cond delay="0"/>
                                          </p:stCondLst>
                                        </p:cTn>
                                        <p:tgtEl>
                                          <p:spTgt spid="117"/>
                                        </p:tgtEl>
                                        <p:attrNameLst>
                                          <p:attrName>style.visibility</p:attrName>
                                        </p:attrNameLst>
                                      </p:cBhvr>
                                      <p:to>
                                        <p:strVal val="visible"/>
                                      </p:to>
                                    </p:set>
                                    <p:anim calcmode="lin" valueType="num">
                                      <p:cBhvr>
                                        <p:cTn id="52" dur="500" fill="hold"/>
                                        <p:tgtEl>
                                          <p:spTgt spid="117"/>
                                        </p:tgtEl>
                                        <p:attrNameLst>
                                          <p:attrName>ppt_w</p:attrName>
                                        </p:attrNameLst>
                                      </p:cBhvr>
                                      <p:tavLst>
                                        <p:tav tm="0">
                                          <p:val>
                                            <p:fltVal val="0"/>
                                          </p:val>
                                        </p:tav>
                                        <p:tav tm="100000">
                                          <p:val>
                                            <p:strVal val="#ppt_w"/>
                                          </p:val>
                                        </p:tav>
                                      </p:tavLst>
                                    </p:anim>
                                    <p:anim calcmode="lin" valueType="num">
                                      <p:cBhvr>
                                        <p:cTn id="53" dur="500" fill="hold"/>
                                        <p:tgtEl>
                                          <p:spTgt spid="117"/>
                                        </p:tgtEl>
                                        <p:attrNameLst>
                                          <p:attrName>ppt_h</p:attrName>
                                        </p:attrNameLst>
                                      </p:cBhvr>
                                      <p:tavLst>
                                        <p:tav tm="0">
                                          <p:val>
                                            <p:fltVal val="0"/>
                                          </p:val>
                                        </p:tav>
                                        <p:tav tm="100000">
                                          <p:val>
                                            <p:strVal val="#ppt_h"/>
                                          </p:val>
                                        </p:tav>
                                      </p:tavLst>
                                    </p:anim>
                                    <p:animEffect transition="in" filter="fade">
                                      <p:cBhvr>
                                        <p:cTn id="54" dur="500"/>
                                        <p:tgtEl>
                                          <p:spTgt spid="117"/>
                                        </p:tgtEl>
                                      </p:cBhvr>
                                    </p:animEffect>
                                  </p:childTnLst>
                                </p:cTn>
                              </p:par>
                            </p:childTnLst>
                          </p:cTn>
                        </p:par>
                      </p:childTnLst>
                    </p:cTn>
                  </p:par>
                  <p:par>
                    <p:cTn id="55" fill="hold">
                      <p:stCondLst>
                        <p:cond delay="indefinite"/>
                      </p:stCondLst>
                      <p:childTnLst>
                        <p:par>
                          <p:cTn id="56" fill="hold">
                            <p:stCondLst>
                              <p:cond delay="0"/>
                            </p:stCondLst>
                            <p:childTnLst>
                              <p:par>
                                <p:cTn id="57" presetID="8" presetClass="emph" presetSubtype="0" fill="hold" grpId="1" nodeType="clickEffect">
                                  <p:stCondLst>
                                    <p:cond delay="0"/>
                                  </p:stCondLst>
                                  <p:childTnLst>
                                    <p:animRot by="21600000">
                                      <p:cBhvr>
                                        <p:cTn id="58" dur="2000" fill="hold"/>
                                        <p:tgtEl>
                                          <p:spTgt spid="115"/>
                                        </p:tgtEl>
                                        <p:attrNameLst>
                                          <p:attrName>r</p:attrName>
                                        </p:attrNameLst>
                                      </p:cBhvr>
                                    </p:animRot>
                                  </p:childTnLst>
                                </p:cTn>
                              </p:par>
                              <p:par>
                                <p:cTn id="59" presetID="8" presetClass="emph" presetSubtype="0" fill="hold" nodeType="withEffect">
                                  <p:stCondLst>
                                    <p:cond delay="0"/>
                                  </p:stCondLst>
                                  <p:childTnLst>
                                    <p:animRot by="21600000">
                                      <p:cBhvr>
                                        <p:cTn id="60" dur="2000" fill="hold"/>
                                        <p:tgtEl>
                                          <p:spTgt spid="123"/>
                                        </p:tgtEl>
                                        <p:attrNameLst>
                                          <p:attrName>r</p:attrName>
                                        </p:attrNameLst>
                                      </p:cBhvr>
                                    </p:animRot>
                                  </p:childTnLst>
                                </p:cTn>
                              </p:par>
                              <p:par>
                                <p:cTn id="61" presetID="8" presetClass="emph" presetSubtype="0" fill="hold" grpId="1" nodeType="withEffect">
                                  <p:stCondLst>
                                    <p:cond delay="0"/>
                                  </p:stCondLst>
                                  <p:childTnLst>
                                    <p:animRot by="21600000">
                                      <p:cBhvr>
                                        <p:cTn id="62" dur="2000" fill="hold"/>
                                        <p:tgtEl>
                                          <p:spTgt spid="112"/>
                                        </p:tgtEl>
                                        <p:attrNameLst>
                                          <p:attrName>r</p:attrName>
                                        </p:attrNameLst>
                                      </p:cBhvr>
                                    </p:animRot>
                                  </p:childTnLst>
                                </p:cTn>
                              </p:par>
                              <p:par>
                                <p:cTn id="63" presetID="8" presetClass="emph" presetSubtype="0" fill="hold" nodeType="withEffect">
                                  <p:stCondLst>
                                    <p:cond delay="0"/>
                                  </p:stCondLst>
                                  <p:childTnLst>
                                    <p:animRot by="21600000">
                                      <p:cBhvr>
                                        <p:cTn id="64" dur="2000" fill="hold"/>
                                        <p:tgtEl>
                                          <p:spTgt spid="126"/>
                                        </p:tgtEl>
                                        <p:attrNameLst>
                                          <p:attrName>r</p:attrName>
                                        </p:attrNameLst>
                                      </p:cBhvr>
                                    </p:animRot>
                                  </p:childTnLst>
                                </p:cTn>
                              </p:par>
                              <p:par>
                                <p:cTn id="65" presetID="8" presetClass="emph" presetSubtype="0" fill="hold" grpId="1" nodeType="withEffect">
                                  <p:stCondLst>
                                    <p:cond delay="0"/>
                                  </p:stCondLst>
                                  <p:childTnLst>
                                    <p:animRot by="21600000">
                                      <p:cBhvr>
                                        <p:cTn id="66" dur="2000" fill="hold"/>
                                        <p:tgtEl>
                                          <p:spTgt spid="116"/>
                                        </p:tgtEl>
                                        <p:attrNameLst>
                                          <p:attrName>r</p:attrName>
                                        </p:attrNameLst>
                                      </p:cBhvr>
                                    </p:animRot>
                                  </p:childTnLst>
                                </p:cTn>
                              </p:par>
                              <p:par>
                                <p:cTn id="67" presetID="8" presetClass="emph" presetSubtype="0" fill="hold" grpId="1" nodeType="withEffect">
                                  <p:stCondLst>
                                    <p:cond delay="0"/>
                                  </p:stCondLst>
                                  <p:childTnLst>
                                    <p:animRot by="21600000">
                                      <p:cBhvr>
                                        <p:cTn id="68" dur="2000" fill="hold"/>
                                        <p:tgtEl>
                                          <p:spTgt spid="121"/>
                                        </p:tgtEl>
                                        <p:attrNameLst>
                                          <p:attrName>r</p:attrName>
                                        </p:attrNameLst>
                                      </p:cBhvr>
                                    </p:animRot>
                                  </p:childTnLst>
                                </p:cTn>
                              </p:par>
                              <p:par>
                                <p:cTn id="69" presetID="8" presetClass="emph" presetSubtype="0" fill="hold" grpId="1" nodeType="withEffect">
                                  <p:stCondLst>
                                    <p:cond delay="0"/>
                                  </p:stCondLst>
                                  <p:childTnLst>
                                    <p:animRot by="21600000">
                                      <p:cBhvr>
                                        <p:cTn id="70" dur="2000" fill="hold"/>
                                        <p:tgtEl>
                                          <p:spTgt spid="113"/>
                                        </p:tgtEl>
                                        <p:attrNameLst>
                                          <p:attrName>r</p:attrName>
                                        </p:attrNameLst>
                                      </p:cBhvr>
                                    </p:animRot>
                                  </p:childTnLst>
                                </p:cTn>
                              </p:par>
                              <p:par>
                                <p:cTn id="71" presetID="8" presetClass="emph" presetSubtype="0" fill="hold" grpId="1" nodeType="withEffect">
                                  <p:stCondLst>
                                    <p:cond delay="0"/>
                                  </p:stCondLst>
                                  <p:childTnLst>
                                    <p:animRot by="21600000">
                                      <p:cBhvr>
                                        <p:cTn id="72" dur="2000" fill="hold"/>
                                        <p:tgtEl>
                                          <p:spTgt spid="122"/>
                                        </p:tgtEl>
                                        <p:attrNameLst>
                                          <p:attrName>r</p:attrName>
                                        </p:attrNameLst>
                                      </p:cBhvr>
                                    </p:animRot>
                                  </p:childTnLst>
                                </p:cTn>
                              </p:par>
                              <p:par>
                                <p:cTn id="73" presetID="8" presetClass="emph" presetSubtype="0" fill="hold" grpId="1" nodeType="withEffect">
                                  <p:stCondLst>
                                    <p:cond delay="0"/>
                                  </p:stCondLst>
                                  <p:childTnLst>
                                    <p:animRot by="21600000">
                                      <p:cBhvr>
                                        <p:cTn id="74" dur="2000" fill="hold"/>
                                        <p:tgtEl>
                                          <p:spTgt spid="114"/>
                                        </p:tgtEl>
                                        <p:attrNameLst>
                                          <p:attrName>r</p:attrName>
                                        </p:attrNameLst>
                                      </p:cBhvr>
                                    </p:animRot>
                                  </p:childTnLst>
                                </p:cTn>
                              </p:par>
                              <p:par>
                                <p:cTn id="75" presetID="8" presetClass="emph" presetSubtype="0" fill="hold" nodeType="withEffect">
                                  <p:stCondLst>
                                    <p:cond delay="0"/>
                                  </p:stCondLst>
                                  <p:childTnLst>
                                    <p:animRot by="21600000">
                                      <p:cBhvr>
                                        <p:cTn id="76" dur="2000" fill="hold"/>
                                        <p:tgtEl>
                                          <p:spTgt spid="117"/>
                                        </p:tgtEl>
                                        <p:attrNameLst>
                                          <p:attrName>r</p:attrName>
                                        </p:attrNameLst>
                                      </p:cBhvr>
                                    </p:animRot>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nodeType="clickEffect">
                                  <p:stCondLst>
                                    <p:cond delay="0"/>
                                  </p:stCondLst>
                                  <p:childTnLst>
                                    <p:set>
                                      <p:cBhvr>
                                        <p:cTn id="80" dur="1" fill="hold">
                                          <p:stCondLst>
                                            <p:cond delay="0"/>
                                          </p:stCondLst>
                                        </p:cTn>
                                        <p:tgtEl>
                                          <p:spTgt spid="136"/>
                                        </p:tgtEl>
                                        <p:attrNameLst>
                                          <p:attrName>style.visibility</p:attrName>
                                        </p:attrNameLst>
                                      </p:cBhvr>
                                      <p:to>
                                        <p:strVal val="visible"/>
                                      </p:to>
                                    </p:set>
                                    <p:anim calcmode="lin" valueType="num">
                                      <p:cBhvr additive="base">
                                        <p:cTn id="81" dur="500" fill="hold"/>
                                        <p:tgtEl>
                                          <p:spTgt spid="136"/>
                                        </p:tgtEl>
                                        <p:attrNameLst>
                                          <p:attrName>ppt_x</p:attrName>
                                        </p:attrNameLst>
                                      </p:cBhvr>
                                      <p:tavLst>
                                        <p:tav tm="0">
                                          <p:val>
                                            <p:strVal val="1+#ppt_w/2"/>
                                          </p:val>
                                        </p:tav>
                                        <p:tav tm="100000">
                                          <p:val>
                                            <p:strVal val="#ppt_x"/>
                                          </p:val>
                                        </p:tav>
                                      </p:tavLst>
                                    </p:anim>
                                    <p:anim calcmode="lin" valueType="num">
                                      <p:cBhvr additive="base">
                                        <p:cTn id="82" dur="500" fill="hold"/>
                                        <p:tgtEl>
                                          <p:spTgt spid="136"/>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0"/>
                                  </p:stCondLst>
                                  <p:childTnLst>
                                    <p:set>
                                      <p:cBhvr>
                                        <p:cTn id="84" dur="1" fill="hold">
                                          <p:stCondLst>
                                            <p:cond delay="0"/>
                                          </p:stCondLst>
                                        </p:cTn>
                                        <p:tgtEl>
                                          <p:spTgt spid="137"/>
                                        </p:tgtEl>
                                        <p:attrNameLst>
                                          <p:attrName>style.visibility</p:attrName>
                                        </p:attrNameLst>
                                      </p:cBhvr>
                                      <p:to>
                                        <p:strVal val="visible"/>
                                      </p:to>
                                    </p:set>
                                    <p:anim calcmode="lin" valueType="num">
                                      <p:cBhvr additive="base">
                                        <p:cTn id="85" dur="500" fill="hold"/>
                                        <p:tgtEl>
                                          <p:spTgt spid="137"/>
                                        </p:tgtEl>
                                        <p:attrNameLst>
                                          <p:attrName>ppt_x</p:attrName>
                                        </p:attrNameLst>
                                      </p:cBhvr>
                                      <p:tavLst>
                                        <p:tav tm="0">
                                          <p:val>
                                            <p:strVal val="1+#ppt_w/2"/>
                                          </p:val>
                                        </p:tav>
                                        <p:tav tm="100000">
                                          <p:val>
                                            <p:strVal val="#ppt_x"/>
                                          </p:val>
                                        </p:tav>
                                      </p:tavLst>
                                    </p:anim>
                                    <p:anim calcmode="lin" valueType="num">
                                      <p:cBhvr additive="base">
                                        <p:cTn id="86" dur="500" fill="hold"/>
                                        <p:tgtEl>
                                          <p:spTgt spid="137"/>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140"/>
                                        </p:tgtEl>
                                        <p:attrNameLst>
                                          <p:attrName>style.visibility</p:attrName>
                                        </p:attrNameLst>
                                      </p:cBhvr>
                                      <p:to>
                                        <p:strVal val="visible"/>
                                      </p:to>
                                    </p:set>
                                    <p:anim calcmode="lin" valueType="num">
                                      <p:cBhvr additive="base">
                                        <p:cTn id="89" dur="500" fill="hold"/>
                                        <p:tgtEl>
                                          <p:spTgt spid="140"/>
                                        </p:tgtEl>
                                        <p:attrNameLst>
                                          <p:attrName>ppt_x</p:attrName>
                                        </p:attrNameLst>
                                      </p:cBhvr>
                                      <p:tavLst>
                                        <p:tav tm="0">
                                          <p:val>
                                            <p:strVal val="1+#ppt_w/2"/>
                                          </p:val>
                                        </p:tav>
                                        <p:tav tm="100000">
                                          <p:val>
                                            <p:strVal val="#ppt_x"/>
                                          </p:val>
                                        </p:tav>
                                      </p:tavLst>
                                    </p:anim>
                                    <p:anim calcmode="lin" valueType="num">
                                      <p:cBhvr additive="base">
                                        <p:cTn id="90" dur="500" fill="hold"/>
                                        <p:tgtEl>
                                          <p:spTgt spid="140"/>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141"/>
                                        </p:tgtEl>
                                        <p:attrNameLst>
                                          <p:attrName>style.visibility</p:attrName>
                                        </p:attrNameLst>
                                      </p:cBhvr>
                                      <p:to>
                                        <p:strVal val="visible"/>
                                      </p:to>
                                    </p:set>
                                    <p:anim calcmode="lin" valueType="num">
                                      <p:cBhvr additive="base">
                                        <p:cTn id="93" dur="500" fill="hold"/>
                                        <p:tgtEl>
                                          <p:spTgt spid="141"/>
                                        </p:tgtEl>
                                        <p:attrNameLst>
                                          <p:attrName>ppt_x</p:attrName>
                                        </p:attrNameLst>
                                      </p:cBhvr>
                                      <p:tavLst>
                                        <p:tav tm="0">
                                          <p:val>
                                            <p:strVal val="1+#ppt_w/2"/>
                                          </p:val>
                                        </p:tav>
                                        <p:tav tm="100000">
                                          <p:val>
                                            <p:strVal val="#ppt_x"/>
                                          </p:val>
                                        </p:tav>
                                      </p:tavLst>
                                    </p:anim>
                                    <p:anim calcmode="lin" valueType="num">
                                      <p:cBhvr additive="base">
                                        <p:cTn id="94" dur="500" fill="hold"/>
                                        <p:tgtEl>
                                          <p:spTgt spid="141"/>
                                        </p:tgtEl>
                                        <p:attrNameLst>
                                          <p:attrName>ppt_y</p:attrName>
                                        </p:attrNameLst>
                                      </p:cBhvr>
                                      <p:tavLst>
                                        <p:tav tm="0">
                                          <p:val>
                                            <p:strVal val="#ppt_y"/>
                                          </p:val>
                                        </p:tav>
                                        <p:tav tm="100000">
                                          <p:val>
                                            <p:strVal val="#ppt_y"/>
                                          </p:val>
                                        </p:tav>
                                      </p:tavLst>
                                    </p:anim>
                                  </p:childTnLst>
                                </p:cTn>
                              </p:par>
                              <p:par>
                                <p:cTn id="95" presetID="2" presetClass="entr" presetSubtype="2" fill="hold" nodeType="withEffect">
                                  <p:stCondLst>
                                    <p:cond delay="0"/>
                                  </p:stCondLst>
                                  <p:childTnLst>
                                    <p:set>
                                      <p:cBhvr>
                                        <p:cTn id="96" dur="1" fill="hold">
                                          <p:stCondLst>
                                            <p:cond delay="0"/>
                                          </p:stCondLst>
                                        </p:cTn>
                                        <p:tgtEl>
                                          <p:spTgt spid="142"/>
                                        </p:tgtEl>
                                        <p:attrNameLst>
                                          <p:attrName>style.visibility</p:attrName>
                                        </p:attrNameLst>
                                      </p:cBhvr>
                                      <p:to>
                                        <p:strVal val="visible"/>
                                      </p:to>
                                    </p:set>
                                    <p:anim calcmode="lin" valueType="num">
                                      <p:cBhvr additive="base">
                                        <p:cTn id="97" dur="500" fill="hold"/>
                                        <p:tgtEl>
                                          <p:spTgt spid="142"/>
                                        </p:tgtEl>
                                        <p:attrNameLst>
                                          <p:attrName>ppt_x</p:attrName>
                                        </p:attrNameLst>
                                      </p:cBhvr>
                                      <p:tavLst>
                                        <p:tav tm="0">
                                          <p:val>
                                            <p:strVal val="1+#ppt_w/2"/>
                                          </p:val>
                                        </p:tav>
                                        <p:tav tm="100000">
                                          <p:val>
                                            <p:strVal val="#ppt_x"/>
                                          </p:val>
                                        </p:tav>
                                      </p:tavLst>
                                    </p:anim>
                                    <p:anim calcmode="lin" valueType="num">
                                      <p:cBhvr additive="base">
                                        <p:cTn id="98" dur="500" fill="hold"/>
                                        <p:tgtEl>
                                          <p:spTgt spid="142"/>
                                        </p:tgtEl>
                                        <p:attrNameLst>
                                          <p:attrName>ppt_y</p:attrName>
                                        </p:attrNameLst>
                                      </p:cBhvr>
                                      <p:tavLst>
                                        <p:tav tm="0">
                                          <p:val>
                                            <p:strVal val="#ppt_y"/>
                                          </p:val>
                                        </p:tav>
                                        <p:tav tm="100000">
                                          <p:val>
                                            <p:strVal val="#ppt_y"/>
                                          </p:val>
                                        </p:tav>
                                      </p:tavLst>
                                    </p:anim>
                                  </p:childTnLst>
                                </p:cTn>
                              </p:par>
                              <p:par>
                                <p:cTn id="99" presetID="2" presetClass="entr" presetSubtype="2" fill="hold" nodeType="withEffect">
                                  <p:stCondLst>
                                    <p:cond delay="0"/>
                                  </p:stCondLst>
                                  <p:childTnLst>
                                    <p:set>
                                      <p:cBhvr>
                                        <p:cTn id="100" dur="1" fill="hold">
                                          <p:stCondLst>
                                            <p:cond delay="0"/>
                                          </p:stCondLst>
                                        </p:cTn>
                                        <p:tgtEl>
                                          <p:spTgt spid="143"/>
                                        </p:tgtEl>
                                        <p:attrNameLst>
                                          <p:attrName>style.visibility</p:attrName>
                                        </p:attrNameLst>
                                      </p:cBhvr>
                                      <p:to>
                                        <p:strVal val="visible"/>
                                      </p:to>
                                    </p:set>
                                    <p:anim calcmode="lin" valueType="num">
                                      <p:cBhvr additive="base">
                                        <p:cTn id="101" dur="500" fill="hold"/>
                                        <p:tgtEl>
                                          <p:spTgt spid="143"/>
                                        </p:tgtEl>
                                        <p:attrNameLst>
                                          <p:attrName>ppt_x</p:attrName>
                                        </p:attrNameLst>
                                      </p:cBhvr>
                                      <p:tavLst>
                                        <p:tav tm="0">
                                          <p:val>
                                            <p:strVal val="1+#ppt_w/2"/>
                                          </p:val>
                                        </p:tav>
                                        <p:tav tm="100000">
                                          <p:val>
                                            <p:strVal val="#ppt_x"/>
                                          </p:val>
                                        </p:tav>
                                      </p:tavLst>
                                    </p:anim>
                                    <p:anim calcmode="lin" valueType="num">
                                      <p:cBhvr additive="base">
                                        <p:cTn id="102" dur="500" fill="hold"/>
                                        <p:tgtEl>
                                          <p:spTgt spid="143"/>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146"/>
                                        </p:tgtEl>
                                        <p:attrNameLst>
                                          <p:attrName>style.visibility</p:attrName>
                                        </p:attrNameLst>
                                      </p:cBhvr>
                                      <p:to>
                                        <p:strVal val="visible"/>
                                      </p:to>
                                    </p:set>
                                    <p:anim calcmode="lin" valueType="num">
                                      <p:cBhvr additive="base">
                                        <p:cTn id="105" dur="500" fill="hold"/>
                                        <p:tgtEl>
                                          <p:spTgt spid="146"/>
                                        </p:tgtEl>
                                        <p:attrNameLst>
                                          <p:attrName>ppt_x</p:attrName>
                                        </p:attrNameLst>
                                      </p:cBhvr>
                                      <p:tavLst>
                                        <p:tav tm="0">
                                          <p:val>
                                            <p:strVal val="1+#ppt_w/2"/>
                                          </p:val>
                                        </p:tav>
                                        <p:tav tm="100000">
                                          <p:val>
                                            <p:strVal val="#ppt_x"/>
                                          </p:val>
                                        </p:tav>
                                      </p:tavLst>
                                    </p:anim>
                                    <p:anim calcmode="lin" valueType="num">
                                      <p:cBhvr additive="base">
                                        <p:cTn id="106" dur="500" fill="hold"/>
                                        <p:tgtEl>
                                          <p:spTgt spid="146"/>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147"/>
                                        </p:tgtEl>
                                        <p:attrNameLst>
                                          <p:attrName>style.visibility</p:attrName>
                                        </p:attrNameLst>
                                      </p:cBhvr>
                                      <p:to>
                                        <p:strVal val="visible"/>
                                      </p:to>
                                    </p:set>
                                    <p:anim calcmode="lin" valueType="num">
                                      <p:cBhvr additive="base">
                                        <p:cTn id="109" dur="500" fill="hold"/>
                                        <p:tgtEl>
                                          <p:spTgt spid="147"/>
                                        </p:tgtEl>
                                        <p:attrNameLst>
                                          <p:attrName>ppt_x</p:attrName>
                                        </p:attrNameLst>
                                      </p:cBhvr>
                                      <p:tavLst>
                                        <p:tav tm="0">
                                          <p:val>
                                            <p:strVal val="1+#ppt_w/2"/>
                                          </p:val>
                                        </p:tav>
                                        <p:tav tm="100000">
                                          <p:val>
                                            <p:strVal val="#ppt_x"/>
                                          </p:val>
                                        </p:tav>
                                      </p:tavLst>
                                    </p:anim>
                                    <p:anim calcmode="lin" valueType="num">
                                      <p:cBhvr additive="base">
                                        <p:cTn id="110" dur="500" fill="hold"/>
                                        <p:tgtEl>
                                          <p:spTgt spid="147"/>
                                        </p:tgtEl>
                                        <p:attrNameLst>
                                          <p:attrName>ppt_y</p:attrName>
                                        </p:attrNameLst>
                                      </p:cBhvr>
                                      <p:tavLst>
                                        <p:tav tm="0">
                                          <p:val>
                                            <p:strVal val="#ppt_y"/>
                                          </p:val>
                                        </p:tav>
                                        <p:tav tm="100000">
                                          <p:val>
                                            <p:strVal val="#ppt_y"/>
                                          </p:val>
                                        </p:tav>
                                      </p:tavLst>
                                    </p:anim>
                                  </p:childTnLst>
                                </p:cTn>
                              </p:par>
                              <p:par>
                                <p:cTn id="111" presetID="2" presetClass="entr" presetSubtype="2" fill="hold" nodeType="withEffect">
                                  <p:stCondLst>
                                    <p:cond delay="0"/>
                                  </p:stCondLst>
                                  <p:childTnLst>
                                    <p:set>
                                      <p:cBhvr>
                                        <p:cTn id="112" dur="1" fill="hold">
                                          <p:stCondLst>
                                            <p:cond delay="0"/>
                                          </p:stCondLst>
                                        </p:cTn>
                                        <p:tgtEl>
                                          <p:spTgt spid="148"/>
                                        </p:tgtEl>
                                        <p:attrNameLst>
                                          <p:attrName>style.visibility</p:attrName>
                                        </p:attrNameLst>
                                      </p:cBhvr>
                                      <p:to>
                                        <p:strVal val="visible"/>
                                      </p:to>
                                    </p:set>
                                    <p:anim calcmode="lin" valueType="num">
                                      <p:cBhvr additive="base">
                                        <p:cTn id="113" dur="500" fill="hold"/>
                                        <p:tgtEl>
                                          <p:spTgt spid="148"/>
                                        </p:tgtEl>
                                        <p:attrNameLst>
                                          <p:attrName>ppt_x</p:attrName>
                                        </p:attrNameLst>
                                      </p:cBhvr>
                                      <p:tavLst>
                                        <p:tav tm="0">
                                          <p:val>
                                            <p:strVal val="1+#ppt_w/2"/>
                                          </p:val>
                                        </p:tav>
                                        <p:tav tm="100000">
                                          <p:val>
                                            <p:strVal val="#ppt_x"/>
                                          </p:val>
                                        </p:tav>
                                      </p:tavLst>
                                    </p:anim>
                                    <p:anim calcmode="lin" valueType="num">
                                      <p:cBhvr additive="base">
                                        <p:cTn id="114" dur="500" fill="hold"/>
                                        <p:tgtEl>
                                          <p:spTgt spid="148"/>
                                        </p:tgtEl>
                                        <p:attrNameLst>
                                          <p:attrName>ppt_y</p:attrName>
                                        </p:attrNameLst>
                                      </p:cBhvr>
                                      <p:tavLst>
                                        <p:tav tm="0">
                                          <p:val>
                                            <p:strVal val="#ppt_y"/>
                                          </p:val>
                                        </p:tav>
                                        <p:tav tm="100000">
                                          <p:val>
                                            <p:strVal val="#ppt_y"/>
                                          </p:val>
                                        </p:tav>
                                      </p:tavLst>
                                    </p:anim>
                                  </p:childTnLst>
                                </p:cTn>
                              </p:par>
                              <p:par>
                                <p:cTn id="115" presetID="2" presetClass="entr" presetSubtype="2" fill="hold" nodeType="withEffect">
                                  <p:stCondLst>
                                    <p:cond delay="0"/>
                                  </p:stCondLst>
                                  <p:childTnLst>
                                    <p:set>
                                      <p:cBhvr>
                                        <p:cTn id="116" dur="1" fill="hold">
                                          <p:stCondLst>
                                            <p:cond delay="0"/>
                                          </p:stCondLst>
                                        </p:cTn>
                                        <p:tgtEl>
                                          <p:spTgt spid="149"/>
                                        </p:tgtEl>
                                        <p:attrNameLst>
                                          <p:attrName>style.visibility</p:attrName>
                                        </p:attrNameLst>
                                      </p:cBhvr>
                                      <p:to>
                                        <p:strVal val="visible"/>
                                      </p:to>
                                    </p:set>
                                    <p:anim calcmode="lin" valueType="num">
                                      <p:cBhvr additive="base">
                                        <p:cTn id="117" dur="500" fill="hold"/>
                                        <p:tgtEl>
                                          <p:spTgt spid="149"/>
                                        </p:tgtEl>
                                        <p:attrNameLst>
                                          <p:attrName>ppt_x</p:attrName>
                                        </p:attrNameLst>
                                      </p:cBhvr>
                                      <p:tavLst>
                                        <p:tav tm="0">
                                          <p:val>
                                            <p:strVal val="1+#ppt_w/2"/>
                                          </p:val>
                                        </p:tav>
                                        <p:tav tm="100000">
                                          <p:val>
                                            <p:strVal val="#ppt_x"/>
                                          </p:val>
                                        </p:tav>
                                      </p:tavLst>
                                    </p:anim>
                                    <p:anim calcmode="lin" valueType="num">
                                      <p:cBhvr additive="base">
                                        <p:cTn id="118" dur="500" fill="hold"/>
                                        <p:tgtEl>
                                          <p:spTgt spid="149"/>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0"/>
                                  </p:stCondLst>
                                  <p:childTnLst>
                                    <p:set>
                                      <p:cBhvr>
                                        <p:cTn id="120" dur="1" fill="hold">
                                          <p:stCondLst>
                                            <p:cond delay="0"/>
                                          </p:stCondLst>
                                        </p:cTn>
                                        <p:tgtEl>
                                          <p:spTgt spid="152"/>
                                        </p:tgtEl>
                                        <p:attrNameLst>
                                          <p:attrName>style.visibility</p:attrName>
                                        </p:attrNameLst>
                                      </p:cBhvr>
                                      <p:to>
                                        <p:strVal val="visible"/>
                                      </p:to>
                                    </p:set>
                                    <p:anim calcmode="lin" valueType="num">
                                      <p:cBhvr additive="base">
                                        <p:cTn id="121" dur="500" fill="hold"/>
                                        <p:tgtEl>
                                          <p:spTgt spid="152"/>
                                        </p:tgtEl>
                                        <p:attrNameLst>
                                          <p:attrName>ppt_x</p:attrName>
                                        </p:attrNameLst>
                                      </p:cBhvr>
                                      <p:tavLst>
                                        <p:tav tm="0">
                                          <p:val>
                                            <p:strVal val="1+#ppt_w/2"/>
                                          </p:val>
                                        </p:tav>
                                        <p:tav tm="100000">
                                          <p:val>
                                            <p:strVal val="#ppt_x"/>
                                          </p:val>
                                        </p:tav>
                                      </p:tavLst>
                                    </p:anim>
                                    <p:anim calcmode="lin" valueType="num">
                                      <p:cBhvr additive="base">
                                        <p:cTn id="122" dur="500" fill="hold"/>
                                        <p:tgtEl>
                                          <p:spTgt spid="152"/>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153"/>
                                        </p:tgtEl>
                                        <p:attrNameLst>
                                          <p:attrName>style.visibility</p:attrName>
                                        </p:attrNameLst>
                                      </p:cBhvr>
                                      <p:to>
                                        <p:strVal val="visible"/>
                                      </p:to>
                                    </p:set>
                                    <p:anim calcmode="lin" valueType="num">
                                      <p:cBhvr additive="base">
                                        <p:cTn id="125" dur="500" fill="hold"/>
                                        <p:tgtEl>
                                          <p:spTgt spid="153"/>
                                        </p:tgtEl>
                                        <p:attrNameLst>
                                          <p:attrName>ppt_x</p:attrName>
                                        </p:attrNameLst>
                                      </p:cBhvr>
                                      <p:tavLst>
                                        <p:tav tm="0">
                                          <p:val>
                                            <p:strVal val="1+#ppt_w/2"/>
                                          </p:val>
                                        </p:tav>
                                        <p:tav tm="100000">
                                          <p:val>
                                            <p:strVal val="#ppt_x"/>
                                          </p:val>
                                        </p:tav>
                                      </p:tavLst>
                                    </p:anim>
                                    <p:anim calcmode="lin" valueType="num">
                                      <p:cBhvr additive="base">
                                        <p:cTn id="126" dur="500" fill="hold"/>
                                        <p:tgtEl>
                                          <p:spTgt spid="153"/>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8" fill="hold" nodeType="clickEffect">
                                  <p:stCondLst>
                                    <p:cond delay="0"/>
                                  </p:stCondLst>
                                  <p:childTnLst>
                                    <p:set>
                                      <p:cBhvr>
                                        <p:cTn id="130" dur="1" fill="hold">
                                          <p:stCondLst>
                                            <p:cond delay="0"/>
                                          </p:stCondLst>
                                        </p:cTn>
                                        <p:tgtEl>
                                          <p:spTgt spid="106"/>
                                        </p:tgtEl>
                                        <p:attrNameLst>
                                          <p:attrName>style.visibility</p:attrName>
                                        </p:attrNameLst>
                                      </p:cBhvr>
                                      <p:to>
                                        <p:strVal val="visible"/>
                                      </p:to>
                                    </p:set>
                                    <p:anim calcmode="lin" valueType="num">
                                      <p:cBhvr additive="base">
                                        <p:cTn id="131" dur="500" fill="hold"/>
                                        <p:tgtEl>
                                          <p:spTgt spid="106"/>
                                        </p:tgtEl>
                                        <p:attrNameLst>
                                          <p:attrName>ppt_x</p:attrName>
                                        </p:attrNameLst>
                                      </p:cBhvr>
                                      <p:tavLst>
                                        <p:tav tm="0">
                                          <p:val>
                                            <p:strVal val="0-#ppt_w/2"/>
                                          </p:val>
                                        </p:tav>
                                        <p:tav tm="100000">
                                          <p:val>
                                            <p:strVal val="#ppt_x"/>
                                          </p:val>
                                        </p:tav>
                                      </p:tavLst>
                                    </p:anim>
                                    <p:anim calcmode="lin" valueType="num">
                                      <p:cBhvr additive="base">
                                        <p:cTn id="132" dur="500" fill="hold"/>
                                        <p:tgtEl>
                                          <p:spTgt spid="106"/>
                                        </p:tgtEl>
                                        <p:attrNameLst>
                                          <p:attrName>ppt_y</p:attrName>
                                        </p:attrNameLst>
                                      </p:cBhvr>
                                      <p:tavLst>
                                        <p:tav tm="0">
                                          <p:val>
                                            <p:strVal val="#ppt_y"/>
                                          </p:val>
                                        </p:tav>
                                        <p:tav tm="100000">
                                          <p:val>
                                            <p:strVal val="#ppt_y"/>
                                          </p:val>
                                        </p:tav>
                                      </p:tavLst>
                                    </p:anim>
                                  </p:childTnLst>
                                </p:cTn>
                              </p:par>
                              <p:par>
                                <p:cTn id="133" presetID="2" presetClass="entr" presetSubtype="8" fill="hold" nodeType="withEffect">
                                  <p:stCondLst>
                                    <p:cond delay="0"/>
                                  </p:stCondLst>
                                  <p:childTnLst>
                                    <p:set>
                                      <p:cBhvr>
                                        <p:cTn id="134" dur="1" fill="hold">
                                          <p:stCondLst>
                                            <p:cond delay="0"/>
                                          </p:stCondLst>
                                        </p:cTn>
                                        <p:tgtEl>
                                          <p:spTgt spid="107"/>
                                        </p:tgtEl>
                                        <p:attrNameLst>
                                          <p:attrName>style.visibility</p:attrName>
                                        </p:attrNameLst>
                                      </p:cBhvr>
                                      <p:to>
                                        <p:strVal val="visible"/>
                                      </p:to>
                                    </p:set>
                                    <p:anim calcmode="lin" valueType="num">
                                      <p:cBhvr additive="base">
                                        <p:cTn id="135" dur="500" fill="hold"/>
                                        <p:tgtEl>
                                          <p:spTgt spid="107"/>
                                        </p:tgtEl>
                                        <p:attrNameLst>
                                          <p:attrName>ppt_x</p:attrName>
                                        </p:attrNameLst>
                                      </p:cBhvr>
                                      <p:tavLst>
                                        <p:tav tm="0">
                                          <p:val>
                                            <p:strVal val="0-#ppt_w/2"/>
                                          </p:val>
                                        </p:tav>
                                        <p:tav tm="100000">
                                          <p:val>
                                            <p:strVal val="#ppt_x"/>
                                          </p:val>
                                        </p:tav>
                                      </p:tavLst>
                                    </p:anim>
                                    <p:anim calcmode="lin" valueType="num">
                                      <p:cBhvr additive="base">
                                        <p:cTn id="136" dur="500" fill="hold"/>
                                        <p:tgtEl>
                                          <p:spTgt spid="107"/>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stCondLst>
                                    <p:cond delay="0"/>
                                  </p:stCondLst>
                                  <p:childTnLst>
                                    <p:set>
                                      <p:cBhvr>
                                        <p:cTn id="138" dur="1" fill="hold">
                                          <p:stCondLst>
                                            <p:cond delay="0"/>
                                          </p:stCondLst>
                                        </p:cTn>
                                        <p:tgtEl>
                                          <p:spTgt spid="110"/>
                                        </p:tgtEl>
                                        <p:attrNameLst>
                                          <p:attrName>style.visibility</p:attrName>
                                        </p:attrNameLst>
                                      </p:cBhvr>
                                      <p:to>
                                        <p:strVal val="visible"/>
                                      </p:to>
                                    </p:set>
                                    <p:anim calcmode="lin" valueType="num">
                                      <p:cBhvr additive="base">
                                        <p:cTn id="139" dur="500" fill="hold"/>
                                        <p:tgtEl>
                                          <p:spTgt spid="110"/>
                                        </p:tgtEl>
                                        <p:attrNameLst>
                                          <p:attrName>ppt_x</p:attrName>
                                        </p:attrNameLst>
                                      </p:cBhvr>
                                      <p:tavLst>
                                        <p:tav tm="0">
                                          <p:val>
                                            <p:strVal val="0-#ppt_w/2"/>
                                          </p:val>
                                        </p:tav>
                                        <p:tav tm="100000">
                                          <p:val>
                                            <p:strVal val="#ppt_x"/>
                                          </p:val>
                                        </p:tav>
                                      </p:tavLst>
                                    </p:anim>
                                    <p:anim calcmode="lin" valueType="num">
                                      <p:cBhvr additive="base">
                                        <p:cTn id="140" dur="500" fill="hold"/>
                                        <p:tgtEl>
                                          <p:spTgt spid="110"/>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p:stCondLst>
                                    <p:cond delay="0"/>
                                  </p:stCondLst>
                                  <p:childTnLst>
                                    <p:set>
                                      <p:cBhvr>
                                        <p:cTn id="142" dur="1" fill="hold">
                                          <p:stCondLst>
                                            <p:cond delay="0"/>
                                          </p:stCondLst>
                                        </p:cTn>
                                        <p:tgtEl>
                                          <p:spTgt spid="111"/>
                                        </p:tgtEl>
                                        <p:attrNameLst>
                                          <p:attrName>style.visibility</p:attrName>
                                        </p:attrNameLst>
                                      </p:cBhvr>
                                      <p:to>
                                        <p:strVal val="visible"/>
                                      </p:to>
                                    </p:set>
                                    <p:anim calcmode="lin" valueType="num">
                                      <p:cBhvr additive="base">
                                        <p:cTn id="143" dur="500" fill="hold"/>
                                        <p:tgtEl>
                                          <p:spTgt spid="111"/>
                                        </p:tgtEl>
                                        <p:attrNameLst>
                                          <p:attrName>ppt_x</p:attrName>
                                        </p:attrNameLst>
                                      </p:cBhvr>
                                      <p:tavLst>
                                        <p:tav tm="0">
                                          <p:val>
                                            <p:strVal val="0-#ppt_w/2"/>
                                          </p:val>
                                        </p:tav>
                                        <p:tav tm="100000">
                                          <p:val>
                                            <p:strVal val="#ppt_x"/>
                                          </p:val>
                                        </p:tav>
                                      </p:tavLst>
                                    </p:anim>
                                    <p:anim calcmode="lin" valueType="num">
                                      <p:cBhvr additive="base">
                                        <p:cTn id="144" dur="500" fill="hold"/>
                                        <p:tgtEl>
                                          <p:spTgt spid="111"/>
                                        </p:tgtEl>
                                        <p:attrNameLst>
                                          <p:attrName>ppt_y</p:attrName>
                                        </p:attrNameLst>
                                      </p:cBhvr>
                                      <p:tavLst>
                                        <p:tav tm="0">
                                          <p:val>
                                            <p:strVal val="#ppt_y"/>
                                          </p:val>
                                        </p:tav>
                                        <p:tav tm="100000">
                                          <p:val>
                                            <p:strVal val="#ppt_y"/>
                                          </p:val>
                                        </p:tav>
                                      </p:tavLst>
                                    </p:anim>
                                  </p:childTnLst>
                                </p:cTn>
                              </p:par>
                              <p:par>
                                <p:cTn id="145" presetID="2" presetClass="entr" presetSubtype="8" fill="hold" nodeType="withEffect">
                                  <p:stCondLst>
                                    <p:cond delay="0"/>
                                  </p:stCondLst>
                                  <p:childTnLst>
                                    <p:set>
                                      <p:cBhvr>
                                        <p:cTn id="146" dur="1" fill="hold">
                                          <p:stCondLst>
                                            <p:cond delay="0"/>
                                          </p:stCondLst>
                                        </p:cTn>
                                        <p:tgtEl>
                                          <p:spTgt spid="130"/>
                                        </p:tgtEl>
                                        <p:attrNameLst>
                                          <p:attrName>style.visibility</p:attrName>
                                        </p:attrNameLst>
                                      </p:cBhvr>
                                      <p:to>
                                        <p:strVal val="visible"/>
                                      </p:to>
                                    </p:set>
                                    <p:anim calcmode="lin" valueType="num">
                                      <p:cBhvr additive="base">
                                        <p:cTn id="147" dur="500" fill="hold"/>
                                        <p:tgtEl>
                                          <p:spTgt spid="130"/>
                                        </p:tgtEl>
                                        <p:attrNameLst>
                                          <p:attrName>ppt_x</p:attrName>
                                        </p:attrNameLst>
                                      </p:cBhvr>
                                      <p:tavLst>
                                        <p:tav tm="0">
                                          <p:val>
                                            <p:strVal val="0-#ppt_w/2"/>
                                          </p:val>
                                        </p:tav>
                                        <p:tav tm="100000">
                                          <p:val>
                                            <p:strVal val="#ppt_x"/>
                                          </p:val>
                                        </p:tav>
                                      </p:tavLst>
                                    </p:anim>
                                    <p:anim calcmode="lin" valueType="num">
                                      <p:cBhvr additive="base">
                                        <p:cTn id="148" dur="500" fill="hold"/>
                                        <p:tgtEl>
                                          <p:spTgt spid="130"/>
                                        </p:tgtEl>
                                        <p:attrNameLst>
                                          <p:attrName>ppt_y</p:attrName>
                                        </p:attrNameLst>
                                      </p:cBhvr>
                                      <p:tavLst>
                                        <p:tav tm="0">
                                          <p:val>
                                            <p:strVal val="#ppt_y"/>
                                          </p:val>
                                        </p:tav>
                                        <p:tav tm="100000">
                                          <p:val>
                                            <p:strVal val="#ppt_y"/>
                                          </p:val>
                                        </p:tav>
                                      </p:tavLst>
                                    </p:anim>
                                  </p:childTnLst>
                                </p:cTn>
                              </p:par>
                              <p:par>
                                <p:cTn id="149" presetID="2" presetClass="entr" presetSubtype="8" fill="hold" nodeType="withEffect">
                                  <p:stCondLst>
                                    <p:cond delay="0"/>
                                  </p:stCondLst>
                                  <p:childTnLst>
                                    <p:set>
                                      <p:cBhvr>
                                        <p:cTn id="150" dur="1" fill="hold">
                                          <p:stCondLst>
                                            <p:cond delay="0"/>
                                          </p:stCondLst>
                                        </p:cTn>
                                        <p:tgtEl>
                                          <p:spTgt spid="131"/>
                                        </p:tgtEl>
                                        <p:attrNameLst>
                                          <p:attrName>style.visibility</p:attrName>
                                        </p:attrNameLst>
                                      </p:cBhvr>
                                      <p:to>
                                        <p:strVal val="visible"/>
                                      </p:to>
                                    </p:set>
                                    <p:anim calcmode="lin" valueType="num">
                                      <p:cBhvr additive="base">
                                        <p:cTn id="151" dur="500" fill="hold"/>
                                        <p:tgtEl>
                                          <p:spTgt spid="131"/>
                                        </p:tgtEl>
                                        <p:attrNameLst>
                                          <p:attrName>ppt_x</p:attrName>
                                        </p:attrNameLst>
                                      </p:cBhvr>
                                      <p:tavLst>
                                        <p:tav tm="0">
                                          <p:val>
                                            <p:strVal val="0-#ppt_w/2"/>
                                          </p:val>
                                        </p:tav>
                                        <p:tav tm="100000">
                                          <p:val>
                                            <p:strVal val="#ppt_x"/>
                                          </p:val>
                                        </p:tav>
                                      </p:tavLst>
                                    </p:anim>
                                    <p:anim calcmode="lin" valueType="num">
                                      <p:cBhvr additive="base">
                                        <p:cTn id="152" dur="500" fill="hold"/>
                                        <p:tgtEl>
                                          <p:spTgt spid="131"/>
                                        </p:tgtEl>
                                        <p:attrNameLst>
                                          <p:attrName>ppt_y</p:attrName>
                                        </p:attrNameLst>
                                      </p:cBhvr>
                                      <p:tavLst>
                                        <p:tav tm="0">
                                          <p:val>
                                            <p:strVal val="#ppt_y"/>
                                          </p:val>
                                        </p:tav>
                                        <p:tav tm="100000">
                                          <p:val>
                                            <p:strVal val="#ppt_y"/>
                                          </p:val>
                                        </p:tav>
                                      </p:tavLst>
                                    </p:anim>
                                  </p:childTnLst>
                                </p:cTn>
                              </p:par>
                              <p:par>
                                <p:cTn id="153" presetID="2" presetClass="entr" presetSubtype="8" fill="hold" grpId="0" nodeType="withEffect">
                                  <p:stCondLst>
                                    <p:cond delay="0"/>
                                  </p:stCondLst>
                                  <p:childTnLst>
                                    <p:set>
                                      <p:cBhvr>
                                        <p:cTn id="154" dur="1" fill="hold">
                                          <p:stCondLst>
                                            <p:cond delay="0"/>
                                          </p:stCondLst>
                                        </p:cTn>
                                        <p:tgtEl>
                                          <p:spTgt spid="134"/>
                                        </p:tgtEl>
                                        <p:attrNameLst>
                                          <p:attrName>style.visibility</p:attrName>
                                        </p:attrNameLst>
                                      </p:cBhvr>
                                      <p:to>
                                        <p:strVal val="visible"/>
                                      </p:to>
                                    </p:set>
                                    <p:anim calcmode="lin" valueType="num">
                                      <p:cBhvr additive="base">
                                        <p:cTn id="155" dur="500" fill="hold"/>
                                        <p:tgtEl>
                                          <p:spTgt spid="134"/>
                                        </p:tgtEl>
                                        <p:attrNameLst>
                                          <p:attrName>ppt_x</p:attrName>
                                        </p:attrNameLst>
                                      </p:cBhvr>
                                      <p:tavLst>
                                        <p:tav tm="0">
                                          <p:val>
                                            <p:strVal val="0-#ppt_w/2"/>
                                          </p:val>
                                        </p:tav>
                                        <p:tav tm="100000">
                                          <p:val>
                                            <p:strVal val="#ppt_x"/>
                                          </p:val>
                                        </p:tav>
                                      </p:tavLst>
                                    </p:anim>
                                    <p:anim calcmode="lin" valueType="num">
                                      <p:cBhvr additive="base">
                                        <p:cTn id="156" dur="500" fill="hold"/>
                                        <p:tgtEl>
                                          <p:spTgt spid="134"/>
                                        </p:tgtEl>
                                        <p:attrNameLst>
                                          <p:attrName>ppt_y</p:attrName>
                                        </p:attrNameLst>
                                      </p:cBhvr>
                                      <p:tavLst>
                                        <p:tav tm="0">
                                          <p:val>
                                            <p:strVal val="#ppt_y"/>
                                          </p:val>
                                        </p:tav>
                                        <p:tav tm="100000">
                                          <p:val>
                                            <p:strVal val="#ppt_y"/>
                                          </p:val>
                                        </p:tav>
                                      </p:tavLst>
                                    </p:anim>
                                  </p:childTnLst>
                                </p:cTn>
                              </p:par>
                              <p:par>
                                <p:cTn id="157" presetID="2" presetClass="entr" presetSubtype="8" fill="hold" grpId="0" nodeType="withEffect">
                                  <p:stCondLst>
                                    <p:cond delay="0"/>
                                  </p:stCondLst>
                                  <p:childTnLst>
                                    <p:set>
                                      <p:cBhvr>
                                        <p:cTn id="158" dur="1" fill="hold">
                                          <p:stCondLst>
                                            <p:cond delay="0"/>
                                          </p:stCondLst>
                                        </p:cTn>
                                        <p:tgtEl>
                                          <p:spTgt spid="135"/>
                                        </p:tgtEl>
                                        <p:attrNameLst>
                                          <p:attrName>style.visibility</p:attrName>
                                        </p:attrNameLst>
                                      </p:cBhvr>
                                      <p:to>
                                        <p:strVal val="visible"/>
                                      </p:to>
                                    </p:set>
                                    <p:anim calcmode="lin" valueType="num">
                                      <p:cBhvr additive="base">
                                        <p:cTn id="159" dur="500" fill="hold"/>
                                        <p:tgtEl>
                                          <p:spTgt spid="135"/>
                                        </p:tgtEl>
                                        <p:attrNameLst>
                                          <p:attrName>ppt_x</p:attrName>
                                        </p:attrNameLst>
                                      </p:cBhvr>
                                      <p:tavLst>
                                        <p:tav tm="0">
                                          <p:val>
                                            <p:strVal val="0-#ppt_w/2"/>
                                          </p:val>
                                        </p:tav>
                                        <p:tav tm="100000">
                                          <p:val>
                                            <p:strVal val="#ppt_x"/>
                                          </p:val>
                                        </p:tav>
                                      </p:tavLst>
                                    </p:anim>
                                    <p:anim calcmode="lin" valueType="num">
                                      <p:cBhvr additive="base">
                                        <p:cTn id="160" dur="500" fill="hold"/>
                                        <p:tgtEl>
                                          <p:spTgt spid="1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p:bldP spid="112" grpId="0" animBg="1"/>
      <p:bldP spid="112" grpId="1" animBg="1"/>
      <p:bldP spid="113" grpId="0" animBg="1"/>
      <p:bldP spid="113" grpId="1" animBg="1"/>
      <p:bldP spid="114" grpId="0" animBg="1"/>
      <p:bldP spid="114" grpId="1" animBg="1"/>
      <p:bldP spid="115" grpId="0" animBg="1"/>
      <p:bldP spid="115" grpId="1" animBg="1"/>
      <p:bldP spid="116" grpId="0" animBg="1"/>
      <p:bldP spid="116" grpId="1" animBg="1"/>
      <p:bldP spid="121" grpId="0" animBg="1"/>
      <p:bldP spid="121" grpId="1" animBg="1"/>
      <p:bldP spid="122" grpId="0" animBg="1"/>
      <p:bldP spid="122" grpId="1" animBg="1"/>
      <p:bldP spid="134" grpId="0" animBg="1"/>
      <p:bldP spid="135" grpId="0"/>
      <p:bldP spid="140" grpId="0" animBg="1"/>
      <p:bldP spid="141" grpId="0"/>
      <p:bldP spid="146" grpId="0" animBg="1"/>
      <p:bldP spid="147" grpId="0"/>
      <p:bldP spid="152" grpId="0" animBg="1"/>
      <p:bldP spid="15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058496"/>
            <a:ext cx="3419872" cy="2285586"/>
          </a:xfrm>
          <a:prstGeom prst="rect">
            <a:avLst/>
          </a:prstGeom>
          <a:blipFill>
            <a:blip r:embed="rId4"/>
            <a:tile tx="0" ty="0" sx="100000" sy="100000" flip="none" algn="tl"/>
          </a:blipFill>
        </p:spPr>
      </p:pic>
      <p:cxnSp>
        <p:nvCxnSpPr>
          <p:cNvPr id="18" name="直接连接符 17"/>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17722" y="3098900"/>
            <a:ext cx="1100860" cy="696986"/>
            <a:chOff x="417722" y="3057078"/>
            <a:chExt cx="1100860" cy="696986"/>
          </a:xfrm>
        </p:grpSpPr>
        <p:sp>
          <p:nvSpPr>
            <p:cNvPr id="21" name="矩形 20"/>
            <p:cNvSpPr/>
            <p:nvPr/>
          </p:nvSpPr>
          <p:spPr>
            <a:xfrm>
              <a:off x="459662" y="3115698"/>
              <a:ext cx="936104" cy="612068"/>
            </a:xfrm>
            <a:prstGeom prst="rect">
              <a:avLst/>
            </a:prstGeom>
            <a:gradFill>
              <a:gsLst>
                <a:gs pos="89000">
                  <a:schemeClr val="bg1">
                    <a:lumMod val="75000"/>
                  </a:schemeClr>
                </a:gs>
                <a:gs pos="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2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4"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5"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6"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7"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6"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p>
        </p:txBody>
      </p:sp>
      <p:sp>
        <p:nvSpPr>
          <p:cNvPr id="37" name="等腰三角形 36"/>
          <p:cNvSpPr/>
          <p:nvPr/>
        </p:nvSpPr>
        <p:spPr>
          <a:xfrm rot="5400000">
            <a:off x="5186436" y="1919124"/>
            <a:ext cx="326222" cy="258949"/>
          </a:xfrm>
          <a:prstGeom prst="triangl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ppt_y</p:attrName>
                                        </p:attrNameLst>
                                      </p:cBhvr>
                                      <p:tavLst>
                                        <p:tav tm="0">
                                          <p:val>
                                            <p:strVal val="#ppt_y+#ppt_h*1.125000"/>
                                          </p:val>
                                        </p:tav>
                                        <p:tav tm="100000">
                                          <p:val>
                                            <p:strVal val="#ppt_y"/>
                                          </p:val>
                                        </p:tav>
                                      </p:tavLst>
                                    </p:anim>
                                    <p:animEffect transition="in" filter="wipe(up)">
                                      <p:cBhvr>
                                        <p:cTn id="26" dur="500"/>
                                        <p:tgtEl>
                                          <p:spTgt spid="24"/>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ppt_y</p:attrName>
                                        </p:attrNameLst>
                                      </p:cBhvr>
                                      <p:tavLst>
                                        <p:tav tm="0">
                                          <p:val>
                                            <p:strVal val="#ppt_y+#ppt_h*1.125000"/>
                                          </p:val>
                                        </p:tav>
                                        <p:tav tm="100000">
                                          <p:val>
                                            <p:strVal val="#ppt_y"/>
                                          </p:val>
                                        </p:tav>
                                      </p:tavLst>
                                    </p:anim>
                                    <p:animEffect transition="in" filter="wipe(up)">
                                      <p:cBhvr>
                                        <p:cTn id="30" dur="500"/>
                                        <p:tgtEl>
                                          <p:spTgt spid="2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up)">
                                      <p:cBhvr>
                                        <p:cTn id="34" dur="500"/>
                                        <p:tgtEl>
                                          <p:spTgt spid="2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up)">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37"/>
                                        </p:tgtEl>
                                      </p:cBhvr>
                                    </p:animEffect>
                                    <p:animScale>
                                      <p:cBhvr>
                                        <p:cTn id="54" dur="250" autoRev="1" fill="hold"/>
                                        <p:tgtEl>
                                          <p:spTgt spid="37"/>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26"/>
                                        </p:tgtEl>
                                      </p:cBhvr>
                                    </p:animEffect>
                                    <p:animScale>
                                      <p:cBhvr>
                                        <p:cTn id="59" dur="250" autoRev="1" fill="hold"/>
                                        <p:tgtEl>
                                          <p:spTgt spid="26"/>
                                        </p:tgtEl>
                                      </p:cBhvr>
                                      <p:by x="105000" y="105000"/>
                                    </p:animScale>
                                  </p:childTnLst>
                                </p:cTn>
                              </p:par>
                            </p:childTnLst>
                          </p:cTn>
                        </p:par>
                      </p:childTnLst>
                    </p:cTn>
                  </p:par>
                  <p:par>
                    <p:cTn id="60" fill="hold">
                      <p:stCondLst>
                        <p:cond delay="indefinite"/>
                      </p:stCondLst>
                      <p:childTnLst>
                        <p:par>
                          <p:cTn id="61" fill="hold">
                            <p:stCondLst>
                              <p:cond delay="0"/>
                            </p:stCondLst>
                            <p:childTnLst>
                              <p:par>
                                <p:cTn id="62" presetID="42" presetClass="exit" presetSubtype="0" fill="hold" grpId="1" nodeType="clickEffect">
                                  <p:stCondLst>
                                    <p:cond delay="0"/>
                                  </p:stCondLst>
                                  <p:childTnLst>
                                    <p:animEffect transition="out" filter="fade">
                                      <p:cBhvr>
                                        <p:cTn id="63" dur="1000"/>
                                        <p:tgtEl>
                                          <p:spTgt spid="24"/>
                                        </p:tgtEl>
                                      </p:cBhvr>
                                    </p:animEffect>
                                    <p:anim calcmode="lin" valueType="num">
                                      <p:cBhvr>
                                        <p:cTn id="64" dur="1000"/>
                                        <p:tgtEl>
                                          <p:spTgt spid="24"/>
                                        </p:tgtEl>
                                        <p:attrNameLst>
                                          <p:attrName>ppt_x</p:attrName>
                                        </p:attrNameLst>
                                      </p:cBhvr>
                                      <p:tavLst>
                                        <p:tav tm="0">
                                          <p:val>
                                            <p:strVal val="ppt_x"/>
                                          </p:val>
                                        </p:tav>
                                        <p:tav tm="100000">
                                          <p:val>
                                            <p:strVal val="ppt_x"/>
                                          </p:val>
                                        </p:tav>
                                      </p:tavLst>
                                    </p:anim>
                                    <p:anim calcmode="lin" valueType="num">
                                      <p:cBhvr>
                                        <p:cTn id="65" dur="1000"/>
                                        <p:tgtEl>
                                          <p:spTgt spid="24"/>
                                        </p:tgtEl>
                                        <p:attrNameLst>
                                          <p:attrName>ppt_y</p:attrName>
                                        </p:attrNameLst>
                                      </p:cBhvr>
                                      <p:tavLst>
                                        <p:tav tm="0">
                                          <p:val>
                                            <p:strVal val="ppt_y"/>
                                          </p:val>
                                        </p:tav>
                                        <p:tav tm="100000">
                                          <p:val>
                                            <p:strVal val="ppt_y+.1"/>
                                          </p:val>
                                        </p:tav>
                                      </p:tavLst>
                                    </p:anim>
                                    <p:set>
                                      <p:cBhvr>
                                        <p:cTn id="66" dur="1" fill="hold">
                                          <p:stCondLst>
                                            <p:cond delay="999"/>
                                          </p:stCondLst>
                                        </p:cTn>
                                        <p:tgtEl>
                                          <p:spTgt spid="24"/>
                                        </p:tgtEl>
                                        <p:attrNameLst>
                                          <p:attrName>style.visibility</p:attrName>
                                        </p:attrNameLst>
                                      </p:cBhvr>
                                      <p:to>
                                        <p:strVal val="hidden"/>
                                      </p:to>
                                    </p:set>
                                  </p:childTnLst>
                                </p:cTn>
                              </p:par>
                              <p:par>
                                <p:cTn id="67" presetID="42" presetClass="exit" presetSubtype="0" fill="hold" grpId="1" nodeType="withEffect">
                                  <p:stCondLst>
                                    <p:cond delay="0"/>
                                  </p:stCondLst>
                                  <p:childTnLst>
                                    <p:animEffect transition="out" filter="fade">
                                      <p:cBhvr>
                                        <p:cTn id="68" dur="1000"/>
                                        <p:tgtEl>
                                          <p:spTgt spid="25"/>
                                        </p:tgtEl>
                                      </p:cBhvr>
                                    </p:animEffect>
                                    <p:anim calcmode="lin" valueType="num">
                                      <p:cBhvr>
                                        <p:cTn id="69" dur="1000"/>
                                        <p:tgtEl>
                                          <p:spTgt spid="25"/>
                                        </p:tgtEl>
                                        <p:attrNameLst>
                                          <p:attrName>ppt_x</p:attrName>
                                        </p:attrNameLst>
                                      </p:cBhvr>
                                      <p:tavLst>
                                        <p:tav tm="0">
                                          <p:val>
                                            <p:strVal val="ppt_x"/>
                                          </p:val>
                                        </p:tav>
                                        <p:tav tm="100000">
                                          <p:val>
                                            <p:strVal val="ppt_x"/>
                                          </p:val>
                                        </p:tav>
                                      </p:tavLst>
                                    </p:anim>
                                    <p:anim calcmode="lin" valueType="num">
                                      <p:cBhvr>
                                        <p:cTn id="70" dur="1000"/>
                                        <p:tgtEl>
                                          <p:spTgt spid="25"/>
                                        </p:tgtEl>
                                        <p:attrNameLst>
                                          <p:attrName>ppt_y</p:attrName>
                                        </p:attrNameLst>
                                      </p:cBhvr>
                                      <p:tavLst>
                                        <p:tav tm="0">
                                          <p:val>
                                            <p:strVal val="ppt_y"/>
                                          </p:val>
                                        </p:tav>
                                        <p:tav tm="100000">
                                          <p:val>
                                            <p:strVal val="ppt_y+.1"/>
                                          </p:val>
                                        </p:tav>
                                      </p:tavLst>
                                    </p:anim>
                                    <p:set>
                                      <p:cBhvr>
                                        <p:cTn id="71" dur="1" fill="hold">
                                          <p:stCondLst>
                                            <p:cond delay="999"/>
                                          </p:stCondLst>
                                        </p:cTn>
                                        <p:tgtEl>
                                          <p:spTgt spid="25"/>
                                        </p:tgtEl>
                                        <p:attrNameLst>
                                          <p:attrName>style.visibility</p:attrName>
                                        </p:attrNameLst>
                                      </p:cBhvr>
                                      <p:to>
                                        <p:strVal val="hidden"/>
                                      </p:to>
                                    </p:set>
                                  </p:childTnLst>
                                </p:cTn>
                              </p:par>
                              <p:par>
                                <p:cTn id="72" presetID="42" presetClass="exit" presetSubtype="0" fill="hold" grpId="1" nodeType="withEffect">
                                  <p:stCondLst>
                                    <p:cond delay="0"/>
                                  </p:stCondLst>
                                  <p:childTnLst>
                                    <p:animEffect transition="out" filter="fade">
                                      <p:cBhvr>
                                        <p:cTn id="73" dur="1000"/>
                                        <p:tgtEl>
                                          <p:spTgt spid="27"/>
                                        </p:tgtEl>
                                      </p:cBhvr>
                                    </p:animEffect>
                                    <p:anim calcmode="lin" valueType="num">
                                      <p:cBhvr>
                                        <p:cTn id="74" dur="1000"/>
                                        <p:tgtEl>
                                          <p:spTgt spid="27"/>
                                        </p:tgtEl>
                                        <p:attrNameLst>
                                          <p:attrName>ppt_x</p:attrName>
                                        </p:attrNameLst>
                                      </p:cBhvr>
                                      <p:tavLst>
                                        <p:tav tm="0">
                                          <p:val>
                                            <p:strVal val="ppt_x"/>
                                          </p:val>
                                        </p:tav>
                                        <p:tav tm="100000">
                                          <p:val>
                                            <p:strVal val="ppt_x"/>
                                          </p:val>
                                        </p:tav>
                                      </p:tavLst>
                                    </p:anim>
                                    <p:anim calcmode="lin" valueType="num">
                                      <p:cBhvr>
                                        <p:cTn id="75" dur="1000"/>
                                        <p:tgtEl>
                                          <p:spTgt spid="27"/>
                                        </p:tgtEl>
                                        <p:attrNameLst>
                                          <p:attrName>ppt_y</p:attrName>
                                        </p:attrNameLst>
                                      </p:cBhvr>
                                      <p:tavLst>
                                        <p:tav tm="0">
                                          <p:val>
                                            <p:strVal val="ppt_y"/>
                                          </p:val>
                                        </p:tav>
                                        <p:tav tm="100000">
                                          <p:val>
                                            <p:strVal val="ppt_y+.1"/>
                                          </p:val>
                                        </p:tav>
                                      </p:tavLst>
                                    </p:anim>
                                    <p:set>
                                      <p:cBhvr>
                                        <p:cTn id="76" dur="1" fill="hold">
                                          <p:stCondLst>
                                            <p:cond delay="999"/>
                                          </p:stCondLst>
                                        </p:cTn>
                                        <p:tgtEl>
                                          <p:spTgt spid="27"/>
                                        </p:tgtEl>
                                        <p:attrNameLst>
                                          <p:attrName>style.visibility</p:attrName>
                                        </p:attrNameLst>
                                      </p:cBhvr>
                                      <p:to>
                                        <p:strVal val="hidden"/>
                                      </p:to>
                                    </p:set>
                                  </p:childTnLst>
                                </p:cTn>
                              </p:par>
                              <p:par>
                                <p:cTn id="77" presetID="42" presetClass="exit" presetSubtype="0" fill="hold" grpId="1" nodeType="withEffect">
                                  <p:stCondLst>
                                    <p:cond delay="0"/>
                                  </p:stCondLst>
                                  <p:childTnLst>
                                    <p:animEffect transition="out" filter="fade">
                                      <p:cBhvr>
                                        <p:cTn id="78" dur="1000"/>
                                        <p:tgtEl>
                                          <p:spTgt spid="36"/>
                                        </p:tgtEl>
                                      </p:cBhvr>
                                    </p:animEffect>
                                    <p:anim calcmode="lin" valueType="num">
                                      <p:cBhvr>
                                        <p:cTn id="79" dur="1000"/>
                                        <p:tgtEl>
                                          <p:spTgt spid="36"/>
                                        </p:tgtEl>
                                        <p:attrNameLst>
                                          <p:attrName>ppt_x</p:attrName>
                                        </p:attrNameLst>
                                      </p:cBhvr>
                                      <p:tavLst>
                                        <p:tav tm="0">
                                          <p:val>
                                            <p:strVal val="ppt_x"/>
                                          </p:val>
                                        </p:tav>
                                        <p:tav tm="100000">
                                          <p:val>
                                            <p:strVal val="ppt_x"/>
                                          </p:val>
                                        </p:tav>
                                      </p:tavLst>
                                    </p:anim>
                                    <p:anim calcmode="lin" valueType="num">
                                      <p:cBhvr>
                                        <p:cTn id="80" dur="1000"/>
                                        <p:tgtEl>
                                          <p:spTgt spid="36"/>
                                        </p:tgtEl>
                                        <p:attrNameLst>
                                          <p:attrName>ppt_y</p:attrName>
                                        </p:attrNameLst>
                                      </p:cBhvr>
                                      <p:tavLst>
                                        <p:tav tm="0">
                                          <p:val>
                                            <p:strVal val="ppt_y"/>
                                          </p:val>
                                        </p:tav>
                                        <p:tav tm="100000">
                                          <p:val>
                                            <p:strVal val="ppt_y+.1"/>
                                          </p:val>
                                        </p:tav>
                                      </p:tavLst>
                                    </p:anim>
                                    <p:set>
                                      <p:cBhvr>
                                        <p:cTn id="81" dur="1" fill="hold">
                                          <p:stCondLst>
                                            <p:cond delay="9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5" grpId="0"/>
      <p:bldP spid="25" grpId="1"/>
      <p:bldP spid="26" grpId="0"/>
      <p:bldP spid="26" grpId="1"/>
      <p:bldP spid="27" grpId="0"/>
      <p:bldP spid="27" grpId="1"/>
      <p:bldP spid="36" grpId="0"/>
      <p:bldP spid="36" grpId="1"/>
      <p:bldP spid="37" grpId="0" animBg="1"/>
      <p:bldP spid="3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b="13325"/>
          <a:stretch>
            <a:fillRect/>
          </a:stretch>
        </p:blipFill>
        <p:spPr>
          <a:xfrm>
            <a:off x="-419956" y="1935896"/>
            <a:ext cx="1567618" cy="3215479"/>
          </a:xfrm>
          <a:prstGeom prst="rect">
            <a:avLst/>
          </a:prstGeom>
        </p:spPr>
      </p:pic>
      <p:pic>
        <p:nvPicPr>
          <p:cNvPr id="6" name="图片 5"/>
          <p:cNvPicPr>
            <a:picLocks noChangeAspect="1"/>
          </p:cNvPicPr>
          <p:nvPr/>
        </p:nvPicPr>
        <p:blipFill>
          <a:blip r:embed="rId5" cstate="print">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tretch>
            <a:fillRect/>
          </a:stretch>
        </p:blipFill>
        <p:spPr>
          <a:xfrm>
            <a:off x="7907899" y="1953182"/>
            <a:ext cx="1248760" cy="3183395"/>
          </a:xfrm>
          <a:prstGeom prst="rect">
            <a:avLst/>
          </a:prstGeom>
        </p:spPr>
      </p:pic>
      <p:sp>
        <p:nvSpPr>
          <p:cNvPr id="7" name="TextBox 15"/>
          <p:cNvSpPr txBox="1"/>
          <p:nvPr/>
        </p:nvSpPr>
        <p:spPr>
          <a:xfrm>
            <a:off x="1035208" y="3457028"/>
            <a:ext cx="1336995"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8" name="TextBox 16"/>
          <p:cNvSpPr txBox="1"/>
          <p:nvPr/>
        </p:nvSpPr>
        <p:spPr>
          <a:xfrm>
            <a:off x="2516219" y="2643758"/>
            <a:ext cx="1335701"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9" name="TextBox 29"/>
          <p:cNvSpPr txBox="1"/>
          <p:nvPr/>
        </p:nvSpPr>
        <p:spPr>
          <a:xfrm>
            <a:off x="4043464" y="2499742"/>
            <a:ext cx="1248616"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0" name="TextBox 30"/>
          <p:cNvSpPr txBox="1"/>
          <p:nvPr/>
        </p:nvSpPr>
        <p:spPr>
          <a:xfrm>
            <a:off x="5508104" y="2643758"/>
            <a:ext cx="1368152"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1" name="TextBox 31"/>
          <p:cNvSpPr txBox="1"/>
          <p:nvPr/>
        </p:nvSpPr>
        <p:spPr>
          <a:xfrm>
            <a:off x="6876256" y="3385904"/>
            <a:ext cx="1368152" cy="307777"/>
          </a:xfrm>
          <a:prstGeom prst="rect">
            <a:avLst/>
          </a:prstGeom>
          <a:noFill/>
        </p:spPr>
        <p:txBody>
          <a:bodyPr vert="horz" wrap="square" rtlCol="0">
            <a:spAutoFit/>
          </a:bodyPr>
          <a:lstStyle/>
          <a:p>
            <a:pPr algn="ctr"/>
            <a:r>
              <a:rPr lang="zh-CN" altLang="en-US" sz="1400" dirty="0" smtClean="0">
                <a:solidFill>
                  <a:schemeClr val="accent1"/>
                </a:solidFill>
                <a:latin typeface="微软雅黑" panose="020B0503020204020204" pitchFamily="34" charset="-122"/>
                <a:ea typeface="微软雅黑" panose="020B0503020204020204" pitchFamily="34" charset="-122"/>
              </a:rPr>
              <a:t>标题文字</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2" name="椭圆 11"/>
          <p:cNvSpPr/>
          <p:nvPr/>
        </p:nvSpPr>
        <p:spPr>
          <a:xfrm>
            <a:off x="1076099" y="2035609"/>
            <a:ext cx="1188000" cy="1188000"/>
          </a:xfrm>
          <a:prstGeom prst="ellipse">
            <a:avLst/>
          </a:prstGeom>
          <a:blipFill>
            <a:blip r:embed="rId7"/>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p:cNvSpPr/>
          <p:nvPr/>
        </p:nvSpPr>
        <p:spPr>
          <a:xfrm>
            <a:off x="2460419" y="1319795"/>
            <a:ext cx="1188000" cy="1188000"/>
          </a:xfrm>
          <a:prstGeom prst="ellipse">
            <a:avLst/>
          </a:prstGeom>
          <a:blipFill>
            <a:blip r:embed="rId8"/>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椭圆 13"/>
          <p:cNvSpPr/>
          <p:nvPr/>
        </p:nvSpPr>
        <p:spPr>
          <a:xfrm>
            <a:off x="4044595" y="1121635"/>
            <a:ext cx="1188000" cy="1188000"/>
          </a:xfrm>
          <a:prstGeom prst="ellipse">
            <a:avLst/>
          </a:prstGeom>
          <a:blipFill>
            <a:blip r:embed="rId9"/>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5582791" y="1319795"/>
            <a:ext cx="1188000" cy="1188000"/>
          </a:xfrm>
          <a:prstGeom prst="ellipse">
            <a:avLst/>
          </a:prstGeom>
          <a:blipFill dpi="0" rotWithShape="1">
            <a:blip r:embed="rId10"/>
            <a:srcRect/>
            <a:stretch>
              <a:fillRect l="-8000" t="-5000" r="-5000" b="-5000"/>
            </a:stretch>
          </a:bli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椭圆 15"/>
          <p:cNvSpPr/>
          <p:nvPr/>
        </p:nvSpPr>
        <p:spPr>
          <a:xfrm>
            <a:off x="6978989" y="2039875"/>
            <a:ext cx="1188000" cy="1188000"/>
          </a:xfrm>
          <a:prstGeom prst="ellipse">
            <a:avLst/>
          </a:prstGeom>
          <a:blipFill dpi="0" rotWithShape="1">
            <a:blip r:embed="rId11"/>
            <a:srcRect/>
            <a:stretch>
              <a:fillRect l="-5000" t="-5000" r="-5000" b="-5000"/>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7" name="组合 16"/>
          <p:cNvGrpSpPr/>
          <p:nvPr/>
        </p:nvGrpSpPr>
        <p:grpSpPr>
          <a:xfrm>
            <a:off x="3181050" y="3356986"/>
            <a:ext cx="2946742" cy="1191234"/>
            <a:chOff x="3181050" y="3356986"/>
            <a:chExt cx="2946742" cy="1191234"/>
          </a:xfrm>
        </p:grpSpPr>
        <p:sp>
          <p:nvSpPr>
            <p:cNvPr id="18"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a:t>
              </a:r>
              <a:r>
                <a:rPr lang="zh-CN" altLang="en-US" sz="10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单击加</a:t>
              </a: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
            <p:cNvSpPr>
              <a:spLocks noChangeArrowheads="1"/>
            </p:cNvSpPr>
            <p:nvPr/>
          </p:nvSpPr>
          <p:spPr bwMode="auto">
            <a:xfrm>
              <a:off x="3181050" y="3356986"/>
              <a:ext cx="2939122"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标题文字</a:t>
              </a:r>
              <a:endPar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14:bounceEnd="20000">
                                          <p:cBhvr additive="base">
                                            <p:cTn id="39" dur="500" fill="hold"/>
                                            <p:tgtEl>
                                              <p:spTgt spid="7"/>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14:bounceEnd="20000">
                                          <p:cBhvr additive="base">
                                            <p:cTn id="44" dur="500" fill="hold"/>
                                            <p:tgtEl>
                                              <p:spTgt spid="8"/>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14:bounceEnd="20000">
                                          <p:cBhvr additive="base">
                                            <p:cTn id="49" dur="500" fill="hold"/>
                                            <p:tgtEl>
                                              <p:spTgt spid="9"/>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14:bounceEnd="20000">
                                          <p:cBhvr additive="base">
                                            <p:cTn id="54" dur="500" fill="hold"/>
                                            <p:tgtEl>
                                              <p:spTgt spid="10"/>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14:bounceEnd="20000">
                                          <p:cBhvr additive="base">
                                            <p:cTn id="59" dur="500" fill="hold"/>
                                            <p:tgtEl>
                                              <p:spTgt spid="11"/>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6"/>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12"/>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13"/>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13"/>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14"/>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14"/>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15"/>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15"/>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16"/>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ppt_x"/>
                                              </p:val>
                                            </p:tav>
                                            <p:tav tm="100000">
                                              <p:val>
                                                <p:strVal val="#ppt_x"/>
                                              </p:val>
                                            </p:tav>
                                          </p:tavLst>
                                        </p:anim>
                                        <p:anim calcmode="lin" valueType="num">
                                          <p:cBhvr additive="base">
                                            <p:cTn id="55" dur="500" fill="hold"/>
                                            <p:tgtEl>
                                              <p:spTgt spid="10"/>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24" name="图片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190023" y="1851670"/>
            <a:ext cx="1483390" cy="989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755695" y="1851670"/>
            <a:ext cx="1483390" cy="989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0112" y="1851670"/>
            <a:ext cx="1485900" cy="989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矩形 10"/>
          <p:cNvSpPr>
            <a:spLocks noChangeArrowheads="1"/>
          </p:cNvSpPr>
          <p:nvPr/>
        </p:nvSpPr>
        <p:spPr bwMode="auto">
          <a:xfrm>
            <a:off x="4139952" y="3147070"/>
            <a:ext cx="4714875" cy="1106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900" spc="-10" dirty="0" smtClean="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a:t>
            </a:r>
            <a:r>
              <a:rPr lang="zh-CN" altLang="en-US" sz="900" spc="-10" dirty="0">
                <a:solidFill>
                  <a:schemeClr val="accent1"/>
                </a:solidFill>
                <a:latin typeface="微软雅黑" panose="020B0503020204020204" pitchFamily="34" charset="-122"/>
                <a:ea typeface="微软雅黑" panose="020B0503020204020204" pitchFamily="34" charset="-122"/>
              </a:rPr>
              <a:t>输入内容请输入文字内容请输入内容请输入文字内容请输入内容请输入文字内容请输入内容请输入文字内容请输入内容请输入文字内容请输入内容</a:t>
            </a:r>
          </a:p>
          <a:p>
            <a:pPr>
              <a:lnSpc>
                <a:spcPct val="150000"/>
              </a:lnSpc>
            </a:pPr>
            <a:endParaRPr lang="zh-CN" altLang="en-US" sz="900" spc="-10" dirty="0">
              <a:solidFill>
                <a:schemeClr val="accent1"/>
              </a:solidFill>
              <a:latin typeface="微软雅黑" panose="020B0503020204020204" pitchFamily="34" charset="-122"/>
              <a:ea typeface="微软雅黑" panose="020B0503020204020204" pitchFamily="34" charset="-122"/>
            </a:endParaRPr>
          </a:p>
        </p:txBody>
      </p:sp>
      <p:pic>
        <p:nvPicPr>
          <p:cNvPr id="31" name="图片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1081" y="812007"/>
            <a:ext cx="3025379" cy="4536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1+#ppt_w/2"/>
                                          </p:val>
                                        </p:tav>
                                        <p:tav tm="100000">
                                          <p:val>
                                            <p:strVal val="#ppt_x"/>
                                          </p:val>
                                        </p:tav>
                                      </p:tavLst>
                                    </p:anim>
                                    <p:anim calcmode="lin" valueType="num">
                                      <p:cBhvr additive="base">
                                        <p:cTn id="13" dur="500" fill="hold"/>
                                        <p:tgtEl>
                                          <p:spTgt spid="2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1+#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500" fill="hold"/>
                                        <p:tgtEl>
                                          <p:spTgt spid="29"/>
                                        </p:tgtEl>
                                        <p:attrNameLst>
                                          <p:attrName>ppt_x</p:attrName>
                                        </p:attrNameLst>
                                      </p:cBhvr>
                                      <p:tavLst>
                                        <p:tav tm="0">
                                          <p:val>
                                            <p:strVal val="1+#ppt_w/2"/>
                                          </p:val>
                                        </p:tav>
                                        <p:tav tm="100000">
                                          <p:val>
                                            <p:strVal val="#ppt_x"/>
                                          </p:val>
                                        </p:tav>
                                      </p:tavLst>
                                    </p:anim>
                                    <p:anim calcmode="lin" valueType="num">
                                      <p:cBhvr additive="base">
                                        <p:cTn id="21" dur="500" fill="hold"/>
                                        <p:tgtEl>
                                          <p:spTgt spid="2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1+#ppt_w/2"/>
                                          </p:val>
                                        </p:tav>
                                        <p:tav tm="100000">
                                          <p:val>
                                            <p:strVal val="#ppt_x"/>
                                          </p:val>
                                        </p:tav>
                                      </p:tavLst>
                                    </p:anim>
                                    <p:anim calcmode="lin" valueType="num">
                                      <p:cBhvr additive="base">
                                        <p:cTn id="2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9" name="Line 6"/>
          <p:cNvSpPr>
            <a:spLocks noChangeShapeType="1"/>
          </p:cNvSpPr>
          <p:nvPr/>
        </p:nvSpPr>
        <p:spPr bwMode="auto">
          <a:xfrm>
            <a:off x="1450401" y="1438861"/>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0" name="Line 7"/>
          <p:cNvSpPr>
            <a:spLocks noChangeShapeType="1"/>
          </p:cNvSpPr>
          <p:nvPr/>
        </p:nvSpPr>
        <p:spPr bwMode="auto">
          <a:xfrm>
            <a:off x="1450401" y="1777205"/>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1" name="Line 8"/>
          <p:cNvSpPr>
            <a:spLocks noChangeShapeType="1"/>
          </p:cNvSpPr>
          <p:nvPr/>
        </p:nvSpPr>
        <p:spPr bwMode="auto">
          <a:xfrm>
            <a:off x="1450401" y="2107590"/>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2" name="Line 9"/>
          <p:cNvSpPr>
            <a:spLocks noChangeShapeType="1"/>
          </p:cNvSpPr>
          <p:nvPr/>
        </p:nvSpPr>
        <p:spPr bwMode="auto">
          <a:xfrm>
            <a:off x="1450401" y="2445935"/>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3" name="Line 10"/>
          <p:cNvSpPr>
            <a:spLocks noChangeShapeType="1"/>
          </p:cNvSpPr>
          <p:nvPr/>
        </p:nvSpPr>
        <p:spPr bwMode="auto">
          <a:xfrm>
            <a:off x="1450401" y="2784278"/>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4" name="Line 11"/>
          <p:cNvSpPr>
            <a:spLocks noChangeShapeType="1"/>
          </p:cNvSpPr>
          <p:nvPr/>
        </p:nvSpPr>
        <p:spPr bwMode="auto">
          <a:xfrm>
            <a:off x="1450401" y="3122623"/>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5" name="Line 12"/>
          <p:cNvSpPr>
            <a:spLocks noChangeShapeType="1"/>
          </p:cNvSpPr>
          <p:nvPr/>
        </p:nvSpPr>
        <p:spPr bwMode="auto">
          <a:xfrm>
            <a:off x="1450401" y="3453007"/>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6" name="Line 13"/>
          <p:cNvSpPr>
            <a:spLocks noChangeShapeType="1"/>
          </p:cNvSpPr>
          <p:nvPr/>
        </p:nvSpPr>
        <p:spPr bwMode="auto">
          <a:xfrm>
            <a:off x="1450401" y="3791352"/>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37" name="Rectangle 14"/>
          <p:cNvSpPr>
            <a:spLocks noChangeArrowheads="1"/>
          </p:cNvSpPr>
          <p:nvPr/>
        </p:nvSpPr>
        <p:spPr bwMode="auto">
          <a:xfrm>
            <a:off x="4393902" y="1713518"/>
            <a:ext cx="346062" cy="2077836"/>
          </a:xfrm>
          <a:prstGeom prst="rect">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8" name="Rectangle 16"/>
          <p:cNvSpPr>
            <a:spLocks noChangeArrowheads="1"/>
          </p:cNvSpPr>
          <p:nvPr/>
        </p:nvSpPr>
        <p:spPr bwMode="auto">
          <a:xfrm>
            <a:off x="3518808" y="2410112"/>
            <a:ext cx="350039" cy="1381243"/>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9" name="Rectangle 19"/>
          <p:cNvSpPr>
            <a:spLocks noChangeArrowheads="1"/>
          </p:cNvSpPr>
          <p:nvPr/>
        </p:nvSpPr>
        <p:spPr bwMode="auto">
          <a:xfrm>
            <a:off x="2615870" y="2294675"/>
            <a:ext cx="338105" cy="1496679"/>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0" name="Rectangle 21"/>
          <p:cNvSpPr>
            <a:spLocks noChangeArrowheads="1"/>
          </p:cNvSpPr>
          <p:nvPr/>
        </p:nvSpPr>
        <p:spPr bwMode="auto">
          <a:xfrm>
            <a:off x="1732818" y="2718271"/>
            <a:ext cx="350039" cy="1073081"/>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1" name="TextBox 143"/>
          <p:cNvSpPr txBox="1"/>
          <p:nvPr/>
        </p:nvSpPr>
        <p:spPr>
          <a:xfrm>
            <a:off x="1252899" y="3651527"/>
            <a:ext cx="195548" cy="243166"/>
          </a:xfrm>
          <a:prstGeom prst="rect">
            <a:avLst/>
          </a:prstGeom>
          <a:noFill/>
        </p:spPr>
        <p:txBody>
          <a:bodyPr wrap="none" lIns="57934" tIns="28967" rIns="57934" bIns="28967" rtlCol="0">
            <a:spAutoFit/>
          </a:bodyPr>
          <a:lstStyle/>
          <a:p>
            <a:r>
              <a:rPr lang="en-US" altLang="zh-CN" sz="1200">
                <a:solidFill>
                  <a:schemeClr val="accent1"/>
                </a:solidFill>
              </a:rPr>
              <a:t>0</a:t>
            </a:r>
            <a:endParaRPr lang="zh-CN" altLang="en-US" sz="1200">
              <a:solidFill>
                <a:schemeClr val="accent1"/>
              </a:solidFill>
            </a:endParaRPr>
          </a:p>
        </p:txBody>
      </p:sp>
      <p:sp>
        <p:nvSpPr>
          <p:cNvPr id="42" name="TextBox 144"/>
          <p:cNvSpPr txBox="1"/>
          <p:nvPr/>
        </p:nvSpPr>
        <p:spPr>
          <a:xfrm>
            <a:off x="1075812" y="3315458"/>
            <a:ext cx="352641" cy="243166"/>
          </a:xfrm>
          <a:prstGeom prst="rect">
            <a:avLst/>
          </a:prstGeom>
          <a:noFill/>
        </p:spPr>
        <p:txBody>
          <a:bodyPr wrap="none" lIns="57934" tIns="28967" rIns="57934" bIns="28967" rtlCol="0">
            <a:spAutoFit/>
          </a:bodyPr>
          <a:lstStyle/>
          <a:p>
            <a:r>
              <a:rPr lang="en-US" altLang="zh-CN" sz="1200">
                <a:solidFill>
                  <a:schemeClr val="accent1"/>
                </a:solidFill>
              </a:rPr>
              <a:t>100</a:t>
            </a:r>
            <a:endParaRPr lang="zh-CN" altLang="en-US" sz="1200">
              <a:solidFill>
                <a:schemeClr val="accent1"/>
              </a:solidFill>
            </a:endParaRPr>
          </a:p>
        </p:txBody>
      </p:sp>
      <p:sp>
        <p:nvSpPr>
          <p:cNvPr id="43" name="TextBox 145"/>
          <p:cNvSpPr txBox="1"/>
          <p:nvPr/>
        </p:nvSpPr>
        <p:spPr>
          <a:xfrm>
            <a:off x="1075812" y="2979387"/>
            <a:ext cx="352641" cy="243166"/>
          </a:xfrm>
          <a:prstGeom prst="rect">
            <a:avLst/>
          </a:prstGeom>
          <a:noFill/>
        </p:spPr>
        <p:txBody>
          <a:bodyPr wrap="none" lIns="57934" tIns="28967" rIns="57934" bIns="28967" rtlCol="0">
            <a:spAutoFit/>
          </a:bodyPr>
          <a:lstStyle/>
          <a:p>
            <a:r>
              <a:rPr lang="en-US" altLang="zh-CN" sz="1200">
                <a:solidFill>
                  <a:schemeClr val="accent1"/>
                </a:solidFill>
              </a:rPr>
              <a:t>200</a:t>
            </a:r>
            <a:endParaRPr lang="zh-CN" altLang="en-US" sz="1200">
              <a:solidFill>
                <a:schemeClr val="accent1"/>
              </a:solidFill>
            </a:endParaRPr>
          </a:p>
        </p:txBody>
      </p:sp>
      <p:sp>
        <p:nvSpPr>
          <p:cNvPr id="44" name="TextBox 146"/>
          <p:cNvSpPr txBox="1"/>
          <p:nvPr/>
        </p:nvSpPr>
        <p:spPr>
          <a:xfrm>
            <a:off x="1075812" y="2643318"/>
            <a:ext cx="352641" cy="243166"/>
          </a:xfrm>
          <a:prstGeom prst="rect">
            <a:avLst/>
          </a:prstGeom>
          <a:noFill/>
        </p:spPr>
        <p:txBody>
          <a:bodyPr wrap="none" lIns="57934" tIns="28967" rIns="57934" bIns="28967" rtlCol="0">
            <a:spAutoFit/>
          </a:bodyPr>
          <a:lstStyle/>
          <a:p>
            <a:r>
              <a:rPr lang="en-US" altLang="zh-CN" sz="1200">
                <a:solidFill>
                  <a:schemeClr val="accent1"/>
                </a:solidFill>
              </a:rPr>
              <a:t>300</a:t>
            </a:r>
            <a:endParaRPr lang="zh-CN" altLang="en-US" sz="1200">
              <a:solidFill>
                <a:schemeClr val="accent1"/>
              </a:solidFill>
            </a:endParaRPr>
          </a:p>
        </p:txBody>
      </p:sp>
      <p:sp>
        <p:nvSpPr>
          <p:cNvPr id="45" name="TextBox 147"/>
          <p:cNvSpPr txBox="1"/>
          <p:nvPr/>
        </p:nvSpPr>
        <p:spPr>
          <a:xfrm>
            <a:off x="1075812" y="2307247"/>
            <a:ext cx="352641" cy="243166"/>
          </a:xfrm>
          <a:prstGeom prst="rect">
            <a:avLst/>
          </a:prstGeom>
          <a:noFill/>
        </p:spPr>
        <p:txBody>
          <a:bodyPr wrap="none" lIns="57934" tIns="28967" rIns="57934" bIns="28967" rtlCol="0">
            <a:spAutoFit/>
          </a:bodyPr>
          <a:lstStyle/>
          <a:p>
            <a:r>
              <a:rPr lang="en-US" altLang="zh-CN" sz="1200">
                <a:solidFill>
                  <a:schemeClr val="accent1"/>
                </a:solidFill>
              </a:rPr>
              <a:t>400</a:t>
            </a:r>
            <a:endParaRPr lang="zh-CN" altLang="en-US" sz="1200">
              <a:solidFill>
                <a:schemeClr val="accent1"/>
              </a:solidFill>
            </a:endParaRPr>
          </a:p>
        </p:txBody>
      </p:sp>
      <p:sp>
        <p:nvSpPr>
          <p:cNvPr id="46" name="TextBox 148"/>
          <p:cNvSpPr txBox="1"/>
          <p:nvPr/>
        </p:nvSpPr>
        <p:spPr>
          <a:xfrm>
            <a:off x="1075812" y="1971177"/>
            <a:ext cx="352641" cy="243166"/>
          </a:xfrm>
          <a:prstGeom prst="rect">
            <a:avLst/>
          </a:prstGeom>
          <a:noFill/>
        </p:spPr>
        <p:txBody>
          <a:bodyPr wrap="none" lIns="57934" tIns="28967" rIns="57934" bIns="28967" rtlCol="0">
            <a:spAutoFit/>
          </a:bodyPr>
          <a:lstStyle/>
          <a:p>
            <a:r>
              <a:rPr lang="en-US" altLang="zh-CN" sz="1200">
                <a:solidFill>
                  <a:schemeClr val="accent1"/>
                </a:solidFill>
              </a:rPr>
              <a:t>500</a:t>
            </a:r>
            <a:endParaRPr lang="zh-CN" altLang="en-US" sz="1200">
              <a:solidFill>
                <a:schemeClr val="accent1"/>
              </a:solidFill>
            </a:endParaRPr>
          </a:p>
        </p:txBody>
      </p:sp>
      <p:sp>
        <p:nvSpPr>
          <p:cNvPr id="47" name="TextBox 149"/>
          <p:cNvSpPr txBox="1"/>
          <p:nvPr/>
        </p:nvSpPr>
        <p:spPr>
          <a:xfrm>
            <a:off x="1075812" y="1635106"/>
            <a:ext cx="352641" cy="243166"/>
          </a:xfrm>
          <a:prstGeom prst="rect">
            <a:avLst/>
          </a:prstGeom>
          <a:noFill/>
        </p:spPr>
        <p:txBody>
          <a:bodyPr wrap="none" lIns="57934" tIns="28967" rIns="57934" bIns="28967" rtlCol="0">
            <a:spAutoFit/>
          </a:bodyPr>
          <a:lstStyle/>
          <a:p>
            <a:r>
              <a:rPr lang="en-US" altLang="zh-CN" sz="1200">
                <a:solidFill>
                  <a:schemeClr val="accent1"/>
                </a:solidFill>
              </a:rPr>
              <a:t>600</a:t>
            </a:r>
            <a:endParaRPr lang="zh-CN" altLang="en-US" sz="1200">
              <a:solidFill>
                <a:schemeClr val="accent1"/>
              </a:solidFill>
            </a:endParaRPr>
          </a:p>
        </p:txBody>
      </p:sp>
      <p:sp>
        <p:nvSpPr>
          <p:cNvPr id="48" name="TextBox 150"/>
          <p:cNvSpPr txBox="1"/>
          <p:nvPr/>
        </p:nvSpPr>
        <p:spPr>
          <a:xfrm>
            <a:off x="1075812" y="1299035"/>
            <a:ext cx="352641" cy="243166"/>
          </a:xfrm>
          <a:prstGeom prst="rect">
            <a:avLst/>
          </a:prstGeom>
          <a:noFill/>
        </p:spPr>
        <p:txBody>
          <a:bodyPr wrap="none" lIns="57934" tIns="28967" rIns="57934" bIns="28967" rtlCol="0">
            <a:spAutoFit/>
          </a:bodyPr>
          <a:lstStyle/>
          <a:p>
            <a:r>
              <a:rPr lang="en-US" altLang="zh-CN" sz="1200" dirty="0">
                <a:solidFill>
                  <a:schemeClr val="accent1"/>
                </a:solidFill>
              </a:rPr>
              <a:t>700</a:t>
            </a:r>
            <a:endParaRPr lang="zh-CN" altLang="en-US" sz="1200" dirty="0">
              <a:solidFill>
                <a:schemeClr val="accent1"/>
              </a:solidFill>
            </a:endParaRPr>
          </a:p>
        </p:txBody>
      </p:sp>
      <p:sp>
        <p:nvSpPr>
          <p:cNvPr id="49" name="TextBox 151"/>
          <p:cNvSpPr txBox="1"/>
          <p:nvPr/>
        </p:nvSpPr>
        <p:spPr>
          <a:xfrm>
            <a:off x="1702124" y="3912760"/>
            <a:ext cx="424776" cy="243166"/>
          </a:xfrm>
          <a:prstGeom prst="rect">
            <a:avLst/>
          </a:prstGeom>
          <a:noFill/>
        </p:spPr>
        <p:txBody>
          <a:bodyPr wrap="none" lIns="57934" tIns="28967" rIns="57934" bIns="28967"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标题</a:t>
            </a:r>
          </a:p>
        </p:txBody>
      </p:sp>
      <p:sp>
        <p:nvSpPr>
          <p:cNvPr id="50" name="TextBox 152"/>
          <p:cNvSpPr txBox="1"/>
          <p:nvPr/>
        </p:nvSpPr>
        <p:spPr>
          <a:xfrm>
            <a:off x="2579210" y="3912760"/>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p>
        </p:txBody>
      </p:sp>
      <p:sp>
        <p:nvSpPr>
          <p:cNvPr id="51" name="TextBox 153"/>
          <p:cNvSpPr txBox="1"/>
          <p:nvPr/>
        </p:nvSpPr>
        <p:spPr>
          <a:xfrm>
            <a:off x="3488116" y="3912760"/>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p>
        </p:txBody>
      </p:sp>
      <p:sp>
        <p:nvSpPr>
          <p:cNvPr id="52" name="TextBox 154"/>
          <p:cNvSpPr txBox="1"/>
          <p:nvPr/>
        </p:nvSpPr>
        <p:spPr>
          <a:xfrm>
            <a:off x="4361222" y="3912760"/>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p>
        </p:txBody>
      </p:sp>
      <p:sp>
        <p:nvSpPr>
          <p:cNvPr id="53" name="TextBox 155"/>
          <p:cNvSpPr txBox="1"/>
          <p:nvPr/>
        </p:nvSpPr>
        <p:spPr>
          <a:xfrm>
            <a:off x="5584610" y="1735758"/>
            <a:ext cx="2587790" cy="658664"/>
          </a:xfrm>
          <a:prstGeom prst="rect">
            <a:avLst/>
          </a:prstGeom>
          <a:noFill/>
        </p:spPr>
        <p:txBody>
          <a:bodyPr wrap="square" lIns="57934" tIns="28967" rIns="57934" bIns="28967"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a:t>
            </a:r>
            <a:r>
              <a:rPr lang="zh-CN" altLang="en-US" sz="1000" dirty="0" smtClean="0">
                <a:solidFill>
                  <a:schemeClr val="accent1"/>
                </a:solidFill>
                <a:latin typeface="微软雅黑" panose="020B0503020204020204" pitchFamily="34" charset="-122"/>
                <a:ea typeface="微软雅黑" panose="020B0503020204020204" pitchFamily="34" charset="-122"/>
              </a:rPr>
              <a:t>您</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54" name="TextBox 156"/>
          <p:cNvSpPr txBox="1"/>
          <p:nvPr/>
        </p:nvSpPr>
        <p:spPr>
          <a:xfrm>
            <a:off x="5584610" y="1443051"/>
            <a:ext cx="1124143" cy="300082"/>
          </a:xfrm>
          <a:prstGeom prst="rect">
            <a:avLst/>
          </a:prstGeom>
          <a:noFill/>
        </p:spPr>
        <p:txBody>
          <a:bodyPr wrap="square" lIns="57934" tIns="0" rIns="57934" bIns="0" rtlCol="0" anchor="t">
            <a:spAutoFit/>
          </a:bodyPr>
          <a:lstStyle/>
          <a:p>
            <a:pPr>
              <a:lnSpc>
                <a:spcPct val="150000"/>
              </a:lnSpc>
            </a:pPr>
            <a:r>
              <a:rPr lang="zh-CN" altLang="en-US" sz="1300">
                <a:solidFill>
                  <a:schemeClr val="accent1"/>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55" name="TextBox 157"/>
          <p:cNvSpPr txBox="1"/>
          <p:nvPr/>
        </p:nvSpPr>
        <p:spPr>
          <a:xfrm>
            <a:off x="5579553" y="2361051"/>
            <a:ext cx="1096435" cy="412443"/>
          </a:xfrm>
          <a:prstGeom prst="rect">
            <a:avLst/>
          </a:prstGeom>
          <a:noFill/>
        </p:spPr>
        <p:txBody>
          <a:bodyPr wrap="none" lIns="57934" tIns="28967" rIns="57934" bIns="28967" rtlCol="0">
            <a:spAutoFit/>
          </a:bodyPr>
          <a:lstStyle/>
          <a:p>
            <a:r>
              <a:rPr lang="en-US" altLang="zh-CN" sz="2300" dirty="0">
                <a:solidFill>
                  <a:schemeClr val="accent1"/>
                </a:solidFill>
                <a:latin typeface="Bebas" pitchFamily="2" charset="0"/>
              </a:rPr>
              <a:t>192,058,166</a:t>
            </a:r>
            <a:endParaRPr lang="zh-CN" altLang="en-US" sz="2300" dirty="0">
              <a:solidFill>
                <a:schemeClr val="accent1"/>
              </a:solidFill>
              <a:latin typeface="Bebas" pitchFamily="2" charset="0"/>
            </a:endParaRPr>
          </a:p>
        </p:txBody>
      </p:sp>
      <p:sp>
        <p:nvSpPr>
          <p:cNvPr id="56" name="TextBox 158"/>
          <p:cNvSpPr txBox="1"/>
          <p:nvPr/>
        </p:nvSpPr>
        <p:spPr>
          <a:xfrm>
            <a:off x="5936886" y="3053919"/>
            <a:ext cx="963385"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此处输入标题</a:t>
            </a:r>
          </a:p>
        </p:txBody>
      </p:sp>
      <p:sp>
        <p:nvSpPr>
          <p:cNvPr id="57" name="TextBox 167"/>
          <p:cNvSpPr txBox="1"/>
          <p:nvPr/>
        </p:nvSpPr>
        <p:spPr>
          <a:xfrm>
            <a:off x="5936885" y="3345279"/>
            <a:ext cx="681257"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添加标题</a:t>
            </a:r>
          </a:p>
        </p:txBody>
      </p:sp>
      <p:sp>
        <p:nvSpPr>
          <p:cNvPr id="58" name="TextBox 168"/>
          <p:cNvSpPr txBox="1"/>
          <p:nvPr/>
        </p:nvSpPr>
        <p:spPr>
          <a:xfrm>
            <a:off x="5936887" y="3663546"/>
            <a:ext cx="1245514"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点击此处添加标题</a:t>
            </a:r>
          </a:p>
        </p:txBody>
      </p:sp>
      <p:sp>
        <p:nvSpPr>
          <p:cNvPr id="59" name="Freeform 35"/>
          <p:cNvSpPr>
            <a:spLocks noEditPoints="1"/>
          </p:cNvSpPr>
          <p:nvPr/>
        </p:nvSpPr>
        <p:spPr bwMode="auto">
          <a:xfrm>
            <a:off x="7396813" y="2523171"/>
            <a:ext cx="149261" cy="314867"/>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tx1"/>
          </a:solidFill>
          <a:ln>
            <a:noFill/>
          </a:ln>
        </p:spPr>
        <p:txBody>
          <a:bodyPr vert="horz" wrap="square" lIns="57934" tIns="28967" rIns="57934" bIns="28967" numCol="1" anchor="t" anchorCtr="0" compatLnSpc="1"/>
          <a:lstStyle/>
          <a:p>
            <a:endParaRPr lang="zh-CN" altLang="en-US">
              <a:solidFill>
                <a:schemeClr val="bg1"/>
              </a:solidFill>
            </a:endParaRPr>
          </a:p>
        </p:txBody>
      </p:sp>
      <p:sp>
        <p:nvSpPr>
          <p:cNvPr id="60" name="Freeform 36"/>
          <p:cNvSpPr>
            <a:spLocks noEditPoints="1"/>
          </p:cNvSpPr>
          <p:nvPr/>
        </p:nvSpPr>
        <p:spPr bwMode="auto">
          <a:xfrm>
            <a:off x="7228417" y="2538503"/>
            <a:ext cx="124039" cy="313627"/>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bg1"/>
          </a:solidFill>
          <a:ln>
            <a:noFill/>
          </a:ln>
        </p:spPr>
        <p:txBody>
          <a:bodyPr vert="horz" wrap="square" lIns="57934" tIns="28967" rIns="57934" bIns="28967" numCol="1" anchor="t" anchorCtr="0" compatLnSpc="1"/>
          <a:lstStyle/>
          <a:p>
            <a:endParaRPr lang="zh-CN" altLang="en-US">
              <a:solidFill>
                <a:schemeClr val="bg1"/>
              </a:solidFill>
            </a:endParaRPr>
          </a:p>
        </p:txBody>
      </p:sp>
      <p:sp>
        <p:nvSpPr>
          <p:cNvPr id="61" name="Freeform 37"/>
          <p:cNvSpPr>
            <a:spLocks noEditPoints="1"/>
          </p:cNvSpPr>
          <p:nvPr/>
        </p:nvSpPr>
        <p:spPr bwMode="auto">
          <a:xfrm>
            <a:off x="5676890" y="3054735"/>
            <a:ext cx="214374" cy="213023"/>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bg1"/>
          </a:solidFill>
          <a:ln>
            <a:noFill/>
          </a:ln>
        </p:spPr>
        <p:txBody>
          <a:bodyPr vert="horz" wrap="square" lIns="57934" tIns="28967" rIns="57934" bIns="28967" numCol="1" anchor="t" anchorCtr="0" compatLnSpc="1"/>
          <a:lstStyle/>
          <a:p>
            <a:endParaRPr lang="zh-CN" altLang="en-US">
              <a:solidFill>
                <a:schemeClr val="accent1"/>
              </a:solidFill>
            </a:endParaRPr>
          </a:p>
        </p:txBody>
      </p:sp>
      <p:sp>
        <p:nvSpPr>
          <p:cNvPr id="62" name="Freeform 38"/>
          <p:cNvSpPr>
            <a:spLocks noEditPoints="1"/>
          </p:cNvSpPr>
          <p:nvPr/>
        </p:nvSpPr>
        <p:spPr bwMode="auto">
          <a:xfrm>
            <a:off x="5676890" y="3345279"/>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tx1"/>
          </a:solidFill>
          <a:ln>
            <a:noFill/>
          </a:ln>
        </p:spPr>
        <p:txBody>
          <a:bodyPr vert="horz" wrap="square" lIns="57934" tIns="28967" rIns="57934" bIns="28967" numCol="1" anchor="t" anchorCtr="0" compatLnSpc="1"/>
          <a:lstStyle/>
          <a:p>
            <a:endParaRPr lang="zh-CN" altLang="en-US">
              <a:solidFill>
                <a:schemeClr val="accent1"/>
              </a:solidFill>
            </a:endParaRPr>
          </a:p>
        </p:txBody>
      </p:sp>
      <p:sp>
        <p:nvSpPr>
          <p:cNvPr id="87" name="Freeform 39"/>
          <p:cNvSpPr>
            <a:spLocks noEditPoints="1"/>
          </p:cNvSpPr>
          <p:nvPr/>
        </p:nvSpPr>
        <p:spPr bwMode="auto">
          <a:xfrm>
            <a:off x="5676890" y="3663674"/>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bg2"/>
          </a:solidFill>
          <a:ln>
            <a:noFill/>
          </a:ln>
        </p:spPr>
        <p:txBody>
          <a:bodyPr vert="horz" wrap="square" lIns="57934" tIns="28967" rIns="57934" bIns="28967" numCol="1" anchor="t" anchorCtr="0" compatLnSpc="1"/>
          <a:lstStyle/>
          <a:p>
            <a:endParaRPr lang="zh-CN" altLang="en-US">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ppt_x"/>
                                          </p:val>
                                        </p:tav>
                                        <p:tav tm="100000">
                                          <p:val>
                                            <p:strVal val="#ppt_x"/>
                                          </p:val>
                                        </p:tav>
                                      </p:tavLst>
                                    </p:anim>
                                    <p:anim calcmode="lin" valueType="num">
                                      <p:cBhvr additive="base">
                                        <p:cTn id="24" dur="500" fill="hold"/>
                                        <p:tgtEl>
                                          <p:spTgt spid="3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ppt_x"/>
                                          </p:val>
                                        </p:tav>
                                        <p:tav tm="100000">
                                          <p:val>
                                            <p:strVal val="#ppt_x"/>
                                          </p:val>
                                        </p:tav>
                                      </p:tavLst>
                                    </p:anim>
                                    <p:anim calcmode="lin" valueType="num">
                                      <p:cBhvr additive="base">
                                        <p:cTn id="32" dur="5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ppt_x"/>
                                          </p:val>
                                        </p:tav>
                                        <p:tav tm="100000">
                                          <p:val>
                                            <p:strVal val="#ppt_x"/>
                                          </p:val>
                                        </p:tav>
                                      </p:tavLst>
                                    </p:anim>
                                    <p:anim calcmode="lin" valueType="num">
                                      <p:cBhvr additive="base">
                                        <p:cTn id="36" dur="500" fill="hold"/>
                                        <p:tgtEl>
                                          <p:spTgt spid="3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ppt_x"/>
                                          </p:val>
                                        </p:tav>
                                        <p:tav tm="100000">
                                          <p:val>
                                            <p:strVal val="#ppt_x"/>
                                          </p:val>
                                        </p:tav>
                                      </p:tavLst>
                                    </p:anim>
                                    <p:anim calcmode="lin" valueType="num">
                                      <p:cBhvr additive="base">
                                        <p:cTn id="40" dur="500" fill="hold"/>
                                        <p:tgtEl>
                                          <p:spTgt spid="3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ppt_x"/>
                                          </p:val>
                                        </p:tav>
                                        <p:tav tm="100000">
                                          <p:val>
                                            <p:strVal val="#ppt_x"/>
                                          </p:val>
                                        </p:tav>
                                      </p:tavLst>
                                    </p:anim>
                                    <p:anim calcmode="lin" valueType="num">
                                      <p:cBhvr additive="base">
                                        <p:cTn id="52" dur="500" fill="hold"/>
                                        <p:tgtEl>
                                          <p:spTgt spid="4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ppt_x"/>
                                          </p:val>
                                        </p:tav>
                                        <p:tav tm="100000">
                                          <p:val>
                                            <p:strVal val="#ppt_x"/>
                                          </p:val>
                                        </p:tav>
                                      </p:tavLst>
                                    </p:anim>
                                    <p:anim calcmode="lin" valueType="num">
                                      <p:cBhvr additive="base">
                                        <p:cTn id="56" dur="500" fill="hold"/>
                                        <p:tgtEl>
                                          <p:spTgt spid="4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fill="hold"/>
                                        <p:tgtEl>
                                          <p:spTgt spid="42"/>
                                        </p:tgtEl>
                                        <p:attrNameLst>
                                          <p:attrName>ppt_x</p:attrName>
                                        </p:attrNameLst>
                                      </p:cBhvr>
                                      <p:tavLst>
                                        <p:tav tm="0">
                                          <p:val>
                                            <p:strVal val="#ppt_x"/>
                                          </p:val>
                                        </p:tav>
                                        <p:tav tm="100000">
                                          <p:val>
                                            <p:strVal val="#ppt_x"/>
                                          </p:val>
                                        </p:tav>
                                      </p:tavLst>
                                    </p:anim>
                                    <p:anim calcmode="lin" valueType="num">
                                      <p:cBhvr additive="base">
                                        <p:cTn id="60" dur="500" fill="hold"/>
                                        <p:tgtEl>
                                          <p:spTgt spid="4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500" fill="hold"/>
                                        <p:tgtEl>
                                          <p:spTgt spid="43"/>
                                        </p:tgtEl>
                                        <p:attrNameLst>
                                          <p:attrName>ppt_x</p:attrName>
                                        </p:attrNameLst>
                                      </p:cBhvr>
                                      <p:tavLst>
                                        <p:tav tm="0">
                                          <p:val>
                                            <p:strVal val="#ppt_x"/>
                                          </p:val>
                                        </p:tav>
                                        <p:tav tm="100000">
                                          <p:val>
                                            <p:strVal val="#ppt_x"/>
                                          </p:val>
                                        </p:tav>
                                      </p:tavLst>
                                    </p:anim>
                                    <p:anim calcmode="lin" valueType="num">
                                      <p:cBhvr additive="base">
                                        <p:cTn id="64" dur="500" fill="hold"/>
                                        <p:tgtEl>
                                          <p:spTgt spid="4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additive="base">
                                        <p:cTn id="67" dur="500" fill="hold"/>
                                        <p:tgtEl>
                                          <p:spTgt spid="44"/>
                                        </p:tgtEl>
                                        <p:attrNameLst>
                                          <p:attrName>ppt_x</p:attrName>
                                        </p:attrNameLst>
                                      </p:cBhvr>
                                      <p:tavLst>
                                        <p:tav tm="0">
                                          <p:val>
                                            <p:strVal val="#ppt_x"/>
                                          </p:val>
                                        </p:tav>
                                        <p:tav tm="100000">
                                          <p:val>
                                            <p:strVal val="#ppt_x"/>
                                          </p:val>
                                        </p:tav>
                                      </p:tavLst>
                                    </p:anim>
                                    <p:anim calcmode="lin" valueType="num">
                                      <p:cBhvr additive="base">
                                        <p:cTn id="68" dur="500" fill="hold"/>
                                        <p:tgtEl>
                                          <p:spTgt spid="4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additive="base">
                                        <p:cTn id="71" dur="500" fill="hold"/>
                                        <p:tgtEl>
                                          <p:spTgt spid="45"/>
                                        </p:tgtEl>
                                        <p:attrNameLst>
                                          <p:attrName>ppt_x</p:attrName>
                                        </p:attrNameLst>
                                      </p:cBhvr>
                                      <p:tavLst>
                                        <p:tav tm="0">
                                          <p:val>
                                            <p:strVal val="#ppt_x"/>
                                          </p:val>
                                        </p:tav>
                                        <p:tav tm="100000">
                                          <p:val>
                                            <p:strVal val="#ppt_x"/>
                                          </p:val>
                                        </p:tav>
                                      </p:tavLst>
                                    </p:anim>
                                    <p:anim calcmode="lin" valueType="num">
                                      <p:cBhvr additive="base">
                                        <p:cTn id="72" dur="500" fill="hold"/>
                                        <p:tgtEl>
                                          <p:spTgt spid="4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500" fill="hold"/>
                                        <p:tgtEl>
                                          <p:spTgt spid="46"/>
                                        </p:tgtEl>
                                        <p:attrNameLst>
                                          <p:attrName>ppt_x</p:attrName>
                                        </p:attrNameLst>
                                      </p:cBhvr>
                                      <p:tavLst>
                                        <p:tav tm="0">
                                          <p:val>
                                            <p:strVal val="#ppt_x"/>
                                          </p:val>
                                        </p:tav>
                                        <p:tav tm="100000">
                                          <p:val>
                                            <p:strVal val="#ppt_x"/>
                                          </p:val>
                                        </p:tav>
                                      </p:tavLst>
                                    </p:anim>
                                    <p:anim calcmode="lin" valueType="num">
                                      <p:cBhvr additive="base">
                                        <p:cTn id="76" dur="500" fill="hold"/>
                                        <p:tgtEl>
                                          <p:spTgt spid="4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anim calcmode="lin" valueType="num">
                                      <p:cBhvr additive="base">
                                        <p:cTn id="79" dur="500" fill="hold"/>
                                        <p:tgtEl>
                                          <p:spTgt spid="47"/>
                                        </p:tgtEl>
                                        <p:attrNameLst>
                                          <p:attrName>ppt_x</p:attrName>
                                        </p:attrNameLst>
                                      </p:cBhvr>
                                      <p:tavLst>
                                        <p:tav tm="0">
                                          <p:val>
                                            <p:strVal val="#ppt_x"/>
                                          </p:val>
                                        </p:tav>
                                        <p:tav tm="100000">
                                          <p:val>
                                            <p:strVal val="#ppt_x"/>
                                          </p:val>
                                        </p:tav>
                                      </p:tavLst>
                                    </p:anim>
                                    <p:anim calcmode="lin" valueType="num">
                                      <p:cBhvr additive="base">
                                        <p:cTn id="80" dur="500" fill="hold"/>
                                        <p:tgtEl>
                                          <p:spTgt spid="47"/>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anim calcmode="lin" valueType="num">
                                      <p:cBhvr additive="base">
                                        <p:cTn id="83" dur="500" fill="hold"/>
                                        <p:tgtEl>
                                          <p:spTgt spid="48"/>
                                        </p:tgtEl>
                                        <p:attrNameLst>
                                          <p:attrName>ppt_x</p:attrName>
                                        </p:attrNameLst>
                                      </p:cBhvr>
                                      <p:tavLst>
                                        <p:tav tm="0">
                                          <p:val>
                                            <p:strVal val="#ppt_x"/>
                                          </p:val>
                                        </p:tav>
                                        <p:tav tm="100000">
                                          <p:val>
                                            <p:strVal val="#ppt_x"/>
                                          </p:val>
                                        </p:tav>
                                      </p:tavLst>
                                    </p:anim>
                                    <p:anim calcmode="lin" valueType="num">
                                      <p:cBhvr additive="base">
                                        <p:cTn id="84" dur="500" fill="hold"/>
                                        <p:tgtEl>
                                          <p:spTgt spid="48"/>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 calcmode="lin" valueType="num">
                                      <p:cBhvr additive="base">
                                        <p:cTn id="87" dur="500" fill="hold"/>
                                        <p:tgtEl>
                                          <p:spTgt spid="49"/>
                                        </p:tgtEl>
                                        <p:attrNameLst>
                                          <p:attrName>ppt_x</p:attrName>
                                        </p:attrNameLst>
                                      </p:cBhvr>
                                      <p:tavLst>
                                        <p:tav tm="0">
                                          <p:val>
                                            <p:strVal val="#ppt_x"/>
                                          </p:val>
                                        </p:tav>
                                        <p:tav tm="100000">
                                          <p:val>
                                            <p:strVal val="#ppt_x"/>
                                          </p:val>
                                        </p:tav>
                                      </p:tavLst>
                                    </p:anim>
                                    <p:anim calcmode="lin" valueType="num">
                                      <p:cBhvr additive="base">
                                        <p:cTn id="88" dur="500" fill="hold"/>
                                        <p:tgtEl>
                                          <p:spTgt spid="49"/>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50"/>
                                        </p:tgtEl>
                                        <p:attrNameLst>
                                          <p:attrName>style.visibility</p:attrName>
                                        </p:attrNameLst>
                                      </p:cBhvr>
                                      <p:to>
                                        <p:strVal val="visible"/>
                                      </p:to>
                                    </p:set>
                                    <p:anim calcmode="lin" valueType="num">
                                      <p:cBhvr additive="base">
                                        <p:cTn id="91" dur="500" fill="hold"/>
                                        <p:tgtEl>
                                          <p:spTgt spid="50"/>
                                        </p:tgtEl>
                                        <p:attrNameLst>
                                          <p:attrName>ppt_x</p:attrName>
                                        </p:attrNameLst>
                                      </p:cBhvr>
                                      <p:tavLst>
                                        <p:tav tm="0">
                                          <p:val>
                                            <p:strVal val="#ppt_x"/>
                                          </p:val>
                                        </p:tav>
                                        <p:tav tm="100000">
                                          <p:val>
                                            <p:strVal val="#ppt_x"/>
                                          </p:val>
                                        </p:tav>
                                      </p:tavLst>
                                    </p:anim>
                                    <p:anim calcmode="lin" valueType="num">
                                      <p:cBhvr additive="base">
                                        <p:cTn id="92" dur="500" fill="hold"/>
                                        <p:tgtEl>
                                          <p:spTgt spid="50"/>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51"/>
                                        </p:tgtEl>
                                        <p:attrNameLst>
                                          <p:attrName>style.visibility</p:attrName>
                                        </p:attrNameLst>
                                      </p:cBhvr>
                                      <p:to>
                                        <p:strVal val="visible"/>
                                      </p:to>
                                    </p:set>
                                    <p:anim calcmode="lin" valueType="num">
                                      <p:cBhvr additive="base">
                                        <p:cTn id="95" dur="500" fill="hold"/>
                                        <p:tgtEl>
                                          <p:spTgt spid="51"/>
                                        </p:tgtEl>
                                        <p:attrNameLst>
                                          <p:attrName>ppt_x</p:attrName>
                                        </p:attrNameLst>
                                      </p:cBhvr>
                                      <p:tavLst>
                                        <p:tav tm="0">
                                          <p:val>
                                            <p:strVal val="#ppt_x"/>
                                          </p:val>
                                        </p:tav>
                                        <p:tav tm="100000">
                                          <p:val>
                                            <p:strVal val="#ppt_x"/>
                                          </p:val>
                                        </p:tav>
                                      </p:tavLst>
                                    </p:anim>
                                    <p:anim calcmode="lin" valueType="num">
                                      <p:cBhvr additive="base">
                                        <p:cTn id="96" dur="500" fill="hold"/>
                                        <p:tgtEl>
                                          <p:spTgt spid="51"/>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52"/>
                                        </p:tgtEl>
                                        <p:attrNameLst>
                                          <p:attrName>style.visibility</p:attrName>
                                        </p:attrNameLst>
                                      </p:cBhvr>
                                      <p:to>
                                        <p:strVal val="visible"/>
                                      </p:to>
                                    </p:set>
                                    <p:anim calcmode="lin" valueType="num">
                                      <p:cBhvr additive="base">
                                        <p:cTn id="99" dur="500" fill="hold"/>
                                        <p:tgtEl>
                                          <p:spTgt spid="52"/>
                                        </p:tgtEl>
                                        <p:attrNameLst>
                                          <p:attrName>ppt_x</p:attrName>
                                        </p:attrNameLst>
                                      </p:cBhvr>
                                      <p:tavLst>
                                        <p:tav tm="0">
                                          <p:val>
                                            <p:strVal val="#ppt_x"/>
                                          </p:val>
                                        </p:tav>
                                        <p:tav tm="100000">
                                          <p:val>
                                            <p:strVal val="#ppt_x"/>
                                          </p:val>
                                        </p:tav>
                                      </p:tavLst>
                                    </p:anim>
                                    <p:anim calcmode="lin" valueType="num">
                                      <p:cBhvr additive="base">
                                        <p:cTn id="100"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12" presetClass="entr" presetSubtype="8" fill="hold" grpId="0" nodeType="clickEffect">
                                  <p:stCondLst>
                                    <p:cond delay="0"/>
                                  </p:stCondLst>
                                  <p:childTnLst>
                                    <p:set>
                                      <p:cBhvr>
                                        <p:cTn id="104" dur="1" fill="hold">
                                          <p:stCondLst>
                                            <p:cond delay="0"/>
                                          </p:stCondLst>
                                        </p:cTn>
                                        <p:tgtEl>
                                          <p:spTgt spid="54"/>
                                        </p:tgtEl>
                                        <p:attrNameLst>
                                          <p:attrName>style.visibility</p:attrName>
                                        </p:attrNameLst>
                                      </p:cBhvr>
                                      <p:to>
                                        <p:strVal val="visible"/>
                                      </p:to>
                                    </p:set>
                                    <p:anim calcmode="lin" valueType="num">
                                      <p:cBhvr additive="base">
                                        <p:cTn id="105" dur="500"/>
                                        <p:tgtEl>
                                          <p:spTgt spid="54"/>
                                        </p:tgtEl>
                                        <p:attrNameLst>
                                          <p:attrName>ppt_x</p:attrName>
                                        </p:attrNameLst>
                                      </p:cBhvr>
                                      <p:tavLst>
                                        <p:tav tm="0">
                                          <p:val>
                                            <p:strVal val="#ppt_x-#ppt_w*1.125000"/>
                                          </p:val>
                                        </p:tav>
                                        <p:tav tm="100000">
                                          <p:val>
                                            <p:strVal val="#ppt_x"/>
                                          </p:val>
                                        </p:tav>
                                      </p:tavLst>
                                    </p:anim>
                                    <p:animEffect transition="in" filter="wipe(right)">
                                      <p:cBhvr>
                                        <p:cTn id="106" dur="500"/>
                                        <p:tgtEl>
                                          <p:spTgt spid="54"/>
                                        </p:tgtEl>
                                      </p:cBhvr>
                                    </p:animEffect>
                                  </p:childTnLst>
                                </p:cTn>
                              </p:par>
                              <p:par>
                                <p:cTn id="107" presetID="12" presetClass="entr" presetSubtype="8"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 calcmode="lin" valueType="num">
                                      <p:cBhvr additive="base">
                                        <p:cTn id="109" dur="500"/>
                                        <p:tgtEl>
                                          <p:spTgt spid="53"/>
                                        </p:tgtEl>
                                        <p:attrNameLst>
                                          <p:attrName>ppt_x</p:attrName>
                                        </p:attrNameLst>
                                      </p:cBhvr>
                                      <p:tavLst>
                                        <p:tav tm="0">
                                          <p:val>
                                            <p:strVal val="#ppt_x-#ppt_w*1.125000"/>
                                          </p:val>
                                        </p:tav>
                                        <p:tav tm="100000">
                                          <p:val>
                                            <p:strVal val="#ppt_x"/>
                                          </p:val>
                                        </p:tav>
                                      </p:tavLst>
                                    </p:anim>
                                    <p:animEffect transition="in" filter="wipe(right)">
                                      <p:cBhvr>
                                        <p:cTn id="110" dur="500"/>
                                        <p:tgtEl>
                                          <p:spTgt spid="53"/>
                                        </p:tgtEl>
                                      </p:cBhvr>
                                    </p:animEffect>
                                  </p:childTnLst>
                                </p:cTn>
                              </p:par>
                            </p:childTnLst>
                          </p:cTn>
                        </p:par>
                        <p:par>
                          <p:cTn id="111" fill="hold">
                            <p:stCondLst>
                              <p:cond delay="500"/>
                            </p:stCondLst>
                            <p:childTnLst>
                              <p:par>
                                <p:cTn id="112" presetID="12" presetClass="entr" presetSubtype="4" fill="hold" grpId="0" nodeType="afterEffect">
                                  <p:stCondLst>
                                    <p:cond delay="0"/>
                                  </p:stCondLst>
                                  <p:iterate type="lt">
                                    <p:tmPct val="50000"/>
                                  </p:iterate>
                                  <p:childTnLst>
                                    <p:set>
                                      <p:cBhvr>
                                        <p:cTn id="113" dur="1" fill="hold">
                                          <p:stCondLst>
                                            <p:cond delay="0"/>
                                          </p:stCondLst>
                                        </p:cTn>
                                        <p:tgtEl>
                                          <p:spTgt spid="55"/>
                                        </p:tgtEl>
                                        <p:attrNameLst>
                                          <p:attrName>style.visibility</p:attrName>
                                        </p:attrNameLst>
                                      </p:cBhvr>
                                      <p:to>
                                        <p:strVal val="visible"/>
                                      </p:to>
                                    </p:set>
                                    <p:anim calcmode="lin" valueType="num">
                                      <p:cBhvr additive="base">
                                        <p:cTn id="114" dur="500"/>
                                        <p:tgtEl>
                                          <p:spTgt spid="55"/>
                                        </p:tgtEl>
                                        <p:attrNameLst>
                                          <p:attrName>ppt_y</p:attrName>
                                        </p:attrNameLst>
                                      </p:cBhvr>
                                      <p:tavLst>
                                        <p:tav tm="0">
                                          <p:val>
                                            <p:strVal val="#ppt_y+#ppt_h*1.125000"/>
                                          </p:val>
                                        </p:tav>
                                        <p:tav tm="100000">
                                          <p:val>
                                            <p:strVal val="#ppt_y"/>
                                          </p:val>
                                        </p:tav>
                                      </p:tavLst>
                                    </p:anim>
                                    <p:animEffect transition="in" filter="wipe(up)">
                                      <p:cBhvr>
                                        <p:cTn id="115" dur="500"/>
                                        <p:tgtEl>
                                          <p:spTgt spid="55"/>
                                        </p:tgtEl>
                                      </p:cBhvr>
                                    </p:animEffect>
                                  </p:childTnLst>
                                </p:cTn>
                              </p:par>
                            </p:childTnLst>
                          </p:cTn>
                        </p:par>
                        <p:par>
                          <p:cTn id="116" fill="hold">
                            <p:stCondLst>
                              <p:cond delay="3500"/>
                            </p:stCondLst>
                            <p:childTnLst>
                              <p:par>
                                <p:cTn id="117" presetID="14" presetClass="entr" presetSubtype="10" fill="hold" grpId="0" nodeType="after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randombar(horizontal)">
                                      <p:cBhvr>
                                        <p:cTn id="119" dur="500"/>
                                        <p:tgtEl>
                                          <p:spTgt spid="60"/>
                                        </p:tgtEl>
                                      </p:cBhvr>
                                    </p:animEffect>
                                  </p:childTnLst>
                                </p:cTn>
                              </p:par>
                              <p:par>
                                <p:cTn id="120" presetID="14" presetClass="entr" presetSubtype="10" fill="hold" grpId="0" nodeType="withEffect">
                                  <p:stCondLst>
                                    <p:cond delay="0"/>
                                  </p:stCondLst>
                                  <p:childTnLst>
                                    <p:set>
                                      <p:cBhvr>
                                        <p:cTn id="121" dur="1" fill="hold">
                                          <p:stCondLst>
                                            <p:cond delay="0"/>
                                          </p:stCondLst>
                                        </p:cTn>
                                        <p:tgtEl>
                                          <p:spTgt spid="59"/>
                                        </p:tgtEl>
                                        <p:attrNameLst>
                                          <p:attrName>style.visibility</p:attrName>
                                        </p:attrNameLst>
                                      </p:cBhvr>
                                      <p:to>
                                        <p:strVal val="visible"/>
                                      </p:to>
                                    </p:set>
                                    <p:animEffect transition="in" filter="randombar(horizontal)">
                                      <p:cBhvr>
                                        <p:cTn id="122" dur="500"/>
                                        <p:tgtEl>
                                          <p:spTgt spid="59"/>
                                        </p:tgtEl>
                                      </p:cBhvr>
                                    </p:animEffect>
                                  </p:childTnLst>
                                </p:cTn>
                              </p:par>
                            </p:childTnLst>
                          </p:cTn>
                        </p:par>
                        <p:par>
                          <p:cTn id="123" fill="hold">
                            <p:stCondLst>
                              <p:cond delay="4000"/>
                            </p:stCondLst>
                            <p:childTnLst>
                              <p:par>
                                <p:cTn id="124" presetID="10" presetClass="entr" presetSubtype="0" fill="hold" grpId="0" nodeType="after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500"/>
                                        <p:tgtEl>
                                          <p:spTgt spid="6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fade">
                                      <p:cBhvr>
                                        <p:cTn id="129" dur="500"/>
                                        <p:tgtEl>
                                          <p:spTgt spid="62"/>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87"/>
                                        </p:tgtEl>
                                        <p:attrNameLst>
                                          <p:attrName>style.visibility</p:attrName>
                                        </p:attrNameLst>
                                      </p:cBhvr>
                                      <p:to>
                                        <p:strVal val="visible"/>
                                      </p:to>
                                    </p:set>
                                    <p:animEffect transition="in" filter="fade">
                                      <p:cBhvr>
                                        <p:cTn id="132" dur="500"/>
                                        <p:tgtEl>
                                          <p:spTgt spid="87"/>
                                        </p:tgtEl>
                                      </p:cBhvr>
                                    </p:animEffect>
                                  </p:childTnLst>
                                </p:cTn>
                              </p:par>
                            </p:childTnLst>
                          </p:cTn>
                        </p:par>
                        <p:par>
                          <p:cTn id="133" fill="hold">
                            <p:stCondLst>
                              <p:cond delay="4500"/>
                            </p:stCondLst>
                            <p:childTnLst>
                              <p:par>
                                <p:cTn id="134" presetID="12" presetClass="entr" presetSubtype="8" fill="hold" grpId="0" nodeType="afterEffect">
                                  <p:stCondLst>
                                    <p:cond delay="0"/>
                                  </p:stCondLst>
                                  <p:childTnLst>
                                    <p:set>
                                      <p:cBhvr>
                                        <p:cTn id="135" dur="1" fill="hold">
                                          <p:stCondLst>
                                            <p:cond delay="0"/>
                                          </p:stCondLst>
                                        </p:cTn>
                                        <p:tgtEl>
                                          <p:spTgt spid="56"/>
                                        </p:tgtEl>
                                        <p:attrNameLst>
                                          <p:attrName>style.visibility</p:attrName>
                                        </p:attrNameLst>
                                      </p:cBhvr>
                                      <p:to>
                                        <p:strVal val="visible"/>
                                      </p:to>
                                    </p:set>
                                    <p:anim calcmode="lin" valueType="num">
                                      <p:cBhvr additive="base">
                                        <p:cTn id="136" dur="500"/>
                                        <p:tgtEl>
                                          <p:spTgt spid="56"/>
                                        </p:tgtEl>
                                        <p:attrNameLst>
                                          <p:attrName>ppt_x</p:attrName>
                                        </p:attrNameLst>
                                      </p:cBhvr>
                                      <p:tavLst>
                                        <p:tav tm="0">
                                          <p:val>
                                            <p:strVal val="#ppt_x-#ppt_w*1.125000"/>
                                          </p:val>
                                        </p:tav>
                                        <p:tav tm="100000">
                                          <p:val>
                                            <p:strVal val="#ppt_x"/>
                                          </p:val>
                                        </p:tav>
                                      </p:tavLst>
                                    </p:anim>
                                    <p:animEffect transition="in" filter="wipe(right)">
                                      <p:cBhvr>
                                        <p:cTn id="137" dur="500"/>
                                        <p:tgtEl>
                                          <p:spTgt spid="56"/>
                                        </p:tgtEl>
                                      </p:cBhvr>
                                    </p:animEffect>
                                  </p:childTnLst>
                                </p:cTn>
                              </p:par>
                              <p:par>
                                <p:cTn id="138" presetID="12" presetClass="entr" presetSubtype="8" fill="hold" grpId="0" nodeType="withEffect">
                                  <p:stCondLst>
                                    <p:cond delay="0"/>
                                  </p:stCondLst>
                                  <p:childTnLst>
                                    <p:set>
                                      <p:cBhvr>
                                        <p:cTn id="139" dur="1" fill="hold">
                                          <p:stCondLst>
                                            <p:cond delay="0"/>
                                          </p:stCondLst>
                                        </p:cTn>
                                        <p:tgtEl>
                                          <p:spTgt spid="57"/>
                                        </p:tgtEl>
                                        <p:attrNameLst>
                                          <p:attrName>style.visibility</p:attrName>
                                        </p:attrNameLst>
                                      </p:cBhvr>
                                      <p:to>
                                        <p:strVal val="visible"/>
                                      </p:to>
                                    </p:set>
                                    <p:anim calcmode="lin" valueType="num">
                                      <p:cBhvr additive="base">
                                        <p:cTn id="140" dur="500"/>
                                        <p:tgtEl>
                                          <p:spTgt spid="57"/>
                                        </p:tgtEl>
                                        <p:attrNameLst>
                                          <p:attrName>ppt_x</p:attrName>
                                        </p:attrNameLst>
                                      </p:cBhvr>
                                      <p:tavLst>
                                        <p:tav tm="0">
                                          <p:val>
                                            <p:strVal val="#ppt_x-#ppt_w*1.125000"/>
                                          </p:val>
                                        </p:tav>
                                        <p:tav tm="100000">
                                          <p:val>
                                            <p:strVal val="#ppt_x"/>
                                          </p:val>
                                        </p:tav>
                                      </p:tavLst>
                                    </p:anim>
                                    <p:animEffect transition="in" filter="wipe(right)">
                                      <p:cBhvr>
                                        <p:cTn id="141" dur="500"/>
                                        <p:tgtEl>
                                          <p:spTgt spid="57"/>
                                        </p:tgtEl>
                                      </p:cBhvr>
                                    </p:animEffect>
                                  </p:childTnLst>
                                </p:cTn>
                              </p:par>
                              <p:par>
                                <p:cTn id="142" presetID="12" presetClass="entr" presetSubtype="8" fill="hold" grpId="0" nodeType="withEffect">
                                  <p:stCondLst>
                                    <p:cond delay="0"/>
                                  </p:stCondLst>
                                  <p:childTnLst>
                                    <p:set>
                                      <p:cBhvr>
                                        <p:cTn id="143" dur="1" fill="hold">
                                          <p:stCondLst>
                                            <p:cond delay="0"/>
                                          </p:stCondLst>
                                        </p:cTn>
                                        <p:tgtEl>
                                          <p:spTgt spid="58"/>
                                        </p:tgtEl>
                                        <p:attrNameLst>
                                          <p:attrName>style.visibility</p:attrName>
                                        </p:attrNameLst>
                                      </p:cBhvr>
                                      <p:to>
                                        <p:strVal val="visible"/>
                                      </p:to>
                                    </p:set>
                                    <p:anim calcmode="lin" valueType="num">
                                      <p:cBhvr additive="base">
                                        <p:cTn id="144" dur="500"/>
                                        <p:tgtEl>
                                          <p:spTgt spid="58"/>
                                        </p:tgtEl>
                                        <p:attrNameLst>
                                          <p:attrName>ppt_x</p:attrName>
                                        </p:attrNameLst>
                                      </p:cBhvr>
                                      <p:tavLst>
                                        <p:tav tm="0">
                                          <p:val>
                                            <p:strVal val="#ppt_x-#ppt_w*1.125000"/>
                                          </p:val>
                                        </p:tav>
                                        <p:tav tm="100000">
                                          <p:val>
                                            <p:strVal val="#ppt_x"/>
                                          </p:val>
                                        </p:tav>
                                      </p:tavLst>
                                    </p:anim>
                                    <p:animEffect transition="in" filter="wipe(right)">
                                      <p:cBhvr>
                                        <p:cTn id="145"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animBg="1"/>
      <p:bldP spid="60" grpId="0" animBg="1"/>
      <p:bldP spid="61" grpId="0" animBg="1"/>
      <p:bldP spid="62" grpId="0" animBg="1"/>
      <p:bldP spid="8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43" name="矩形 142"/>
          <p:cNvSpPr/>
          <p:nvPr/>
        </p:nvSpPr>
        <p:spPr>
          <a:xfrm>
            <a:off x="2316132" y="3654796"/>
            <a:ext cx="360040" cy="504056"/>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4" name="矩形 143"/>
          <p:cNvSpPr/>
          <p:nvPr/>
        </p:nvSpPr>
        <p:spPr>
          <a:xfrm>
            <a:off x="3396252" y="3438772"/>
            <a:ext cx="360040" cy="720080"/>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5" name="矩形 144"/>
          <p:cNvSpPr/>
          <p:nvPr/>
        </p:nvSpPr>
        <p:spPr>
          <a:xfrm>
            <a:off x="4507600" y="3078732"/>
            <a:ext cx="360040" cy="1080120"/>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6" name="矩形 145"/>
          <p:cNvSpPr/>
          <p:nvPr/>
        </p:nvSpPr>
        <p:spPr>
          <a:xfrm>
            <a:off x="5627157" y="2574676"/>
            <a:ext cx="360040" cy="1584176"/>
          </a:xfrm>
          <a:prstGeom prst="rect">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7" name="矩形 146"/>
          <p:cNvSpPr/>
          <p:nvPr/>
        </p:nvSpPr>
        <p:spPr>
          <a:xfrm>
            <a:off x="6750656" y="1710580"/>
            <a:ext cx="360040" cy="2448272"/>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8" name="椭圆形标注 147"/>
          <p:cNvSpPr/>
          <p:nvPr/>
        </p:nvSpPr>
        <p:spPr>
          <a:xfrm rot="1193015">
            <a:off x="7149087" y="563946"/>
            <a:ext cx="1086901" cy="1086901"/>
          </a:xfrm>
          <a:prstGeom prst="wedgeEllipseCallou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cxnSp>
        <p:nvCxnSpPr>
          <p:cNvPr id="149" name="直接连接符 148"/>
          <p:cNvCxnSpPr/>
          <p:nvPr/>
        </p:nvCxnSpPr>
        <p:spPr>
          <a:xfrm>
            <a:off x="1956092" y="4158852"/>
            <a:ext cx="5472608"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50" name="组合 149"/>
          <p:cNvGrpSpPr/>
          <p:nvPr/>
        </p:nvGrpSpPr>
        <p:grpSpPr>
          <a:xfrm>
            <a:off x="2204491" y="4215124"/>
            <a:ext cx="5034033" cy="276999"/>
            <a:chOff x="2204491" y="4215124"/>
            <a:chExt cx="5034033" cy="276999"/>
          </a:xfrm>
        </p:grpSpPr>
        <p:sp>
          <p:nvSpPr>
            <p:cNvPr id="151" name="文本框 344"/>
            <p:cNvSpPr txBox="1"/>
            <p:nvPr/>
          </p:nvSpPr>
          <p:spPr>
            <a:xfrm>
              <a:off x="2204491"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2012</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52" name="文本框 344"/>
            <p:cNvSpPr txBox="1"/>
            <p:nvPr/>
          </p:nvSpPr>
          <p:spPr>
            <a:xfrm>
              <a:off x="3331729"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2013</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53" name="文本框 344"/>
            <p:cNvSpPr txBox="1"/>
            <p:nvPr/>
          </p:nvSpPr>
          <p:spPr>
            <a:xfrm>
              <a:off x="4431899"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2014</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54" name="文本框 344"/>
            <p:cNvSpPr txBox="1"/>
            <p:nvPr/>
          </p:nvSpPr>
          <p:spPr>
            <a:xfrm>
              <a:off x="5532069"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2015</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55" name="文本框 344"/>
            <p:cNvSpPr txBox="1"/>
            <p:nvPr/>
          </p:nvSpPr>
          <p:spPr>
            <a:xfrm>
              <a:off x="6622827" y="4215124"/>
              <a:ext cx="615697" cy="276999"/>
            </a:xfrm>
            <a:prstGeom prst="rect">
              <a:avLst/>
            </a:prstGeom>
            <a:noFill/>
          </p:spPr>
          <p:txBody>
            <a:bodyPr wrap="square" rtlCol="0">
              <a:spAutoFit/>
            </a:bodyPr>
            <a:lstStyle/>
            <a:p>
              <a:pPr>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2016</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nvGrpSpPr>
          <p:cNvPr id="156" name="组合 155"/>
          <p:cNvGrpSpPr/>
          <p:nvPr/>
        </p:nvGrpSpPr>
        <p:grpSpPr>
          <a:xfrm>
            <a:off x="1484411" y="1200841"/>
            <a:ext cx="759713" cy="3096510"/>
            <a:chOff x="1484411" y="1200841"/>
            <a:chExt cx="759713" cy="3096510"/>
          </a:xfrm>
        </p:grpSpPr>
        <p:sp>
          <p:nvSpPr>
            <p:cNvPr id="157" name="文本框 344"/>
            <p:cNvSpPr txBox="1"/>
            <p:nvPr/>
          </p:nvSpPr>
          <p:spPr>
            <a:xfrm>
              <a:off x="1628427" y="4020352"/>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1"/>
                  </a:solidFill>
                  <a:latin typeface="微软雅黑" panose="020B0503020204020204" pitchFamily="34" charset="-122"/>
                  <a:ea typeface="微软雅黑" panose="020B0503020204020204" pitchFamily="34" charset="-122"/>
                </a:rPr>
                <a:t>0</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grpSp>
          <p:nvGrpSpPr>
            <p:cNvPr id="158" name="组合 157"/>
            <p:cNvGrpSpPr/>
            <p:nvPr/>
          </p:nvGrpSpPr>
          <p:grpSpPr>
            <a:xfrm>
              <a:off x="1484411" y="1200841"/>
              <a:ext cx="615697" cy="2622921"/>
              <a:chOff x="1484411" y="1200841"/>
              <a:chExt cx="615697" cy="2622921"/>
            </a:xfrm>
          </p:grpSpPr>
          <p:sp>
            <p:nvSpPr>
              <p:cNvPr id="159" name="文本框 344"/>
              <p:cNvSpPr txBox="1"/>
              <p:nvPr/>
            </p:nvSpPr>
            <p:spPr>
              <a:xfrm>
                <a:off x="1484411" y="3546763"/>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100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60" name="文本框 344"/>
              <p:cNvSpPr txBox="1"/>
              <p:nvPr/>
            </p:nvSpPr>
            <p:spPr>
              <a:xfrm>
                <a:off x="1484411" y="3089765"/>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200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61" name="文本框 344"/>
              <p:cNvSpPr txBox="1"/>
              <p:nvPr/>
            </p:nvSpPr>
            <p:spPr>
              <a:xfrm>
                <a:off x="1484411" y="2605017"/>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300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62" name="文本框 344"/>
              <p:cNvSpPr txBox="1"/>
              <p:nvPr/>
            </p:nvSpPr>
            <p:spPr>
              <a:xfrm>
                <a:off x="1484411" y="2131428"/>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4</a:t>
                </a:r>
                <a:r>
                  <a:rPr lang="en-US" altLang="zh-CN" sz="1200" dirty="0" smtClean="0">
                    <a:solidFill>
                      <a:schemeClr val="accent3"/>
                    </a:solidFill>
                    <a:latin typeface="微软雅黑" panose="020B0503020204020204" pitchFamily="34" charset="-122"/>
                    <a:ea typeface="微软雅黑" panose="020B0503020204020204" pitchFamily="34" charset="-122"/>
                  </a:rPr>
                  <a:t>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63" name="文本框 344"/>
              <p:cNvSpPr txBox="1"/>
              <p:nvPr/>
            </p:nvSpPr>
            <p:spPr>
              <a:xfrm>
                <a:off x="1484411" y="1674430"/>
                <a:ext cx="615697" cy="276999"/>
              </a:xfrm>
              <a:prstGeom prst="rect">
                <a:avLst/>
              </a:prstGeom>
              <a:noFill/>
            </p:spPr>
            <p:txBody>
              <a:bodyPr wrap="square" rtlCol="0">
                <a:spAutoFit/>
              </a:bodyPr>
              <a:lstStyle/>
              <a:p>
                <a:pPr algn="just">
                  <a:spcBef>
                    <a:spcPts val="450"/>
                  </a:spcBef>
                </a:pPr>
                <a:r>
                  <a:rPr lang="en-US" altLang="zh-CN" sz="1200" dirty="0" smtClean="0">
                    <a:solidFill>
                      <a:schemeClr val="accent3"/>
                    </a:solidFill>
                    <a:latin typeface="微软雅黑" panose="020B0503020204020204" pitchFamily="34" charset="-122"/>
                    <a:ea typeface="微软雅黑" panose="020B0503020204020204" pitchFamily="34" charset="-122"/>
                  </a:rPr>
                  <a:t>500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sp>
            <p:nvSpPr>
              <p:cNvPr id="164" name="文本框 344"/>
              <p:cNvSpPr txBox="1"/>
              <p:nvPr/>
            </p:nvSpPr>
            <p:spPr>
              <a:xfrm>
                <a:off x="1484411" y="1200841"/>
                <a:ext cx="615697" cy="276999"/>
              </a:xfrm>
              <a:prstGeom prst="rect">
                <a:avLst/>
              </a:prstGeom>
              <a:noFill/>
            </p:spPr>
            <p:txBody>
              <a:bodyPr wrap="square" rtlCol="0">
                <a:spAutoFit/>
              </a:bodyPr>
              <a:lstStyle/>
              <a:p>
                <a:pPr algn="just">
                  <a:spcBef>
                    <a:spcPts val="450"/>
                  </a:spcBef>
                </a:pPr>
                <a:r>
                  <a:rPr lang="en-US" altLang="zh-CN" sz="1200" dirty="0">
                    <a:solidFill>
                      <a:schemeClr val="accent3"/>
                    </a:solidFill>
                    <a:latin typeface="微软雅黑" panose="020B0503020204020204" pitchFamily="34" charset="-122"/>
                    <a:ea typeface="微软雅黑" panose="020B0503020204020204" pitchFamily="34" charset="-122"/>
                  </a:rPr>
                  <a:t>6</a:t>
                </a:r>
                <a:r>
                  <a:rPr lang="en-US" altLang="zh-CN" sz="1200" dirty="0" smtClean="0">
                    <a:solidFill>
                      <a:schemeClr val="accent3"/>
                    </a:solidFill>
                    <a:latin typeface="微软雅黑" panose="020B0503020204020204" pitchFamily="34" charset="-122"/>
                    <a:ea typeface="微软雅黑" panose="020B0503020204020204" pitchFamily="34" charset="-122"/>
                  </a:rPr>
                  <a:t>00</a:t>
                </a:r>
                <a:endParaRPr lang="zh-CN" altLang="en-US" sz="1200" dirty="0">
                  <a:solidFill>
                    <a:schemeClr val="accent3"/>
                  </a:solidFill>
                  <a:latin typeface="微软雅黑" panose="020B0503020204020204" pitchFamily="34" charset="-122"/>
                  <a:ea typeface="微软雅黑" panose="020B0503020204020204" pitchFamily="34" charset="-122"/>
                </a:endParaRPr>
              </a:p>
            </p:txBody>
          </p:sp>
        </p:grpSp>
      </p:grpSp>
      <p:sp>
        <p:nvSpPr>
          <p:cNvPr id="165" name="文本框 344"/>
          <p:cNvSpPr txBox="1"/>
          <p:nvPr/>
        </p:nvSpPr>
        <p:spPr>
          <a:xfrm>
            <a:off x="3527608" y="918492"/>
            <a:ext cx="2180710" cy="369332"/>
          </a:xfrm>
          <a:prstGeom prst="rect">
            <a:avLst/>
          </a:prstGeom>
          <a:noFill/>
        </p:spPr>
        <p:txBody>
          <a:bodyPr wrap="square" rtlCol="0">
            <a:spAutoFit/>
          </a:bodyPr>
          <a:lstStyle/>
          <a:p>
            <a:pPr>
              <a:spcBef>
                <a:spcPts val="450"/>
              </a:spcBef>
            </a:pPr>
            <a:r>
              <a:rPr lang="zh-CN" altLang="en-US" b="1" dirty="0" smtClean="0">
                <a:solidFill>
                  <a:schemeClr val="accent1"/>
                </a:solidFill>
                <a:latin typeface="微软雅黑" panose="020B0503020204020204" pitchFamily="34" charset="-122"/>
                <a:ea typeface="微软雅黑" panose="020B0503020204020204" pitchFamily="34" charset="-122"/>
              </a:rPr>
              <a:t>输入标题文字内容</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166" name="文本框 344"/>
          <p:cNvSpPr txBox="1"/>
          <p:nvPr/>
        </p:nvSpPr>
        <p:spPr>
          <a:xfrm>
            <a:off x="7403462" y="834847"/>
            <a:ext cx="720080" cy="584775"/>
          </a:xfrm>
          <a:prstGeom prst="rect">
            <a:avLst/>
          </a:prstGeom>
          <a:noFill/>
        </p:spPr>
        <p:txBody>
          <a:bodyPr wrap="square" rtlCol="0">
            <a:spAutoFit/>
          </a:bodyPr>
          <a:lstStyle/>
          <a:p>
            <a:pPr>
              <a:spcBef>
                <a:spcPts val="450"/>
              </a:spcBef>
            </a:pPr>
            <a:r>
              <a:rPr lang="zh-CN" altLang="en-US" sz="1600" dirty="0" smtClean="0">
                <a:solidFill>
                  <a:schemeClr val="accent2"/>
                </a:solidFill>
                <a:latin typeface="微软雅黑" panose="020B0503020204020204" pitchFamily="34" charset="-122"/>
                <a:ea typeface="微软雅黑" panose="020B0503020204020204" pitchFamily="34" charset="-122"/>
              </a:rPr>
              <a:t>历史新高</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wipe(left)">
                                      <p:cBhvr>
                                        <p:cTn id="7" dur="500"/>
                                        <p:tgtEl>
                                          <p:spTgt spid="14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wipe(left)">
                                      <p:cBhvr>
                                        <p:cTn id="12" dur="500"/>
                                        <p:tgtEl>
                                          <p:spTgt spid="150"/>
                                        </p:tgtEl>
                                      </p:cBhvr>
                                    </p:animEffect>
                                  </p:childTnLst>
                                </p:cTn>
                              </p:par>
                              <p:par>
                                <p:cTn id="13" presetID="22" presetClass="entr" presetSubtype="4" fill="hold" nodeType="withEffect">
                                  <p:stCondLst>
                                    <p:cond delay="0"/>
                                  </p:stCondLst>
                                  <p:childTnLst>
                                    <p:set>
                                      <p:cBhvr>
                                        <p:cTn id="14" dur="1" fill="hold">
                                          <p:stCondLst>
                                            <p:cond delay="0"/>
                                          </p:stCondLst>
                                        </p:cTn>
                                        <p:tgtEl>
                                          <p:spTgt spid="156"/>
                                        </p:tgtEl>
                                        <p:attrNameLst>
                                          <p:attrName>style.visibility</p:attrName>
                                        </p:attrNameLst>
                                      </p:cBhvr>
                                      <p:to>
                                        <p:strVal val="visible"/>
                                      </p:to>
                                    </p:set>
                                    <p:animEffect transition="in" filter="wipe(down)">
                                      <p:cBhvr>
                                        <p:cTn id="15" dur="500"/>
                                        <p:tgtEl>
                                          <p:spTgt spid="15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3"/>
                                        </p:tgtEl>
                                        <p:attrNameLst>
                                          <p:attrName>style.visibility</p:attrName>
                                        </p:attrNameLst>
                                      </p:cBhvr>
                                      <p:to>
                                        <p:strVal val="visible"/>
                                      </p:to>
                                    </p:set>
                                    <p:animEffect transition="in" filter="wipe(down)">
                                      <p:cBhvr>
                                        <p:cTn id="20" dur="500"/>
                                        <p:tgtEl>
                                          <p:spTgt spid="14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44"/>
                                        </p:tgtEl>
                                        <p:attrNameLst>
                                          <p:attrName>style.visibility</p:attrName>
                                        </p:attrNameLst>
                                      </p:cBhvr>
                                      <p:to>
                                        <p:strVal val="visible"/>
                                      </p:to>
                                    </p:set>
                                    <p:animEffect transition="in" filter="wipe(down)">
                                      <p:cBhvr>
                                        <p:cTn id="25" dur="500"/>
                                        <p:tgtEl>
                                          <p:spTgt spid="14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45"/>
                                        </p:tgtEl>
                                        <p:attrNameLst>
                                          <p:attrName>style.visibility</p:attrName>
                                        </p:attrNameLst>
                                      </p:cBhvr>
                                      <p:to>
                                        <p:strVal val="visible"/>
                                      </p:to>
                                    </p:set>
                                    <p:animEffect transition="in" filter="wipe(down)">
                                      <p:cBhvr>
                                        <p:cTn id="30" dur="500"/>
                                        <p:tgtEl>
                                          <p:spTgt spid="14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46"/>
                                        </p:tgtEl>
                                        <p:attrNameLst>
                                          <p:attrName>style.visibility</p:attrName>
                                        </p:attrNameLst>
                                      </p:cBhvr>
                                      <p:to>
                                        <p:strVal val="visible"/>
                                      </p:to>
                                    </p:set>
                                    <p:animEffect transition="in" filter="wipe(down)">
                                      <p:cBhvr>
                                        <p:cTn id="35" dur="500"/>
                                        <p:tgtEl>
                                          <p:spTgt spid="14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47"/>
                                        </p:tgtEl>
                                        <p:attrNameLst>
                                          <p:attrName>style.visibility</p:attrName>
                                        </p:attrNameLst>
                                      </p:cBhvr>
                                      <p:to>
                                        <p:strVal val="visible"/>
                                      </p:to>
                                    </p:set>
                                    <p:animEffect transition="in" filter="wipe(down)">
                                      <p:cBhvr>
                                        <p:cTn id="40" dur="500"/>
                                        <p:tgtEl>
                                          <p:spTgt spid="147"/>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500"/>
                                        <p:tgtEl>
                                          <p:spTgt spid="148"/>
                                        </p:tgtEl>
                                      </p:cBhvr>
                                    </p:animEffect>
                                    <p:anim calcmode="lin" valueType="num">
                                      <p:cBhvr>
                                        <p:cTn id="46" dur="500" fill="hold"/>
                                        <p:tgtEl>
                                          <p:spTgt spid="148"/>
                                        </p:tgtEl>
                                        <p:attrNameLst>
                                          <p:attrName>ppt_x</p:attrName>
                                        </p:attrNameLst>
                                      </p:cBhvr>
                                      <p:tavLst>
                                        <p:tav tm="0">
                                          <p:val>
                                            <p:strVal val="#ppt_x"/>
                                          </p:val>
                                        </p:tav>
                                        <p:tav tm="100000">
                                          <p:val>
                                            <p:strVal val="#ppt_x"/>
                                          </p:val>
                                        </p:tav>
                                      </p:tavLst>
                                    </p:anim>
                                    <p:anim calcmode="lin" valueType="num">
                                      <p:cBhvr>
                                        <p:cTn id="47" dur="5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66"/>
                                        </p:tgtEl>
                                        <p:attrNameLst>
                                          <p:attrName>style.visibility</p:attrName>
                                        </p:attrNameLst>
                                      </p:cBhvr>
                                      <p:to>
                                        <p:strVal val="visible"/>
                                      </p:to>
                                    </p:set>
                                    <p:animEffect transition="in" filter="fade">
                                      <p:cBhvr>
                                        <p:cTn id="50" dur="500"/>
                                        <p:tgtEl>
                                          <p:spTgt spid="166"/>
                                        </p:tgtEl>
                                      </p:cBhvr>
                                    </p:animEffect>
                                    <p:anim calcmode="lin" valueType="num">
                                      <p:cBhvr>
                                        <p:cTn id="51" dur="500" fill="hold"/>
                                        <p:tgtEl>
                                          <p:spTgt spid="166"/>
                                        </p:tgtEl>
                                        <p:attrNameLst>
                                          <p:attrName>ppt_x</p:attrName>
                                        </p:attrNameLst>
                                      </p:cBhvr>
                                      <p:tavLst>
                                        <p:tav tm="0">
                                          <p:val>
                                            <p:strVal val="#ppt_x"/>
                                          </p:val>
                                        </p:tav>
                                        <p:tav tm="100000">
                                          <p:val>
                                            <p:strVal val="#ppt_x"/>
                                          </p:val>
                                        </p:tav>
                                      </p:tavLst>
                                    </p:anim>
                                    <p:anim calcmode="lin" valueType="num">
                                      <p:cBhvr>
                                        <p:cTn id="52" dur="500" fill="hold"/>
                                        <p:tgtEl>
                                          <p:spTgt spid="166"/>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65"/>
                                        </p:tgtEl>
                                        <p:attrNameLst>
                                          <p:attrName>style.visibility</p:attrName>
                                        </p:attrNameLst>
                                      </p:cBhvr>
                                      <p:to>
                                        <p:strVal val="visible"/>
                                      </p:to>
                                    </p:set>
                                    <p:anim calcmode="lin" valueType="num">
                                      <p:cBhvr>
                                        <p:cTn id="57" dur="500" fill="hold"/>
                                        <p:tgtEl>
                                          <p:spTgt spid="165"/>
                                        </p:tgtEl>
                                        <p:attrNameLst>
                                          <p:attrName>ppt_w</p:attrName>
                                        </p:attrNameLst>
                                      </p:cBhvr>
                                      <p:tavLst>
                                        <p:tav tm="0">
                                          <p:val>
                                            <p:fltVal val="0"/>
                                          </p:val>
                                        </p:tav>
                                        <p:tav tm="100000">
                                          <p:val>
                                            <p:strVal val="#ppt_w"/>
                                          </p:val>
                                        </p:tav>
                                      </p:tavLst>
                                    </p:anim>
                                    <p:anim calcmode="lin" valueType="num">
                                      <p:cBhvr>
                                        <p:cTn id="58" dur="500" fill="hold"/>
                                        <p:tgtEl>
                                          <p:spTgt spid="165"/>
                                        </p:tgtEl>
                                        <p:attrNameLst>
                                          <p:attrName>ppt_h</p:attrName>
                                        </p:attrNameLst>
                                      </p:cBhvr>
                                      <p:tavLst>
                                        <p:tav tm="0">
                                          <p:val>
                                            <p:fltVal val="0"/>
                                          </p:val>
                                        </p:tav>
                                        <p:tav tm="100000">
                                          <p:val>
                                            <p:strVal val="#ppt_h"/>
                                          </p:val>
                                        </p:tav>
                                      </p:tavLst>
                                    </p:anim>
                                    <p:animEffect transition="in" filter="fade">
                                      <p:cBhvr>
                                        <p:cTn id="59"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animBg="1"/>
      <p:bldP spid="144" grpId="0" animBg="1"/>
      <p:bldP spid="145" grpId="0" animBg="1"/>
      <p:bldP spid="146" grpId="0" animBg="1"/>
      <p:bldP spid="147" grpId="0" animBg="1"/>
      <p:bldP spid="148" grpId="0" animBg="1"/>
      <p:bldP spid="165" grpId="0"/>
      <p:bldP spid="16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5" name="六边形 24"/>
          <p:cNvSpPr/>
          <p:nvPr/>
        </p:nvSpPr>
        <p:spPr>
          <a:xfrm>
            <a:off x="1403648" y="1851670"/>
            <a:ext cx="1169410" cy="1008112"/>
          </a:xfrm>
          <a:prstGeom prst="hexagon">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9" name="矩形 15"/>
          <p:cNvSpPr>
            <a:spLocks noChangeArrowheads="1"/>
          </p:cNvSpPr>
          <p:nvPr/>
        </p:nvSpPr>
        <p:spPr bwMode="auto">
          <a:xfrm>
            <a:off x="1619672"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六边形 29"/>
          <p:cNvSpPr/>
          <p:nvPr/>
        </p:nvSpPr>
        <p:spPr>
          <a:xfrm>
            <a:off x="3851920" y="1851670"/>
            <a:ext cx="1169410" cy="1008112"/>
          </a:xfrm>
          <a:prstGeom prst="hexagon">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1" name="矩形 15"/>
          <p:cNvSpPr>
            <a:spLocks noChangeArrowheads="1"/>
          </p:cNvSpPr>
          <p:nvPr/>
        </p:nvSpPr>
        <p:spPr bwMode="auto">
          <a:xfrm>
            <a:off x="4067944"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六边形 31"/>
          <p:cNvSpPr/>
          <p:nvPr/>
        </p:nvSpPr>
        <p:spPr>
          <a:xfrm>
            <a:off x="6300192" y="1851670"/>
            <a:ext cx="1169410" cy="1008112"/>
          </a:xfrm>
          <a:prstGeom prst="hexagon">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3" name="矩形 15"/>
          <p:cNvSpPr>
            <a:spLocks noChangeArrowheads="1"/>
          </p:cNvSpPr>
          <p:nvPr/>
        </p:nvSpPr>
        <p:spPr bwMode="auto">
          <a:xfrm>
            <a:off x="6516216" y="2119988"/>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六边形 33"/>
          <p:cNvSpPr/>
          <p:nvPr/>
        </p:nvSpPr>
        <p:spPr>
          <a:xfrm>
            <a:off x="2627784" y="2591464"/>
            <a:ext cx="1169410" cy="1008112"/>
          </a:xfrm>
          <a:prstGeom prst="hexagon">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5" name="矩形 15"/>
          <p:cNvSpPr>
            <a:spLocks noChangeArrowheads="1"/>
          </p:cNvSpPr>
          <p:nvPr/>
        </p:nvSpPr>
        <p:spPr bwMode="auto">
          <a:xfrm>
            <a:off x="2843808"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六边形 35"/>
          <p:cNvSpPr/>
          <p:nvPr/>
        </p:nvSpPr>
        <p:spPr>
          <a:xfrm>
            <a:off x="5076056" y="2591464"/>
            <a:ext cx="1169410" cy="1008112"/>
          </a:xfrm>
          <a:prstGeom prst="hexagon">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7" name="矩形 15"/>
          <p:cNvSpPr>
            <a:spLocks noChangeArrowheads="1"/>
          </p:cNvSpPr>
          <p:nvPr/>
        </p:nvSpPr>
        <p:spPr bwMode="auto">
          <a:xfrm>
            <a:off x="5292080" y="2859782"/>
            <a:ext cx="723275" cy="471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30000"/>
              </a:lnSpc>
            </a:pPr>
            <a:r>
              <a:rPr lang="zh-CN" altLang="en-US" sz="2100" b="1" dirty="0" smtClean="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标题</a:t>
            </a:r>
            <a:endParaRPr lang="en-US" altLang="zh-CN" sz="16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文本框 347"/>
          <p:cNvSpPr txBox="1"/>
          <p:nvPr/>
        </p:nvSpPr>
        <p:spPr>
          <a:xfrm>
            <a:off x="1524801" y="3145852"/>
            <a:ext cx="1048257" cy="400110"/>
          </a:xfrm>
          <a:prstGeom prst="rect">
            <a:avLst/>
          </a:prstGeom>
          <a:noFill/>
        </p:spPr>
        <p:txBody>
          <a:bodyPr wrap="square" rtlCol="0">
            <a:spAutoFit/>
          </a:bodyPr>
          <a:lstStyle/>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39" name="文本框 347"/>
          <p:cNvSpPr txBox="1"/>
          <p:nvPr/>
        </p:nvSpPr>
        <p:spPr>
          <a:xfrm>
            <a:off x="4000436" y="3145852"/>
            <a:ext cx="1048257" cy="400110"/>
          </a:xfrm>
          <a:prstGeom prst="rect">
            <a:avLst/>
          </a:prstGeom>
          <a:noFill/>
        </p:spPr>
        <p:txBody>
          <a:bodyPr wrap="square" rtlCol="0">
            <a:spAutoFit/>
          </a:bodyPr>
          <a:lstStyle/>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0" name="文本框 347"/>
          <p:cNvSpPr txBox="1"/>
          <p:nvPr/>
        </p:nvSpPr>
        <p:spPr>
          <a:xfrm>
            <a:off x="6476071" y="3145852"/>
            <a:ext cx="1048257" cy="400110"/>
          </a:xfrm>
          <a:prstGeom prst="rect">
            <a:avLst/>
          </a:prstGeom>
          <a:noFill/>
        </p:spPr>
        <p:txBody>
          <a:bodyPr wrap="square" rtlCol="0">
            <a:spAutoFit/>
          </a:bodyPr>
          <a:lstStyle/>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1" name="文本框 347"/>
          <p:cNvSpPr txBox="1"/>
          <p:nvPr/>
        </p:nvSpPr>
        <p:spPr>
          <a:xfrm>
            <a:off x="2721574" y="1883608"/>
            <a:ext cx="1048257" cy="400110"/>
          </a:xfrm>
          <a:prstGeom prst="rect">
            <a:avLst/>
          </a:prstGeom>
          <a:noFill/>
        </p:spPr>
        <p:txBody>
          <a:bodyPr wrap="square" rtlCol="0">
            <a:spAutoFit/>
          </a:bodyPr>
          <a:lstStyle/>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42" name="文本框 347"/>
          <p:cNvSpPr txBox="1"/>
          <p:nvPr/>
        </p:nvSpPr>
        <p:spPr>
          <a:xfrm>
            <a:off x="5197209" y="1883608"/>
            <a:ext cx="1048257" cy="400110"/>
          </a:xfrm>
          <a:prstGeom prst="rect">
            <a:avLst/>
          </a:prstGeom>
          <a:noFill/>
        </p:spPr>
        <p:txBody>
          <a:bodyPr wrap="square" rtlCol="0">
            <a:spAutoFit/>
          </a:bodyPr>
          <a:lstStyle/>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a:t>
            </a:r>
            <a:r>
              <a:rPr lang="zh-CN" altLang="en-US" sz="1000" dirty="0" smtClean="0">
                <a:solidFill>
                  <a:schemeClr val="accent1"/>
                </a:solidFill>
                <a:latin typeface="微软雅黑" panose="020B0503020204020204" pitchFamily="34" charset="-122"/>
                <a:ea typeface="微软雅黑" panose="020B0503020204020204" pitchFamily="34" charset="-122"/>
              </a:rPr>
              <a:t>添加</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500" fill="hold"/>
                                        <p:tgtEl>
                                          <p:spTgt spid="36"/>
                                        </p:tgtEl>
                                        <p:attrNameLst>
                                          <p:attrName>ppt_w</p:attrName>
                                        </p:attrNameLst>
                                      </p:cBhvr>
                                      <p:tavLst>
                                        <p:tav tm="0">
                                          <p:val>
                                            <p:fltVal val="0"/>
                                          </p:val>
                                        </p:tav>
                                        <p:tav tm="100000">
                                          <p:val>
                                            <p:strVal val="#ppt_w"/>
                                          </p:val>
                                        </p:tav>
                                      </p:tavLst>
                                    </p:anim>
                                    <p:anim calcmode="lin" valueType="num">
                                      <p:cBhvr>
                                        <p:cTn id="43" dur="500" fill="hold"/>
                                        <p:tgtEl>
                                          <p:spTgt spid="36"/>
                                        </p:tgtEl>
                                        <p:attrNameLst>
                                          <p:attrName>ppt_h</p:attrName>
                                        </p:attrNameLst>
                                      </p:cBhvr>
                                      <p:tavLst>
                                        <p:tav tm="0">
                                          <p:val>
                                            <p:fltVal val="0"/>
                                          </p:val>
                                        </p:tav>
                                        <p:tav tm="100000">
                                          <p:val>
                                            <p:strVal val="#ppt_h"/>
                                          </p:val>
                                        </p:tav>
                                      </p:tavLst>
                                    </p:anim>
                                    <p:animEffect transition="in" filter="fade">
                                      <p:cBhvr>
                                        <p:cTn id="44" dur="500"/>
                                        <p:tgtEl>
                                          <p:spTgt spid="3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anim calcmode="lin" valueType="num">
                                      <p:cBhvr>
                                        <p:cTn id="60" dur="500" fill="hold"/>
                                        <p:tgtEl>
                                          <p:spTgt spid="41"/>
                                        </p:tgtEl>
                                        <p:attrNameLst>
                                          <p:attrName>ppt_x</p:attrName>
                                        </p:attrNameLst>
                                      </p:cBhvr>
                                      <p:tavLst>
                                        <p:tav tm="0">
                                          <p:val>
                                            <p:strVal val="#ppt_x"/>
                                          </p:val>
                                        </p:tav>
                                        <p:tav tm="100000">
                                          <p:val>
                                            <p:strVal val="#ppt_x"/>
                                          </p:val>
                                        </p:tav>
                                      </p:tavLst>
                                    </p:anim>
                                    <p:anim calcmode="lin" valueType="num">
                                      <p:cBhvr>
                                        <p:cTn id="61" dur="500" fill="hold"/>
                                        <p:tgtEl>
                                          <p:spTgt spid="4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anim calcmode="lin" valueType="num">
                                      <p:cBhvr>
                                        <p:cTn id="65" dur="500" fill="hold"/>
                                        <p:tgtEl>
                                          <p:spTgt spid="42"/>
                                        </p:tgtEl>
                                        <p:attrNameLst>
                                          <p:attrName>ppt_x</p:attrName>
                                        </p:attrNameLst>
                                      </p:cBhvr>
                                      <p:tavLst>
                                        <p:tav tm="0">
                                          <p:val>
                                            <p:strVal val="#ppt_x"/>
                                          </p:val>
                                        </p:tav>
                                        <p:tav tm="100000">
                                          <p:val>
                                            <p:strVal val="#ppt_x"/>
                                          </p:val>
                                        </p:tav>
                                      </p:tavLst>
                                    </p:anim>
                                    <p:anim calcmode="lin" valueType="num">
                                      <p:cBhvr>
                                        <p:cTn id="66" dur="500" fill="hold"/>
                                        <p:tgtEl>
                                          <p:spTgt spid="42"/>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fade">
                                      <p:cBhvr>
                                        <p:cTn id="69" dur="500"/>
                                        <p:tgtEl>
                                          <p:spTgt spid="38"/>
                                        </p:tgtEl>
                                      </p:cBhvr>
                                    </p:animEffect>
                                    <p:anim calcmode="lin" valueType="num">
                                      <p:cBhvr>
                                        <p:cTn id="70" dur="500" fill="hold"/>
                                        <p:tgtEl>
                                          <p:spTgt spid="38"/>
                                        </p:tgtEl>
                                        <p:attrNameLst>
                                          <p:attrName>ppt_x</p:attrName>
                                        </p:attrNameLst>
                                      </p:cBhvr>
                                      <p:tavLst>
                                        <p:tav tm="0">
                                          <p:val>
                                            <p:strVal val="#ppt_x"/>
                                          </p:val>
                                        </p:tav>
                                        <p:tav tm="100000">
                                          <p:val>
                                            <p:strVal val="#ppt_x"/>
                                          </p:val>
                                        </p:tav>
                                      </p:tavLst>
                                    </p:anim>
                                    <p:anim calcmode="lin" valueType="num">
                                      <p:cBhvr>
                                        <p:cTn id="71" dur="500" fill="hold"/>
                                        <p:tgtEl>
                                          <p:spTgt spid="38"/>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anim calcmode="lin" valueType="num">
                                      <p:cBhvr>
                                        <p:cTn id="75" dur="500" fill="hold"/>
                                        <p:tgtEl>
                                          <p:spTgt spid="39"/>
                                        </p:tgtEl>
                                        <p:attrNameLst>
                                          <p:attrName>ppt_x</p:attrName>
                                        </p:attrNameLst>
                                      </p:cBhvr>
                                      <p:tavLst>
                                        <p:tav tm="0">
                                          <p:val>
                                            <p:strVal val="#ppt_x"/>
                                          </p:val>
                                        </p:tav>
                                        <p:tav tm="100000">
                                          <p:val>
                                            <p:strVal val="#ppt_x"/>
                                          </p:val>
                                        </p:tav>
                                      </p:tavLst>
                                    </p:anim>
                                    <p:anim calcmode="lin" valueType="num">
                                      <p:cBhvr>
                                        <p:cTn id="76" dur="500" fill="hold"/>
                                        <p:tgtEl>
                                          <p:spTgt spid="39"/>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anim calcmode="lin" valueType="num">
                                      <p:cBhvr>
                                        <p:cTn id="80" dur="500" fill="hold"/>
                                        <p:tgtEl>
                                          <p:spTgt spid="40"/>
                                        </p:tgtEl>
                                        <p:attrNameLst>
                                          <p:attrName>ppt_x</p:attrName>
                                        </p:attrNameLst>
                                      </p:cBhvr>
                                      <p:tavLst>
                                        <p:tav tm="0">
                                          <p:val>
                                            <p:strVal val="#ppt_x"/>
                                          </p:val>
                                        </p:tav>
                                        <p:tav tm="100000">
                                          <p:val>
                                            <p:strVal val="#ppt_x"/>
                                          </p:val>
                                        </p:tav>
                                      </p:tavLst>
                                    </p:anim>
                                    <p:anim calcmode="lin" valueType="num">
                                      <p:cBhvr>
                                        <p:cTn id="81"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p:bldP spid="30" grpId="0" animBg="1"/>
      <p:bldP spid="31" grpId="0"/>
      <p:bldP spid="32" grpId="0" animBg="1"/>
      <p:bldP spid="33" grpId="0"/>
      <p:bldP spid="34" grpId="0" animBg="1"/>
      <p:bldP spid="35" grpId="0"/>
      <p:bldP spid="36" grpId="0" animBg="1"/>
      <p:bldP spid="37" grpId="0"/>
      <p:bldP spid="38" grpId="0"/>
      <p:bldP spid="39" grpId="0"/>
      <p:bldP spid="40" grpId="0"/>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001" y="2542647"/>
            <a:ext cx="8083997" cy="1469263"/>
          </a:xfrm>
          <a:prstGeom prst="rect">
            <a:avLst/>
          </a:prstGeom>
        </p:spPr>
      </p:pic>
      <p:sp>
        <p:nvSpPr>
          <p:cNvPr id="32" name="Rectangle 5"/>
          <p:cNvSpPr>
            <a:spLocks noChangeArrowheads="1"/>
          </p:cNvSpPr>
          <p:nvPr/>
        </p:nvSpPr>
        <p:spPr bwMode="auto">
          <a:xfrm>
            <a:off x="3633856" y="2352277"/>
            <a:ext cx="728383" cy="723528"/>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3" name="Rectangle 6"/>
          <p:cNvSpPr>
            <a:spLocks noChangeArrowheads="1"/>
          </p:cNvSpPr>
          <p:nvPr/>
        </p:nvSpPr>
        <p:spPr bwMode="auto">
          <a:xfrm>
            <a:off x="4610312" y="2108547"/>
            <a:ext cx="728383" cy="967259"/>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4" name="Rectangle 7"/>
          <p:cNvSpPr>
            <a:spLocks noChangeArrowheads="1"/>
          </p:cNvSpPr>
          <p:nvPr/>
        </p:nvSpPr>
        <p:spPr bwMode="auto">
          <a:xfrm>
            <a:off x="5595700" y="1872481"/>
            <a:ext cx="718181" cy="1203325"/>
          </a:xfrm>
          <a:prstGeom prst="rect">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5" name="Rectangle 8"/>
          <p:cNvSpPr>
            <a:spLocks noChangeArrowheads="1"/>
          </p:cNvSpPr>
          <p:nvPr/>
        </p:nvSpPr>
        <p:spPr bwMode="auto">
          <a:xfrm>
            <a:off x="2658670" y="2596009"/>
            <a:ext cx="718181" cy="479797"/>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6" name="文本框 35"/>
          <p:cNvSpPr txBox="1"/>
          <p:nvPr/>
        </p:nvSpPr>
        <p:spPr>
          <a:xfrm>
            <a:off x="2605732" y="2765429"/>
            <a:ext cx="824056" cy="300083"/>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1500" dirty="0">
                <a:solidFill>
                  <a:schemeClr val="accent2"/>
                </a:solidFill>
                <a:latin typeface="Impact" panose="020B0806030902050204" pitchFamily="34" charset="0"/>
              </a:rPr>
              <a:t>2012</a:t>
            </a:r>
            <a:endParaRPr lang="zh-CN" altLang="en-US" sz="1500" dirty="0">
              <a:solidFill>
                <a:schemeClr val="accent2"/>
              </a:solidFill>
              <a:latin typeface="Impact" panose="020B0806030902050204" pitchFamily="34" charset="0"/>
            </a:endParaRPr>
          </a:p>
        </p:txBody>
      </p:sp>
      <p:sp>
        <p:nvSpPr>
          <p:cNvPr id="63" name="文本框 62"/>
          <p:cNvSpPr txBox="1"/>
          <p:nvPr/>
        </p:nvSpPr>
        <p:spPr>
          <a:xfrm>
            <a:off x="3586019" y="2765429"/>
            <a:ext cx="824056" cy="300083"/>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1500" dirty="0">
                <a:solidFill>
                  <a:schemeClr val="accent2"/>
                </a:solidFill>
                <a:latin typeface="Impact" panose="020B0806030902050204" pitchFamily="34" charset="0"/>
              </a:rPr>
              <a:t>2013</a:t>
            </a:r>
            <a:endParaRPr lang="zh-CN" altLang="en-US" sz="1500" dirty="0">
              <a:solidFill>
                <a:schemeClr val="accent2"/>
              </a:solidFill>
              <a:latin typeface="Impact" panose="020B0806030902050204" pitchFamily="34" charset="0"/>
            </a:endParaRPr>
          </a:p>
        </p:txBody>
      </p:sp>
      <p:sp>
        <p:nvSpPr>
          <p:cNvPr id="64" name="文本框 63"/>
          <p:cNvSpPr txBox="1"/>
          <p:nvPr/>
        </p:nvSpPr>
        <p:spPr>
          <a:xfrm>
            <a:off x="4560564" y="2765429"/>
            <a:ext cx="824056" cy="300083"/>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1500" dirty="0">
                <a:solidFill>
                  <a:schemeClr val="accent2"/>
                </a:solidFill>
                <a:latin typeface="Impact" panose="020B0806030902050204" pitchFamily="34" charset="0"/>
              </a:rPr>
              <a:t>2014</a:t>
            </a:r>
            <a:endParaRPr lang="zh-CN" altLang="en-US" sz="1500" dirty="0">
              <a:solidFill>
                <a:schemeClr val="accent2"/>
              </a:solidFill>
              <a:latin typeface="Impact" panose="020B0806030902050204" pitchFamily="34" charset="0"/>
            </a:endParaRPr>
          </a:p>
        </p:txBody>
      </p:sp>
      <p:sp>
        <p:nvSpPr>
          <p:cNvPr id="65" name="文本框 64"/>
          <p:cNvSpPr txBox="1"/>
          <p:nvPr/>
        </p:nvSpPr>
        <p:spPr>
          <a:xfrm>
            <a:off x="5542762" y="2765429"/>
            <a:ext cx="824056" cy="300083"/>
          </a:xfrm>
          <a:prstGeom prst="rect">
            <a:avLst/>
          </a:prstGeom>
          <a:noFill/>
          <a:scene3d>
            <a:camera prst="orthographicFront"/>
            <a:lightRig rig="threePt" dir="t"/>
          </a:scene3d>
          <a:sp3d>
            <a:bevelT prst="angle"/>
          </a:sp3d>
        </p:spPr>
        <p:txBody>
          <a:bodyPr wrap="square" lIns="68580" tIns="34290" rIns="68580" bIns="34290" rtlCol="0">
            <a:spAutoFit/>
            <a:sp3d prstMaterial="softEdge"/>
          </a:bodyPr>
          <a:lstStyle/>
          <a:p>
            <a:pPr algn="ctr"/>
            <a:r>
              <a:rPr lang="en-US" altLang="zh-CN" sz="1500" dirty="0" smtClean="0">
                <a:solidFill>
                  <a:schemeClr val="accent2"/>
                </a:solidFill>
                <a:latin typeface="Impact" panose="020B0806030902050204" pitchFamily="34" charset="0"/>
              </a:rPr>
              <a:t>2016</a:t>
            </a:r>
            <a:endParaRPr lang="zh-CN" altLang="en-US" sz="1500" dirty="0">
              <a:solidFill>
                <a:schemeClr val="accent2"/>
              </a:solidFill>
              <a:latin typeface="Impact" panose="020B0806030902050204" pitchFamily="34" charset="0"/>
            </a:endParaRPr>
          </a:p>
        </p:txBody>
      </p:sp>
      <p:grpSp>
        <p:nvGrpSpPr>
          <p:cNvPr id="66" name="Group 4"/>
          <p:cNvGrpSpPr>
            <a:grpSpLocks noChangeAspect="1"/>
          </p:cNvGrpSpPr>
          <p:nvPr/>
        </p:nvGrpSpPr>
        <p:grpSpPr bwMode="auto">
          <a:xfrm flipH="1">
            <a:off x="3821906" y="1989479"/>
            <a:ext cx="411461" cy="365171"/>
            <a:chOff x="330" y="1320"/>
            <a:chExt cx="560" cy="497"/>
          </a:xfrm>
        </p:grpSpPr>
        <p:sp>
          <p:nvSpPr>
            <p:cNvPr id="67" name="Oval 7"/>
            <p:cNvSpPr>
              <a:spLocks noChangeArrowheads="1"/>
            </p:cNvSpPr>
            <p:nvPr/>
          </p:nvSpPr>
          <p:spPr bwMode="auto">
            <a:xfrm>
              <a:off x="413" y="1320"/>
              <a:ext cx="116" cy="116"/>
            </a:xfrm>
            <a:prstGeom prst="ellipse">
              <a:avLst/>
            </a:pr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8"/>
            <p:cNvSpPr/>
            <p:nvPr/>
          </p:nvSpPr>
          <p:spPr bwMode="auto">
            <a:xfrm>
              <a:off x="402" y="1420"/>
              <a:ext cx="212" cy="397"/>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9"/>
            <p:cNvSpPr/>
            <p:nvPr/>
          </p:nvSpPr>
          <p:spPr bwMode="auto">
            <a:xfrm>
              <a:off x="330" y="1456"/>
              <a:ext cx="134" cy="94"/>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
            <p:cNvSpPr/>
            <p:nvPr/>
          </p:nvSpPr>
          <p:spPr bwMode="auto">
            <a:xfrm>
              <a:off x="512" y="1421"/>
              <a:ext cx="217" cy="96"/>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1"/>
            <p:cNvSpPr/>
            <p:nvPr/>
          </p:nvSpPr>
          <p:spPr bwMode="auto">
            <a:xfrm>
              <a:off x="541" y="1556"/>
              <a:ext cx="153" cy="181"/>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2"/>
            <p:cNvSpPr/>
            <p:nvPr/>
          </p:nvSpPr>
          <p:spPr bwMode="auto">
            <a:xfrm>
              <a:off x="635" y="1682"/>
              <a:ext cx="172" cy="68"/>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3"/>
            <p:cNvSpPr>
              <a:spLocks noEditPoints="1"/>
            </p:cNvSpPr>
            <p:nvPr/>
          </p:nvSpPr>
          <p:spPr bwMode="auto">
            <a:xfrm>
              <a:off x="685" y="1452"/>
              <a:ext cx="205" cy="216"/>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5"/>
            <p:cNvSpPr/>
            <p:nvPr/>
          </p:nvSpPr>
          <p:spPr bwMode="auto">
            <a:xfrm>
              <a:off x="522" y="1377"/>
              <a:ext cx="179" cy="5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5" name="矩形 1"/>
          <p:cNvSpPr>
            <a:spLocks noChangeArrowheads="1"/>
          </p:cNvSpPr>
          <p:nvPr/>
        </p:nvSpPr>
        <p:spPr bwMode="auto">
          <a:xfrm>
            <a:off x="1583222" y="4062881"/>
            <a:ext cx="5903877"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9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a:t>
            </a:r>
            <a:r>
              <a:rPr lang="zh-CN" altLang="en-US" sz="9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文本单击</a:t>
            </a:r>
            <a:r>
              <a:rPr lang="zh-CN" altLang="en-US" sz="9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添加文本单击添加</a:t>
            </a:r>
            <a:r>
              <a:rPr lang="zh-CN" altLang="en-US" sz="900" dirty="0" smtClean="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9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9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矩形 1"/>
          <p:cNvSpPr>
            <a:spLocks noChangeArrowheads="1"/>
          </p:cNvSpPr>
          <p:nvPr/>
        </p:nvSpPr>
        <p:spPr bwMode="auto">
          <a:xfrm>
            <a:off x="1601017" y="3769527"/>
            <a:ext cx="1098775" cy="33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标题文字内容</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childTnLst>
                          </p:cTn>
                        </p:par>
                        <p:par>
                          <p:cTn id="18" fill="hold">
                            <p:stCondLst>
                              <p:cond delay="1149"/>
                            </p:stCondLst>
                            <p:childTnLst>
                              <p:par>
                                <p:cTn id="19" presetID="22" presetClass="entr" presetSubtype="4"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down)">
                                      <p:cBhvr>
                                        <p:cTn id="21" dur="500"/>
                                        <p:tgtEl>
                                          <p:spTgt spid="32"/>
                                        </p:tgtEl>
                                      </p:cBhvr>
                                    </p:animEffect>
                                  </p:childTnLst>
                                </p:cTn>
                              </p:par>
                              <p:par>
                                <p:cTn id="22" presetID="53" presetClass="entr" presetSubtype="16" fill="hold" grpId="0" nodeType="withEffect">
                                  <p:stCondLst>
                                    <p:cond delay="0"/>
                                  </p:stCondLst>
                                  <p:iterate type="lt">
                                    <p:tmPct val="10000"/>
                                  </p:iterate>
                                  <p:childTnLst>
                                    <p:set>
                                      <p:cBhvr>
                                        <p:cTn id="23" dur="1" fill="hold">
                                          <p:stCondLst>
                                            <p:cond delay="0"/>
                                          </p:stCondLst>
                                        </p:cTn>
                                        <p:tgtEl>
                                          <p:spTgt spid="63"/>
                                        </p:tgtEl>
                                        <p:attrNameLst>
                                          <p:attrName>style.visibility</p:attrName>
                                        </p:attrNameLst>
                                      </p:cBhvr>
                                      <p:to>
                                        <p:strVal val="visible"/>
                                      </p:to>
                                    </p:set>
                                    <p:anim calcmode="lin" valueType="num">
                                      <p:cBhvr>
                                        <p:cTn id="24" dur="500" fill="hold"/>
                                        <p:tgtEl>
                                          <p:spTgt spid="63"/>
                                        </p:tgtEl>
                                        <p:attrNameLst>
                                          <p:attrName>ppt_w</p:attrName>
                                        </p:attrNameLst>
                                      </p:cBhvr>
                                      <p:tavLst>
                                        <p:tav tm="0">
                                          <p:val>
                                            <p:fltVal val="0"/>
                                          </p:val>
                                        </p:tav>
                                        <p:tav tm="100000">
                                          <p:val>
                                            <p:strVal val="#ppt_w"/>
                                          </p:val>
                                        </p:tav>
                                      </p:tavLst>
                                    </p:anim>
                                    <p:anim calcmode="lin" valueType="num">
                                      <p:cBhvr>
                                        <p:cTn id="25" dur="500" fill="hold"/>
                                        <p:tgtEl>
                                          <p:spTgt spid="63"/>
                                        </p:tgtEl>
                                        <p:attrNameLst>
                                          <p:attrName>ppt_h</p:attrName>
                                        </p:attrNameLst>
                                      </p:cBhvr>
                                      <p:tavLst>
                                        <p:tav tm="0">
                                          <p:val>
                                            <p:fltVal val="0"/>
                                          </p:val>
                                        </p:tav>
                                        <p:tav tm="100000">
                                          <p:val>
                                            <p:strVal val="#ppt_h"/>
                                          </p:val>
                                        </p:tav>
                                      </p:tavLst>
                                    </p:anim>
                                    <p:animEffect transition="in" filter="fade">
                                      <p:cBhvr>
                                        <p:cTn id="26" dur="500"/>
                                        <p:tgtEl>
                                          <p:spTgt spid="63"/>
                                        </p:tgtEl>
                                      </p:cBhvr>
                                    </p:animEffect>
                                  </p:childTnLst>
                                </p:cTn>
                              </p:par>
                            </p:childTnLst>
                          </p:cTn>
                        </p:par>
                        <p:par>
                          <p:cTn id="27" fill="hold">
                            <p:stCondLst>
                              <p:cond delay="1799"/>
                            </p:stCondLst>
                            <p:childTnLst>
                              <p:par>
                                <p:cTn id="28" presetID="22" presetClass="entr" presetSubtype="4"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down)">
                                      <p:cBhvr>
                                        <p:cTn id="30" dur="500"/>
                                        <p:tgtEl>
                                          <p:spTgt spid="33"/>
                                        </p:tgtEl>
                                      </p:cBhvr>
                                    </p:animEffect>
                                  </p:childTnLst>
                                </p:cTn>
                              </p:par>
                              <p:par>
                                <p:cTn id="31" presetID="53" presetClass="entr" presetSubtype="16" fill="hold" grpId="0" nodeType="withEffect">
                                  <p:stCondLst>
                                    <p:cond delay="0"/>
                                  </p:stCondLst>
                                  <p:iterate type="lt">
                                    <p:tmPct val="10000"/>
                                  </p:iterate>
                                  <p:childTnLst>
                                    <p:set>
                                      <p:cBhvr>
                                        <p:cTn id="32" dur="1" fill="hold">
                                          <p:stCondLst>
                                            <p:cond delay="0"/>
                                          </p:stCondLst>
                                        </p:cTn>
                                        <p:tgtEl>
                                          <p:spTgt spid="64"/>
                                        </p:tgtEl>
                                        <p:attrNameLst>
                                          <p:attrName>style.visibility</p:attrName>
                                        </p:attrNameLst>
                                      </p:cBhvr>
                                      <p:to>
                                        <p:strVal val="visible"/>
                                      </p:to>
                                    </p:set>
                                    <p:anim calcmode="lin" valueType="num">
                                      <p:cBhvr>
                                        <p:cTn id="33" dur="500" fill="hold"/>
                                        <p:tgtEl>
                                          <p:spTgt spid="64"/>
                                        </p:tgtEl>
                                        <p:attrNameLst>
                                          <p:attrName>ppt_w</p:attrName>
                                        </p:attrNameLst>
                                      </p:cBhvr>
                                      <p:tavLst>
                                        <p:tav tm="0">
                                          <p:val>
                                            <p:fltVal val="0"/>
                                          </p:val>
                                        </p:tav>
                                        <p:tav tm="100000">
                                          <p:val>
                                            <p:strVal val="#ppt_w"/>
                                          </p:val>
                                        </p:tav>
                                      </p:tavLst>
                                    </p:anim>
                                    <p:anim calcmode="lin" valueType="num">
                                      <p:cBhvr>
                                        <p:cTn id="34" dur="500" fill="hold"/>
                                        <p:tgtEl>
                                          <p:spTgt spid="64"/>
                                        </p:tgtEl>
                                        <p:attrNameLst>
                                          <p:attrName>ppt_h</p:attrName>
                                        </p:attrNameLst>
                                      </p:cBhvr>
                                      <p:tavLst>
                                        <p:tav tm="0">
                                          <p:val>
                                            <p:fltVal val="0"/>
                                          </p:val>
                                        </p:tav>
                                        <p:tav tm="100000">
                                          <p:val>
                                            <p:strVal val="#ppt_h"/>
                                          </p:val>
                                        </p:tav>
                                      </p:tavLst>
                                    </p:anim>
                                    <p:animEffect transition="in" filter="fade">
                                      <p:cBhvr>
                                        <p:cTn id="35" dur="500"/>
                                        <p:tgtEl>
                                          <p:spTgt spid="64"/>
                                        </p:tgtEl>
                                      </p:cBhvr>
                                    </p:animEffect>
                                  </p:childTnLst>
                                </p:cTn>
                              </p:par>
                            </p:childTnLst>
                          </p:cTn>
                        </p:par>
                        <p:par>
                          <p:cTn id="36" fill="hold">
                            <p:stCondLst>
                              <p:cond delay="2449"/>
                            </p:stCondLst>
                            <p:childTnLst>
                              <p:par>
                                <p:cTn id="37" presetID="22" presetClass="entr" presetSubtype="4"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down)">
                                      <p:cBhvr>
                                        <p:cTn id="39" dur="500"/>
                                        <p:tgtEl>
                                          <p:spTgt spid="34"/>
                                        </p:tgtEl>
                                      </p:cBhvr>
                                    </p:animEffect>
                                  </p:childTnLst>
                                </p:cTn>
                              </p:par>
                              <p:par>
                                <p:cTn id="40" presetID="53" presetClass="entr" presetSubtype="16" fill="hold" grpId="0" nodeType="withEffect">
                                  <p:stCondLst>
                                    <p:cond delay="0"/>
                                  </p:stCondLst>
                                  <p:iterate type="lt">
                                    <p:tmPct val="10000"/>
                                  </p:iterate>
                                  <p:childTnLst>
                                    <p:set>
                                      <p:cBhvr>
                                        <p:cTn id="41" dur="1" fill="hold">
                                          <p:stCondLst>
                                            <p:cond delay="0"/>
                                          </p:stCondLst>
                                        </p:cTn>
                                        <p:tgtEl>
                                          <p:spTgt spid="65"/>
                                        </p:tgtEl>
                                        <p:attrNameLst>
                                          <p:attrName>style.visibility</p:attrName>
                                        </p:attrNameLst>
                                      </p:cBhvr>
                                      <p:to>
                                        <p:strVal val="visible"/>
                                      </p:to>
                                    </p:set>
                                    <p:anim calcmode="lin" valueType="num">
                                      <p:cBhvr>
                                        <p:cTn id="42" dur="500" fill="hold"/>
                                        <p:tgtEl>
                                          <p:spTgt spid="65"/>
                                        </p:tgtEl>
                                        <p:attrNameLst>
                                          <p:attrName>ppt_w</p:attrName>
                                        </p:attrNameLst>
                                      </p:cBhvr>
                                      <p:tavLst>
                                        <p:tav tm="0">
                                          <p:val>
                                            <p:fltVal val="0"/>
                                          </p:val>
                                        </p:tav>
                                        <p:tav tm="100000">
                                          <p:val>
                                            <p:strVal val="#ppt_w"/>
                                          </p:val>
                                        </p:tav>
                                      </p:tavLst>
                                    </p:anim>
                                    <p:anim calcmode="lin" valueType="num">
                                      <p:cBhvr>
                                        <p:cTn id="43" dur="500" fill="hold"/>
                                        <p:tgtEl>
                                          <p:spTgt spid="65"/>
                                        </p:tgtEl>
                                        <p:attrNameLst>
                                          <p:attrName>ppt_h</p:attrName>
                                        </p:attrNameLst>
                                      </p:cBhvr>
                                      <p:tavLst>
                                        <p:tav tm="0">
                                          <p:val>
                                            <p:fltVal val="0"/>
                                          </p:val>
                                        </p:tav>
                                        <p:tav tm="100000">
                                          <p:val>
                                            <p:strVal val="#ppt_h"/>
                                          </p:val>
                                        </p:tav>
                                      </p:tavLst>
                                    </p:anim>
                                    <p:animEffect transition="in" filter="fade">
                                      <p:cBhvr>
                                        <p:cTn id="44" dur="500"/>
                                        <p:tgtEl>
                                          <p:spTgt spid="65"/>
                                        </p:tgtEl>
                                      </p:cBhvr>
                                    </p:animEffect>
                                  </p:childTnLst>
                                </p:cTn>
                              </p:par>
                            </p:childTnLst>
                          </p:cTn>
                        </p:par>
                        <p:par>
                          <p:cTn id="45" fill="hold">
                            <p:stCondLst>
                              <p:cond delay="3099"/>
                            </p:stCondLst>
                            <p:childTnLst>
                              <p:par>
                                <p:cTn id="46" presetID="52" presetClass="entr" presetSubtype="0" fill="hold" nodeType="afterEffect">
                                  <p:stCondLst>
                                    <p:cond delay="0"/>
                                  </p:stCondLst>
                                  <p:childTnLst>
                                    <p:set>
                                      <p:cBhvr>
                                        <p:cTn id="47" dur="1" fill="hold">
                                          <p:stCondLst>
                                            <p:cond delay="0"/>
                                          </p:stCondLst>
                                        </p:cTn>
                                        <p:tgtEl>
                                          <p:spTgt spid="66"/>
                                        </p:tgtEl>
                                        <p:attrNameLst>
                                          <p:attrName>style.visibility</p:attrName>
                                        </p:attrNameLst>
                                      </p:cBhvr>
                                      <p:to>
                                        <p:strVal val="visible"/>
                                      </p:to>
                                    </p:set>
                                    <p:animScale>
                                      <p:cBhvr>
                                        <p:cTn id="48" dur="5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500" decel="50000" fill="hold">
                                          <p:stCondLst>
                                            <p:cond delay="0"/>
                                          </p:stCondLst>
                                        </p:cTn>
                                        <p:tgtEl>
                                          <p:spTgt spid="66"/>
                                        </p:tgtEl>
                                        <p:attrNameLst>
                                          <p:attrName>ppt_x</p:attrName>
                                          <p:attrName>ppt_y</p:attrName>
                                        </p:attrNameLst>
                                      </p:cBhvr>
                                    </p:animMotion>
                                    <p:animEffect transition="in" filter="fade">
                                      <p:cBhvr>
                                        <p:cTn id="50" dur="500"/>
                                        <p:tgtEl>
                                          <p:spTgt spid="66"/>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1+#ppt_w/2"/>
                                          </p:val>
                                        </p:tav>
                                        <p:tav tm="100000">
                                          <p:val>
                                            <p:strVal val="#ppt_x"/>
                                          </p:val>
                                        </p:tav>
                                      </p:tavLst>
                                    </p:anim>
                                    <p:anim calcmode="lin" valueType="num">
                                      <p:cBhvr additive="base">
                                        <p:cTn id="56" dur="5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75"/>
                                        </p:tgtEl>
                                        <p:attrNameLst>
                                          <p:attrName>style.visibility</p:attrName>
                                        </p:attrNameLst>
                                      </p:cBhvr>
                                      <p:to>
                                        <p:strVal val="visible"/>
                                      </p:to>
                                    </p:set>
                                    <p:anim calcmode="lin" valueType="num">
                                      <p:cBhvr additive="base">
                                        <p:cTn id="61" dur="500" fill="hold"/>
                                        <p:tgtEl>
                                          <p:spTgt spid="75"/>
                                        </p:tgtEl>
                                        <p:attrNameLst>
                                          <p:attrName>ppt_x</p:attrName>
                                        </p:attrNameLst>
                                      </p:cBhvr>
                                      <p:tavLst>
                                        <p:tav tm="0">
                                          <p:val>
                                            <p:strVal val="1+#ppt_w/2"/>
                                          </p:val>
                                        </p:tav>
                                        <p:tav tm="100000">
                                          <p:val>
                                            <p:strVal val="#ppt_x"/>
                                          </p:val>
                                        </p:tav>
                                      </p:tavLst>
                                    </p:anim>
                                    <p:anim calcmode="lin" valueType="num">
                                      <p:cBhvr additive="base">
                                        <p:cTn id="62" dur="50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p:bldP spid="63" grpId="0"/>
      <p:bldP spid="64" grpId="0"/>
      <p:bldP spid="65" grpId="0"/>
      <p:bldP spid="75" grpId="0"/>
      <p:bldP spid="7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87574"/>
            <a:ext cx="3419872" cy="2358222"/>
          </a:xfrm>
          <a:prstGeom prst="rect">
            <a:avLst/>
          </a:prstGeom>
          <a:blipFill>
            <a:blip r:embed="rId4"/>
            <a:tile tx="0" ty="0" sx="100000" sy="100000" flip="none" algn="tl"/>
          </a:blipFill>
        </p:spPr>
      </p:pic>
      <p:cxnSp>
        <p:nvCxnSpPr>
          <p:cNvPr id="18" name="直接连接符 17"/>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17722" y="3098900"/>
            <a:ext cx="1100860" cy="696986"/>
            <a:chOff x="417722" y="3057078"/>
            <a:chExt cx="1100860" cy="696986"/>
          </a:xfrm>
        </p:grpSpPr>
        <p:sp>
          <p:nvSpPr>
            <p:cNvPr id="21" name="矩形 20"/>
            <p:cNvSpPr/>
            <p:nvPr/>
          </p:nvSpPr>
          <p:spPr>
            <a:xfrm>
              <a:off x="459662" y="3115698"/>
              <a:ext cx="936104" cy="612068"/>
            </a:xfrm>
            <a:prstGeom prst="rect">
              <a:avLst/>
            </a:prstGeom>
            <a:gradFill>
              <a:gsLst>
                <a:gs pos="89000">
                  <a:schemeClr val="bg1">
                    <a:lumMod val="75000"/>
                  </a:schemeClr>
                </a:gs>
                <a:gs pos="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2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4"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5"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6"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7"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6"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p>
        </p:txBody>
      </p:sp>
      <p:sp>
        <p:nvSpPr>
          <p:cNvPr id="37" name="等腰三角形 36"/>
          <p:cNvSpPr/>
          <p:nvPr/>
        </p:nvSpPr>
        <p:spPr>
          <a:xfrm rot="5400000">
            <a:off x="5186436" y="2389363"/>
            <a:ext cx="326222" cy="258949"/>
          </a:xfrm>
          <a:prstGeom prst="triangl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ppt_y</p:attrName>
                                        </p:attrNameLst>
                                      </p:cBhvr>
                                      <p:tavLst>
                                        <p:tav tm="0">
                                          <p:val>
                                            <p:strVal val="#ppt_y+#ppt_h*1.125000"/>
                                          </p:val>
                                        </p:tav>
                                        <p:tav tm="100000">
                                          <p:val>
                                            <p:strVal val="#ppt_y"/>
                                          </p:val>
                                        </p:tav>
                                      </p:tavLst>
                                    </p:anim>
                                    <p:animEffect transition="in" filter="wipe(up)">
                                      <p:cBhvr>
                                        <p:cTn id="26" dur="500"/>
                                        <p:tgtEl>
                                          <p:spTgt spid="24"/>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ppt_y</p:attrName>
                                        </p:attrNameLst>
                                      </p:cBhvr>
                                      <p:tavLst>
                                        <p:tav tm="0">
                                          <p:val>
                                            <p:strVal val="#ppt_y+#ppt_h*1.125000"/>
                                          </p:val>
                                        </p:tav>
                                        <p:tav tm="100000">
                                          <p:val>
                                            <p:strVal val="#ppt_y"/>
                                          </p:val>
                                        </p:tav>
                                      </p:tavLst>
                                    </p:anim>
                                    <p:animEffect transition="in" filter="wipe(up)">
                                      <p:cBhvr>
                                        <p:cTn id="30" dur="500"/>
                                        <p:tgtEl>
                                          <p:spTgt spid="2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up)">
                                      <p:cBhvr>
                                        <p:cTn id="34" dur="500"/>
                                        <p:tgtEl>
                                          <p:spTgt spid="2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up)">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37"/>
                                        </p:tgtEl>
                                      </p:cBhvr>
                                    </p:animEffect>
                                    <p:animScale>
                                      <p:cBhvr>
                                        <p:cTn id="54" dur="250" autoRev="1" fill="hold"/>
                                        <p:tgtEl>
                                          <p:spTgt spid="37"/>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27"/>
                                        </p:tgtEl>
                                      </p:cBhvr>
                                    </p:animEffect>
                                    <p:animScale>
                                      <p:cBhvr>
                                        <p:cTn id="59" dur="250" autoRev="1" fill="hold"/>
                                        <p:tgtEl>
                                          <p:spTgt spid="27"/>
                                        </p:tgtEl>
                                      </p:cBhvr>
                                      <p:by x="105000" y="105000"/>
                                    </p:animScale>
                                  </p:childTnLst>
                                </p:cTn>
                              </p:par>
                            </p:childTnLst>
                          </p:cTn>
                        </p:par>
                      </p:childTnLst>
                    </p:cTn>
                  </p:par>
                  <p:par>
                    <p:cTn id="60" fill="hold">
                      <p:stCondLst>
                        <p:cond delay="indefinite"/>
                      </p:stCondLst>
                      <p:childTnLst>
                        <p:par>
                          <p:cTn id="61" fill="hold">
                            <p:stCondLst>
                              <p:cond delay="0"/>
                            </p:stCondLst>
                            <p:childTnLst>
                              <p:par>
                                <p:cTn id="62" presetID="42" presetClass="exit" presetSubtype="0" fill="hold" grpId="1" nodeType="clickEffect">
                                  <p:stCondLst>
                                    <p:cond delay="0"/>
                                  </p:stCondLst>
                                  <p:childTnLst>
                                    <p:animEffect transition="out" filter="fade">
                                      <p:cBhvr>
                                        <p:cTn id="63" dur="1000"/>
                                        <p:tgtEl>
                                          <p:spTgt spid="24"/>
                                        </p:tgtEl>
                                      </p:cBhvr>
                                    </p:animEffect>
                                    <p:anim calcmode="lin" valueType="num">
                                      <p:cBhvr>
                                        <p:cTn id="64" dur="1000"/>
                                        <p:tgtEl>
                                          <p:spTgt spid="24"/>
                                        </p:tgtEl>
                                        <p:attrNameLst>
                                          <p:attrName>ppt_x</p:attrName>
                                        </p:attrNameLst>
                                      </p:cBhvr>
                                      <p:tavLst>
                                        <p:tav tm="0">
                                          <p:val>
                                            <p:strVal val="ppt_x"/>
                                          </p:val>
                                        </p:tav>
                                        <p:tav tm="100000">
                                          <p:val>
                                            <p:strVal val="ppt_x"/>
                                          </p:val>
                                        </p:tav>
                                      </p:tavLst>
                                    </p:anim>
                                    <p:anim calcmode="lin" valueType="num">
                                      <p:cBhvr>
                                        <p:cTn id="65" dur="1000"/>
                                        <p:tgtEl>
                                          <p:spTgt spid="24"/>
                                        </p:tgtEl>
                                        <p:attrNameLst>
                                          <p:attrName>ppt_y</p:attrName>
                                        </p:attrNameLst>
                                      </p:cBhvr>
                                      <p:tavLst>
                                        <p:tav tm="0">
                                          <p:val>
                                            <p:strVal val="ppt_y"/>
                                          </p:val>
                                        </p:tav>
                                        <p:tav tm="100000">
                                          <p:val>
                                            <p:strVal val="ppt_y+.1"/>
                                          </p:val>
                                        </p:tav>
                                      </p:tavLst>
                                    </p:anim>
                                    <p:set>
                                      <p:cBhvr>
                                        <p:cTn id="66" dur="1" fill="hold">
                                          <p:stCondLst>
                                            <p:cond delay="999"/>
                                          </p:stCondLst>
                                        </p:cTn>
                                        <p:tgtEl>
                                          <p:spTgt spid="24"/>
                                        </p:tgtEl>
                                        <p:attrNameLst>
                                          <p:attrName>style.visibility</p:attrName>
                                        </p:attrNameLst>
                                      </p:cBhvr>
                                      <p:to>
                                        <p:strVal val="hidden"/>
                                      </p:to>
                                    </p:set>
                                  </p:childTnLst>
                                </p:cTn>
                              </p:par>
                              <p:par>
                                <p:cTn id="67" presetID="42" presetClass="exit" presetSubtype="0" fill="hold" grpId="1" nodeType="withEffect">
                                  <p:stCondLst>
                                    <p:cond delay="0"/>
                                  </p:stCondLst>
                                  <p:childTnLst>
                                    <p:animEffect transition="out" filter="fade">
                                      <p:cBhvr>
                                        <p:cTn id="68" dur="1000"/>
                                        <p:tgtEl>
                                          <p:spTgt spid="25"/>
                                        </p:tgtEl>
                                      </p:cBhvr>
                                    </p:animEffect>
                                    <p:anim calcmode="lin" valueType="num">
                                      <p:cBhvr>
                                        <p:cTn id="69" dur="1000"/>
                                        <p:tgtEl>
                                          <p:spTgt spid="25"/>
                                        </p:tgtEl>
                                        <p:attrNameLst>
                                          <p:attrName>ppt_x</p:attrName>
                                        </p:attrNameLst>
                                      </p:cBhvr>
                                      <p:tavLst>
                                        <p:tav tm="0">
                                          <p:val>
                                            <p:strVal val="ppt_x"/>
                                          </p:val>
                                        </p:tav>
                                        <p:tav tm="100000">
                                          <p:val>
                                            <p:strVal val="ppt_x"/>
                                          </p:val>
                                        </p:tav>
                                      </p:tavLst>
                                    </p:anim>
                                    <p:anim calcmode="lin" valueType="num">
                                      <p:cBhvr>
                                        <p:cTn id="70" dur="1000"/>
                                        <p:tgtEl>
                                          <p:spTgt spid="25"/>
                                        </p:tgtEl>
                                        <p:attrNameLst>
                                          <p:attrName>ppt_y</p:attrName>
                                        </p:attrNameLst>
                                      </p:cBhvr>
                                      <p:tavLst>
                                        <p:tav tm="0">
                                          <p:val>
                                            <p:strVal val="ppt_y"/>
                                          </p:val>
                                        </p:tav>
                                        <p:tav tm="100000">
                                          <p:val>
                                            <p:strVal val="ppt_y+.1"/>
                                          </p:val>
                                        </p:tav>
                                      </p:tavLst>
                                    </p:anim>
                                    <p:set>
                                      <p:cBhvr>
                                        <p:cTn id="71" dur="1" fill="hold">
                                          <p:stCondLst>
                                            <p:cond delay="999"/>
                                          </p:stCondLst>
                                        </p:cTn>
                                        <p:tgtEl>
                                          <p:spTgt spid="25"/>
                                        </p:tgtEl>
                                        <p:attrNameLst>
                                          <p:attrName>style.visibility</p:attrName>
                                        </p:attrNameLst>
                                      </p:cBhvr>
                                      <p:to>
                                        <p:strVal val="hidden"/>
                                      </p:to>
                                    </p:set>
                                  </p:childTnLst>
                                </p:cTn>
                              </p:par>
                              <p:par>
                                <p:cTn id="72" presetID="42" presetClass="exit" presetSubtype="0" fill="hold" grpId="1" nodeType="withEffect">
                                  <p:stCondLst>
                                    <p:cond delay="0"/>
                                  </p:stCondLst>
                                  <p:childTnLst>
                                    <p:animEffect transition="out" filter="fade">
                                      <p:cBhvr>
                                        <p:cTn id="73" dur="1000"/>
                                        <p:tgtEl>
                                          <p:spTgt spid="26"/>
                                        </p:tgtEl>
                                      </p:cBhvr>
                                    </p:animEffect>
                                    <p:anim calcmode="lin" valueType="num">
                                      <p:cBhvr>
                                        <p:cTn id="74" dur="1000"/>
                                        <p:tgtEl>
                                          <p:spTgt spid="26"/>
                                        </p:tgtEl>
                                        <p:attrNameLst>
                                          <p:attrName>ppt_x</p:attrName>
                                        </p:attrNameLst>
                                      </p:cBhvr>
                                      <p:tavLst>
                                        <p:tav tm="0">
                                          <p:val>
                                            <p:strVal val="ppt_x"/>
                                          </p:val>
                                        </p:tav>
                                        <p:tav tm="100000">
                                          <p:val>
                                            <p:strVal val="ppt_x"/>
                                          </p:val>
                                        </p:tav>
                                      </p:tavLst>
                                    </p:anim>
                                    <p:anim calcmode="lin" valueType="num">
                                      <p:cBhvr>
                                        <p:cTn id="75" dur="1000"/>
                                        <p:tgtEl>
                                          <p:spTgt spid="26"/>
                                        </p:tgtEl>
                                        <p:attrNameLst>
                                          <p:attrName>ppt_y</p:attrName>
                                        </p:attrNameLst>
                                      </p:cBhvr>
                                      <p:tavLst>
                                        <p:tav tm="0">
                                          <p:val>
                                            <p:strVal val="ppt_y"/>
                                          </p:val>
                                        </p:tav>
                                        <p:tav tm="100000">
                                          <p:val>
                                            <p:strVal val="ppt_y+.1"/>
                                          </p:val>
                                        </p:tav>
                                      </p:tavLst>
                                    </p:anim>
                                    <p:set>
                                      <p:cBhvr>
                                        <p:cTn id="76" dur="1" fill="hold">
                                          <p:stCondLst>
                                            <p:cond delay="999"/>
                                          </p:stCondLst>
                                        </p:cTn>
                                        <p:tgtEl>
                                          <p:spTgt spid="26"/>
                                        </p:tgtEl>
                                        <p:attrNameLst>
                                          <p:attrName>style.visibility</p:attrName>
                                        </p:attrNameLst>
                                      </p:cBhvr>
                                      <p:to>
                                        <p:strVal val="hidden"/>
                                      </p:to>
                                    </p:set>
                                  </p:childTnLst>
                                </p:cTn>
                              </p:par>
                              <p:par>
                                <p:cTn id="77" presetID="42" presetClass="exit" presetSubtype="0" fill="hold" grpId="1" nodeType="withEffect">
                                  <p:stCondLst>
                                    <p:cond delay="0"/>
                                  </p:stCondLst>
                                  <p:childTnLst>
                                    <p:animEffect transition="out" filter="fade">
                                      <p:cBhvr>
                                        <p:cTn id="78" dur="1000"/>
                                        <p:tgtEl>
                                          <p:spTgt spid="36"/>
                                        </p:tgtEl>
                                      </p:cBhvr>
                                    </p:animEffect>
                                    <p:anim calcmode="lin" valueType="num">
                                      <p:cBhvr>
                                        <p:cTn id="79" dur="1000"/>
                                        <p:tgtEl>
                                          <p:spTgt spid="36"/>
                                        </p:tgtEl>
                                        <p:attrNameLst>
                                          <p:attrName>ppt_x</p:attrName>
                                        </p:attrNameLst>
                                      </p:cBhvr>
                                      <p:tavLst>
                                        <p:tav tm="0">
                                          <p:val>
                                            <p:strVal val="ppt_x"/>
                                          </p:val>
                                        </p:tav>
                                        <p:tav tm="100000">
                                          <p:val>
                                            <p:strVal val="ppt_x"/>
                                          </p:val>
                                        </p:tav>
                                      </p:tavLst>
                                    </p:anim>
                                    <p:anim calcmode="lin" valueType="num">
                                      <p:cBhvr>
                                        <p:cTn id="80" dur="1000"/>
                                        <p:tgtEl>
                                          <p:spTgt spid="36"/>
                                        </p:tgtEl>
                                        <p:attrNameLst>
                                          <p:attrName>ppt_y</p:attrName>
                                        </p:attrNameLst>
                                      </p:cBhvr>
                                      <p:tavLst>
                                        <p:tav tm="0">
                                          <p:val>
                                            <p:strVal val="ppt_y"/>
                                          </p:val>
                                        </p:tav>
                                        <p:tav tm="100000">
                                          <p:val>
                                            <p:strVal val="ppt_y+.1"/>
                                          </p:val>
                                        </p:tav>
                                      </p:tavLst>
                                    </p:anim>
                                    <p:set>
                                      <p:cBhvr>
                                        <p:cTn id="81" dur="1" fill="hold">
                                          <p:stCondLst>
                                            <p:cond delay="9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5" grpId="0"/>
      <p:bldP spid="25" grpId="1"/>
      <p:bldP spid="26" grpId="0"/>
      <p:bldP spid="26" grpId="1"/>
      <p:bldP spid="27" grpId="0"/>
      <p:bldP spid="27" grpId="1"/>
      <p:bldP spid="36" grpId="0"/>
      <p:bldP spid="36" grpId="1"/>
      <p:bldP spid="37" grpId="0" animBg="1"/>
      <p:bldP spid="37"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080808"/>
                </a:solidFill>
                <a:latin typeface="微软雅黑" panose="020B0503020204020204" pitchFamily="34" charset="-122"/>
                <a:ea typeface="微软雅黑" panose="020B0503020204020204" pitchFamily="34" charset="-122"/>
              </a:rPr>
              <a:t>标题内容</a:t>
            </a:r>
            <a:endParaRPr lang="zh-CN" altLang="en-US" sz="2500" dirty="0">
              <a:solidFill>
                <a:srgbClr val="080808"/>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2771800" y="1131590"/>
            <a:ext cx="1656184" cy="165618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043608" y="2871071"/>
            <a:ext cx="1656184" cy="165618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716016" y="1131589"/>
            <a:ext cx="3528392" cy="339566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043608" y="1131590"/>
            <a:ext cx="1656184" cy="1656184"/>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0" name="文本框 347"/>
          <p:cNvSpPr txBox="1"/>
          <p:nvPr/>
        </p:nvSpPr>
        <p:spPr>
          <a:xfrm>
            <a:off x="1316672" y="1851670"/>
            <a:ext cx="1273012" cy="772006"/>
          </a:xfrm>
          <a:prstGeom prst="rect">
            <a:avLst/>
          </a:prstGeom>
          <a:noFill/>
        </p:spPr>
        <p:txBody>
          <a:bodyPr wrap="square" rtlCol="0">
            <a:spAutoFit/>
          </a:bodyPr>
          <a:lstStyle/>
          <a:p>
            <a:pPr>
              <a:spcBef>
                <a:spcPts val="450"/>
              </a:spcBef>
            </a:pPr>
            <a:r>
              <a:rPr lang="zh-CN" altLang="en-US" sz="1000" dirty="0" smtClean="0">
                <a:solidFill>
                  <a:schemeClr val="accent2"/>
                </a:solidFill>
                <a:latin typeface="微软雅黑" panose="020B0503020204020204" pitchFamily="34" charset="-122"/>
                <a:ea typeface="微软雅黑" panose="020B0503020204020204" pitchFamily="34" charset="-122"/>
              </a:rPr>
              <a:t>在</a:t>
            </a:r>
            <a:r>
              <a:rPr lang="zh-CN" altLang="en-US" sz="1000" dirty="0">
                <a:solidFill>
                  <a:schemeClr val="accent2"/>
                </a:solidFill>
                <a:latin typeface="微软雅黑" panose="020B0503020204020204" pitchFamily="34" charset="-122"/>
                <a:ea typeface="微软雅黑" panose="020B0503020204020204" pitchFamily="34" charset="-122"/>
              </a:rPr>
              <a:t>此处添加</a:t>
            </a:r>
            <a:r>
              <a:rPr lang="zh-CN" altLang="en-US" sz="1000" dirty="0" smtClean="0">
                <a:solidFill>
                  <a:schemeClr val="accent2"/>
                </a:solidFill>
                <a:latin typeface="微软雅黑" panose="020B0503020204020204" pitchFamily="34" charset="-122"/>
                <a:ea typeface="微软雅黑" panose="020B0503020204020204" pitchFamily="34" charset="-122"/>
              </a:rPr>
              <a:t>文字在</a:t>
            </a:r>
            <a:r>
              <a:rPr lang="zh-CN" altLang="en-US" sz="1000" dirty="0">
                <a:solidFill>
                  <a:schemeClr val="accent2"/>
                </a:solidFill>
                <a:latin typeface="微软雅黑" panose="020B0503020204020204" pitchFamily="34" charset="-122"/>
                <a:ea typeface="微软雅黑" panose="020B0503020204020204" pitchFamily="34" charset="-122"/>
              </a:rPr>
              <a:t>此处添加在此处添加文字在此处添加</a:t>
            </a: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21" name="文本框 347"/>
          <p:cNvSpPr txBox="1"/>
          <p:nvPr/>
        </p:nvSpPr>
        <p:spPr>
          <a:xfrm>
            <a:off x="1460688" y="1573679"/>
            <a:ext cx="984980" cy="307777"/>
          </a:xfrm>
          <a:prstGeom prst="rect">
            <a:avLst/>
          </a:prstGeom>
          <a:noFill/>
        </p:spPr>
        <p:txBody>
          <a:bodyPr wrap="square" rtlCol="0">
            <a:spAutoFit/>
          </a:bodyPr>
          <a:lstStyle/>
          <a:p>
            <a:pPr>
              <a:spcBef>
                <a:spcPts val="450"/>
              </a:spcBef>
            </a:pPr>
            <a:r>
              <a:rPr lang="zh-CN" altLang="en-US" sz="1400" dirty="0" smtClean="0">
                <a:solidFill>
                  <a:schemeClr val="accent2"/>
                </a:solidFill>
                <a:latin typeface="微软雅黑" panose="020B0503020204020204" pitchFamily="34" charset="-122"/>
                <a:ea typeface="微软雅黑" panose="020B0503020204020204" pitchFamily="34" charset="-122"/>
              </a:rPr>
              <a:t>标题内容</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22" name="矩形 21"/>
          <p:cNvSpPr/>
          <p:nvPr/>
        </p:nvSpPr>
        <p:spPr>
          <a:xfrm>
            <a:off x="2771800" y="2871071"/>
            <a:ext cx="1656184" cy="1656184"/>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23" name="组合 22"/>
          <p:cNvGrpSpPr/>
          <p:nvPr/>
        </p:nvGrpSpPr>
        <p:grpSpPr>
          <a:xfrm>
            <a:off x="3013001" y="3193766"/>
            <a:ext cx="1273012" cy="1049997"/>
            <a:chOff x="3013001" y="3193766"/>
            <a:chExt cx="1273012" cy="1049997"/>
          </a:xfrm>
        </p:grpSpPr>
        <p:sp>
          <p:nvSpPr>
            <p:cNvPr id="24" name="文本框 347"/>
            <p:cNvSpPr txBox="1"/>
            <p:nvPr/>
          </p:nvSpPr>
          <p:spPr>
            <a:xfrm>
              <a:off x="3013001" y="3471757"/>
              <a:ext cx="1273012" cy="772006"/>
            </a:xfrm>
            <a:prstGeom prst="rect">
              <a:avLst/>
            </a:prstGeom>
            <a:noFill/>
          </p:spPr>
          <p:txBody>
            <a:bodyPr wrap="square" rtlCol="0">
              <a:spAutoFit/>
            </a:bodyPr>
            <a:lstStyle/>
            <a:p>
              <a:pPr>
                <a:spcBef>
                  <a:spcPts val="450"/>
                </a:spcBef>
              </a:pPr>
              <a:r>
                <a:rPr lang="zh-CN" altLang="en-US" sz="1000" dirty="0" smtClean="0">
                  <a:solidFill>
                    <a:schemeClr val="accent2"/>
                  </a:solidFill>
                  <a:latin typeface="微软雅黑" panose="020B0503020204020204" pitchFamily="34" charset="-122"/>
                  <a:ea typeface="微软雅黑" panose="020B0503020204020204" pitchFamily="34" charset="-122"/>
                </a:rPr>
                <a:t>在</a:t>
              </a:r>
              <a:r>
                <a:rPr lang="zh-CN" altLang="en-US" sz="1000" dirty="0">
                  <a:solidFill>
                    <a:schemeClr val="accent2"/>
                  </a:solidFill>
                  <a:latin typeface="微软雅黑" panose="020B0503020204020204" pitchFamily="34" charset="-122"/>
                  <a:ea typeface="微软雅黑" panose="020B0503020204020204" pitchFamily="34" charset="-122"/>
                </a:rPr>
                <a:t>此处添加</a:t>
              </a:r>
              <a:r>
                <a:rPr lang="zh-CN" altLang="en-US" sz="1000" dirty="0" smtClean="0">
                  <a:solidFill>
                    <a:schemeClr val="accent2"/>
                  </a:solidFill>
                  <a:latin typeface="微软雅黑" panose="020B0503020204020204" pitchFamily="34" charset="-122"/>
                  <a:ea typeface="微软雅黑" panose="020B0503020204020204" pitchFamily="34" charset="-122"/>
                </a:rPr>
                <a:t>文字在</a:t>
              </a:r>
              <a:r>
                <a:rPr lang="zh-CN" altLang="en-US" sz="1000" dirty="0">
                  <a:solidFill>
                    <a:schemeClr val="accent2"/>
                  </a:solidFill>
                  <a:latin typeface="微软雅黑" panose="020B0503020204020204" pitchFamily="34" charset="-122"/>
                  <a:ea typeface="微软雅黑" panose="020B0503020204020204" pitchFamily="34" charset="-122"/>
                </a:rPr>
                <a:t>此处添加在此处添加文字在此处添加</a:t>
              </a:r>
            </a:p>
            <a:p>
              <a:pPr>
                <a:spcBef>
                  <a:spcPts val="450"/>
                </a:spcBef>
              </a:pPr>
              <a:endParaRPr lang="zh-CN" altLang="en-US" sz="1000" dirty="0">
                <a:solidFill>
                  <a:schemeClr val="accent2"/>
                </a:solidFill>
                <a:latin typeface="微软雅黑" panose="020B0503020204020204" pitchFamily="34" charset="-122"/>
                <a:ea typeface="微软雅黑" panose="020B0503020204020204" pitchFamily="34" charset="-122"/>
              </a:endParaRPr>
            </a:p>
          </p:txBody>
        </p:sp>
        <p:sp>
          <p:nvSpPr>
            <p:cNvPr id="25" name="文本框 347"/>
            <p:cNvSpPr txBox="1"/>
            <p:nvPr/>
          </p:nvSpPr>
          <p:spPr>
            <a:xfrm>
              <a:off x="3157017" y="3193766"/>
              <a:ext cx="984980" cy="307777"/>
            </a:xfrm>
            <a:prstGeom prst="rect">
              <a:avLst/>
            </a:prstGeom>
            <a:noFill/>
          </p:spPr>
          <p:txBody>
            <a:bodyPr wrap="square" rtlCol="0">
              <a:spAutoFit/>
            </a:bodyPr>
            <a:lstStyle/>
            <a:p>
              <a:pPr>
                <a:spcBef>
                  <a:spcPts val="450"/>
                </a:spcBef>
              </a:pPr>
              <a:r>
                <a:rPr lang="zh-CN" altLang="en-US" sz="1400" dirty="0" smtClean="0">
                  <a:solidFill>
                    <a:schemeClr val="accent2"/>
                  </a:solidFill>
                  <a:latin typeface="微软雅黑" panose="020B0503020204020204" pitchFamily="34" charset="-122"/>
                  <a:ea typeface="微软雅黑" panose="020B0503020204020204" pitchFamily="34" charset="-122"/>
                </a:rPr>
                <a:t>标题内容</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0-#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p:bldP spid="21" grpId="0"/>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
          <p:cNvCxnSpPr/>
          <p:nvPr/>
        </p:nvCxnSpPr>
        <p:spPr>
          <a:xfrm flipV="1">
            <a:off x="2631255" y="2005980"/>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1334194" y="1677665"/>
            <a:ext cx="1298227" cy="595534"/>
            <a:chOff x="854141" y="1597841"/>
            <a:chExt cx="1298227" cy="595534"/>
          </a:xfrm>
        </p:grpSpPr>
        <p:sp>
          <p:nvSpPr>
            <p:cNvPr id="22"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anose="020B0503020204020204" pitchFamily="34" charset="-122"/>
                  <a:ea typeface="微软雅黑" panose="020B0503020204020204" pitchFamily="34" charset="-122"/>
                </a:rPr>
                <a:t> 标题内容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42" name="Oval 21"/>
          <p:cNvSpPr>
            <a:spLocks noChangeArrowheads="1"/>
          </p:cNvSpPr>
          <p:nvPr/>
        </p:nvSpPr>
        <p:spPr bwMode="auto">
          <a:xfrm>
            <a:off x="2455042" y="1801192"/>
            <a:ext cx="404813" cy="410766"/>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43" name="TextBox 40"/>
          <p:cNvSpPr txBox="1"/>
          <p:nvPr/>
        </p:nvSpPr>
        <p:spPr>
          <a:xfrm>
            <a:off x="2476870" y="1846469"/>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
        <p:nvSpPr>
          <p:cNvPr id="44" name="Freeform 7"/>
          <p:cNvSpPr>
            <a:spLocks noEditPoints="1"/>
          </p:cNvSpPr>
          <p:nvPr/>
        </p:nvSpPr>
        <p:spPr bwMode="auto">
          <a:xfrm>
            <a:off x="3196802" y="2525093"/>
            <a:ext cx="1127522" cy="1127522"/>
          </a:xfrm>
          <a:custGeom>
            <a:avLst/>
            <a:gdLst>
              <a:gd name="T0" fmla="*/ 1384777 w 971"/>
              <a:gd name="T1" fmla="*/ 788425 h 971"/>
              <a:gd name="T2" fmla="*/ 1500950 w 971"/>
              <a:gd name="T3" fmla="*/ 684644 h 971"/>
              <a:gd name="T4" fmla="*/ 1367739 w 971"/>
              <a:gd name="T5" fmla="*/ 604098 h 971"/>
              <a:gd name="T6" fmla="*/ 1452932 w 971"/>
              <a:gd name="T7" fmla="*/ 478631 h 971"/>
              <a:gd name="T8" fmla="*/ 1298035 w 971"/>
              <a:gd name="T9" fmla="*/ 432162 h 971"/>
              <a:gd name="T10" fmla="*/ 1242272 w 971"/>
              <a:gd name="T11" fmla="*/ 351616 h 971"/>
              <a:gd name="T12" fmla="*/ 1259311 w 971"/>
              <a:gd name="T13" fmla="*/ 196719 h 971"/>
              <a:gd name="T14" fmla="*/ 1105963 w 971"/>
              <a:gd name="T15" fmla="*/ 226149 h 971"/>
              <a:gd name="T16" fmla="*/ 1084278 w 971"/>
              <a:gd name="T17" fmla="*/ 77448 h 971"/>
              <a:gd name="T18" fmla="*/ 938675 w 971"/>
              <a:gd name="T19" fmla="*/ 147152 h 971"/>
              <a:gd name="T20" fmla="*/ 844188 w 971"/>
              <a:gd name="T21" fmla="*/ 125466 h 971"/>
              <a:gd name="T22" fmla="*/ 751250 w 971"/>
              <a:gd name="T23" fmla="*/ 0 h 971"/>
              <a:gd name="T24" fmla="*/ 658311 w 971"/>
              <a:gd name="T25" fmla="*/ 123917 h 971"/>
              <a:gd name="T26" fmla="*/ 542139 w 971"/>
              <a:gd name="T27" fmla="*/ 29430 h 971"/>
              <a:gd name="T28" fmla="*/ 481729 w 971"/>
              <a:gd name="T29" fmla="*/ 178131 h 971"/>
              <a:gd name="T30" fmla="*/ 396536 w 971"/>
              <a:gd name="T31" fmla="*/ 226149 h 971"/>
              <a:gd name="T32" fmla="*/ 243188 w 971"/>
              <a:gd name="T33" fmla="*/ 195170 h 971"/>
              <a:gd name="T34" fmla="*/ 258678 w 971"/>
              <a:gd name="T35" fmla="*/ 350067 h 971"/>
              <a:gd name="T36" fmla="*/ 108428 w 971"/>
              <a:gd name="T37" fmla="*/ 359361 h 971"/>
              <a:gd name="T38" fmla="*/ 164191 w 971"/>
              <a:gd name="T39" fmla="*/ 509610 h 971"/>
              <a:gd name="T40" fmla="*/ 133211 w 971"/>
              <a:gd name="T41" fmla="*/ 602549 h 971"/>
              <a:gd name="T42" fmla="*/ 0 w 971"/>
              <a:gd name="T43" fmla="*/ 683095 h 971"/>
              <a:gd name="T44" fmla="*/ 116173 w 971"/>
              <a:gd name="T45" fmla="*/ 786876 h 971"/>
              <a:gd name="T46" fmla="*/ 9294 w 971"/>
              <a:gd name="T47" fmla="*/ 893755 h 971"/>
              <a:gd name="T48" fmla="*/ 151799 w 971"/>
              <a:gd name="T49" fmla="*/ 968105 h 971"/>
              <a:gd name="T50" fmla="*/ 192072 w 971"/>
              <a:gd name="T51" fmla="*/ 1057945 h 971"/>
              <a:gd name="T52" fmla="*/ 148701 w 971"/>
              <a:gd name="T53" fmla="*/ 1206646 h 971"/>
              <a:gd name="T54" fmla="*/ 303598 w 971"/>
              <a:gd name="T55" fmla="*/ 1205097 h 971"/>
              <a:gd name="T56" fmla="*/ 297402 w 971"/>
              <a:gd name="T57" fmla="*/ 1356896 h 971"/>
              <a:gd name="T58" fmla="*/ 453848 w 971"/>
              <a:gd name="T59" fmla="*/ 1315074 h 971"/>
              <a:gd name="T60" fmla="*/ 543688 w 971"/>
              <a:gd name="T61" fmla="*/ 1353798 h 971"/>
              <a:gd name="T62" fmla="*/ 610293 w 971"/>
              <a:gd name="T63" fmla="*/ 1494754 h 971"/>
              <a:gd name="T64" fmla="*/ 724917 w 971"/>
              <a:gd name="T65" fmla="*/ 1387875 h 971"/>
              <a:gd name="T66" fmla="*/ 822502 w 971"/>
              <a:gd name="T67" fmla="*/ 1504048 h 971"/>
              <a:gd name="T68" fmla="*/ 909244 w 971"/>
              <a:gd name="T69" fmla="*/ 1369288 h 971"/>
              <a:gd name="T70" fmla="*/ 1002182 w 971"/>
              <a:gd name="T71" fmla="*/ 1336759 h 971"/>
              <a:gd name="T72" fmla="*/ 1146236 w 971"/>
              <a:gd name="T73" fmla="*/ 1394071 h 971"/>
              <a:gd name="T74" fmla="*/ 1158628 w 971"/>
              <a:gd name="T75" fmla="*/ 1239174 h 971"/>
              <a:gd name="T76" fmla="*/ 1308878 w 971"/>
              <a:gd name="T77" fmla="*/ 1259311 h 971"/>
              <a:gd name="T78" fmla="*/ 1282546 w 971"/>
              <a:gd name="T79" fmla="*/ 1101316 h 971"/>
              <a:gd name="T80" fmla="*/ 1329015 w 971"/>
              <a:gd name="T81" fmla="*/ 1014574 h 971"/>
              <a:gd name="T82" fmla="*/ 1474618 w 971"/>
              <a:gd name="T83" fmla="*/ 960360 h 971"/>
              <a:gd name="T84" fmla="*/ 1380131 w 971"/>
              <a:gd name="T85" fmla="*/ 837992 h 971"/>
              <a:gd name="T86" fmla="*/ 1186510 w 971"/>
              <a:gd name="T87" fmla="*/ 992889 h 971"/>
              <a:gd name="T88" fmla="*/ 910793 w 971"/>
              <a:gd name="T89" fmla="*/ 1223685 h 971"/>
              <a:gd name="T90" fmla="*/ 552982 w 971"/>
              <a:gd name="T91" fmla="*/ 1209744 h 971"/>
              <a:gd name="T92" fmla="*/ 295853 w 971"/>
              <a:gd name="T93" fmla="*/ 957262 h 971"/>
              <a:gd name="T94" fmla="*/ 277265 w 971"/>
              <a:gd name="T95" fmla="*/ 597902 h 971"/>
              <a:gd name="T96" fmla="*/ 504964 w 971"/>
              <a:gd name="T97" fmla="*/ 320636 h 971"/>
              <a:gd name="T98" fmla="*/ 861226 w 971"/>
              <a:gd name="T99" fmla="*/ 267971 h 971"/>
              <a:gd name="T100" fmla="*/ 1158628 w 971"/>
              <a:gd name="T101" fmla="*/ 469337 h 971"/>
              <a:gd name="T102" fmla="*/ 1243821 w 971"/>
              <a:gd name="T103" fmla="*/ 819404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5" name="Freeform 8"/>
          <p:cNvSpPr>
            <a:spLocks noEditPoints="1"/>
          </p:cNvSpPr>
          <p:nvPr/>
        </p:nvSpPr>
        <p:spPr bwMode="auto">
          <a:xfrm>
            <a:off x="4324324" y="2157189"/>
            <a:ext cx="1128713" cy="1127522"/>
          </a:xfrm>
          <a:custGeom>
            <a:avLst/>
            <a:gdLst>
              <a:gd name="T0" fmla="*/ 1384777 w 971"/>
              <a:gd name="T1" fmla="*/ 788425 h 971"/>
              <a:gd name="T2" fmla="*/ 1500950 w 971"/>
              <a:gd name="T3" fmla="*/ 684644 h 971"/>
              <a:gd name="T4" fmla="*/ 1367739 w 971"/>
              <a:gd name="T5" fmla="*/ 604098 h 971"/>
              <a:gd name="T6" fmla="*/ 1452932 w 971"/>
              <a:gd name="T7" fmla="*/ 478631 h 971"/>
              <a:gd name="T8" fmla="*/ 1298035 w 971"/>
              <a:gd name="T9" fmla="*/ 432162 h 971"/>
              <a:gd name="T10" fmla="*/ 1242272 w 971"/>
              <a:gd name="T11" fmla="*/ 351616 h 971"/>
              <a:gd name="T12" fmla="*/ 1259311 w 971"/>
              <a:gd name="T13" fmla="*/ 196719 h 971"/>
              <a:gd name="T14" fmla="*/ 1105963 w 971"/>
              <a:gd name="T15" fmla="*/ 226149 h 971"/>
              <a:gd name="T16" fmla="*/ 1084278 w 971"/>
              <a:gd name="T17" fmla="*/ 77448 h 971"/>
              <a:gd name="T18" fmla="*/ 938675 w 971"/>
              <a:gd name="T19" fmla="*/ 147152 h 971"/>
              <a:gd name="T20" fmla="*/ 844188 w 971"/>
              <a:gd name="T21" fmla="*/ 125466 h 971"/>
              <a:gd name="T22" fmla="*/ 751250 w 971"/>
              <a:gd name="T23" fmla="*/ 0 h 971"/>
              <a:gd name="T24" fmla="*/ 658311 w 971"/>
              <a:gd name="T25" fmla="*/ 123917 h 971"/>
              <a:gd name="T26" fmla="*/ 542139 w 971"/>
              <a:gd name="T27" fmla="*/ 29430 h 971"/>
              <a:gd name="T28" fmla="*/ 481729 w 971"/>
              <a:gd name="T29" fmla="*/ 178131 h 971"/>
              <a:gd name="T30" fmla="*/ 396536 w 971"/>
              <a:gd name="T31" fmla="*/ 226149 h 971"/>
              <a:gd name="T32" fmla="*/ 243188 w 971"/>
              <a:gd name="T33" fmla="*/ 195170 h 971"/>
              <a:gd name="T34" fmla="*/ 258678 w 971"/>
              <a:gd name="T35" fmla="*/ 350067 h 971"/>
              <a:gd name="T36" fmla="*/ 108428 w 971"/>
              <a:gd name="T37" fmla="*/ 359361 h 971"/>
              <a:gd name="T38" fmla="*/ 164191 w 971"/>
              <a:gd name="T39" fmla="*/ 509610 h 971"/>
              <a:gd name="T40" fmla="*/ 133211 w 971"/>
              <a:gd name="T41" fmla="*/ 602549 h 971"/>
              <a:gd name="T42" fmla="*/ 0 w 971"/>
              <a:gd name="T43" fmla="*/ 683095 h 971"/>
              <a:gd name="T44" fmla="*/ 116173 w 971"/>
              <a:gd name="T45" fmla="*/ 786876 h 971"/>
              <a:gd name="T46" fmla="*/ 9294 w 971"/>
              <a:gd name="T47" fmla="*/ 893755 h 971"/>
              <a:gd name="T48" fmla="*/ 151799 w 971"/>
              <a:gd name="T49" fmla="*/ 968105 h 971"/>
              <a:gd name="T50" fmla="*/ 192072 w 971"/>
              <a:gd name="T51" fmla="*/ 1057945 h 971"/>
              <a:gd name="T52" fmla="*/ 148701 w 971"/>
              <a:gd name="T53" fmla="*/ 1206646 h 971"/>
              <a:gd name="T54" fmla="*/ 303598 w 971"/>
              <a:gd name="T55" fmla="*/ 1205097 h 971"/>
              <a:gd name="T56" fmla="*/ 297402 w 971"/>
              <a:gd name="T57" fmla="*/ 1356896 h 971"/>
              <a:gd name="T58" fmla="*/ 453848 w 971"/>
              <a:gd name="T59" fmla="*/ 1315074 h 971"/>
              <a:gd name="T60" fmla="*/ 543688 w 971"/>
              <a:gd name="T61" fmla="*/ 1353798 h 971"/>
              <a:gd name="T62" fmla="*/ 610293 w 971"/>
              <a:gd name="T63" fmla="*/ 1494754 h 971"/>
              <a:gd name="T64" fmla="*/ 724917 w 971"/>
              <a:gd name="T65" fmla="*/ 1387875 h 971"/>
              <a:gd name="T66" fmla="*/ 822502 w 971"/>
              <a:gd name="T67" fmla="*/ 1504048 h 971"/>
              <a:gd name="T68" fmla="*/ 909244 w 971"/>
              <a:gd name="T69" fmla="*/ 1369288 h 971"/>
              <a:gd name="T70" fmla="*/ 1002182 w 971"/>
              <a:gd name="T71" fmla="*/ 1336759 h 971"/>
              <a:gd name="T72" fmla="*/ 1146236 w 971"/>
              <a:gd name="T73" fmla="*/ 1394071 h 971"/>
              <a:gd name="T74" fmla="*/ 1158628 w 971"/>
              <a:gd name="T75" fmla="*/ 1239174 h 971"/>
              <a:gd name="T76" fmla="*/ 1308878 w 971"/>
              <a:gd name="T77" fmla="*/ 1259311 h 971"/>
              <a:gd name="T78" fmla="*/ 1282546 w 971"/>
              <a:gd name="T79" fmla="*/ 1101316 h 971"/>
              <a:gd name="T80" fmla="*/ 1329015 w 971"/>
              <a:gd name="T81" fmla="*/ 1014574 h 971"/>
              <a:gd name="T82" fmla="*/ 1474618 w 971"/>
              <a:gd name="T83" fmla="*/ 960360 h 971"/>
              <a:gd name="T84" fmla="*/ 1380131 w 971"/>
              <a:gd name="T85" fmla="*/ 837992 h 971"/>
              <a:gd name="T86" fmla="*/ 1186510 w 971"/>
              <a:gd name="T87" fmla="*/ 992889 h 971"/>
              <a:gd name="T88" fmla="*/ 910793 w 971"/>
              <a:gd name="T89" fmla="*/ 1223685 h 971"/>
              <a:gd name="T90" fmla="*/ 552982 w 971"/>
              <a:gd name="T91" fmla="*/ 1209744 h 971"/>
              <a:gd name="T92" fmla="*/ 295853 w 971"/>
              <a:gd name="T93" fmla="*/ 957262 h 971"/>
              <a:gd name="T94" fmla="*/ 277265 w 971"/>
              <a:gd name="T95" fmla="*/ 597902 h 971"/>
              <a:gd name="T96" fmla="*/ 504964 w 971"/>
              <a:gd name="T97" fmla="*/ 320636 h 971"/>
              <a:gd name="T98" fmla="*/ 861226 w 971"/>
              <a:gd name="T99" fmla="*/ 267971 h 971"/>
              <a:gd name="T100" fmla="*/ 1158628 w 971"/>
              <a:gd name="T101" fmla="*/ 469337 h 971"/>
              <a:gd name="T102" fmla="*/ 1243821 w 971"/>
              <a:gd name="T103" fmla="*/ 819404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6" name="Freeform 9"/>
          <p:cNvSpPr>
            <a:spLocks noEditPoints="1"/>
          </p:cNvSpPr>
          <p:nvPr/>
        </p:nvSpPr>
        <p:spPr bwMode="auto">
          <a:xfrm>
            <a:off x="4121918" y="3284711"/>
            <a:ext cx="914400" cy="914400"/>
          </a:xfrm>
          <a:custGeom>
            <a:avLst/>
            <a:gdLst>
              <a:gd name="T0" fmla="*/ 1122518 w 971"/>
              <a:gd name="T1" fmla="*/ 639107 h 971"/>
              <a:gd name="T2" fmla="*/ 1216689 w 971"/>
              <a:gd name="T3" fmla="*/ 554981 h 971"/>
              <a:gd name="T4" fmla="*/ 1108706 w 971"/>
              <a:gd name="T5" fmla="*/ 489689 h 971"/>
              <a:gd name="T6" fmla="*/ 1177765 w 971"/>
              <a:gd name="T7" fmla="*/ 387984 h 971"/>
              <a:gd name="T8" fmla="*/ 1052204 w 971"/>
              <a:gd name="T9" fmla="*/ 350316 h 971"/>
              <a:gd name="T10" fmla="*/ 1007001 w 971"/>
              <a:gd name="T11" fmla="*/ 285024 h 971"/>
              <a:gd name="T12" fmla="*/ 1020813 w 971"/>
              <a:gd name="T13" fmla="*/ 159463 h 971"/>
              <a:gd name="T14" fmla="*/ 896508 w 971"/>
              <a:gd name="T15" fmla="*/ 183319 h 971"/>
              <a:gd name="T16" fmla="*/ 878929 w 971"/>
              <a:gd name="T17" fmla="*/ 62781 h 971"/>
              <a:gd name="T18" fmla="*/ 760901 w 971"/>
              <a:gd name="T19" fmla="*/ 119283 h 971"/>
              <a:gd name="T20" fmla="*/ 684309 w 971"/>
              <a:gd name="T21" fmla="*/ 101705 h 971"/>
              <a:gd name="T22" fmla="*/ 608972 w 971"/>
              <a:gd name="T23" fmla="*/ 0 h 971"/>
              <a:gd name="T24" fmla="*/ 533635 w 971"/>
              <a:gd name="T25" fmla="*/ 100449 h 971"/>
              <a:gd name="T26" fmla="*/ 439464 w 971"/>
              <a:gd name="T27" fmla="*/ 23857 h 971"/>
              <a:gd name="T28" fmla="*/ 390496 w 971"/>
              <a:gd name="T29" fmla="*/ 144395 h 971"/>
              <a:gd name="T30" fmla="*/ 321437 w 971"/>
              <a:gd name="T31" fmla="*/ 183319 h 971"/>
              <a:gd name="T32" fmla="*/ 197131 w 971"/>
              <a:gd name="T33" fmla="*/ 158207 h 971"/>
              <a:gd name="T34" fmla="*/ 209687 w 971"/>
              <a:gd name="T35" fmla="*/ 283768 h 971"/>
              <a:gd name="T36" fmla="*/ 87893 w 971"/>
              <a:gd name="T37" fmla="*/ 291302 h 971"/>
              <a:gd name="T38" fmla="*/ 133095 w 971"/>
              <a:gd name="T39" fmla="*/ 413097 h 971"/>
              <a:gd name="T40" fmla="*/ 107983 w 971"/>
              <a:gd name="T41" fmla="*/ 488433 h 971"/>
              <a:gd name="T42" fmla="*/ 0 w 971"/>
              <a:gd name="T43" fmla="*/ 553725 h 971"/>
              <a:gd name="T44" fmla="*/ 94171 w 971"/>
              <a:gd name="T45" fmla="*/ 637851 h 971"/>
              <a:gd name="T46" fmla="*/ 7534 w 971"/>
              <a:gd name="T47" fmla="*/ 724489 h 971"/>
              <a:gd name="T48" fmla="*/ 123050 w 971"/>
              <a:gd name="T49" fmla="*/ 784758 h 971"/>
              <a:gd name="T50" fmla="*/ 155696 w 971"/>
              <a:gd name="T51" fmla="*/ 857584 h 971"/>
              <a:gd name="T52" fmla="*/ 120539 w 971"/>
              <a:gd name="T53" fmla="*/ 978122 h 971"/>
              <a:gd name="T54" fmla="*/ 246100 w 971"/>
              <a:gd name="T55" fmla="*/ 976867 h 971"/>
              <a:gd name="T56" fmla="*/ 241078 w 971"/>
              <a:gd name="T57" fmla="*/ 1099917 h 971"/>
              <a:gd name="T58" fmla="*/ 367895 w 971"/>
              <a:gd name="T59" fmla="*/ 1066015 h 971"/>
              <a:gd name="T60" fmla="*/ 440720 w 971"/>
              <a:gd name="T61" fmla="*/ 1097406 h 971"/>
              <a:gd name="T62" fmla="*/ 494711 w 971"/>
              <a:gd name="T63" fmla="*/ 1211666 h 971"/>
              <a:gd name="T64" fmla="*/ 587627 w 971"/>
              <a:gd name="T65" fmla="*/ 1125029 h 971"/>
              <a:gd name="T66" fmla="*/ 666730 w 971"/>
              <a:gd name="T67" fmla="*/ 1219200 h 971"/>
              <a:gd name="T68" fmla="*/ 737045 w 971"/>
              <a:gd name="T69" fmla="*/ 1109962 h 971"/>
              <a:gd name="T70" fmla="*/ 812381 w 971"/>
              <a:gd name="T71" fmla="*/ 1083594 h 971"/>
              <a:gd name="T72" fmla="*/ 929153 w 971"/>
              <a:gd name="T73" fmla="*/ 1130051 h 971"/>
              <a:gd name="T74" fmla="*/ 939198 w 971"/>
              <a:gd name="T75" fmla="*/ 1004490 h 971"/>
              <a:gd name="T76" fmla="*/ 1060993 w 971"/>
              <a:gd name="T77" fmla="*/ 1020813 h 971"/>
              <a:gd name="T78" fmla="*/ 1039647 w 971"/>
              <a:gd name="T79" fmla="*/ 892741 h 971"/>
              <a:gd name="T80" fmla="*/ 1077316 w 971"/>
              <a:gd name="T81" fmla="*/ 822426 h 971"/>
              <a:gd name="T82" fmla="*/ 1195343 w 971"/>
              <a:gd name="T83" fmla="*/ 778480 h 971"/>
              <a:gd name="T84" fmla="*/ 1118751 w 971"/>
              <a:gd name="T85" fmla="*/ 679287 h 971"/>
              <a:gd name="T86" fmla="*/ 961799 w 971"/>
              <a:gd name="T87" fmla="*/ 804848 h 971"/>
              <a:gd name="T88" fmla="*/ 738300 w 971"/>
              <a:gd name="T89" fmla="*/ 991934 h 971"/>
              <a:gd name="T90" fmla="*/ 448254 w 971"/>
              <a:gd name="T91" fmla="*/ 980634 h 971"/>
              <a:gd name="T92" fmla="*/ 239822 w 971"/>
              <a:gd name="T93" fmla="*/ 775969 h 971"/>
              <a:gd name="T94" fmla="*/ 224755 w 971"/>
              <a:gd name="T95" fmla="*/ 484667 h 971"/>
              <a:gd name="T96" fmla="*/ 409330 w 971"/>
              <a:gd name="T97" fmla="*/ 259912 h 971"/>
              <a:gd name="T98" fmla="*/ 698121 w 971"/>
              <a:gd name="T99" fmla="*/ 217221 h 971"/>
              <a:gd name="T100" fmla="*/ 939198 w 971"/>
              <a:gd name="T101" fmla="*/ 380451 h 971"/>
              <a:gd name="T102" fmla="*/ 1008257 w 971"/>
              <a:gd name="T103" fmla="*/ 664219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7" name="Freeform 10"/>
          <p:cNvSpPr>
            <a:spLocks noEditPoints="1"/>
          </p:cNvSpPr>
          <p:nvPr/>
        </p:nvSpPr>
        <p:spPr bwMode="auto">
          <a:xfrm>
            <a:off x="3640905" y="1610692"/>
            <a:ext cx="914400" cy="914400"/>
          </a:xfrm>
          <a:custGeom>
            <a:avLst/>
            <a:gdLst>
              <a:gd name="T0" fmla="*/ 1122518 w 971"/>
              <a:gd name="T1" fmla="*/ 639107 h 971"/>
              <a:gd name="T2" fmla="*/ 1216689 w 971"/>
              <a:gd name="T3" fmla="*/ 554981 h 971"/>
              <a:gd name="T4" fmla="*/ 1108706 w 971"/>
              <a:gd name="T5" fmla="*/ 489689 h 971"/>
              <a:gd name="T6" fmla="*/ 1177765 w 971"/>
              <a:gd name="T7" fmla="*/ 387984 h 971"/>
              <a:gd name="T8" fmla="*/ 1052204 w 971"/>
              <a:gd name="T9" fmla="*/ 350316 h 971"/>
              <a:gd name="T10" fmla="*/ 1007001 w 971"/>
              <a:gd name="T11" fmla="*/ 285024 h 971"/>
              <a:gd name="T12" fmla="*/ 1020813 w 971"/>
              <a:gd name="T13" fmla="*/ 159463 h 971"/>
              <a:gd name="T14" fmla="*/ 896508 w 971"/>
              <a:gd name="T15" fmla="*/ 183319 h 971"/>
              <a:gd name="T16" fmla="*/ 878929 w 971"/>
              <a:gd name="T17" fmla="*/ 62781 h 971"/>
              <a:gd name="T18" fmla="*/ 760901 w 971"/>
              <a:gd name="T19" fmla="*/ 119283 h 971"/>
              <a:gd name="T20" fmla="*/ 684309 w 971"/>
              <a:gd name="T21" fmla="*/ 101705 h 971"/>
              <a:gd name="T22" fmla="*/ 608972 w 971"/>
              <a:gd name="T23" fmla="*/ 0 h 971"/>
              <a:gd name="T24" fmla="*/ 533635 w 971"/>
              <a:gd name="T25" fmla="*/ 100449 h 971"/>
              <a:gd name="T26" fmla="*/ 439464 w 971"/>
              <a:gd name="T27" fmla="*/ 23857 h 971"/>
              <a:gd name="T28" fmla="*/ 390496 w 971"/>
              <a:gd name="T29" fmla="*/ 144395 h 971"/>
              <a:gd name="T30" fmla="*/ 321437 w 971"/>
              <a:gd name="T31" fmla="*/ 183319 h 971"/>
              <a:gd name="T32" fmla="*/ 197131 w 971"/>
              <a:gd name="T33" fmla="*/ 158207 h 971"/>
              <a:gd name="T34" fmla="*/ 209687 w 971"/>
              <a:gd name="T35" fmla="*/ 283768 h 971"/>
              <a:gd name="T36" fmla="*/ 87893 w 971"/>
              <a:gd name="T37" fmla="*/ 291302 h 971"/>
              <a:gd name="T38" fmla="*/ 133095 w 971"/>
              <a:gd name="T39" fmla="*/ 413097 h 971"/>
              <a:gd name="T40" fmla="*/ 107983 w 971"/>
              <a:gd name="T41" fmla="*/ 488433 h 971"/>
              <a:gd name="T42" fmla="*/ 0 w 971"/>
              <a:gd name="T43" fmla="*/ 553725 h 971"/>
              <a:gd name="T44" fmla="*/ 94171 w 971"/>
              <a:gd name="T45" fmla="*/ 637851 h 971"/>
              <a:gd name="T46" fmla="*/ 7534 w 971"/>
              <a:gd name="T47" fmla="*/ 724489 h 971"/>
              <a:gd name="T48" fmla="*/ 123050 w 971"/>
              <a:gd name="T49" fmla="*/ 784758 h 971"/>
              <a:gd name="T50" fmla="*/ 155696 w 971"/>
              <a:gd name="T51" fmla="*/ 857584 h 971"/>
              <a:gd name="T52" fmla="*/ 120539 w 971"/>
              <a:gd name="T53" fmla="*/ 978122 h 971"/>
              <a:gd name="T54" fmla="*/ 246100 w 971"/>
              <a:gd name="T55" fmla="*/ 976867 h 971"/>
              <a:gd name="T56" fmla="*/ 241078 w 971"/>
              <a:gd name="T57" fmla="*/ 1099917 h 971"/>
              <a:gd name="T58" fmla="*/ 367895 w 971"/>
              <a:gd name="T59" fmla="*/ 1066015 h 971"/>
              <a:gd name="T60" fmla="*/ 440720 w 971"/>
              <a:gd name="T61" fmla="*/ 1097406 h 971"/>
              <a:gd name="T62" fmla="*/ 494711 w 971"/>
              <a:gd name="T63" fmla="*/ 1211666 h 971"/>
              <a:gd name="T64" fmla="*/ 587627 w 971"/>
              <a:gd name="T65" fmla="*/ 1125029 h 971"/>
              <a:gd name="T66" fmla="*/ 666730 w 971"/>
              <a:gd name="T67" fmla="*/ 1219200 h 971"/>
              <a:gd name="T68" fmla="*/ 737045 w 971"/>
              <a:gd name="T69" fmla="*/ 1109962 h 971"/>
              <a:gd name="T70" fmla="*/ 812381 w 971"/>
              <a:gd name="T71" fmla="*/ 1083594 h 971"/>
              <a:gd name="T72" fmla="*/ 929153 w 971"/>
              <a:gd name="T73" fmla="*/ 1130051 h 971"/>
              <a:gd name="T74" fmla="*/ 939198 w 971"/>
              <a:gd name="T75" fmla="*/ 1004490 h 971"/>
              <a:gd name="T76" fmla="*/ 1060993 w 971"/>
              <a:gd name="T77" fmla="*/ 1020813 h 971"/>
              <a:gd name="T78" fmla="*/ 1039647 w 971"/>
              <a:gd name="T79" fmla="*/ 892741 h 971"/>
              <a:gd name="T80" fmla="*/ 1077316 w 971"/>
              <a:gd name="T81" fmla="*/ 822426 h 971"/>
              <a:gd name="T82" fmla="*/ 1195343 w 971"/>
              <a:gd name="T83" fmla="*/ 778480 h 971"/>
              <a:gd name="T84" fmla="*/ 1118751 w 971"/>
              <a:gd name="T85" fmla="*/ 679287 h 971"/>
              <a:gd name="T86" fmla="*/ 961799 w 971"/>
              <a:gd name="T87" fmla="*/ 804848 h 971"/>
              <a:gd name="T88" fmla="*/ 738300 w 971"/>
              <a:gd name="T89" fmla="*/ 991934 h 971"/>
              <a:gd name="T90" fmla="*/ 448254 w 971"/>
              <a:gd name="T91" fmla="*/ 980634 h 971"/>
              <a:gd name="T92" fmla="*/ 239822 w 971"/>
              <a:gd name="T93" fmla="*/ 775969 h 971"/>
              <a:gd name="T94" fmla="*/ 224755 w 971"/>
              <a:gd name="T95" fmla="*/ 484667 h 971"/>
              <a:gd name="T96" fmla="*/ 409330 w 971"/>
              <a:gd name="T97" fmla="*/ 259912 h 971"/>
              <a:gd name="T98" fmla="*/ 698121 w 971"/>
              <a:gd name="T99" fmla="*/ 217221 h 971"/>
              <a:gd name="T100" fmla="*/ 939198 w 971"/>
              <a:gd name="T101" fmla="*/ 380451 h 971"/>
              <a:gd name="T102" fmla="*/ 1008257 w 971"/>
              <a:gd name="T103" fmla="*/ 664219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8" name="Freeform 11"/>
          <p:cNvSpPr>
            <a:spLocks noEditPoints="1"/>
          </p:cNvSpPr>
          <p:nvPr/>
        </p:nvSpPr>
        <p:spPr bwMode="auto">
          <a:xfrm>
            <a:off x="4555305" y="1491630"/>
            <a:ext cx="628650" cy="628650"/>
          </a:xfrm>
          <a:custGeom>
            <a:avLst/>
            <a:gdLst>
              <a:gd name="T0" fmla="*/ 771731 w 971"/>
              <a:gd name="T1" fmla="*/ 439386 h 971"/>
              <a:gd name="T2" fmla="*/ 836474 w 971"/>
              <a:gd name="T3" fmla="*/ 381549 h 971"/>
              <a:gd name="T4" fmla="*/ 762235 w 971"/>
              <a:gd name="T5" fmla="*/ 336661 h 971"/>
              <a:gd name="T6" fmla="*/ 809713 w 971"/>
              <a:gd name="T7" fmla="*/ 266739 h 971"/>
              <a:gd name="T8" fmla="*/ 723390 w 971"/>
              <a:gd name="T9" fmla="*/ 240842 h 971"/>
              <a:gd name="T10" fmla="*/ 692313 w 971"/>
              <a:gd name="T11" fmla="*/ 195954 h 971"/>
              <a:gd name="T12" fmla="*/ 701809 w 971"/>
              <a:gd name="T13" fmla="*/ 109631 h 971"/>
              <a:gd name="T14" fmla="*/ 616349 w 971"/>
              <a:gd name="T15" fmla="*/ 126032 h 971"/>
              <a:gd name="T16" fmla="*/ 604264 w 971"/>
              <a:gd name="T17" fmla="*/ 43162 h 971"/>
              <a:gd name="T18" fmla="*/ 523120 w 971"/>
              <a:gd name="T19" fmla="*/ 82007 h 971"/>
              <a:gd name="T20" fmla="*/ 470462 w 971"/>
              <a:gd name="T21" fmla="*/ 69922 h 971"/>
              <a:gd name="T22" fmla="*/ 418668 w 971"/>
              <a:gd name="T23" fmla="*/ 0 h 971"/>
              <a:gd name="T24" fmla="*/ 366874 w 971"/>
              <a:gd name="T25" fmla="*/ 69059 h 971"/>
              <a:gd name="T26" fmla="*/ 302132 w 971"/>
              <a:gd name="T27" fmla="*/ 16401 h 971"/>
              <a:gd name="T28" fmla="*/ 268466 w 971"/>
              <a:gd name="T29" fmla="*/ 99272 h 971"/>
              <a:gd name="T30" fmla="*/ 220988 w 971"/>
              <a:gd name="T31" fmla="*/ 126032 h 971"/>
              <a:gd name="T32" fmla="*/ 135528 w 971"/>
              <a:gd name="T33" fmla="*/ 108767 h 971"/>
              <a:gd name="T34" fmla="*/ 144160 w 971"/>
              <a:gd name="T35" fmla="*/ 195091 h 971"/>
              <a:gd name="T36" fmla="*/ 60426 w 971"/>
              <a:gd name="T37" fmla="*/ 200270 h 971"/>
              <a:gd name="T38" fmla="*/ 91503 w 971"/>
              <a:gd name="T39" fmla="*/ 284004 h 971"/>
              <a:gd name="T40" fmla="*/ 74238 w 971"/>
              <a:gd name="T41" fmla="*/ 335798 h 971"/>
              <a:gd name="T42" fmla="*/ 0 w 971"/>
              <a:gd name="T43" fmla="*/ 380686 h 971"/>
              <a:gd name="T44" fmla="*/ 64743 w 971"/>
              <a:gd name="T45" fmla="*/ 438523 h 971"/>
              <a:gd name="T46" fmla="*/ 5179 w 971"/>
              <a:gd name="T47" fmla="*/ 498086 h 971"/>
              <a:gd name="T48" fmla="*/ 84597 w 971"/>
              <a:gd name="T49" fmla="*/ 539521 h 971"/>
              <a:gd name="T50" fmla="*/ 107041 w 971"/>
              <a:gd name="T51" fmla="*/ 589589 h 971"/>
              <a:gd name="T52" fmla="*/ 82870 w 971"/>
              <a:gd name="T53" fmla="*/ 672459 h 971"/>
              <a:gd name="T54" fmla="*/ 169194 w 971"/>
              <a:gd name="T55" fmla="*/ 671596 h 971"/>
              <a:gd name="T56" fmla="*/ 165741 w 971"/>
              <a:gd name="T57" fmla="*/ 756193 h 971"/>
              <a:gd name="T58" fmla="*/ 252927 w 971"/>
              <a:gd name="T59" fmla="*/ 732885 h 971"/>
              <a:gd name="T60" fmla="*/ 302995 w 971"/>
              <a:gd name="T61" fmla="*/ 754466 h 971"/>
              <a:gd name="T62" fmla="*/ 340114 w 971"/>
              <a:gd name="T63" fmla="*/ 833021 h 971"/>
              <a:gd name="T64" fmla="*/ 403993 w 971"/>
              <a:gd name="T65" fmla="*/ 773457 h 971"/>
              <a:gd name="T66" fmla="*/ 458377 w 971"/>
              <a:gd name="T67" fmla="*/ 838200 h 971"/>
              <a:gd name="T68" fmla="*/ 506718 w 971"/>
              <a:gd name="T69" fmla="*/ 763099 h 971"/>
              <a:gd name="T70" fmla="*/ 558512 w 971"/>
              <a:gd name="T71" fmla="*/ 744971 h 971"/>
              <a:gd name="T72" fmla="*/ 638793 w 971"/>
              <a:gd name="T73" fmla="*/ 776910 h 971"/>
              <a:gd name="T74" fmla="*/ 645699 w 971"/>
              <a:gd name="T75" fmla="*/ 690587 h 971"/>
              <a:gd name="T76" fmla="*/ 729433 w 971"/>
              <a:gd name="T77" fmla="*/ 701809 h 971"/>
              <a:gd name="T78" fmla="*/ 714758 w 971"/>
              <a:gd name="T79" fmla="*/ 613759 h 971"/>
              <a:gd name="T80" fmla="*/ 740655 w 971"/>
              <a:gd name="T81" fmla="*/ 565418 h 971"/>
              <a:gd name="T82" fmla="*/ 821799 w 971"/>
              <a:gd name="T83" fmla="*/ 535205 h 971"/>
              <a:gd name="T84" fmla="*/ 769141 w 971"/>
              <a:gd name="T85" fmla="*/ 467009 h 971"/>
              <a:gd name="T86" fmla="*/ 661237 w 971"/>
              <a:gd name="T87" fmla="*/ 553333 h 971"/>
              <a:gd name="T88" fmla="*/ 507581 w 971"/>
              <a:gd name="T89" fmla="*/ 681955 h 971"/>
              <a:gd name="T90" fmla="*/ 308174 w 971"/>
              <a:gd name="T91" fmla="*/ 674186 h 971"/>
              <a:gd name="T92" fmla="*/ 164878 w 971"/>
              <a:gd name="T93" fmla="*/ 533478 h 971"/>
              <a:gd name="T94" fmla="*/ 154519 w 971"/>
              <a:gd name="T95" fmla="*/ 333208 h 971"/>
              <a:gd name="T96" fmla="*/ 281414 w 971"/>
              <a:gd name="T97" fmla="*/ 178689 h 971"/>
              <a:gd name="T98" fmla="*/ 479958 w 971"/>
              <a:gd name="T99" fmla="*/ 149339 h 971"/>
              <a:gd name="T100" fmla="*/ 645699 w 971"/>
              <a:gd name="T101" fmla="*/ 261560 h 971"/>
              <a:gd name="T102" fmla="*/ 693177 w 971"/>
              <a:gd name="T103" fmla="*/ 456651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49" name="Group 27"/>
          <p:cNvGrpSpPr/>
          <p:nvPr/>
        </p:nvGrpSpPr>
        <p:grpSpPr>
          <a:xfrm>
            <a:off x="4408003" y="3587520"/>
            <a:ext cx="343341" cy="279386"/>
            <a:chOff x="1550139" y="1314466"/>
            <a:chExt cx="509139" cy="414300"/>
          </a:xfrm>
          <a:solidFill>
            <a:schemeClr val="bg1"/>
          </a:solidFill>
        </p:grpSpPr>
        <p:sp>
          <p:nvSpPr>
            <p:cNvPr id="50"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51"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52" name="Oval 7"/>
            <p:cNvSpPr>
              <a:spLocks noChangeArrowheads="1"/>
            </p:cNvSpPr>
            <p:nvPr/>
          </p:nvSpPr>
          <p:spPr bwMode="auto">
            <a:xfrm>
              <a:off x="1777255" y="1484179"/>
              <a:ext cx="52412" cy="54907"/>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grpSp>
      <p:sp>
        <p:nvSpPr>
          <p:cNvPr id="53" name="Freeform 34"/>
          <p:cNvSpPr/>
          <p:nvPr/>
        </p:nvSpPr>
        <p:spPr bwMode="auto">
          <a:xfrm>
            <a:off x="4751759" y="1691655"/>
            <a:ext cx="248840" cy="220266"/>
          </a:xfrm>
          <a:custGeom>
            <a:avLst/>
            <a:gdLst>
              <a:gd name="T0" fmla="*/ 331787 w 136"/>
              <a:gd name="T1" fmla="*/ 117317 h 120"/>
              <a:gd name="T2" fmla="*/ 165894 w 136"/>
              <a:gd name="T3" fmla="*/ 0 h 120"/>
              <a:gd name="T4" fmla="*/ 0 w 136"/>
              <a:gd name="T5" fmla="*/ 117317 h 120"/>
              <a:gd name="T6" fmla="*/ 90266 w 136"/>
              <a:gd name="T7" fmla="*/ 222413 h 120"/>
              <a:gd name="T8" fmla="*/ 53671 w 136"/>
              <a:gd name="T9" fmla="*/ 293292 h 120"/>
              <a:gd name="T10" fmla="*/ 178092 w 136"/>
              <a:gd name="T11" fmla="*/ 234634 h 120"/>
              <a:gd name="T12" fmla="*/ 331787 w 136"/>
              <a:gd name="T13" fmla="*/ 117317 h 1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4" name="Freeform 55"/>
          <p:cNvSpPr>
            <a:spLocks noEditPoints="1"/>
          </p:cNvSpPr>
          <p:nvPr/>
        </p:nvSpPr>
        <p:spPr bwMode="auto">
          <a:xfrm>
            <a:off x="4692228" y="2545333"/>
            <a:ext cx="391715" cy="409575"/>
          </a:xfrm>
          <a:custGeom>
            <a:avLst/>
            <a:gdLst>
              <a:gd name="T0" fmla="*/ 335960 w 129"/>
              <a:gd name="T1" fmla="*/ 372391 h 135"/>
              <a:gd name="T2" fmla="*/ 514060 w 129"/>
              <a:gd name="T3" fmla="*/ 105241 h 135"/>
              <a:gd name="T4" fmla="*/ 514060 w 129"/>
              <a:gd name="T5" fmla="*/ 85002 h 135"/>
              <a:gd name="T6" fmla="*/ 473582 w 129"/>
              <a:gd name="T7" fmla="*/ 40477 h 135"/>
              <a:gd name="T8" fmla="*/ 453344 w 129"/>
              <a:gd name="T9" fmla="*/ 40477 h 135"/>
              <a:gd name="T10" fmla="*/ 433105 w 129"/>
              <a:gd name="T11" fmla="*/ 64764 h 135"/>
              <a:gd name="T12" fmla="*/ 408819 w 129"/>
              <a:gd name="T13" fmla="*/ 64764 h 135"/>
              <a:gd name="T14" fmla="*/ 408819 w 129"/>
              <a:gd name="T15" fmla="*/ 0 h 135"/>
              <a:gd name="T16" fmla="*/ 109288 w 129"/>
              <a:gd name="T17" fmla="*/ 0 h 135"/>
              <a:gd name="T18" fmla="*/ 109288 w 129"/>
              <a:gd name="T19" fmla="*/ 64764 h 135"/>
              <a:gd name="T20" fmla="*/ 89050 w 129"/>
              <a:gd name="T21" fmla="*/ 64764 h 135"/>
              <a:gd name="T22" fmla="*/ 68811 w 129"/>
              <a:gd name="T23" fmla="*/ 40477 h 135"/>
              <a:gd name="T24" fmla="*/ 48573 w 129"/>
              <a:gd name="T25" fmla="*/ 40477 h 135"/>
              <a:gd name="T26" fmla="*/ 4048 w 129"/>
              <a:gd name="T27" fmla="*/ 85002 h 135"/>
              <a:gd name="T28" fmla="*/ 4048 w 129"/>
              <a:gd name="T29" fmla="*/ 105241 h 135"/>
              <a:gd name="T30" fmla="*/ 186195 w 129"/>
              <a:gd name="T31" fmla="*/ 372391 h 135"/>
              <a:gd name="T32" fmla="*/ 238815 w 129"/>
              <a:gd name="T33" fmla="*/ 396677 h 135"/>
              <a:gd name="T34" fmla="*/ 238815 w 129"/>
              <a:gd name="T35" fmla="*/ 416916 h 135"/>
              <a:gd name="T36" fmla="*/ 218577 w 129"/>
              <a:gd name="T37" fmla="*/ 429059 h 135"/>
              <a:gd name="T38" fmla="*/ 238815 w 129"/>
              <a:gd name="T39" fmla="*/ 437154 h 135"/>
              <a:gd name="T40" fmla="*/ 238815 w 129"/>
              <a:gd name="T41" fmla="*/ 461441 h 135"/>
              <a:gd name="T42" fmla="*/ 218577 w 129"/>
              <a:gd name="T43" fmla="*/ 481679 h 135"/>
              <a:gd name="T44" fmla="*/ 194290 w 129"/>
              <a:gd name="T45" fmla="*/ 501918 h 135"/>
              <a:gd name="T46" fmla="*/ 174052 w 129"/>
              <a:gd name="T47" fmla="*/ 522157 h 135"/>
              <a:gd name="T48" fmla="*/ 198338 w 129"/>
              <a:gd name="T49" fmla="*/ 546443 h 135"/>
              <a:gd name="T50" fmla="*/ 323817 w 129"/>
              <a:gd name="T51" fmla="*/ 546443 h 135"/>
              <a:gd name="T52" fmla="*/ 344056 w 129"/>
              <a:gd name="T53" fmla="*/ 522157 h 135"/>
              <a:gd name="T54" fmla="*/ 323817 w 129"/>
              <a:gd name="T55" fmla="*/ 501918 h 135"/>
              <a:gd name="T56" fmla="*/ 299531 w 129"/>
              <a:gd name="T57" fmla="*/ 481679 h 135"/>
              <a:gd name="T58" fmla="*/ 279292 w 129"/>
              <a:gd name="T59" fmla="*/ 461441 h 135"/>
              <a:gd name="T60" fmla="*/ 279292 w 129"/>
              <a:gd name="T61" fmla="*/ 437154 h 135"/>
              <a:gd name="T62" fmla="*/ 303578 w 129"/>
              <a:gd name="T63" fmla="*/ 429059 h 135"/>
              <a:gd name="T64" fmla="*/ 279292 w 129"/>
              <a:gd name="T65" fmla="*/ 416916 h 135"/>
              <a:gd name="T66" fmla="*/ 279292 w 129"/>
              <a:gd name="T67" fmla="*/ 396677 h 135"/>
              <a:gd name="T68" fmla="*/ 335960 w 129"/>
              <a:gd name="T69" fmla="*/ 372391 h 135"/>
              <a:gd name="T70" fmla="*/ 408819 w 129"/>
              <a:gd name="T71" fmla="*/ 85002 h 135"/>
              <a:gd name="T72" fmla="*/ 433105 w 129"/>
              <a:gd name="T73" fmla="*/ 85002 h 135"/>
              <a:gd name="T74" fmla="*/ 453344 w 129"/>
              <a:gd name="T75" fmla="*/ 64764 h 135"/>
              <a:gd name="T76" fmla="*/ 473582 w 129"/>
              <a:gd name="T77" fmla="*/ 85002 h 135"/>
              <a:gd name="T78" fmla="*/ 473582 w 129"/>
              <a:gd name="T79" fmla="*/ 105241 h 135"/>
              <a:gd name="T80" fmla="*/ 368342 w 129"/>
              <a:gd name="T81" fmla="*/ 287389 h 135"/>
              <a:gd name="T82" fmla="*/ 408819 w 129"/>
              <a:gd name="T83" fmla="*/ 85002 h 135"/>
              <a:gd name="T84" fmla="*/ 145718 w 129"/>
              <a:gd name="T85" fmla="*/ 291436 h 135"/>
              <a:gd name="T86" fmla="*/ 40477 w 129"/>
              <a:gd name="T87" fmla="*/ 109289 h 135"/>
              <a:gd name="T88" fmla="*/ 40477 w 129"/>
              <a:gd name="T89" fmla="*/ 89050 h 135"/>
              <a:gd name="T90" fmla="*/ 60716 w 129"/>
              <a:gd name="T91" fmla="*/ 68811 h 135"/>
              <a:gd name="T92" fmla="*/ 80954 w 129"/>
              <a:gd name="T93" fmla="*/ 89050 h 135"/>
              <a:gd name="T94" fmla="*/ 105241 w 129"/>
              <a:gd name="T95" fmla="*/ 89050 h 135"/>
              <a:gd name="T96" fmla="*/ 145718 w 129"/>
              <a:gd name="T97" fmla="*/ 291436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5" name="Group 33"/>
          <p:cNvGrpSpPr/>
          <p:nvPr/>
        </p:nvGrpSpPr>
        <p:grpSpPr>
          <a:xfrm>
            <a:off x="3905006" y="1878033"/>
            <a:ext cx="385391" cy="379274"/>
            <a:chOff x="1587575" y="2265358"/>
            <a:chExt cx="314468" cy="309477"/>
          </a:xfrm>
          <a:solidFill>
            <a:schemeClr val="bg1"/>
          </a:solidFill>
        </p:grpSpPr>
        <p:sp>
          <p:nvSpPr>
            <p:cNvPr id="56"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57" name="Oval 60"/>
            <p:cNvSpPr>
              <a:spLocks noChangeArrowheads="1"/>
            </p:cNvSpPr>
            <p:nvPr/>
          </p:nvSpPr>
          <p:spPr bwMode="auto">
            <a:xfrm>
              <a:off x="1712364" y="2387652"/>
              <a:ext cx="64890" cy="62395"/>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grpSp>
      <p:grpSp>
        <p:nvGrpSpPr>
          <p:cNvPr id="58" name="Group 36"/>
          <p:cNvGrpSpPr/>
          <p:nvPr/>
        </p:nvGrpSpPr>
        <p:grpSpPr>
          <a:xfrm>
            <a:off x="3599108" y="2930183"/>
            <a:ext cx="280367" cy="316229"/>
            <a:chOff x="5513440" y="1766202"/>
            <a:chExt cx="429274" cy="484183"/>
          </a:xfrm>
          <a:solidFill>
            <a:schemeClr val="tx2"/>
          </a:solidFill>
        </p:grpSpPr>
        <p:sp>
          <p:nvSpPr>
            <p:cNvPr id="59"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60"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sp>
          <p:nvSpPr>
            <p:cNvPr id="61"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ndParaRPr>
            </a:p>
          </p:txBody>
        </p:sp>
      </p:grpSp>
      <p:cxnSp>
        <p:nvCxnSpPr>
          <p:cNvPr id="62" name="Straight Connector 1"/>
          <p:cNvCxnSpPr/>
          <p:nvPr/>
        </p:nvCxnSpPr>
        <p:spPr>
          <a:xfrm flipV="1">
            <a:off x="2052637" y="3119402"/>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755576" y="2791087"/>
            <a:ext cx="1298227" cy="595534"/>
            <a:chOff x="854141" y="1597841"/>
            <a:chExt cx="1298227" cy="595534"/>
          </a:xfrm>
        </p:grpSpPr>
        <p:sp>
          <p:nvSpPr>
            <p:cNvPr id="64"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65"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anose="020B0503020204020204" pitchFamily="34" charset="-122"/>
                  <a:ea typeface="微软雅黑" panose="020B0503020204020204" pitchFamily="34" charset="-122"/>
                </a:rPr>
                <a:t> </a:t>
              </a:r>
              <a:r>
                <a:rPr lang="zh-CN" altLang="en-US" sz="1200" dirty="0" smtClean="0">
                  <a:latin typeface="微软雅黑" panose="020B0503020204020204" pitchFamily="34" charset="-122"/>
                  <a:ea typeface="微软雅黑" panose="020B0503020204020204" pitchFamily="34" charset="-122"/>
                </a:rPr>
                <a:t>标题内容</a:t>
              </a:r>
              <a:endParaRPr lang="zh-CN" altLang="en-US" sz="1200" dirty="0">
                <a:latin typeface="微软雅黑" panose="020B0503020204020204" pitchFamily="34" charset="-122"/>
                <a:ea typeface="微软雅黑" panose="020B0503020204020204" pitchFamily="34" charset="-122"/>
              </a:endParaRPr>
            </a:p>
          </p:txBody>
        </p:sp>
      </p:grpSp>
      <p:sp>
        <p:nvSpPr>
          <p:cNvPr id="66" name="Oval 21"/>
          <p:cNvSpPr>
            <a:spLocks noChangeArrowheads="1"/>
          </p:cNvSpPr>
          <p:nvPr/>
        </p:nvSpPr>
        <p:spPr bwMode="auto">
          <a:xfrm>
            <a:off x="1876424" y="2914614"/>
            <a:ext cx="404813" cy="410766"/>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67" name="TextBox 40"/>
          <p:cNvSpPr txBox="1"/>
          <p:nvPr/>
        </p:nvSpPr>
        <p:spPr>
          <a:xfrm>
            <a:off x="1898252" y="2959891"/>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cxnSp>
        <p:nvCxnSpPr>
          <p:cNvPr id="68" name="Straight Connector 1"/>
          <p:cNvCxnSpPr/>
          <p:nvPr/>
        </p:nvCxnSpPr>
        <p:spPr>
          <a:xfrm flipV="1">
            <a:off x="5208889" y="1874455"/>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6843931" y="1539073"/>
            <a:ext cx="1298227" cy="595534"/>
            <a:chOff x="854141" y="1597841"/>
            <a:chExt cx="1298227" cy="595534"/>
          </a:xfrm>
        </p:grpSpPr>
        <p:sp>
          <p:nvSpPr>
            <p:cNvPr id="70"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71"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latin typeface="微软雅黑" panose="020B0503020204020204" pitchFamily="34" charset="-122"/>
                  <a:ea typeface="微软雅黑" panose="020B0503020204020204" pitchFamily="34" charset="-122"/>
                </a:rPr>
                <a:t> 标题内容</a:t>
              </a:r>
              <a:endParaRPr lang="zh-CN" altLang="en-US" sz="1200" dirty="0">
                <a:latin typeface="微软雅黑" panose="020B0503020204020204" pitchFamily="34" charset="-122"/>
                <a:ea typeface="微软雅黑" panose="020B0503020204020204" pitchFamily="34" charset="-122"/>
              </a:endParaRPr>
            </a:p>
          </p:txBody>
        </p:sp>
      </p:grpSp>
      <p:sp>
        <p:nvSpPr>
          <p:cNvPr id="72" name="Oval 21"/>
          <p:cNvSpPr>
            <a:spLocks noChangeArrowheads="1"/>
          </p:cNvSpPr>
          <p:nvPr/>
        </p:nvSpPr>
        <p:spPr bwMode="auto">
          <a:xfrm>
            <a:off x="6315929" y="1669072"/>
            <a:ext cx="404813" cy="410766"/>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73" name="TextBox 40"/>
          <p:cNvSpPr txBox="1"/>
          <p:nvPr/>
        </p:nvSpPr>
        <p:spPr>
          <a:xfrm>
            <a:off x="6337757" y="1714349"/>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cxnSp>
        <p:nvCxnSpPr>
          <p:cNvPr id="74" name="Straight Connector 1"/>
          <p:cNvCxnSpPr/>
          <p:nvPr/>
        </p:nvCxnSpPr>
        <p:spPr>
          <a:xfrm flipV="1">
            <a:off x="5519678" y="2791756"/>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7154720" y="2456374"/>
            <a:ext cx="1298227" cy="595534"/>
            <a:chOff x="854141" y="1597841"/>
            <a:chExt cx="1298227" cy="595534"/>
          </a:xfrm>
        </p:grpSpPr>
        <p:sp>
          <p:nvSpPr>
            <p:cNvPr id="76"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77"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2"/>
                  </a:solidFill>
                  <a:latin typeface="微软雅黑" panose="020B0503020204020204" pitchFamily="34" charset="-122"/>
                  <a:ea typeface="微软雅黑" panose="020B0503020204020204" pitchFamily="34" charset="-122"/>
                </a:rPr>
                <a:t> 标题内容</a:t>
              </a:r>
              <a:endParaRPr lang="zh-CN" altLang="en-US" sz="1200" dirty="0">
                <a:solidFill>
                  <a:schemeClr val="bg2"/>
                </a:solidFill>
                <a:latin typeface="微软雅黑" panose="020B0503020204020204" pitchFamily="34" charset="-122"/>
                <a:ea typeface="微软雅黑" panose="020B0503020204020204" pitchFamily="34" charset="-122"/>
              </a:endParaRPr>
            </a:p>
          </p:txBody>
        </p:sp>
      </p:grpSp>
      <p:sp>
        <p:nvSpPr>
          <p:cNvPr id="78" name="Oval 21"/>
          <p:cNvSpPr>
            <a:spLocks noChangeArrowheads="1"/>
          </p:cNvSpPr>
          <p:nvPr/>
        </p:nvSpPr>
        <p:spPr bwMode="auto">
          <a:xfrm>
            <a:off x="6626718" y="2586373"/>
            <a:ext cx="404813" cy="410766"/>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79" name="TextBox 40"/>
          <p:cNvSpPr txBox="1"/>
          <p:nvPr/>
        </p:nvSpPr>
        <p:spPr>
          <a:xfrm>
            <a:off x="6648546" y="2631650"/>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04</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cxnSp>
        <p:nvCxnSpPr>
          <p:cNvPr id="80" name="Straight Connector 1"/>
          <p:cNvCxnSpPr/>
          <p:nvPr/>
        </p:nvCxnSpPr>
        <p:spPr>
          <a:xfrm flipV="1">
            <a:off x="5119997" y="3764157"/>
            <a:ext cx="1138238" cy="119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6755039" y="3428775"/>
            <a:ext cx="1298227" cy="595534"/>
            <a:chOff x="854141" y="1597841"/>
            <a:chExt cx="1298227" cy="595534"/>
          </a:xfrm>
        </p:grpSpPr>
        <p:sp>
          <p:nvSpPr>
            <p:cNvPr id="82" name="TextBox 40"/>
            <p:cNvSpPr txBox="1"/>
            <p:nvPr/>
          </p:nvSpPr>
          <p:spPr>
            <a:xfrm>
              <a:off x="854141" y="1847126"/>
              <a:ext cx="1197579" cy="3462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en-US" altLang="zh-CN" sz="900" dirty="0" smtClean="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a:t>
              </a:r>
              <a:r>
                <a:rPr lang="zh-CN" altLang="en-US" sz="900" dirty="0" smtClean="0">
                  <a:solidFill>
                    <a:schemeClr val="accent1"/>
                  </a:solidFill>
                  <a:latin typeface="微软雅黑" panose="020B0503020204020204" pitchFamily="34" charset="-122"/>
                  <a:ea typeface="微软雅黑" panose="020B0503020204020204" pitchFamily="34" charset="-122"/>
                </a:rPr>
                <a:t>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83" name="TextBox 40"/>
            <p:cNvSpPr txBox="1"/>
            <p:nvPr/>
          </p:nvSpPr>
          <p:spPr>
            <a:xfrm>
              <a:off x="954789" y="1597841"/>
              <a:ext cx="1197579" cy="2539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solidFill>
                  <a:latin typeface="微软雅黑" panose="020B0503020204020204" pitchFamily="34" charset="-122"/>
                  <a:ea typeface="微软雅黑" panose="020B0503020204020204" pitchFamily="34" charset="-122"/>
                </a:rPr>
                <a:t> </a:t>
              </a:r>
              <a:r>
                <a:rPr lang="zh-CN" altLang="en-US" sz="1200" dirty="0" smtClean="0">
                  <a:solidFill>
                    <a:schemeClr val="accent4"/>
                  </a:solidFill>
                  <a:latin typeface="微软雅黑" panose="020B0503020204020204" pitchFamily="34" charset="-122"/>
                  <a:ea typeface="微软雅黑" panose="020B0503020204020204" pitchFamily="34" charset="-122"/>
                </a:rPr>
                <a:t>标题内容</a:t>
              </a:r>
              <a:endParaRPr lang="zh-CN" altLang="en-US" sz="1200" dirty="0">
                <a:solidFill>
                  <a:schemeClr val="accent4"/>
                </a:solidFill>
                <a:latin typeface="微软雅黑" panose="020B0503020204020204" pitchFamily="34" charset="-122"/>
                <a:ea typeface="微软雅黑" panose="020B0503020204020204" pitchFamily="34" charset="-122"/>
              </a:endParaRPr>
            </a:p>
          </p:txBody>
        </p:sp>
      </p:grpSp>
      <p:sp>
        <p:nvSpPr>
          <p:cNvPr id="84" name="Oval 21"/>
          <p:cNvSpPr>
            <a:spLocks noChangeArrowheads="1"/>
          </p:cNvSpPr>
          <p:nvPr/>
        </p:nvSpPr>
        <p:spPr bwMode="auto">
          <a:xfrm>
            <a:off x="6227037" y="3558774"/>
            <a:ext cx="404813" cy="410766"/>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85" name="TextBox 40"/>
          <p:cNvSpPr txBox="1"/>
          <p:nvPr/>
        </p:nvSpPr>
        <p:spPr>
          <a:xfrm>
            <a:off x="6248865" y="3604051"/>
            <a:ext cx="407476" cy="300082"/>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00" dirty="0" smtClean="0">
                <a:solidFill>
                  <a:schemeClr val="accent2"/>
                </a:solidFill>
                <a:latin typeface="微软雅黑" panose="020B0503020204020204" pitchFamily="34" charset="-122"/>
                <a:ea typeface="微软雅黑" panose="020B0503020204020204" pitchFamily="34" charset="-122"/>
              </a:rPr>
              <a:t>05</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p:cTn id="12" dur="500" fill="hold"/>
                                        <p:tgtEl>
                                          <p:spTgt spid="55"/>
                                        </p:tgtEl>
                                        <p:attrNameLst>
                                          <p:attrName>ppt_w</p:attrName>
                                        </p:attrNameLst>
                                      </p:cBhvr>
                                      <p:tavLst>
                                        <p:tav tm="0">
                                          <p:val>
                                            <p:fltVal val="0"/>
                                          </p:val>
                                        </p:tav>
                                        <p:tav tm="100000">
                                          <p:val>
                                            <p:strVal val="#ppt_w"/>
                                          </p:val>
                                        </p:tav>
                                      </p:tavLst>
                                    </p:anim>
                                    <p:anim calcmode="lin" valueType="num">
                                      <p:cBhvr>
                                        <p:cTn id="13" dur="500" fill="hold"/>
                                        <p:tgtEl>
                                          <p:spTgt spid="55"/>
                                        </p:tgtEl>
                                        <p:attrNameLst>
                                          <p:attrName>ppt_h</p:attrName>
                                        </p:attrNameLst>
                                      </p:cBhvr>
                                      <p:tavLst>
                                        <p:tav tm="0">
                                          <p:val>
                                            <p:fltVal val="0"/>
                                          </p:val>
                                        </p:tav>
                                        <p:tav tm="100000">
                                          <p:val>
                                            <p:strVal val="#ppt_h"/>
                                          </p:val>
                                        </p:tav>
                                      </p:tavLst>
                                    </p:anim>
                                    <p:animEffect transition="in" filter="fade">
                                      <p:cBhvr>
                                        <p:cTn id="14" dur="500"/>
                                        <p:tgtEl>
                                          <p:spTgt spid="5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nodeType="withEffect">
                                  <p:stCondLst>
                                    <p:cond delay="0"/>
                                  </p:stCondLst>
                                  <p:childTnLst>
                                    <p:set>
                                      <p:cBhvr>
                                        <p:cTn id="21" dur="1" fill="hold">
                                          <p:stCondLst>
                                            <p:cond delay="0"/>
                                          </p:stCondLst>
                                        </p:cTn>
                                        <p:tgtEl>
                                          <p:spTgt spid="58"/>
                                        </p:tgtEl>
                                        <p:attrNameLst>
                                          <p:attrName>style.visibility</p:attrName>
                                        </p:attrNameLst>
                                      </p:cBhvr>
                                      <p:to>
                                        <p:strVal val="visible"/>
                                      </p:to>
                                    </p:set>
                                    <p:anim calcmode="lin" valueType="num">
                                      <p:cBhvr>
                                        <p:cTn id="22" dur="500" fill="hold"/>
                                        <p:tgtEl>
                                          <p:spTgt spid="58"/>
                                        </p:tgtEl>
                                        <p:attrNameLst>
                                          <p:attrName>ppt_w</p:attrName>
                                        </p:attrNameLst>
                                      </p:cBhvr>
                                      <p:tavLst>
                                        <p:tav tm="0">
                                          <p:val>
                                            <p:fltVal val="0"/>
                                          </p:val>
                                        </p:tav>
                                        <p:tav tm="100000">
                                          <p:val>
                                            <p:strVal val="#ppt_w"/>
                                          </p:val>
                                        </p:tav>
                                      </p:tavLst>
                                    </p:anim>
                                    <p:anim calcmode="lin" valueType="num">
                                      <p:cBhvr>
                                        <p:cTn id="23" dur="500" fill="hold"/>
                                        <p:tgtEl>
                                          <p:spTgt spid="58"/>
                                        </p:tgtEl>
                                        <p:attrNameLst>
                                          <p:attrName>ppt_h</p:attrName>
                                        </p:attrNameLst>
                                      </p:cBhvr>
                                      <p:tavLst>
                                        <p:tav tm="0">
                                          <p:val>
                                            <p:fltVal val="0"/>
                                          </p:val>
                                        </p:tav>
                                        <p:tav tm="100000">
                                          <p:val>
                                            <p:strVal val="#ppt_h"/>
                                          </p:val>
                                        </p:tav>
                                      </p:tavLst>
                                    </p:anim>
                                    <p:animEffect transition="in" filter="fade">
                                      <p:cBhvr>
                                        <p:cTn id="24" dur="500"/>
                                        <p:tgtEl>
                                          <p:spTgt spid="5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p:cTn id="27" dur="500" fill="hold"/>
                                        <p:tgtEl>
                                          <p:spTgt spid="48"/>
                                        </p:tgtEl>
                                        <p:attrNameLst>
                                          <p:attrName>ppt_w</p:attrName>
                                        </p:attrNameLst>
                                      </p:cBhvr>
                                      <p:tavLst>
                                        <p:tav tm="0">
                                          <p:val>
                                            <p:fltVal val="0"/>
                                          </p:val>
                                        </p:tav>
                                        <p:tav tm="100000">
                                          <p:val>
                                            <p:strVal val="#ppt_w"/>
                                          </p:val>
                                        </p:tav>
                                      </p:tavLst>
                                    </p:anim>
                                    <p:anim calcmode="lin" valueType="num">
                                      <p:cBhvr>
                                        <p:cTn id="28" dur="500" fill="hold"/>
                                        <p:tgtEl>
                                          <p:spTgt spid="48"/>
                                        </p:tgtEl>
                                        <p:attrNameLst>
                                          <p:attrName>ppt_h</p:attrName>
                                        </p:attrNameLst>
                                      </p:cBhvr>
                                      <p:tavLst>
                                        <p:tav tm="0">
                                          <p:val>
                                            <p:fltVal val="0"/>
                                          </p:val>
                                        </p:tav>
                                        <p:tav tm="100000">
                                          <p:val>
                                            <p:strVal val="#ppt_h"/>
                                          </p:val>
                                        </p:tav>
                                      </p:tavLst>
                                    </p:anim>
                                    <p:animEffect transition="in" filter="fade">
                                      <p:cBhvr>
                                        <p:cTn id="29" dur="500"/>
                                        <p:tgtEl>
                                          <p:spTgt spid="4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Effect transition="in" filter="fade">
                                      <p:cBhvr>
                                        <p:cTn id="39" dur="500"/>
                                        <p:tgtEl>
                                          <p:spTgt spid="4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4"/>
                                        </p:tgtEl>
                                        <p:attrNameLst>
                                          <p:attrName>style.visibility</p:attrName>
                                        </p:attrNameLst>
                                      </p:cBhvr>
                                      <p:to>
                                        <p:strVal val="visible"/>
                                      </p:to>
                                    </p:set>
                                    <p:anim calcmode="lin" valueType="num">
                                      <p:cBhvr>
                                        <p:cTn id="42" dur="500" fill="hold"/>
                                        <p:tgtEl>
                                          <p:spTgt spid="54"/>
                                        </p:tgtEl>
                                        <p:attrNameLst>
                                          <p:attrName>ppt_w</p:attrName>
                                        </p:attrNameLst>
                                      </p:cBhvr>
                                      <p:tavLst>
                                        <p:tav tm="0">
                                          <p:val>
                                            <p:fltVal val="0"/>
                                          </p:val>
                                        </p:tav>
                                        <p:tav tm="100000">
                                          <p:val>
                                            <p:strVal val="#ppt_w"/>
                                          </p:val>
                                        </p:tav>
                                      </p:tavLst>
                                    </p:anim>
                                    <p:anim calcmode="lin" valueType="num">
                                      <p:cBhvr>
                                        <p:cTn id="43" dur="500" fill="hold"/>
                                        <p:tgtEl>
                                          <p:spTgt spid="54"/>
                                        </p:tgtEl>
                                        <p:attrNameLst>
                                          <p:attrName>ppt_h</p:attrName>
                                        </p:attrNameLst>
                                      </p:cBhvr>
                                      <p:tavLst>
                                        <p:tav tm="0">
                                          <p:val>
                                            <p:fltVal val="0"/>
                                          </p:val>
                                        </p:tav>
                                        <p:tav tm="100000">
                                          <p:val>
                                            <p:strVal val="#ppt_h"/>
                                          </p:val>
                                        </p:tav>
                                      </p:tavLst>
                                    </p:anim>
                                    <p:animEffect transition="in" filter="fade">
                                      <p:cBhvr>
                                        <p:cTn id="44" dur="500"/>
                                        <p:tgtEl>
                                          <p:spTgt spid="5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par>
                                <p:cTn id="50" presetID="53" presetClass="entr" presetSubtype="16" fill="hold" nodeType="with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p:cTn id="52" dur="500" fill="hold"/>
                                        <p:tgtEl>
                                          <p:spTgt spid="49"/>
                                        </p:tgtEl>
                                        <p:attrNameLst>
                                          <p:attrName>ppt_w</p:attrName>
                                        </p:attrNameLst>
                                      </p:cBhvr>
                                      <p:tavLst>
                                        <p:tav tm="0">
                                          <p:val>
                                            <p:fltVal val="0"/>
                                          </p:val>
                                        </p:tav>
                                        <p:tav tm="100000">
                                          <p:val>
                                            <p:strVal val="#ppt_w"/>
                                          </p:val>
                                        </p:tav>
                                      </p:tavLst>
                                    </p:anim>
                                    <p:anim calcmode="lin" valueType="num">
                                      <p:cBhvr>
                                        <p:cTn id="53" dur="500" fill="hold"/>
                                        <p:tgtEl>
                                          <p:spTgt spid="49"/>
                                        </p:tgtEl>
                                        <p:attrNameLst>
                                          <p:attrName>ppt_h</p:attrName>
                                        </p:attrNameLst>
                                      </p:cBhvr>
                                      <p:tavLst>
                                        <p:tav tm="0">
                                          <p:val>
                                            <p:fltVal val="0"/>
                                          </p:val>
                                        </p:tav>
                                        <p:tav tm="100000">
                                          <p:val>
                                            <p:strVal val="#ppt_h"/>
                                          </p:val>
                                        </p:tav>
                                      </p:tavLst>
                                    </p:anim>
                                    <p:animEffect transition="in" filter="fade">
                                      <p:cBhvr>
                                        <p:cTn id="54" dur="500"/>
                                        <p:tgtEl>
                                          <p:spTgt spid="49"/>
                                        </p:tgtEl>
                                      </p:cBhvr>
                                    </p:animEffect>
                                  </p:childTnLst>
                                </p:cTn>
                              </p:par>
                            </p:childTnLst>
                          </p:cTn>
                        </p:par>
                      </p:childTnLst>
                    </p:cTn>
                  </p:par>
                  <p:par>
                    <p:cTn id="55" fill="hold">
                      <p:stCondLst>
                        <p:cond delay="indefinite"/>
                      </p:stCondLst>
                      <p:childTnLst>
                        <p:par>
                          <p:cTn id="56" fill="hold">
                            <p:stCondLst>
                              <p:cond delay="0"/>
                            </p:stCondLst>
                            <p:childTnLst>
                              <p:par>
                                <p:cTn id="57" presetID="8" presetClass="emph" presetSubtype="0" fill="hold" grpId="1" nodeType="clickEffect">
                                  <p:stCondLst>
                                    <p:cond delay="0"/>
                                  </p:stCondLst>
                                  <p:childTnLst>
                                    <p:animRot by="21600000">
                                      <p:cBhvr>
                                        <p:cTn id="58" dur="2000" fill="hold"/>
                                        <p:tgtEl>
                                          <p:spTgt spid="47"/>
                                        </p:tgtEl>
                                        <p:attrNameLst>
                                          <p:attrName>r</p:attrName>
                                        </p:attrNameLst>
                                      </p:cBhvr>
                                    </p:animRot>
                                  </p:childTnLst>
                                </p:cTn>
                              </p:par>
                              <p:par>
                                <p:cTn id="59" presetID="8" presetClass="emph" presetSubtype="0" fill="hold" nodeType="withEffect">
                                  <p:stCondLst>
                                    <p:cond delay="0"/>
                                  </p:stCondLst>
                                  <p:childTnLst>
                                    <p:animRot by="21600000">
                                      <p:cBhvr>
                                        <p:cTn id="60" dur="2000" fill="hold"/>
                                        <p:tgtEl>
                                          <p:spTgt spid="55"/>
                                        </p:tgtEl>
                                        <p:attrNameLst>
                                          <p:attrName>r</p:attrName>
                                        </p:attrNameLst>
                                      </p:cBhvr>
                                    </p:animRot>
                                  </p:childTnLst>
                                </p:cTn>
                              </p:par>
                              <p:par>
                                <p:cTn id="61" presetID="8" presetClass="emph" presetSubtype="0" fill="hold" grpId="1" nodeType="withEffect">
                                  <p:stCondLst>
                                    <p:cond delay="0"/>
                                  </p:stCondLst>
                                  <p:childTnLst>
                                    <p:animRot by="21600000">
                                      <p:cBhvr>
                                        <p:cTn id="62" dur="2000" fill="hold"/>
                                        <p:tgtEl>
                                          <p:spTgt spid="44"/>
                                        </p:tgtEl>
                                        <p:attrNameLst>
                                          <p:attrName>r</p:attrName>
                                        </p:attrNameLst>
                                      </p:cBhvr>
                                    </p:animRot>
                                  </p:childTnLst>
                                </p:cTn>
                              </p:par>
                              <p:par>
                                <p:cTn id="63" presetID="8" presetClass="emph" presetSubtype="0" fill="hold" nodeType="withEffect">
                                  <p:stCondLst>
                                    <p:cond delay="0"/>
                                  </p:stCondLst>
                                  <p:childTnLst>
                                    <p:animRot by="21600000">
                                      <p:cBhvr>
                                        <p:cTn id="64" dur="2000" fill="hold"/>
                                        <p:tgtEl>
                                          <p:spTgt spid="58"/>
                                        </p:tgtEl>
                                        <p:attrNameLst>
                                          <p:attrName>r</p:attrName>
                                        </p:attrNameLst>
                                      </p:cBhvr>
                                    </p:animRot>
                                  </p:childTnLst>
                                </p:cTn>
                              </p:par>
                              <p:par>
                                <p:cTn id="65" presetID="8" presetClass="emph" presetSubtype="0" fill="hold" grpId="1" nodeType="withEffect">
                                  <p:stCondLst>
                                    <p:cond delay="0"/>
                                  </p:stCondLst>
                                  <p:childTnLst>
                                    <p:animRot by="21600000">
                                      <p:cBhvr>
                                        <p:cTn id="66" dur="2000" fill="hold"/>
                                        <p:tgtEl>
                                          <p:spTgt spid="48"/>
                                        </p:tgtEl>
                                        <p:attrNameLst>
                                          <p:attrName>r</p:attrName>
                                        </p:attrNameLst>
                                      </p:cBhvr>
                                    </p:animRot>
                                  </p:childTnLst>
                                </p:cTn>
                              </p:par>
                              <p:par>
                                <p:cTn id="67" presetID="8" presetClass="emph" presetSubtype="0" fill="hold" grpId="1" nodeType="withEffect">
                                  <p:stCondLst>
                                    <p:cond delay="0"/>
                                  </p:stCondLst>
                                  <p:childTnLst>
                                    <p:animRot by="21600000">
                                      <p:cBhvr>
                                        <p:cTn id="68" dur="2000" fill="hold"/>
                                        <p:tgtEl>
                                          <p:spTgt spid="53"/>
                                        </p:tgtEl>
                                        <p:attrNameLst>
                                          <p:attrName>r</p:attrName>
                                        </p:attrNameLst>
                                      </p:cBhvr>
                                    </p:animRot>
                                  </p:childTnLst>
                                </p:cTn>
                              </p:par>
                              <p:par>
                                <p:cTn id="69" presetID="8" presetClass="emph" presetSubtype="0" fill="hold" grpId="1" nodeType="withEffect">
                                  <p:stCondLst>
                                    <p:cond delay="0"/>
                                  </p:stCondLst>
                                  <p:childTnLst>
                                    <p:animRot by="21600000">
                                      <p:cBhvr>
                                        <p:cTn id="70" dur="2000" fill="hold"/>
                                        <p:tgtEl>
                                          <p:spTgt spid="45"/>
                                        </p:tgtEl>
                                        <p:attrNameLst>
                                          <p:attrName>r</p:attrName>
                                        </p:attrNameLst>
                                      </p:cBhvr>
                                    </p:animRot>
                                  </p:childTnLst>
                                </p:cTn>
                              </p:par>
                              <p:par>
                                <p:cTn id="71" presetID="8" presetClass="emph" presetSubtype="0" fill="hold" grpId="1" nodeType="withEffect">
                                  <p:stCondLst>
                                    <p:cond delay="0"/>
                                  </p:stCondLst>
                                  <p:childTnLst>
                                    <p:animRot by="21600000">
                                      <p:cBhvr>
                                        <p:cTn id="72" dur="2000" fill="hold"/>
                                        <p:tgtEl>
                                          <p:spTgt spid="54"/>
                                        </p:tgtEl>
                                        <p:attrNameLst>
                                          <p:attrName>r</p:attrName>
                                        </p:attrNameLst>
                                      </p:cBhvr>
                                    </p:animRot>
                                  </p:childTnLst>
                                </p:cTn>
                              </p:par>
                              <p:par>
                                <p:cTn id="73" presetID="8" presetClass="emph" presetSubtype="0" fill="hold" grpId="1" nodeType="withEffect">
                                  <p:stCondLst>
                                    <p:cond delay="0"/>
                                  </p:stCondLst>
                                  <p:childTnLst>
                                    <p:animRot by="21600000">
                                      <p:cBhvr>
                                        <p:cTn id="74" dur="2000" fill="hold"/>
                                        <p:tgtEl>
                                          <p:spTgt spid="46"/>
                                        </p:tgtEl>
                                        <p:attrNameLst>
                                          <p:attrName>r</p:attrName>
                                        </p:attrNameLst>
                                      </p:cBhvr>
                                    </p:animRot>
                                  </p:childTnLst>
                                </p:cTn>
                              </p:par>
                              <p:par>
                                <p:cTn id="75" presetID="8" presetClass="emph" presetSubtype="0" fill="hold" nodeType="withEffect">
                                  <p:stCondLst>
                                    <p:cond delay="0"/>
                                  </p:stCondLst>
                                  <p:childTnLst>
                                    <p:animRot by="21600000">
                                      <p:cBhvr>
                                        <p:cTn id="76" dur="2000" fill="hold"/>
                                        <p:tgtEl>
                                          <p:spTgt spid="49"/>
                                        </p:tgtEl>
                                        <p:attrNameLst>
                                          <p:attrName>r</p:attrName>
                                        </p:attrNameLst>
                                      </p:cBhvr>
                                    </p:animRot>
                                  </p:childTnLst>
                                </p:cTn>
                              </p:par>
                            </p:childTnLst>
                          </p:cTn>
                        </p:par>
                      </p:childTnLst>
                    </p:cTn>
                  </p:par>
                  <p:par>
                    <p:cTn id="77" fill="hold">
                      <p:stCondLst>
                        <p:cond delay="indefinite"/>
                      </p:stCondLst>
                      <p:childTnLst>
                        <p:par>
                          <p:cTn id="78" fill="hold">
                            <p:stCondLst>
                              <p:cond delay="0"/>
                            </p:stCondLst>
                            <p:childTnLst>
                              <p:par>
                                <p:cTn id="79" presetID="2" presetClass="entr" presetSubtype="2" fill="hold" nodeType="clickEffect">
                                  <p:stCondLst>
                                    <p:cond delay="0"/>
                                  </p:stCondLst>
                                  <p:childTnLst>
                                    <p:set>
                                      <p:cBhvr>
                                        <p:cTn id="80" dur="1" fill="hold">
                                          <p:stCondLst>
                                            <p:cond delay="0"/>
                                          </p:stCondLst>
                                        </p:cTn>
                                        <p:tgtEl>
                                          <p:spTgt spid="68"/>
                                        </p:tgtEl>
                                        <p:attrNameLst>
                                          <p:attrName>style.visibility</p:attrName>
                                        </p:attrNameLst>
                                      </p:cBhvr>
                                      <p:to>
                                        <p:strVal val="visible"/>
                                      </p:to>
                                    </p:set>
                                    <p:anim calcmode="lin" valueType="num">
                                      <p:cBhvr additive="base">
                                        <p:cTn id="81" dur="500" fill="hold"/>
                                        <p:tgtEl>
                                          <p:spTgt spid="68"/>
                                        </p:tgtEl>
                                        <p:attrNameLst>
                                          <p:attrName>ppt_x</p:attrName>
                                        </p:attrNameLst>
                                      </p:cBhvr>
                                      <p:tavLst>
                                        <p:tav tm="0">
                                          <p:val>
                                            <p:strVal val="1+#ppt_w/2"/>
                                          </p:val>
                                        </p:tav>
                                        <p:tav tm="100000">
                                          <p:val>
                                            <p:strVal val="#ppt_x"/>
                                          </p:val>
                                        </p:tav>
                                      </p:tavLst>
                                    </p:anim>
                                    <p:anim calcmode="lin" valueType="num">
                                      <p:cBhvr additive="base">
                                        <p:cTn id="82" dur="500" fill="hold"/>
                                        <p:tgtEl>
                                          <p:spTgt spid="68"/>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0"/>
                                  </p:stCondLst>
                                  <p:childTnLst>
                                    <p:set>
                                      <p:cBhvr>
                                        <p:cTn id="84" dur="1" fill="hold">
                                          <p:stCondLst>
                                            <p:cond delay="0"/>
                                          </p:stCondLst>
                                        </p:cTn>
                                        <p:tgtEl>
                                          <p:spTgt spid="69"/>
                                        </p:tgtEl>
                                        <p:attrNameLst>
                                          <p:attrName>style.visibility</p:attrName>
                                        </p:attrNameLst>
                                      </p:cBhvr>
                                      <p:to>
                                        <p:strVal val="visible"/>
                                      </p:to>
                                    </p:set>
                                    <p:anim calcmode="lin" valueType="num">
                                      <p:cBhvr additive="base">
                                        <p:cTn id="85" dur="500" fill="hold"/>
                                        <p:tgtEl>
                                          <p:spTgt spid="69"/>
                                        </p:tgtEl>
                                        <p:attrNameLst>
                                          <p:attrName>ppt_x</p:attrName>
                                        </p:attrNameLst>
                                      </p:cBhvr>
                                      <p:tavLst>
                                        <p:tav tm="0">
                                          <p:val>
                                            <p:strVal val="1+#ppt_w/2"/>
                                          </p:val>
                                        </p:tav>
                                        <p:tav tm="100000">
                                          <p:val>
                                            <p:strVal val="#ppt_x"/>
                                          </p:val>
                                        </p:tav>
                                      </p:tavLst>
                                    </p:anim>
                                    <p:anim calcmode="lin" valueType="num">
                                      <p:cBhvr additive="base">
                                        <p:cTn id="86" dur="500" fill="hold"/>
                                        <p:tgtEl>
                                          <p:spTgt spid="69"/>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 calcmode="lin" valueType="num">
                                      <p:cBhvr additive="base">
                                        <p:cTn id="89" dur="500" fill="hold"/>
                                        <p:tgtEl>
                                          <p:spTgt spid="72"/>
                                        </p:tgtEl>
                                        <p:attrNameLst>
                                          <p:attrName>ppt_x</p:attrName>
                                        </p:attrNameLst>
                                      </p:cBhvr>
                                      <p:tavLst>
                                        <p:tav tm="0">
                                          <p:val>
                                            <p:strVal val="1+#ppt_w/2"/>
                                          </p:val>
                                        </p:tav>
                                        <p:tav tm="100000">
                                          <p:val>
                                            <p:strVal val="#ppt_x"/>
                                          </p:val>
                                        </p:tav>
                                      </p:tavLst>
                                    </p:anim>
                                    <p:anim calcmode="lin" valueType="num">
                                      <p:cBhvr additive="base">
                                        <p:cTn id="90" dur="500" fill="hold"/>
                                        <p:tgtEl>
                                          <p:spTgt spid="72"/>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73"/>
                                        </p:tgtEl>
                                        <p:attrNameLst>
                                          <p:attrName>style.visibility</p:attrName>
                                        </p:attrNameLst>
                                      </p:cBhvr>
                                      <p:to>
                                        <p:strVal val="visible"/>
                                      </p:to>
                                    </p:set>
                                    <p:anim calcmode="lin" valueType="num">
                                      <p:cBhvr additive="base">
                                        <p:cTn id="93" dur="500" fill="hold"/>
                                        <p:tgtEl>
                                          <p:spTgt spid="73"/>
                                        </p:tgtEl>
                                        <p:attrNameLst>
                                          <p:attrName>ppt_x</p:attrName>
                                        </p:attrNameLst>
                                      </p:cBhvr>
                                      <p:tavLst>
                                        <p:tav tm="0">
                                          <p:val>
                                            <p:strVal val="1+#ppt_w/2"/>
                                          </p:val>
                                        </p:tav>
                                        <p:tav tm="100000">
                                          <p:val>
                                            <p:strVal val="#ppt_x"/>
                                          </p:val>
                                        </p:tav>
                                      </p:tavLst>
                                    </p:anim>
                                    <p:anim calcmode="lin" valueType="num">
                                      <p:cBhvr additive="base">
                                        <p:cTn id="94" dur="500" fill="hold"/>
                                        <p:tgtEl>
                                          <p:spTgt spid="73"/>
                                        </p:tgtEl>
                                        <p:attrNameLst>
                                          <p:attrName>ppt_y</p:attrName>
                                        </p:attrNameLst>
                                      </p:cBhvr>
                                      <p:tavLst>
                                        <p:tav tm="0">
                                          <p:val>
                                            <p:strVal val="#ppt_y"/>
                                          </p:val>
                                        </p:tav>
                                        <p:tav tm="100000">
                                          <p:val>
                                            <p:strVal val="#ppt_y"/>
                                          </p:val>
                                        </p:tav>
                                      </p:tavLst>
                                    </p:anim>
                                  </p:childTnLst>
                                </p:cTn>
                              </p:par>
                              <p:par>
                                <p:cTn id="95" presetID="2" presetClass="entr" presetSubtype="2" fill="hold" nodeType="withEffect">
                                  <p:stCondLst>
                                    <p:cond delay="0"/>
                                  </p:stCondLst>
                                  <p:childTnLst>
                                    <p:set>
                                      <p:cBhvr>
                                        <p:cTn id="96" dur="1" fill="hold">
                                          <p:stCondLst>
                                            <p:cond delay="0"/>
                                          </p:stCondLst>
                                        </p:cTn>
                                        <p:tgtEl>
                                          <p:spTgt spid="74"/>
                                        </p:tgtEl>
                                        <p:attrNameLst>
                                          <p:attrName>style.visibility</p:attrName>
                                        </p:attrNameLst>
                                      </p:cBhvr>
                                      <p:to>
                                        <p:strVal val="visible"/>
                                      </p:to>
                                    </p:set>
                                    <p:anim calcmode="lin" valueType="num">
                                      <p:cBhvr additive="base">
                                        <p:cTn id="97" dur="500" fill="hold"/>
                                        <p:tgtEl>
                                          <p:spTgt spid="74"/>
                                        </p:tgtEl>
                                        <p:attrNameLst>
                                          <p:attrName>ppt_x</p:attrName>
                                        </p:attrNameLst>
                                      </p:cBhvr>
                                      <p:tavLst>
                                        <p:tav tm="0">
                                          <p:val>
                                            <p:strVal val="1+#ppt_w/2"/>
                                          </p:val>
                                        </p:tav>
                                        <p:tav tm="100000">
                                          <p:val>
                                            <p:strVal val="#ppt_x"/>
                                          </p:val>
                                        </p:tav>
                                      </p:tavLst>
                                    </p:anim>
                                    <p:anim calcmode="lin" valueType="num">
                                      <p:cBhvr additive="base">
                                        <p:cTn id="98" dur="500" fill="hold"/>
                                        <p:tgtEl>
                                          <p:spTgt spid="74"/>
                                        </p:tgtEl>
                                        <p:attrNameLst>
                                          <p:attrName>ppt_y</p:attrName>
                                        </p:attrNameLst>
                                      </p:cBhvr>
                                      <p:tavLst>
                                        <p:tav tm="0">
                                          <p:val>
                                            <p:strVal val="#ppt_y"/>
                                          </p:val>
                                        </p:tav>
                                        <p:tav tm="100000">
                                          <p:val>
                                            <p:strVal val="#ppt_y"/>
                                          </p:val>
                                        </p:tav>
                                      </p:tavLst>
                                    </p:anim>
                                  </p:childTnLst>
                                </p:cTn>
                              </p:par>
                              <p:par>
                                <p:cTn id="99" presetID="2" presetClass="entr" presetSubtype="2" fill="hold" nodeType="withEffect">
                                  <p:stCondLst>
                                    <p:cond delay="0"/>
                                  </p:stCondLst>
                                  <p:childTnLst>
                                    <p:set>
                                      <p:cBhvr>
                                        <p:cTn id="100" dur="1" fill="hold">
                                          <p:stCondLst>
                                            <p:cond delay="0"/>
                                          </p:stCondLst>
                                        </p:cTn>
                                        <p:tgtEl>
                                          <p:spTgt spid="75"/>
                                        </p:tgtEl>
                                        <p:attrNameLst>
                                          <p:attrName>style.visibility</p:attrName>
                                        </p:attrNameLst>
                                      </p:cBhvr>
                                      <p:to>
                                        <p:strVal val="visible"/>
                                      </p:to>
                                    </p:set>
                                    <p:anim calcmode="lin" valueType="num">
                                      <p:cBhvr additive="base">
                                        <p:cTn id="101" dur="500" fill="hold"/>
                                        <p:tgtEl>
                                          <p:spTgt spid="75"/>
                                        </p:tgtEl>
                                        <p:attrNameLst>
                                          <p:attrName>ppt_x</p:attrName>
                                        </p:attrNameLst>
                                      </p:cBhvr>
                                      <p:tavLst>
                                        <p:tav tm="0">
                                          <p:val>
                                            <p:strVal val="1+#ppt_w/2"/>
                                          </p:val>
                                        </p:tav>
                                        <p:tav tm="100000">
                                          <p:val>
                                            <p:strVal val="#ppt_x"/>
                                          </p:val>
                                        </p:tav>
                                      </p:tavLst>
                                    </p:anim>
                                    <p:anim calcmode="lin" valueType="num">
                                      <p:cBhvr additive="base">
                                        <p:cTn id="102" dur="500" fill="hold"/>
                                        <p:tgtEl>
                                          <p:spTgt spid="75"/>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78"/>
                                        </p:tgtEl>
                                        <p:attrNameLst>
                                          <p:attrName>style.visibility</p:attrName>
                                        </p:attrNameLst>
                                      </p:cBhvr>
                                      <p:to>
                                        <p:strVal val="visible"/>
                                      </p:to>
                                    </p:set>
                                    <p:anim calcmode="lin" valueType="num">
                                      <p:cBhvr additive="base">
                                        <p:cTn id="105" dur="500" fill="hold"/>
                                        <p:tgtEl>
                                          <p:spTgt spid="78"/>
                                        </p:tgtEl>
                                        <p:attrNameLst>
                                          <p:attrName>ppt_x</p:attrName>
                                        </p:attrNameLst>
                                      </p:cBhvr>
                                      <p:tavLst>
                                        <p:tav tm="0">
                                          <p:val>
                                            <p:strVal val="1+#ppt_w/2"/>
                                          </p:val>
                                        </p:tav>
                                        <p:tav tm="100000">
                                          <p:val>
                                            <p:strVal val="#ppt_x"/>
                                          </p:val>
                                        </p:tav>
                                      </p:tavLst>
                                    </p:anim>
                                    <p:anim calcmode="lin" valueType="num">
                                      <p:cBhvr additive="base">
                                        <p:cTn id="106" dur="500" fill="hold"/>
                                        <p:tgtEl>
                                          <p:spTgt spid="78"/>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79"/>
                                        </p:tgtEl>
                                        <p:attrNameLst>
                                          <p:attrName>style.visibility</p:attrName>
                                        </p:attrNameLst>
                                      </p:cBhvr>
                                      <p:to>
                                        <p:strVal val="visible"/>
                                      </p:to>
                                    </p:set>
                                    <p:anim calcmode="lin" valueType="num">
                                      <p:cBhvr additive="base">
                                        <p:cTn id="109" dur="500" fill="hold"/>
                                        <p:tgtEl>
                                          <p:spTgt spid="79"/>
                                        </p:tgtEl>
                                        <p:attrNameLst>
                                          <p:attrName>ppt_x</p:attrName>
                                        </p:attrNameLst>
                                      </p:cBhvr>
                                      <p:tavLst>
                                        <p:tav tm="0">
                                          <p:val>
                                            <p:strVal val="1+#ppt_w/2"/>
                                          </p:val>
                                        </p:tav>
                                        <p:tav tm="100000">
                                          <p:val>
                                            <p:strVal val="#ppt_x"/>
                                          </p:val>
                                        </p:tav>
                                      </p:tavLst>
                                    </p:anim>
                                    <p:anim calcmode="lin" valueType="num">
                                      <p:cBhvr additive="base">
                                        <p:cTn id="110" dur="500" fill="hold"/>
                                        <p:tgtEl>
                                          <p:spTgt spid="79"/>
                                        </p:tgtEl>
                                        <p:attrNameLst>
                                          <p:attrName>ppt_y</p:attrName>
                                        </p:attrNameLst>
                                      </p:cBhvr>
                                      <p:tavLst>
                                        <p:tav tm="0">
                                          <p:val>
                                            <p:strVal val="#ppt_y"/>
                                          </p:val>
                                        </p:tav>
                                        <p:tav tm="100000">
                                          <p:val>
                                            <p:strVal val="#ppt_y"/>
                                          </p:val>
                                        </p:tav>
                                      </p:tavLst>
                                    </p:anim>
                                  </p:childTnLst>
                                </p:cTn>
                              </p:par>
                              <p:par>
                                <p:cTn id="111" presetID="2" presetClass="entr" presetSubtype="2" fill="hold" nodeType="withEffect">
                                  <p:stCondLst>
                                    <p:cond delay="0"/>
                                  </p:stCondLst>
                                  <p:childTnLst>
                                    <p:set>
                                      <p:cBhvr>
                                        <p:cTn id="112" dur="1" fill="hold">
                                          <p:stCondLst>
                                            <p:cond delay="0"/>
                                          </p:stCondLst>
                                        </p:cTn>
                                        <p:tgtEl>
                                          <p:spTgt spid="80"/>
                                        </p:tgtEl>
                                        <p:attrNameLst>
                                          <p:attrName>style.visibility</p:attrName>
                                        </p:attrNameLst>
                                      </p:cBhvr>
                                      <p:to>
                                        <p:strVal val="visible"/>
                                      </p:to>
                                    </p:set>
                                    <p:anim calcmode="lin" valueType="num">
                                      <p:cBhvr additive="base">
                                        <p:cTn id="113" dur="500" fill="hold"/>
                                        <p:tgtEl>
                                          <p:spTgt spid="80"/>
                                        </p:tgtEl>
                                        <p:attrNameLst>
                                          <p:attrName>ppt_x</p:attrName>
                                        </p:attrNameLst>
                                      </p:cBhvr>
                                      <p:tavLst>
                                        <p:tav tm="0">
                                          <p:val>
                                            <p:strVal val="1+#ppt_w/2"/>
                                          </p:val>
                                        </p:tav>
                                        <p:tav tm="100000">
                                          <p:val>
                                            <p:strVal val="#ppt_x"/>
                                          </p:val>
                                        </p:tav>
                                      </p:tavLst>
                                    </p:anim>
                                    <p:anim calcmode="lin" valueType="num">
                                      <p:cBhvr additive="base">
                                        <p:cTn id="114" dur="500" fill="hold"/>
                                        <p:tgtEl>
                                          <p:spTgt spid="80"/>
                                        </p:tgtEl>
                                        <p:attrNameLst>
                                          <p:attrName>ppt_y</p:attrName>
                                        </p:attrNameLst>
                                      </p:cBhvr>
                                      <p:tavLst>
                                        <p:tav tm="0">
                                          <p:val>
                                            <p:strVal val="#ppt_y"/>
                                          </p:val>
                                        </p:tav>
                                        <p:tav tm="100000">
                                          <p:val>
                                            <p:strVal val="#ppt_y"/>
                                          </p:val>
                                        </p:tav>
                                      </p:tavLst>
                                    </p:anim>
                                  </p:childTnLst>
                                </p:cTn>
                              </p:par>
                              <p:par>
                                <p:cTn id="115" presetID="2" presetClass="entr" presetSubtype="2" fill="hold" nodeType="withEffect">
                                  <p:stCondLst>
                                    <p:cond delay="0"/>
                                  </p:stCondLst>
                                  <p:childTnLst>
                                    <p:set>
                                      <p:cBhvr>
                                        <p:cTn id="116" dur="1" fill="hold">
                                          <p:stCondLst>
                                            <p:cond delay="0"/>
                                          </p:stCondLst>
                                        </p:cTn>
                                        <p:tgtEl>
                                          <p:spTgt spid="81"/>
                                        </p:tgtEl>
                                        <p:attrNameLst>
                                          <p:attrName>style.visibility</p:attrName>
                                        </p:attrNameLst>
                                      </p:cBhvr>
                                      <p:to>
                                        <p:strVal val="visible"/>
                                      </p:to>
                                    </p:set>
                                    <p:anim calcmode="lin" valueType="num">
                                      <p:cBhvr additive="base">
                                        <p:cTn id="117" dur="500" fill="hold"/>
                                        <p:tgtEl>
                                          <p:spTgt spid="81"/>
                                        </p:tgtEl>
                                        <p:attrNameLst>
                                          <p:attrName>ppt_x</p:attrName>
                                        </p:attrNameLst>
                                      </p:cBhvr>
                                      <p:tavLst>
                                        <p:tav tm="0">
                                          <p:val>
                                            <p:strVal val="1+#ppt_w/2"/>
                                          </p:val>
                                        </p:tav>
                                        <p:tav tm="100000">
                                          <p:val>
                                            <p:strVal val="#ppt_x"/>
                                          </p:val>
                                        </p:tav>
                                      </p:tavLst>
                                    </p:anim>
                                    <p:anim calcmode="lin" valueType="num">
                                      <p:cBhvr additive="base">
                                        <p:cTn id="118" dur="500" fill="hold"/>
                                        <p:tgtEl>
                                          <p:spTgt spid="81"/>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0"/>
                                  </p:stCondLst>
                                  <p:childTnLst>
                                    <p:set>
                                      <p:cBhvr>
                                        <p:cTn id="120" dur="1" fill="hold">
                                          <p:stCondLst>
                                            <p:cond delay="0"/>
                                          </p:stCondLst>
                                        </p:cTn>
                                        <p:tgtEl>
                                          <p:spTgt spid="84"/>
                                        </p:tgtEl>
                                        <p:attrNameLst>
                                          <p:attrName>style.visibility</p:attrName>
                                        </p:attrNameLst>
                                      </p:cBhvr>
                                      <p:to>
                                        <p:strVal val="visible"/>
                                      </p:to>
                                    </p:set>
                                    <p:anim calcmode="lin" valueType="num">
                                      <p:cBhvr additive="base">
                                        <p:cTn id="121" dur="500" fill="hold"/>
                                        <p:tgtEl>
                                          <p:spTgt spid="84"/>
                                        </p:tgtEl>
                                        <p:attrNameLst>
                                          <p:attrName>ppt_x</p:attrName>
                                        </p:attrNameLst>
                                      </p:cBhvr>
                                      <p:tavLst>
                                        <p:tav tm="0">
                                          <p:val>
                                            <p:strVal val="1+#ppt_w/2"/>
                                          </p:val>
                                        </p:tav>
                                        <p:tav tm="100000">
                                          <p:val>
                                            <p:strVal val="#ppt_x"/>
                                          </p:val>
                                        </p:tav>
                                      </p:tavLst>
                                    </p:anim>
                                    <p:anim calcmode="lin" valueType="num">
                                      <p:cBhvr additive="base">
                                        <p:cTn id="122" dur="500" fill="hold"/>
                                        <p:tgtEl>
                                          <p:spTgt spid="84"/>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85"/>
                                        </p:tgtEl>
                                        <p:attrNameLst>
                                          <p:attrName>style.visibility</p:attrName>
                                        </p:attrNameLst>
                                      </p:cBhvr>
                                      <p:to>
                                        <p:strVal val="visible"/>
                                      </p:to>
                                    </p:set>
                                    <p:anim calcmode="lin" valueType="num">
                                      <p:cBhvr additive="base">
                                        <p:cTn id="125" dur="500" fill="hold"/>
                                        <p:tgtEl>
                                          <p:spTgt spid="85"/>
                                        </p:tgtEl>
                                        <p:attrNameLst>
                                          <p:attrName>ppt_x</p:attrName>
                                        </p:attrNameLst>
                                      </p:cBhvr>
                                      <p:tavLst>
                                        <p:tav tm="0">
                                          <p:val>
                                            <p:strVal val="1+#ppt_w/2"/>
                                          </p:val>
                                        </p:tav>
                                        <p:tav tm="100000">
                                          <p:val>
                                            <p:strVal val="#ppt_x"/>
                                          </p:val>
                                        </p:tav>
                                      </p:tavLst>
                                    </p:anim>
                                    <p:anim calcmode="lin" valueType="num">
                                      <p:cBhvr additive="base">
                                        <p:cTn id="126" dur="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2" presetClass="entr" presetSubtype="8" fill="hold" nodeType="clickEffect">
                                  <p:stCondLst>
                                    <p:cond delay="0"/>
                                  </p:stCondLst>
                                  <p:childTnLst>
                                    <p:set>
                                      <p:cBhvr>
                                        <p:cTn id="130" dur="1" fill="hold">
                                          <p:stCondLst>
                                            <p:cond delay="0"/>
                                          </p:stCondLst>
                                        </p:cTn>
                                        <p:tgtEl>
                                          <p:spTgt spid="20"/>
                                        </p:tgtEl>
                                        <p:attrNameLst>
                                          <p:attrName>style.visibility</p:attrName>
                                        </p:attrNameLst>
                                      </p:cBhvr>
                                      <p:to>
                                        <p:strVal val="visible"/>
                                      </p:to>
                                    </p:set>
                                    <p:anim calcmode="lin" valueType="num">
                                      <p:cBhvr additive="base">
                                        <p:cTn id="131" dur="500" fill="hold"/>
                                        <p:tgtEl>
                                          <p:spTgt spid="20"/>
                                        </p:tgtEl>
                                        <p:attrNameLst>
                                          <p:attrName>ppt_x</p:attrName>
                                        </p:attrNameLst>
                                      </p:cBhvr>
                                      <p:tavLst>
                                        <p:tav tm="0">
                                          <p:val>
                                            <p:strVal val="0-#ppt_w/2"/>
                                          </p:val>
                                        </p:tav>
                                        <p:tav tm="100000">
                                          <p:val>
                                            <p:strVal val="#ppt_x"/>
                                          </p:val>
                                        </p:tav>
                                      </p:tavLst>
                                    </p:anim>
                                    <p:anim calcmode="lin" valueType="num">
                                      <p:cBhvr additive="base">
                                        <p:cTn id="132" dur="500" fill="hold"/>
                                        <p:tgtEl>
                                          <p:spTgt spid="20"/>
                                        </p:tgtEl>
                                        <p:attrNameLst>
                                          <p:attrName>ppt_y</p:attrName>
                                        </p:attrNameLst>
                                      </p:cBhvr>
                                      <p:tavLst>
                                        <p:tav tm="0">
                                          <p:val>
                                            <p:strVal val="#ppt_y"/>
                                          </p:val>
                                        </p:tav>
                                        <p:tav tm="100000">
                                          <p:val>
                                            <p:strVal val="#ppt_y"/>
                                          </p:val>
                                        </p:tav>
                                      </p:tavLst>
                                    </p:anim>
                                  </p:childTnLst>
                                </p:cTn>
                              </p:par>
                              <p:par>
                                <p:cTn id="133" presetID="2" presetClass="entr" presetSubtype="8" fill="hold" nodeType="withEffect">
                                  <p:stCondLst>
                                    <p:cond delay="0"/>
                                  </p:stCondLst>
                                  <p:childTnLst>
                                    <p:set>
                                      <p:cBhvr>
                                        <p:cTn id="134" dur="1" fill="hold">
                                          <p:stCondLst>
                                            <p:cond delay="0"/>
                                          </p:stCondLst>
                                        </p:cTn>
                                        <p:tgtEl>
                                          <p:spTgt spid="21"/>
                                        </p:tgtEl>
                                        <p:attrNameLst>
                                          <p:attrName>style.visibility</p:attrName>
                                        </p:attrNameLst>
                                      </p:cBhvr>
                                      <p:to>
                                        <p:strVal val="visible"/>
                                      </p:to>
                                    </p:set>
                                    <p:anim calcmode="lin" valueType="num">
                                      <p:cBhvr additive="base">
                                        <p:cTn id="135" dur="500" fill="hold"/>
                                        <p:tgtEl>
                                          <p:spTgt spid="21"/>
                                        </p:tgtEl>
                                        <p:attrNameLst>
                                          <p:attrName>ppt_x</p:attrName>
                                        </p:attrNameLst>
                                      </p:cBhvr>
                                      <p:tavLst>
                                        <p:tav tm="0">
                                          <p:val>
                                            <p:strVal val="0-#ppt_w/2"/>
                                          </p:val>
                                        </p:tav>
                                        <p:tav tm="100000">
                                          <p:val>
                                            <p:strVal val="#ppt_x"/>
                                          </p:val>
                                        </p:tav>
                                      </p:tavLst>
                                    </p:anim>
                                    <p:anim calcmode="lin" valueType="num">
                                      <p:cBhvr additive="base">
                                        <p:cTn id="136" dur="500" fill="hold"/>
                                        <p:tgtEl>
                                          <p:spTgt spid="21"/>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stCondLst>
                                    <p:cond delay="0"/>
                                  </p:stCondLst>
                                  <p:childTnLst>
                                    <p:set>
                                      <p:cBhvr>
                                        <p:cTn id="138" dur="1" fill="hold">
                                          <p:stCondLst>
                                            <p:cond delay="0"/>
                                          </p:stCondLst>
                                        </p:cTn>
                                        <p:tgtEl>
                                          <p:spTgt spid="42"/>
                                        </p:tgtEl>
                                        <p:attrNameLst>
                                          <p:attrName>style.visibility</p:attrName>
                                        </p:attrNameLst>
                                      </p:cBhvr>
                                      <p:to>
                                        <p:strVal val="visible"/>
                                      </p:to>
                                    </p:set>
                                    <p:anim calcmode="lin" valueType="num">
                                      <p:cBhvr additive="base">
                                        <p:cTn id="139" dur="500" fill="hold"/>
                                        <p:tgtEl>
                                          <p:spTgt spid="42"/>
                                        </p:tgtEl>
                                        <p:attrNameLst>
                                          <p:attrName>ppt_x</p:attrName>
                                        </p:attrNameLst>
                                      </p:cBhvr>
                                      <p:tavLst>
                                        <p:tav tm="0">
                                          <p:val>
                                            <p:strVal val="0-#ppt_w/2"/>
                                          </p:val>
                                        </p:tav>
                                        <p:tav tm="100000">
                                          <p:val>
                                            <p:strVal val="#ppt_x"/>
                                          </p:val>
                                        </p:tav>
                                      </p:tavLst>
                                    </p:anim>
                                    <p:anim calcmode="lin" valueType="num">
                                      <p:cBhvr additive="base">
                                        <p:cTn id="140" dur="500" fill="hold"/>
                                        <p:tgtEl>
                                          <p:spTgt spid="42"/>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p:stCondLst>
                                    <p:cond delay="0"/>
                                  </p:stCondLst>
                                  <p:childTnLst>
                                    <p:set>
                                      <p:cBhvr>
                                        <p:cTn id="142" dur="1" fill="hold">
                                          <p:stCondLst>
                                            <p:cond delay="0"/>
                                          </p:stCondLst>
                                        </p:cTn>
                                        <p:tgtEl>
                                          <p:spTgt spid="43"/>
                                        </p:tgtEl>
                                        <p:attrNameLst>
                                          <p:attrName>style.visibility</p:attrName>
                                        </p:attrNameLst>
                                      </p:cBhvr>
                                      <p:to>
                                        <p:strVal val="visible"/>
                                      </p:to>
                                    </p:set>
                                    <p:anim calcmode="lin" valueType="num">
                                      <p:cBhvr additive="base">
                                        <p:cTn id="143" dur="500" fill="hold"/>
                                        <p:tgtEl>
                                          <p:spTgt spid="43"/>
                                        </p:tgtEl>
                                        <p:attrNameLst>
                                          <p:attrName>ppt_x</p:attrName>
                                        </p:attrNameLst>
                                      </p:cBhvr>
                                      <p:tavLst>
                                        <p:tav tm="0">
                                          <p:val>
                                            <p:strVal val="0-#ppt_w/2"/>
                                          </p:val>
                                        </p:tav>
                                        <p:tav tm="100000">
                                          <p:val>
                                            <p:strVal val="#ppt_x"/>
                                          </p:val>
                                        </p:tav>
                                      </p:tavLst>
                                    </p:anim>
                                    <p:anim calcmode="lin" valueType="num">
                                      <p:cBhvr additive="base">
                                        <p:cTn id="144" dur="500" fill="hold"/>
                                        <p:tgtEl>
                                          <p:spTgt spid="43"/>
                                        </p:tgtEl>
                                        <p:attrNameLst>
                                          <p:attrName>ppt_y</p:attrName>
                                        </p:attrNameLst>
                                      </p:cBhvr>
                                      <p:tavLst>
                                        <p:tav tm="0">
                                          <p:val>
                                            <p:strVal val="#ppt_y"/>
                                          </p:val>
                                        </p:tav>
                                        <p:tav tm="100000">
                                          <p:val>
                                            <p:strVal val="#ppt_y"/>
                                          </p:val>
                                        </p:tav>
                                      </p:tavLst>
                                    </p:anim>
                                  </p:childTnLst>
                                </p:cTn>
                              </p:par>
                              <p:par>
                                <p:cTn id="145" presetID="2" presetClass="entr" presetSubtype="8" fill="hold" nodeType="withEffect">
                                  <p:stCondLst>
                                    <p:cond delay="0"/>
                                  </p:stCondLst>
                                  <p:childTnLst>
                                    <p:set>
                                      <p:cBhvr>
                                        <p:cTn id="146" dur="1" fill="hold">
                                          <p:stCondLst>
                                            <p:cond delay="0"/>
                                          </p:stCondLst>
                                        </p:cTn>
                                        <p:tgtEl>
                                          <p:spTgt spid="62"/>
                                        </p:tgtEl>
                                        <p:attrNameLst>
                                          <p:attrName>style.visibility</p:attrName>
                                        </p:attrNameLst>
                                      </p:cBhvr>
                                      <p:to>
                                        <p:strVal val="visible"/>
                                      </p:to>
                                    </p:set>
                                    <p:anim calcmode="lin" valueType="num">
                                      <p:cBhvr additive="base">
                                        <p:cTn id="147" dur="500" fill="hold"/>
                                        <p:tgtEl>
                                          <p:spTgt spid="62"/>
                                        </p:tgtEl>
                                        <p:attrNameLst>
                                          <p:attrName>ppt_x</p:attrName>
                                        </p:attrNameLst>
                                      </p:cBhvr>
                                      <p:tavLst>
                                        <p:tav tm="0">
                                          <p:val>
                                            <p:strVal val="0-#ppt_w/2"/>
                                          </p:val>
                                        </p:tav>
                                        <p:tav tm="100000">
                                          <p:val>
                                            <p:strVal val="#ppt_x"/>
                                          </p:val>
                                        </p:tav>
                                      </p:tavLst>
                                    </p:anim>
                                    <p:anim calcmode="lin" valueType="num">
                                      <p:cBhvr additive="base">
                                        <p:cTn id="148" dur="500" fill="hold"/>
                                        <p:tgtEl>
                                          <p:spTgt spid="62"/>
                                        </p:tgtEl>
                                        <p:attrNameLst>
                                          <p:attrName>ppt_y</p:attrName>
                                        </p:attrNameLst>
                                      </p:cBhvr>
                                      <p:tavLst>
                                        <p:tav tm="0">
                                          <p:val>
                                            <p:strVal val="#ppt_y"/>
                                          </p:val>
                                        </p:tav>
                                        <p:tav tm="100000">
                                          <p:val>
                                            <p:strVal val="#ppt_y"/>
                                          </p:val>
                                        </p:tav>
                                      </p:tavLst>
                                    </p:anim>
                                  </p:childTnLst>
                                </p:cTn>
                              </p:par>
                              <p:par>
                                <p:cTn id="149" presetID="2" presetClass="entr" presetSubtype="8" fill="hold" nodeType="withEffect">
                                  <p:stCondLst>
                                    <p:cond delay="0"/>
                                  </p:stCondLst>
                                  <p:childTnLst>
                                    <p:set>
                                      <p:cBhvr>
                                        <p:cTn id="150" dur="1" fill="hold">
                                          <p:stCondLst>
                                            <p:cond delay="0"/>
                                          </p:stCondLst>
                                        </p:cTn>
                                        <p:tgtEl>
                                          <p:spTgt spid="63"/>
                                        </p:tgtEl>
                                        <p:attrNameLst>
                                          <p:attrName>style.visibility</p:attrName>
                                        </p:attrNameLst>
                                      </p:cBhvr>
                                      <p:to>
                                        <p:strVal val="visible"/>
                                      </p:to>
                                    </p:set>
                                    <p:anim calcmode="lin" valueType="num">
                                      <p:cBhvr additive="base">
                                        <p:cTn id="151" dur="500" fill="hold"/>
                                        <p:tgtEl>
                                          <p:spTgt spid="63"/>
                                        </p:tgtEl>
                                        <p:attrNameLst>
                                          <p:attrName>ppt_x</p:attrName>
                                        </p:attrNameLst>
                                      </p:cBhvr>
                                      <p:tavLst>
                                        <p:tav tm="0">
                                          <p:val>
                                            <p:strVal val="0-#ppt_w/2"/>
                                          </p:val>
                                        </p:tav>
                                        <p:tav tm="100000">
                                          <p:val>
                                            <p:strVal val="#ppt_x"/>
                                          </p:val>
                                        </p:tav>
                                      </p:tavLst>
                                    </p:anim>
                                    <p:anim calcmode="lin" valueType="num">
                                      <p:cBhvr additive="base">
                                        <p:cTn id="152" dur="500" fill="hold"/>
                                        <p:tgtEl>
                                          <p:spTgt spid="63"/>
                                        </p:tgtEl>
                                        <p:attrNameLst>
                                          <p:attrName>ppt_y</p:attrName>
                                        </p:attrNameLst>
                                      </p:cBhvr>
                                      <p:tavLst>
                                        <p:tav tm="0">
                                          <p:val>
                                            <p:strVal val="#ppt_y"/>
                                          </p:val>
                                        </p:tav>
                                        <p:tav tm="100000">
                                          <p:val>
                                            <p:strVal val="#ppt_y"/>
                                          </p:val>
                                        </p:tav>
                                      </p:tavLst>
                                    </p:anim>
                                  </p:childTnLst>
                                </p:cTn>
                              </p:par>
                              <p:par>
                                <p:cTn id="153" presetID="2" presetClass="entr" presetSubtype="8" fill="hold" grpId="0" nodeType="withEffect">
                                  <p:stCondLst>
                                    <p:cond delay="0"/>
                                  </p:stCondLst>
                                  <p:childTnLst>
                                    <p:set>
                                      <p:cBhvr>
                                        <p:cTn id="154" dur="1" fill="hold">
                                          <p:stCondLst>
                                            <p:cond delay="0"/>
                                          </p:stCondLst>
                                        </p:cTn>
                                        <p:tgtEl>
                                          <p:spTgt spid="66"/>
                                        </p:tgtEl>
                                        <p:attrNameLst>
                                          <p:attrName>style.visibility</p:attrName>
                                        </p:attrNameLst>
                                      </p:cBhvr>
                                      <p:to>
                                        <p:strVal val="visible"/>
                                      </p:to>
                                    </p:set>
                                    <p:anim calcmode="lin" valueType="num">
                                      <p:cBhvr additive="base">
                                        <p:cTn id="155" dur="500" fill="hold"/>
                                        <p:tgtEl>
                                          <p:spTgt spid="66"/>
                                        </p:tgtEl>
                                        <p:attrNameLst>
                                          <p:attrName>ppt_x</p:attrName>
                                        </p:attrNameLst>
                                      </p:cBhvr>
                                      <p:tavLst>
                                        <p:tav tm="0">
                                          <p:val>
                                            <p:strVal val="0-#ppt_w/2"/>
                                          </p:val>
                                        </p:tav>
                                        <p:tav tm="100000">
                                          <p:val>
                                            <p:strVal val="#ppt_x"/>
                                          </p:val>
                                        </p:tav>
                                      </p:tavLst>
                                    </p:anim>
                                    <p:anim calcmode="lin" valueType="num">
                                      <p:cBhvr additive="base">
                                        <p:cTn id="156" dur="500" fill="hold"/>
                                        <p:tgtEl>
                                          <p:spTgt spid="66"/>
                                        </p:tgtEl>
                                        <p:attrNameLst>
                                          <p:attrName>ppt_y</p:attrName>
                                        </p:attrNameLst>
                                      </p:cBhvr>
                                      <p:tavLst>
                                        <p:tav tm="0">
                                          <p:val>
                                            <p:strVal val="#ppt_y"/>
                                          </p:val>
                                        </p:tav>
                                        <p:tav tm="100000">
                                          <p:val>
                                            <p:strVal val="#ppt_y"/>
                                          </p:val>
                                        </p:tav>
                                      </p:tavLst>
                                    </p:anim>
                                  </p:childTnLst>
                                </p:cTn>
                              </p:par>
                              <p:par>
                                <p:cTn id="157" presetID="2" presetClass="entr" presetSubtype="8" fill="hold" grpId="0" nodeType="withEffect">
                                  <p:stCondLst>
                                    <p:cond delay="0"/>
                                  </p:stCondLst>
                                  <p:childTnLst>
                                    <p:set>
                                      <p:cBhvr>
                                        <p:cTn id="158" dur="1" fill="hold">
                                          <p:stCondLst>
                                            <p:cond delay="0"/>
                                          </p:stCondLst>
                                        </p:cTn>
                                        <p:tgtEl>
                                          <p:spTgt spid="67"/>
                                        </p:tgtEl>
                                        <p:attrNameLst>
                                          <p:attrName>style.visibility</p:attrName>
                                        </p:attrNameLst>
                                      </p:cBhvr>
                                      <p:to>
                                        <p:strVal val="visible"/>
                                      </p:to>
                                    </p:set>
                                    <p:anim calcmode="lin" valueType="num">
                                      <p:cBhvr additive="base">
                                        <p:cTn id="159" dur="500" fill="hold"/>
                                        <p:tgtEl>
                                          <p:spTgt spid="67"/>
                                        </p:tgtEl>
                                        <p:attrNameLst>
                                          <p:attrName>ppt_x</p:attrName>
                                        </p:attrNameLst>
                                      </p:cBhvr>
                                      <p:tavLst>
                                        <p:tav tm="0">
                                          <p:val>
                                            <p:strVal val="0-#ppt_w/2"/>
                                          </p:val>
                                        </p:tav>
                                        <p:tav tm="100000">
                                          <p:val>
                                            <p:strVal val="#ppt_x"/>
                                          </p:val>
                                        </p:tav>
                                      </p:tavLst>
                                    </p:anim>
                                    <p:anim calcmode="lin" valueType="num">
                                      <p:cBhvr additive="base">
                                        <p:cTn id="160"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53" grpId="0" animBg="1"/>
      <p:bldP spid="53" grpId="1" animBg="1"/>
      <p:bldP spid="54" grpId="0" animBg="1"/>
      <p:bldP spid="54" grpId="1" animBg="1"/>
      <p:bldP spid="66" grpId="0" animBg="1"/>
      <p:bldP spid="67" grpId="0"/>
      <p:bldP spid="72" grpId="0" animBg="1"/>
      <p:bldP spid="73" grpId="0"/>
      <p:bldP spid="78" grpId="0" animBg="1"/>
      <p:bldP spid="79" grpId="0"/>
      <p:bldP spid="84" grpId="0" animBg="1"/>
      <p:bldP spid="8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080808"/>
                </a:solidFill>
                <a:latin typeface="微软雅黑" panose="020B0503020204020204" pitchFamily="34" charset="-122"/>
                <a:ea typeface="微软雅黑" panose="020B0503020204020204" pitchFamily="34" charset="-122"/>
              </a:rPr>
              <a:t>标题内容</a:t>
            </a:r>
            <a:endParaRPr lang="zh-CN" altLang="en-US" sz="2500" dirty="0">
              <a:solidFill>
                <a:srgbClr val="080808"/>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Freeform 11"/>
          <p:cNvSpPr>
            <a:spLocks noChangeArrowheads="1"/>
          </p:cNvSpPr>
          <p:nvPr/>
        </p:nvSpPr>
        <p:spPr bwMode="auto">
          <a:xfrm>
            <a:off x="3914775" y="1394222"/>
            <a:ext cx="103585" cy="103584"/>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27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27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6" name="Freeform 11"/>
          <p:cNvSpPr>
            <a:spLocks noChangeArrowheads="1"/>
          </p:cNvSpPr>
          <p:nvPr/>
        </p:nvSpPr>
        <p:spPr bwMode="auto">
          <a:xfrm>
            <a:off x="4207669" y="1238250"/>
            <a:ext cx="103585" cy="103585"/>
          </a:xfrm>
          <a:custGeom>
            <a:avLst/>
            <a:gdLst>
              <a:gd name="T0" fmla="*/ 16023834 w 1064"/>
              <a:gd name="T1" fmla="*/ 9423102 h 1077"/>
              <a:gd name="T2" fmla="*/ 15771103 w 1064"/>
              <a:gd name="T3" fmla="*/ 8354105 h 1077"/>
              <a:gd name="T4" fmla="*/ 17540221 w 1064"/>
              <a:gd name="T5" fmla="*/ 7877186 h 1077"/>
              <a:gd name="T6" fmla="*/ 16546171 w 1064"/>
              <a:gd name="T7" fmla="*/ 6972719 h 1077"/>
              <a:gd name="T8" fmla="*/ 15198271 w 1064"/>
              <a:gd name="T9" fmla="*/ 6101209 h 1077"/>
              <a:gd name="T10" fmla="*/ 16680909 w 1064"/>
              <a:gd name="T11" fmla="*/ 5065041 h 1077"/>
              <a:gd name="T12" fmla="*/ 15417253 w 1064"/>
              <a:gd name="T13" fmla="*/ 4538878 h 1077"/>
              <a:gd name="T14" fmla="*/ 13850242 w 1064"/>
              <a:gd name="T15" fmla="*/ 4193531 h 1077"/>
              <a:gd name="T16" fmla="*/ 14894916 w 1064"/>
              <a:gd name="T17" fmla="*/ 2713401 h 1077"/>
              <a:gd name="T18" fmla="*/ 13530141 w 1064"/>
              <a:gd name="T19" fmla="*/ 2647615 h 1077"/>
              <a:gd name="T20" fmla="*/ 11929381 w 1064"/>
              <a:gd name="T21" fmla="*/ 2828559 h 1077"/>
              <a:gd name="T22" fmla="*/ 12384349 w 1064"/>
              <a:gd name="T23" fmla="*/ 1101826 h 1077"/>
              <a:gd name="T24" fmla="*/ 11086943 w 1064"/>
              <a:gd name="T25" fmla="*/ 1496545 h 1077"/>
              <a:gd name="T26" fmla="*/ 9637925 w 1064"/>
              <a:gd name="T27" fmla="*/ 2203653 h 1077"/>
              <a:gd name="T28" fmla="*/ 9469437 w 1064"/>
              <a:gd name="T29" fmla="*/ 427548 h 1077"/>
              <a:gd name="T30" fmla="*/ 8374139 w 1064"/>
              <a:gd name="T31" fmla="*/ 1233399 h 1077"/>
              <a:gd name="T32" fmla="*/ 7278970 w 1064"/>
              <a:gd name="T33" fmla="*/ 2368054 h 1077"/>
              <a:gd name="T34" fmla="*/ 6487027 w 1064"/>
              <a:gd name="T35" fmla="*/ 756480 h 1077"/>
              <a:gd name="T36" fmla="*/ 5745708 w 1064"/>
              <a:gd name="T37" fmla="*/ 1891135 h 1077"/>
              <a:gd name="T38" fmla="*/ 5105378 w 1064"/>
              <a:gd name="T39" fmla="*/ 3338308 h 1077"/>
              <a:gd name="T40" fmla="*/ 3807973 w 1064"/>
              <a:gd name="T41" fmla="*/ 2072080 h 1077"/>
              <a:gd name="T42" fmla="*/ 3504747 w 1064"/>
              <a:gd name="T43" fmla="*/ 3387680 h 1077"/>
              <a:gd name="T44" fmla="*/ 3420503 w 1064"/>
              <a:gd name="T45" fmla="*/ 4950011 h 1077"/>
              <a:gd name="T46" fmla="*/ 1752374 w 1064"/>
              <a:gd name="T47" fmla="*/ 4209946 h 1077"/>
              <a:gd name="T48" fmla="*/ 1920861 w 1064"/>
              <a:gd name="T49" fmla="*/ 5541960 h 1077"/>
              <a:gd name="T50" fmla="*/ 2392574 w 1064"/>
              <a:gd name="T51" fmla="*/ 7038505 h 1077"/>
              <a:gd name="T52" fmla="*/ 556087 w 1064"/>
              <a:gd name="T53" fmla="*/ 6906932 h 1077"/>
              <a:gd name="T54" fmla="*/ 1179412 w 1064"/>
              <a:gd name="T55" fmla="*/ 8090960 h 1077"/>
              <a:gd name="T56" fmla="*/ 2122968 w 1064"/>
              <a:gd name="T57" fmla="*/ 8847439 h 1077"/>
              <a:gd name="T58" fmla="*/ 1179412 w 1064"/>
              <a:gd name="T59" fmla="*/ 9620462 h 1077"/>
              <a:gd name="T60" fmla="*/ 556087 w 1064"/>
              <a:gd name="T61" fmla="*/ 10804489 h 1077"/>
              <a:gd name="T62" fmla="*/ 2392574 w 1064"/>
              <a:gd name="T63" fmla="*/ 10656502 h 1077"/>
              <a:gd name="T64" fmla="*/ 1920861 w 1064"/>
              <a:gd name="T65" fmla="*/ 12169461 h 1077"/>
              <a:gd name="T66" fmla="*/ 1752374 w 1064"/>
              <a:gd name="T67" fmla="*/ 13501475 h 1077"/>
              <a:gd name="T68" fmla="*/ 3420503 w 1064"/>
              <a:gd name="T69" fmla="*/ 12744996 h 1077"/>
              <a:gd name="T70" fmla="*/ 3504747 w 1064"/>
              <a:gd name="T71" fmla="*/ 14323742 h 1077"/>
              <a:gd name="T72" fmla="*/ 3807973 w 1064"/>
              <a:gd name="T73" fmla="*/ 15622927 h 1077"/>
              <a:gd name="T74" fmla="*/ 5105378 w 1064"/>
              <a:gd name="T75" fmla="*/ 14373113 h 1077"/>
              <a:gd name="T76" fmla="*/ 5745708 w 1064"/>
              <a:gd name="T77" fmla="*/ 15820286 h 1077"/>
              <a:gd name="T78" fmla="*/ 6487027 w 1064"/>
              <a:gd name="T79" fmla="*/ 16938527 h 1077"/>
              <a:gd name="T80" fmla="*/ 7278970 w 1064"/>
              <a:gd name="T81" fmla="*/ 15326824 h 1077"/>
              <a:gd name="T82" fmla="*/ 8374139 w 1064"/>
              <a:gd name="T83" fmla="*/ 16478022 h 1077"/>
              <a:gd name="T84" fmla="*/ 9469437 w 1064"/>
              <a:gd name="T85" fmla="*/ 17283874 h 1077"/>
              <a:gd name="T86" fmla="*/ 9637925 w 1064"/>
              <a:gd name="T87" fmla="*/ 15507769 h 1077"/>
              <a:gd name="T88" fmla="*/ 11086943 w 1064"/>
              <a:gd name="T89" fmla="*/ 16214877 h 1077"/>
              <a:gd name="T90" fmla="*/ 12384349 w 1064"/>
              <a:gd name="T91" fmla="*/ 16609595 h 1077"/>
              <a:gd name="T92" fmla="*/ 11929381 w 1064"/>
              <a:gd name="T93" fmla="*/ 14882862 h 1077"/>
              <a:gd name="T94" fmla="*/ 13530141 w 1064"/>
              <a:gd name="T95" fmla="*/ 15063807 h 1077"/>
              <a:gd name="T96" fmla="*/ 14894916 w 1064"/>
              <a:gd name="T97" fmla="*/ 14981477 h 1077"/>
              <a:gd name="T98" fmla="*/ 13850242 w 1064"/>
              <a:gd name="T99" fmla="*/ 13517890 h 1077"/>
              <a:gd name="T100" fmla="*/ 15417253 w 1064"/>
              <a:gd name="T101" fmla="*/ 13156129 h 1077"/>
              <a:gd name="T102" fmla="*/ 16680909 w 1064"/>
              <a:gd name="T103" fmla="*/ 12629838 h 1077"/>
              <a:gd name="T104" fmla="*/ 15198271 w 1064"/>
              <a:gd name="T105" fmla="*/ 11593798 h 1077"/>
              <a:gd name="T106" fmla="*/ 16546171 w 1064"/>
              <a:gd name="T107" fmla="*/ 10738703 h 1077"/>
              <a:gd name="T108" fmla="*/ 17540221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7" name="Freeform 11"/>
          <p:cNvSpPr>
            <a:spLocks noChangeArrowheads="1"/>
          </p:cNvSpPr>
          <p:nvPr/>
        </p:nvSpPr>
        <p:spPr bwMode="auto">
          <a:xfrm>
            <a:off x="5244704" y="1464469"/>
            <a:ext cx="102394" cy="103585"/>
          </a:xfrm>
          <a:custGeom>
            <a:avLst/>
            <a:gdLst>
              <a:gd name="T0" fmla="*/ 15657518 w 1064"/>
              <a:gd name="T1" fmla="*/ 9423102 h 1077"/>
              <a:gd name="T2" fmla="*/ 15410516 w 1064"/>
              <a:gd name="T3" fmla="*/ 8354105 h 1077"/>
              <a:gd name="T4" fmla="*/ 17139277 w 1064"/>
              <a:gd name="T5" fmla="*/ 7877186 h 1077"/>
              <a:gd name="T6" fmla="*/ 16167819 w 1064"/>
              <a:gd name="T7" fmla="*/ 6972719 h 1077"/>
              <a:gd name="T8" fmla="*/ 14850687 w 1064"/>
              <a:gd name="T9" fmla="*/ 6101209 h 1077"/>
              <a:gd name="T10" fmla="*/ 16299597 w 1064"/>
              <a:gd name="T11" fmla="*/ 5065041 h 1077"/>
              <a:gd name="T12" fmla="*/ 15064713 w 1064"/>
              <a:gd name="T13" fmla="*/ 4538878 h 1077"/>
              <a:gd name="T14" fmla="*/ 13533554 w 1064"/>
              <a:gd name="T15" fmla="*/ 4193531 h 1077"/>
              <a:gd name="T16" fmla="*/ 14554412 w 1064"/>
              <a:gd name="T17" fmla="*/ 2713401 h 1077"/>
              <a:gd name="T18" fmla="*/ 13220727 w 1064"/>
              <a:gd name="T19" fmla="*/ 2647615 h 1077"/>
              <a:gd name="T20" fmla="*/ 11656720 w 1064"/>
              <a:gd name="T21" fmla="*/ 2828559 h 1077"/>
              <a:gd name="T22" fmla="*/ 12101196 w 1064"/>
              <a:gd name="T23" fmla="*/ 1101826 h 1077"/>
              <a:gd name="T24" fmla="*/ 10833464 w 1064"/>
              <a:gd name="T25" fmla="*/ 1496545 h 1077"/>
              <a:gd name="T26" fmla="*/ 9417530 w 1064"/>
              <a:gd name="T27" fmla="*/ 2203653 h 1077"/>
              <a:gd name="T28" fmla="*/ 9252905 w 1064"/>
              <a:gd name="T29" fmla="*/ 427548 h 1077"/>
              <a:gd name="T30" fmla="*/ 8182775 w 1064"/>
              <a:gd name="T31" fmla="*/ 1233399 h 1077"/>
              <a:gd name="T32" fmla="*/ 7112516 w 1064"/>
              <a:gd name="T33" fmla="*/ 2368054 h 1077"/>
              <a:gd name="T34" fmla="*/ 6338661 w 1064"/>
              <a:gd name="T35" fmla="*/ 756480 h 1077"/>
              <a:gd name="T36" fmla="*/ 5614334 w 1064"/>
              <a:gd name="T37" fmla="*/ 1891135 h 1077"/>
              <a:gd name="T38" fmla="*/ 4988680 w 1064"/>
              <a:gd name="T39" fmla="*/ 3338308 h 1077"/>
              <a:gd name="T40" fmla="*/ 3720948 w 1064"/>
              <a:gd name="T41" fmla="*/ 2072080 h 1077"/>
              <a:gd name="T42" fmla="*/ 3424545 w 1064"/>
              <a:gd name="T43" fmla="*/ 3387680 h 1077"/>
              <a:gd name="T44" fmla="*/ 3342296 w 1064"/>
              <a:gd name="T45" fmla="*/ 4950011 h 1077"/>
              <a:gd name="T46" fmla="*/ 1712337 w 1064"/>
              <a:gd name="T47" fmla="*/ 4209946 h 1077"/>
              <a:gd name="T48" fmla="*/ 1876962 w 1064"/>
              <a:gd name="T49" fmla="*/ 5541960 h 1077"/>
              <a:gd name="T50" fmla="*/ 2337862 w 1064"/>
              <a:gd name="T51" fmla="*/ 7038505 h 1077"/>
              <a:gd name="T52" fmla="*/ 543277 w 1064"/>
              <a:gd name="T53" fmla="*/ 6906932 h 1077"/>
              <a:gd name="T54" fmla="*/ 1152507 w 1064"/>
              <a:gd name="T55" fmla="*/ 8090960 h 1077"/>
              <a:gd name="T56" fmla="*/ 2074436 w 1064"/>
              <a:gd name="T57" fmla="*/ 8847439 h 1077"/>
              <a:gd name="T58" fmla="*/ 1152507 w 1064"/>
              <a:gd name="T59" fmla="*/ 9620462 h 1077"/>
              <a:gd name="T60" fmla="*/ 543277 w 1064"/>
              <a:gd name="T61" fmla="*/ 10804489 h 1077"/>
              <a:gd name="T62" fmla="*/ 2337862 w 1064"/>
              <a:gd name="T63" fmla="*/ 10656502 h 1077"/>
              <a:gd name="T64" fmla="*/ 1876962 w 1064"/>
              <a:gd name="T65" fmla="*/ 12169461 h 1077"/>
              <a:gd name="T66" fmla="*/ 1712337 w 1064"/>
              <a:gd name="T67" fmla="*/ 13501475 h 1077"/>
              <a:gd name="T68" fmla="*/ 3342296 w 1064"/>
              <a:gd name="T69" fmla="*/ 12744996 h 1077"/>
              <a:gd name="T70" fmla="*/ 3424545 w 1064"/>
              <a:gd name="T71" fmla="*/ 14323742 h 1077"/>
              <a:gd name="T72" fmla="*/ 3720948 w 1064"/>
              <a:gd name="T73" fmla="*/ 15622927 h 1077"/>
              <a:gd name="T74" fmla="*/ 4988680 w 1064"/>
              <a:gd name="T75" fmla="*/ 14373113 h 1077"/>
              <a:gd name="T76" fmla="*/ 5614334 w 1064"/>
              <a:gd name="T77" fmla="*/ 15820286 h 1077"/>
              <a:gd name="T78" fmla="*/ 6338661 w 1064"/>
              <a:gd name="T79" fmla="*/ 16938527 h 1077"/>
              <a:gd name="T80" fmla="*/ 7112516 w 1064"/>
              <a:gd name="T81" fmla="*/ 15326824 h 1077"/>
              <a:gd name="T82" fmla="*/ 8182775 w 1064"/>
              <a:gd name="T83" fmla="*/ 16478022 h 1077"/>
              <a:gd name="T84" fmla="*/ 9252905 w 1064"/>
              <a:gd name="T85" fmla="*/ 17283874 h 1077"/>
              <a:gd name="T86" fmla="*/ 9417530 w 1064"/>
              <a:gd name="T87" fmla="*/ 15507769 h 1077"/>
              <a:gd name="T88" fmla="*/ 10833464 w 1064"/>
              <a:gd name="T89" fmla="*/ 16214877 h 1077"/>
              <a:gd name="T90" fmla="*/ 12101196 w 1064"/>
              <a:gd name="T91" fmla="*/ 16609595 h 1077"/>
              <a:gd name="T92" fmla="*/ 11656720 w 1064"/>
              <a:gd name="T93" fmla="*/ 14882862 h 1077"/>
              <a:gd name="T94" fmla="*/ 13220727 w 1064"/>
              <a:gd name="T95" fmla="*/ 15063807 h 1077"/>
              <a:gd name="T96" fmla="*/ 14554412 w 1064"/>
              <a:gd name="T97" fmla="*/ 14981477 h 1077"/>
              <a:gd name="T98" fmla="*/ 13533554 w 1064"/>
              <a:gd name="T99" fmla="*/ 13517890 h 1077"/>
              <a:gd name="T100" fmla="*/ 15064713 w 1064"/>
              <a:gd name="T101" fmla="*/ 13156129 h 1077"/>
              <a:gd name="T102" fmla="*/ 16299597 w 1064"/>
              <a:gd name="T103" fmla="*/ 12629838 h 1077"/>
              <a:gd name="T104" fmla="*/ 14850687 w 1064"/>
              <a:gd name="T105" fmla="*/ 11593798 h 1077"/>
              <a:gd name="T106" fmla="*/ 16167819 w 1064"/>
              <a:gd name="T107" fmla="*/ 10738703 h 1077"/>
              <a:gd name="T108" fmla="*/ 17139277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 name="Freeform 11"/>
          <p:cNvSpPr>
            <a:spLocks noChangeArrowheads="1"/>
          </p:cNvSpPr>
          <p:nvPr/>
        </p:nvSpPr>
        <p:spPr bwMode="auto">
          <a:xfrm>
            <a:off x="4502944" y="2157413"/>
            <a:ext cx="102394" cy="104775"/>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9" name="Freeform 11"/>
          <p:cNvSpPr>
            <a:spLocks noChangeArrowheads="1"/>
          </p:cNvSpPr>
          <p:nvPr/>
        </p:nvSpPr>
        <p:spPr bwMode="auto">
          <a:xfrm>
            <a:off x="4142185" y="1835944"/>
            <a:ext cx="102394" cy="104775"/>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 name="Freeform 11"/>
          <p:cNvSpPr>
            <a:spLocks noChangeArrowheads="1"/>
          </p:cNvSpPr>
          <p:nvPr/>
        </p:nvSpPr>
        <p:spPr bwMode="auto">
          <a:xfrm>
            <a:off x="5055394" y="2031207"/>
            <a:ext cx="103585" cy="103585"/>
          </a:xfrm>
          <a:custGeom>
            <a:avLst/>
            <a:gdLst>
              <a:gd name="T0" fmla="*/ 16023834 w 1064"/>
              <a:gd name="T1" fmla="*/ 9423102 h 1077"/>
              <a:gd name="T2" fmla="*/ 15771103 w 1064"/>
              <a:gd name="T3" fmla="*/ 8354105 h 1077"/>
              <a:gd name="T4" fmla="*/ 17540221 w 1064"/>
              <a:gd name="T5" fmla="*/ 7877186 h 1077"/>
              <a:gd name="T6" fmla="*/ 16546171 w 1064"/>
              <a:gd name="T7" fmla="*/ 6972719 h 1077"/>
              <a:gd name="T8" fmla="*/ 15198271 w 1064"/>
              <a:gd name="T9" fmla="*/ 6101209 h 1077"/>
              <a:gd name="T10" fmla="*/ 16680909 w 1064"/>
              <a:gd name="T11" fmla="*/ 5065041 h 1077"/>
              <a:gd name="T12" fmla="*/ 15417253 w 1064"/>
              <a:gd name="T13" fmla="*/ 4538878 h 1077"/>
              <a:gd name="T14" fmla="*/ 13850242 w 1064"/>
              <a:gd name="T15" fmla="*/ 4193531 h 1077"/>
              <a:gd name="T16" fmla="*/ 14894916 w 1064"/>
              <a:gd name="T17" fmla="*/ 2713401 h 1077"/>
              <a:gd name="T18" fmla="*/ 13530141 w 1064"/>
              <a:gd name="T19" fmla="*/ 2647615 h 1077"/>
              <a:gd name="T20" fmla="*/ 11929381 w 1064"/>
              <a:gd name="T21" fmla="*/ 2828559 h 1077"/>
              <a:gd name="T22" fmla="*/ 12384349 w 1064"/>
              <a:gd name="T23" fmla="*/ 1101826 h 1077"/>
              <a:gd name="T24" fmla="*/ 11086943 w 1064"/>
              <a:gd name="T25" fmla="*/ 1496545 h 1077"/>
              <a:gd name="T26" fmla="*/ 9637925 w 1064"/>
              <a:gd name="T27" fmla="*/ 2203653 h 1077"/>
              <a:gd name="T28" fmla="*/ 9469437 w 1064"/>
              <a:gd name="T29" fmla="*/ 427548 h 1077"/>
              <a:gd name="T30" fmla="*/ 8374139 w 1064"/>
              <a:gd name="T31" fmla="*/ 1233399 h 1077"/>
              <a:gd name="T32" fmla="*/ 7278970 w 1064"/>
              <a:gd name="T33" fmla="*/ 2368054 h 1077"/>
              <a:gd name="T34" fmla="*/ 6487027 w 1064"/>
              <a:gd name="T35" fmla="*/ 756480 h 1077"/>
              <a:gd name="T36" fmla="*/ 5745708 w 1064"/>
              <a:gd name="T37" fmla="*/ 1891135 h 1077"/>
              <a:gd name="T38" fmla="*/ 5105378 w 1064"/>
              <a:gd name="T39" fmla="*/ 3338308 h 1077"/>
              <a:gd name="T40" fmla="*/ 3807973 w 1064"/>
              <a:gd name="T41" fmla="*/ 2072080 h 1077"/>
              <a:gd name="T42" fmla="*/ 3504747 w 1064"/>
              <a:gd name="T43" fmla="*/ 3387680 h 1077"/>
              <a:gd name="T44" fmla="*/ 3420503 w 1064"/>
              <a:gd name="T45" fmla="*/ 4950011 h 1077"/>
              <a:gd name="T46" fmla="*/ 1752374 w 1064"/>
              <a:gd name="T47" fmla="*/ 4209946 h 1077"/>
              <a:gd name="T48" fmla="*/ 1920861 w 1064"/>
              <a:gd name="T49" fmla="*/ 5541960 h 1077"/>
              <a:gd name="T50" fmla="*/ 2392574 w 1064"/>
              <a:gd name="T51" fmla="*/ 7038505 h 1077"/>
              <a:gd name="T52" fmla="*/ 556087 w 1064"/>
              <a:gd name="T53" fmla="*/ 6906932 h 1077"/>
              <a:gd name="T54" fmla="*/ 1179412 w 1064"/>
              <a:gd name="T55" fmla="*/ 8090960 h 1077"/>
              <a:gd name="T56" fmla="*/ 2122968 w 1064"/>
              <a:gd name="T57" fmla="*/ 8847439 h 1077"/>
              <a:gd name="T58" fmla="*/ 1179412 w 1064"/>
              <a:gd name="T59" fmla="*/ 9620462 h 1077"/>
              <a:gd name="T60" fmla="*/ 556087 w 1064"/>
              <a:gd name="T61" fmla="*/ 10804489 h 1077"/>
              <a:gd name="T62" fmla="*/ 2392574 w 1064"/>
              <a:gd name="T63" fmla="*/ 10656502 h 1077"/>
              <a:gd name="T64" fmla="*/ 1920861 w 1064"/>
              <a:gd name="T65" fmla="*/ 12169461 h 1077"/>
              <a:gd name="T66" fmla="*/ 1752374 w 1064"/>
              <a:gd name="T67" fmla="*/ 13501475 h 1077"/>
              <a:gd name="T68" fmla="*/ 3420503 w 1064"/>
              <a:gd name="T69" fmla="*/ 12744996 h 1077"/>
              <a:gd name="T70" fmla="*/ 3504747 w 1064"/>
              <a:gd name="T71" fmla="*/ 14323742 h 1077"/>
              <a:gd name="T72" fmla="*/ 3807973 w 1064"/>
              <a:gd name="T73" fmla="*/ 15622927 h 1077"/>
              <a:gd name="T74" fmla="*/ 5105378 w 1064"/>
              <a:gd name="T75" fmla="*/ 14373113 h 1077"/>
              <a:gd name="T76" fmla="*/ 5745708 w 1064"/>
              <a:gd name="T77" fmla="*/ 15820286 h 1077"/>
              <a:gd name="T78" fmla="*/ 6487027 w 1064"/>
              <a:gd name="T79" fmla="*/ 16938527 h 1077"/>
              <a:gd name="T80" fmla="*/ 7278970 w 1064"/>
              <a:gd name="T81" fmla="*/ 15326824 h 1077"/>
              <a:gd name="T82" fmla="*/ 8374139 w 1064"/>
              <a:gd name="T83" fmla="*/ 16478022 h 1077"/>
              <a:gd name="T84" fmla="*/ 9469437 w 1064"/>
              <a:gd name="T85" fmla="*/ 17283874 h 1077"/>
              <a:gd name="T86" fmla="*/ 9637925 w 1064"/>
              <a:gd name="T87" fmla="*/ 15507769 h 1077"/>
              <a:gd name="T88" fmla="*/ 11086943 w 1064"/>
              <a:gd name="T89" fmla="*/ 16214877 h 1077"/>
              <a:gd name="T90" fmla="*/ 12384349 w 1064"/>
              <a:gd name="T91" fmla="*/ 16609595 h 1077"/>
              <a:gd name="T92" fmla="*/ 11929381 w 1064"/>
              <a:gd name="T93" fmla="*/ 14882862 h 1077"/>
              <a:gd name="T94" fmla="*/ 13530141 w 1064"/>
              <a:gd name="T95" fmla="*/ 15063807 h 1077"/>
              <a:gd name="T96" fmla="*/ 14894916 w 1064"/>
              <a:gd name="T97" fmla="*/ 14981477 h 1077"/>
              <a:gd name="T98" fmla="*/ 13850242 w 1064"/>
              <a:gd name="T99" fmla="*/ 13517890 h 1077"/>
              <a:gd name="T100" fmla="*/ 15417253 w 1064"/>
              <a:gd name="T101" fmla="*/ 13156129 h 1077"/>
              <a:gd name="T102" fmla="*/ 16680909 w 1064"/>
              <a:gd name="T103" fmla="*/ 12629838 h 1077"/>
              <a:gd name="T104" fmla="*/ 15198271 w 1064"/>
              <a:gd name="T105" fmla="*/ 11593798 h 1077"/>
              <a:gd name="T106" fmla="*/ 16546171 w 1064"/>
              <a:gd name="T107" fmla="*/ 10738703 h 1077"/>
              <a:gd name="T108" fmla="*/ 17540221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1" name="Freeform 11"/>
          <p:cNvSpPr>
            <a:spLocks noChangeArrowheads="1"/>
          </p:cNvSpPr>
          <p:nvPr/>
        </p:nvSpPr>
        <p:spPr bwMode="auto">
          <a:xfrm>
            <a:off x="5222082" y="1737122"/>
            <a:ext cx="103585" cy="103584"/>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27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27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2" name="Freeform 11"/>
          <p:cNvSpPr>
            <a:spLocks noChangeArrowheads="1"/>
          </p:cNvSpPr>
          <p:nvPr/>
        </p:nvSpPr>
        <p:spPr bwMode="auto">
          <a:xfrm>
            <a:off x="3709988" y="1646635"/>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3" name="Freeform 11"/>
          <p:cNvSpPr>
            <a:spLocks noChangeArrowheads="1"/>
          </p:cNvSpPr>
          <p:nvPr/>
        </p:nvSpPr>
        <p:spPr bwMode="auto">
          <a:xfrm>
            <a:off x="3577829" y="1977629"/>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4" name="Freeform 11"/>
          <p:cNvSpPr>
            <a:spLocks noChangeArrowheads="1"/>
          </p:cNvSpPr>
          <p:nvPr/>
        </p:nvSpPr>
        <p:spPr bwMode="auto">
          <a:xfrm>
            <a:off x="3812382" y="1835944"/>
            <a:ext cx="102394" cy="104775"/>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5" name="Freeform 11"/>
          <p:cNvSpPr>
            <a:spLocks noChangeArrowheads="1"/>
          </p:cNvSpPr>
          <p:nvPr/>
        </p:nvSpPr>
        <p:spPr bwMode="auto">
          <a:xfrm>
            <a:off x="5476875" y="1737122"/>
            <a:ext cx="103585" cy="103584"/>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27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27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6" name="Freeform 11"/>
          <p:cNvSpPr>
            <a:spLocks noChangeArrowheads="1"/>
          </p:cNvSpPr>
          <p:nvPr/>
        </p:nvSpPr>
        <p:spPr bwMode="auto">
          <a:xfrm>
            <a:off x="5479257" y="2493169"/>
            <a:ext cx="103585" cy="104775"/>
          </a:xfrm>
          <a:custGeom>
            <a:avLst/>
            <a:gdLst>
              <a:gd name="T0" fmla="*/ 16023834 w 1064"/>
              <a:gd name="T1" fmla="*/ 9640857 h 1077"/>
              <a:gd name="T2" fmla="*/ 15771103 w 1064"/>
              <a:gd name="T3" fmla="*/ 8547253 h 1077"/>
              <a:gd name="T4" fmla="*/ 17540221 w 1064"/>
              <a:gd name="T5" fmla="*/ 8059276 h 1077"/>
              <a:gd name="T6" fmla="*/ 16546171 w 1064"/>
              <a:gd name="T7" fmla="*/ 7133910 h 1077"/>
              <a:gd name="T8" fmla="*/ 15198271 w 1064"/>
              <a:gd name="T9" fmla="*/ 6242138 h 1077"/>
              <a:gd name="T10" fmla="*/ 16680909 w 1064"/>
              <a:gd name="T11" fmla="*/ 5182131 h 1077"/>
              <a:gd name="T12" fmla="*/ 15417253 w 1064"/>
              <a:gd name="T13" fmla="*/ 4643825 h 1077"/>
              <a:gd name="T14" fmla="*/ 13850242 w 1064"/>
              <a:gd name="T15" fmla="*/ 4290489 h 1077"/>
              <a:gd name="T16" fmla="*/ 14894916 w 1064"/>
              <a:gd name="T17" fmla="*/ 2776229 h 1077"/>
              <a:gd name="T18" fmla="*/ 13530141 w 1064"/>
              <a:gd name="T19" fmla="*/ 2708909 h 1077"/>
              <a:gd name="T20" fmla="*/ 11929381 w 1064"/>
              <a:gd name="T21" fmla="*/ 2893878 h 1077"/>
              <a:gd name="T22" fmla="*/ 12384349 w 1064"/>
              <a:gd name="T23" fmla="*/ 1127328 h 1077"/>
              <a:gd name="T24" fmla="*/ 11086943 w 1064"/>
              <a:gd name="T25" fmla="*/ 1531122 h 1077"/>
              <a:gd name="T26" fmla="*/ 9637925 w 1064"/>
              <a:gd name="T27" fmla="*/ 2254527 h 1077"/>
              <a:gd name="T28" fmla="*/ 9469437 w 1064"/>
              <a:gd name="T29" fmla="*/ 437519 h 1077"/>
              <a:gd name="T30" fmla="*/ 8374139 w 1064"/>
              <a:gd name="T31" fmla="*/ 1261840 h 1077"/>
              <a:gd name="T32" fmla="*/ 7278970 w 1064"/>
              <a:gd name="T33" fmla="*/ 2422894 h 1077"/>
              <a:gd name="T34" fmla="*/ 6487027 w 1064"/>
              <a:gd name="T35" fmla="*/ 773992 h 1077"/>
              <a:gd name="T36" fmla="*/ 5745708 w 1064"/>
              <a:gd name="T37" fmla="*/ 1934916 h 1077"/>
              <a:gd name="T38" fmla="*/ 5105378 w 1064"/>
              <a:gd name="T39" fmla="*/ 3415581 h 1077"/>
              <a:gd name="T40" fmla="*/ 3807973 w 1064"/>
              <a:gd name="T41" fmla="*/ 2120016 h 1077"/>
              <a:gd name="T42" fmla="*/ 3504747 w 1064"/>
              <a:gd name="T43" fmla="*/ 3466039 h 1077"/>
              <a:gd name="T44" fmla="*/ 3420503 w 1064"/>
              <a:gd name="T45" fmla="*/ 5064352 h 1077"/>
              <a:gd name="T46" fmla="*/ 1752374 w 1064"/>
              <a:gd name="T47" fmla="*/ 4307222 h 1077"/>
              <a:gd name="T48" fmla="*/ 1920861 w 1064"/>
              <a:gd name="T49" fmla="*/ 5670108 h 1077"/>
              <a:gd name="T50" fmla="*/ 2392574 w 1064"/>
              <a:gd name="T51" fmla="*/ 7201230 h 1077"/>
              <a:gd name="T52" fmla="*/ 556087 w 1064"/>
              <a:gd name="T53" fmla="*/ 7066589 h 1077"/>
              <a:gd name="T54" fmla="*/ 1179412 w 1064"/>
              <a:gd name="T55" fmla="*/ 8277971 h 1077"/>
              <a:gd name="T56" fmla="*/ 2122968 w 1064"/>
              <a:gd name="T57" fmla="*/ 9051963 h 1077"/>
              <a:gd name="T58" fmla="*/ 1179412 w 1064"/>
              <a:gd name="T59" fmla="*/ 9842818 h 1077"/>
              <a:gd name="T60" fmla="*/ 556087 w 1064"/>
              <a:gd name="T61" fmla="*/ 11054200 h 1077"/>
              <a:gd name="T62" fmla="*/ 2392574 w 1064"/>
              <a:gd name="T63" fmla="*/ 10902696 h 1077"/>
              <a:gd name="T64" fmla="*/ 1920861 w 1064"/>
              <a:gd name="T65" fmla="*/ 12450681 h 1077"/>
              <a:gd name="T66" fmla="*/ 1752374 w 1064"/>
              <a:gd name="T67" fmla="*/ 13813567 h 1077"/>
              <a:gd name="T68" fmla="*/ 3420503 w 1064"/>
              <a:gd name="T69" fmla="*/ 13039575 h 1077"/>
              <a:gd name="T70" fmla="*/ 3504747 w 1064"/>
              <a:gd name="T71" fmla="*/ 14654751 h 1077"/>
              <a:gd name="T72" fmla="*/ 3807973 w 1064"/>
              <a:gd name="T73" fmla="*/ 15984041 h 1077"/>
              <a:gd name="T74" fmla="*/ 5105378 w 1064"/>
              <a:gd name="T75" fmla="*/ 14705209 h 1077"/>
              <a:gd name="T76" fmla="*/ 5745708 w 1064"/>
              <a:gd name="T77" fmla="*/ 16185873 h 1077"/>
              <a:gd name="T78" fmla="*/ 6487027 w 1064"/>
              <a:gd name="T79" fmla="*/ 17330064 h 1077"/>
              <a:gd name="T80" fmla="*/ 7278970 w 1064"/>
              <a:gd name="T81" fmla="*/ 15681163 h 1077"/>
              <a:gd name="T82" fmla="*/ 8374139 w 1064"/>
              <a:gd name="T83" fmla="*/ 16858949 h 1077"/>
              <a:gd name="T84" fmla="*/ 9469437 w 1064"/>
              <a:gd name="T85" fmla="*/ 17683270 h 1077"/>
              <a:gd name="T86" fmla="*/ 9637925 w 1064"/>
              <a:gd name="T87" fmla="*/ 15866262 h 1077"/>
              <a:gd name="T88" fmla="*/ 11086943 w 1064"/>
              <a:gd name="T89" fmla="*/ 16589667 h 1077"/>
              <a:gd name="T90" fmla="*/ 12384349 w 1064"/>
              <a:gd name="T91" fmla="*/ 16993461 h 1077"/>
              <a:gd name="T92" fmla="*/ 11929381 w 1064"/>
              <a:gd name="T93" fmla="*/ 15226911 h 1077"/>
              <a:gd name="T94" fmla="*/ 13530141 w 1064"/>
              <a:gd name="T95" fmla="*/ 15411880 h 1077"/>
              <a:gd name="T96" fmla="*/ 14894916 w 1064"/>
              <a:gd name="T97" fmla="*/ 15327827 h 1077"/>
              <a:gd name="T98" fmla="*/ 13850242 w 1064"/>
              <a:gd name="T99" fmla="*/ 13830300 h 1077"/>
              <a:gd name="T100" fmla="*/ 15417253 w 1064"/>
              <a:gd name="T101" fmla="*/ 13460231 h 1077"/>
              <a:gd name="T102" fmla="*/ 16680909 w 1064"/>
              <a:gd name="T103" fmla="*/ 12921796 h 1077"/>
              <a:gd name="T104" fmla="*/ 15198271 w 1064"/>
              <a:gd name="T105" fmla="*/ 11861788 h 1077"/>
              <a:gd name="T106" fmla="*/ 16546171 w 1064"/>
              <a:gd name="T107" fmla="*/ 10986880 h 1077"/>
              <a:gd name="T108" fmla="*/ 17540221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7" name="Freeform 11"/>
          <p:cNvSpPr>
            <a:spLocks noChangeArrowheads="1"/>
          </p:cNvSpPr>
          <p:nvPr/>
        </p:nvSpPr>
        <p:spPr bwMode="auto">
          <a:xfrm>
            <a:off x="5559029" y="2152650"/>
            <a:ext cx="102394" cy="103585"/>
          </a:xfrm>
          <a:custGeom>
            <a:avLst/>
            <a:gdLst>
              <a:gd name="T0" fmla="*/ 15657518 w 1064"/>
              <a:gd name="T1" fmla="*/ 9423102 h 1077"/>
              <a:gd name="T2" fmla="*/ 15410516 w 1064"/>
              <a:gd name="T3" fmla="*/ 8354105 h 1077"/>
              <a:gd name="T4" fmla="*/ 17139277 w 1064"/>
              <a:gd name="T5" fmla="*/ 7877186 h 1077"/>
              <a:gd name="T6" fmla="*/ 16167819 w 1064"/>
              <a:gd name="T7" fmla="*/ 6972719 h 1077"/>
              <a:gd name="T8" fmla="*/ 14850687 w 1064"/>
              <a:gd name="T9" fmla="*/ 6101209 h 1077"/>
              <a:gd name="T10" fmla="*/ 16299597 w 1064"/>
              <a:gd name="T11" fmla="*/ 5065041 h 1077"/>
              <a:gd name="T12" fmla="*/ 15064713 w 1064"/>
              <a:gd name="T13" fmla="*/ 4538878 h 1077"/>
              <a:gd name="T14" fmla="*/ 13533554 w 1064"/>
              <a:gd name="T15" fmla="*/ 4193531 h 1077"/>
              <a:gd name="T16" fmla="*/ 14554412 w 1064"/>
              <a:gd name="T17" fmla="*/ 2713401 h 1077"/>
              <a:gd name="T18" fmla="*/ 13220727 w 1064"/>
              <a:gd name="T19" fmla="*/ 2647615 h 1077"/>
              <a:gd name="T20" fmla="*/ 11656720 w 1064"/>
              <a:gd name="T21" fmla="*/ 2828559 h 1077"/>
              <a:gd name="T22" fmla="*/ 12101196 w 1064"/>
              <a:gd name="T23" fmla="*/ 1101826 h 1077"/>
              <a:gd name="T24" fmla="*/ 10833464 w 1064"/>
              <a:gd name="T25" fmla="*/ 1496545 h 1077"/>
              <a:gd name="T26" fmla="*/ 9417530 w 1064"/>
              <a:gd name="T27" fmla="*/ 2203653 h 1077"/>
              <a:gd name="T28" fmla="*/ 9252905 w 1064"/>
              <a:gd name="T29" fmla="*/ 427548 h 1077"/>
              <a:gd name="T30" fmla="*/ 8182775 w 1064"/>
              <a:gd name="T31" fmla="*/ 1233399 h 1077"/>
              <a:gd name="T32" fmla="*/ 7112516 w 1064"/>
              <a:gd name="T33" fmla="*/ 2368054 h 1077"/>
              <a:gd name="T34" fmla="*/ 6338661 w 1064"/>
              <a:gd name="T35" fmla="*/ 756480 h 1077"/>
              <a:gd name="T36" fmla="*/ 5614334 w 1064"/>
              <a:gd name="T37" fmla="*/ 1891135 h 1077"/>
              <a:gd name="T38" fmla="*/ 4988680 w 1064"/>
              <a:gd name="T39" fmla="*/ 3338308 h 1077"/>
              <a:gd name="T40" fmla="*/ 3720948 w 1064"/>
              <a:gd name="T41" fmla="*/ 2072080 h 1077"/>
              <a:gd name="T42" fmla="*/ 3424545 w 1064"/>
              <a:gd name="T43" fmla="*/ 3387680 h 1077"/>
              <a:gd name="T44" fmla="*/ 3342296 w 1064"/>
              <a:gd name="T45" fmla="*/ 4950011 h 1077"/>
              <a:gd name="T46" fmla="*/ 1712337 w 1064"/>
              <a:gd name="T47" fmla="*/ 4209946 h 1077"/>
              <a:gd name="T48" fmla="*/ 1876962 w 1064"/>
              <a:gd name="T49" fmla="*/ 5541960 h 1077"/>
              <a:gd name="T50" fmla="*/ 2337862 w 1064"/>
              <a:gd name="T51" fmla="*/ 7038505 h 1077"/>
              <a:gd name="T52" fmla="*/ 543277 w 1064"/>
              <a:gd name="T53" fmla="*/ 6906932 h 1077"/>
              <a:gd name="T54" fmla="*/ 1152507 w 1064"/>
              <a:gd name="T55" fmla="*/ 8090960 h 1077"/>
              <a:gd name="T56" fmla="*/ 2074436 w 1064"/>
              <a:gd name="T57" fmla="*/ 8847439 h 1077"/>
              <a:gd name="T58" fmla="*/ 1152507 w 1064"/>
              <a:gd name="T59" fmla="*/ 9620462 h 1077"/>
              <a:gd name="T60" fmla="*/ 543277 w 1064"/>
              <a:gd name="T61" fmla="*/ 10804489 h 1077"/>
              <a:gd name="T62" fmla="*/ 2337862 w 1064"/>
              <a:gd name="T63" fmla="*/ 10656502 h 1077"/>
              <a:gd name="T64" fmla="*/ 1876962 w 1064"/>
              <a:gd name="T65" fmla="*/ 12169461 h 1077"/>
              <a:gd name="T66" fmla="*/ 1712337 w 1064"/>
              <a:gd name="T67" fmla="*/ 13501475 h 1077"/>
              <a:gd name="T68" fmla="*/ 3342296 w 1064"/>
              <a:gd name="T69" fmla="*/ 12744996 h 1077"/>
              <a:gd name="T70" fmla="*/ 3424545 w 1064"/>
              <a:gd name="T71" fmla="*/ 14323742 h 1077"/>
              <a:gd name="T72" fmla="*/ 3720948 w 1064"/>
              <a:gd name="T73" fmla="*/ 15622927 h 1077"/>
              <a:gd name="T74" fmla="*/ 4988680 w 1064"/>
              <a:gd name="T75" fmla="*/ 14373113 h 1077"/>
              <a:gd name="T76" fmla="*/ 5614334 w 1064"/>
              <a:gd name="T77" fmla="*/ 15820286 h 1077"/>
              <a:gd name="T78" fmla="*/ 6338661 w 1064"/>
              <a:gd name="T79" fmla="*/ 16938527 h 1077"/>
              <a:gd name="T80" fmla="*/ 7112516 w 1064"/>
              <a:gd name="T81" fmla="*/ 15326824 h 1077"/>
              <a:gd name="T82" fmla="*/ 8182775 w 1064"/>
              <a:gd name="T83" fmla="*/ 16478022 h 1077"/>
              <a:gd name="T84" fmla="*/ 9252905 w 1064"/>
              <a:gd name="T85" fmla="*/ 17283874 h 1077"/>
              <a:gd name="T86" fmla="*/ 9417530 w 1064"/>
              <a:gd name="T87" fmla="*/ 15507769 h 1077"/>
              <a:gd name="T88" fmla="*/ 10833464 w 1064"/>
              <a:gd name="T89" fmla="*/ 16214877 h 1077"/>
              <a:gd name="T90" fmla="*/ 12101196 w 1064"/>
              <a:gd name="T91" fmla="*/ 16609595 h 1077"/>
              <a:gd name="T92" fmla="*/ 11656720 w 1064"/>
              <a:gd name="T93" fmla="*/ 14882862 h 1077"/>
              <a:gd name="T94" fmla="*/ 13220727 w 1064"/>
              <a:gd name="T95" fmla="*/ 15063807 h 1077"/>
              <a:gd name="T96" fmla="*/ 14554412 w 1064"/>
              <a:gd name="T97" fmla="*/ 14981477 h 1077"/>
              <a:gd name="T98" fmla="*/ 13533554 w 1064"/>
              <a:gd name="T99" fmla="*/ 13517890 h 1077"/>
              <a:gd name="T100" fmla="*/ 15064713 w 1064"/>
              <a:gd name="T101" fmla="*/ 13156129 h 1077"/>
              <a:gd name="T102" fmla="*/ 16299597 w 1064"/>
              <a:gd name="T103" fmla="*/ 12629838 h 1077"/>
              <a:gd name="T104" fmla="*/ 14850687 w 1064"/>
              <a:gd name="T105" fmla="*/ 11593798 h 1077"/>
              <a:gd name="T106" fmla="*/ 16167819 w 1064"/>
              <a:gd name="T107" fmla="*/ 10738703 h 1077"/>
              <a:gd name="T108" fmla="*/ 17139277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8" name="Freeform 11"/>
          <p:cNvSpPr>
            <a:spLocks noChangeArrowheads="1"/>
          </p:cNvSpPr>
          <p:nvPr/>
        </p:nvSpPr>
        <p:spPr bwMode="auto">
          <a:xfrm>
            <a:off x="3914775" y="2880122"/>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9" name="Freeform 11"/>
          <p:cNvSpPr>
            <a:spLocks noChangeArrowheads="1"/>
          </p:cNvSpPr>
          <p:nvPr/>
        </p:nvSpPr>
        <p:spPr bwMode="auto">
          <a:xfrm>
            <a:off x="4012407" y="3157538"/>
            <a:ext cx="102394" cy="104775"/>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tx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 name="Freeform 11"/>
          <p:cNvSpPr>
            <a:spLocks noChangeArrowheads="1"/>
          </p:cNvSpPr>
          <p:nvPr/>
        </p:nvSpPr>
        <p:spPr bwMode="auto">
          <a:xfrm>
            <a:off x="4672013" y="3689747"/>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1" name="Freeform 11"/>
          <p:cNvSpPr>
            <a:spLocks noChangeArrowheads="1"/>
          </p:cNvSpPr>
          <p:nvPr/>
        </p:nvSpPr>
        <p:spPr bwMode="auto">
          <a:xfrm>
            <a:off x="4775597" y="3169444"/>
            <a:ext cx="103584" cy="103585"/>
          </a:xfrm>
          <a:custGeom>
            <a:avLst/>
            <a:gdLst>
              <a:gd name="T0" fmla="*/ 16023588 w 1064"/>
              <a:gd name="T1" fmla="*/ 9423102 h 1077"/>
              <a:gd name="T2" fmla="*/ 15770859 w 1064"/>
              <a:gd name="T3" fmla="*/ 8354105 h 1077"/>
              <a:gd name="T4" fmla="*/ 17539964 w 1064"/>
              <a:gd name="T5" fmla="*/ 7877186 h 1077"/>
              <a:gd name="T6" fmla="*/ 16545921 w 1064"/>
              <a:gd name="T7" fmla="*/ 6972719 h 1077"/>
              <a:gd name="T8" fmla="*/ 15198031 w 1064"/>
              <a:gd name="T9" fmla="*/ 6101209 h 1077"/>
              <a:gd name="T10" fmla="*/ 16680659 w 1064"/>
              <a:gd name="T11" fmla="*/ 5065041 h 1077"/>
              <a:gd name="T12" fmla="*/ 15417012 w 1064"/>
              <a:gd name="T13" fmla="*/ 4538878 h 1077"/>
              <a:gd name="T14" fmla="*/ 13850012 w 1064"/>
              <a:gd name="T15" fmla="*/ 4193531 h 1077"/>
              <a:gd name="T16" fmla="*/ 14894678 w 1064"/>
              <a:gd name="T17" fmla="*/ 2713401 h 1077"/>
              <a:gd name="T18" fmla="*/ 13529914 w 1064"/>
              <a:gd name="T19" fmla="*/ 2647615 h 1077"/>
              <a:gd name="T20" fmla="*/ 11929294 w 1064"/>
              <a:gd name="T21" fmla="*/ 2828559 h 1077"/>
              <a:gd name="T22" fmla="*/ 12384129 w 1064"/>
              <a:gd name="T23" fmla="*/ 1101826 h 1077"/>
              <a:gd name="T24" fmla="*/ 11086733 w 1064"/>
              <a:gd name="T25" fmla="*/ 1496545 h 1077"/>
              <a:gd name="T26" fmla="*/ 9637725 w 1064"/>
              <a:gd name="T27" fmla="*/ 2203653 h 1077"/>
              <a:gd name="T28" fmla="*/ 9469239 w 1064"/>
              <a:gd name="T29" fmla="*/ 427548 h 1077"/>
              <a:gd name="T30" fmla="*/ 8374078 w 1064"/>
              <a:gd name="T31" fmla="*/ 1233399 h 1077"/>
              <a:gd name="T32" fmla="*/ 7278918 w 1064"/>
              <a:gd name="T33" fmla="*/ 2368054 h 1077"/>
              <a:gd name="T34" fmla="*/ 6486980 w 1064"/>
              <a:gd name="T35" fmla="*/ 756480 h 1077"/>
              <a:gd name="T36" fmla="*/ 5745537 w 1064"/>
              <a:gd name="T37" fmla="*/ 1891135 h 1077"/>
              <a:gd name="T38" fmla="*/ 5105341 w 1064"/>
              <a:gd name="T39" fmla="*/ 3338308 h 1077"/>
              <a:gd name="T40" fmla="*/ 3807945 w 1064"/>
              <a:gd name="T41" fmla="*/ 2072080 h 1077"/>
              <a:gd name="T42" fmla="*/ 3504592 w 1064"/>
              <a:gd name="T43" fmla="*/ 3387680 h 1077"/>
              <a:gd name="T44" fmla="*/ 3420349 w 1064"/>
              <a:gd name="T45" fmla="*/ 4950011 h 1077"/>
              <a:gd name="T46" fmla="*/ 1752361 w 1064"/>
              <a:gd name="T47" fmla="*/ 4209946 h 1077"/>
              <a:gd name="T48" fmla="*/ 1920847 w 1064"/>
              <a:gd name="T49" fmla="*/ 5541960 h 1077"/>
              <a:gd name="T50" fmla="*/ 2392557 w 1064"/>
              <a:gd name="T51" fmla="*/ 7038505 h 1077"/>
              <a:gd name="T52" fmla="*/ 556083 w 1064"/>
              <a:gd name="T53" fmla="*/ 6906932 h 1077"/>
              <a:gd name="T54" fmla="*/ 1179404 w 1064"/>
              <a:gd name="T55" fmla="*/ 8090960 h 1077"/>
              <a:gd name="T56" fmla="*/ 2122953 w 1064"/>
              <a:gd name="T57" fmla="*/ 8847439 h 1077"/>
              <a:gd name="T58" fmla="*/ 1179404 w 1064"/>
              <a:gd name="T59" fmla="*/ 9620462 h 1077"/>
              <a:gd name="T60" fmla="*/ 556083 w 1064"/>
              <a:gd name="T61" fmla="*/ 10804489 h 1077"/>
              <a:gd name="T62" fmla="*/ 2392557 w 1064"/>
              <a:gd name="T63" fmla="*/ 10656502 h 1077"/>
              <a:gd name="T64" fmla="*/ 1920847 w 1064"/>
              <a:gd name="T65" fmla="*/ 12169461 h 1077"/>
              <a:gd name="T66" fmla="*/ 1752361 w 1064"/>
              <a:gd name="T67" fmla="*/ 13501475 h 1077"/>
              <a:gd name="T68" fmla="*/ 3420349 w 1064"/>
              <a:gd name="T69" fmla="*/ 12744996 h 1077"/>
              <a:gd name="T70" fmla="*/ 3504592 w 1064"/>
              <a:gd name="T71" fmla="*/ 14323742 h 1077"/>
              <a:gd name="T72" fmla="*/ 3807945 w 1064"/>
              <a:gd name="T73" fmla="*/ 15622927 h 1077"/>
              <a:gd name="T74" fmla="*/ 5105341 w 1064"/>
              <a:gd name="T75" fmla="*/ 14373113 h 1077"/>
              <a:gd name="T76" fmla="*/ 5745537 w 1064"/>
              <a:gd name="T77" fmla="*/ 15820286 h 1077"/>
              <a:gd name="T78" fmla="*/ 6486980 w 1064"/>
              <a:gd name="T79" fmla="*/ 16938527 h 1077"/>
              <a:gd name="T80" fmla="*/ 7278918 w 1064"/>
              <a:gd name="T81" fmla="*/ 15326824 h 1077"/>
              <a:gd name="T82" fmla="*/ 8374078 w 1064"/>
              <a:gd name="T83" fmla="*/ 16478022 h 1077"/>
              <a:gd name="T84" fmla="*/ 9469239 w 1064"/>
              <a:gd name="T85" fmla="*/ 17283874 h 1077"/>
              <a:gd name="T86" fmla="*/ 9637725 w 1064"/>
              <a:gd name="T87" fmla="*/ 15507769 h 1077"/>
              <a:gd name="T88" fmla="*/ 11086733 w 1064"/>
              <a:gd name="T89" fmla="*/ 16214877 h 1077"/>
              <a:gd name="T90" fmla="*/ 12384129 w 1064"/>
              <a:gd name="T91" fmla="*/ 16609595 h 1077"/>
              <a:gd name="T92" fmla="*/ 11929294 w 1064"/>
              <a:gd name="T93" fmla="*/ 14882862 h 1077"/>
              <a:gd name="T94" fmla="*/ 13529914 w 1064"/>
              <a:gd name="T95" fmla="*/ 15063807 h 1077"/>
              <a:gd name="T96" fmla="*/ 14894678 w 1064"/>
              <a:gd name="T97" fmla="*/ 14981477 h 1077"/>
              <a:gd name="T98" fmla="*/ 13850012 w 1064"/>
              <a:gd name="T99" fmla="*/ 13517890 h 1077"/>
              <a:gd name="T100" fmla="*/ 15417012 w 1064"/>
              <a:gd name="T101" fmla="*/ 13156129 h 1077"/>
              <a:gd name="T102" fmla="*/ 16680659 w 1064"/>
              <a:gd name="T103" fmla="*/ 12629838 h 1077"/>
              <a:gd name="T104" fmla="*/ 15198031 w 1064"/>
              <a:gd name="T105" fmla="*/ 11593798 h 1077"/>
              <a:gd name="T106" fmla="*/ 16545921 w 1064"/>
              <a:gd name="T107" fmla="*/ 10738703 h 1077"/>
              <a:gd name="T108" fmla="*/ 17539964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2" name="Freeform 11"/>
          <p:cNvSpPr>
            <a:spLocks noChangeArrowheads="1"/>
          </p:cNvSpPr>
          <p:nvPr/>
        </p:nvSpPr>
        <p:spPr bwMode="auto">
          <a:xfrm>
            <a:off x="5119688" y="3175397"/>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3" name="Freeform 11"/>
          <p:cNvSpPr>
            <a:spLocks noChangeArrowheads="1"/>
          </p:cNvSpPr>
          <p:nvPr/>
        </p:nvSpPr>
        <p:spPr bwMode="auto">
          <a:xfrm>
            <a:off x="4998244" y="3557588"/>
            <a:ext cx="102394" cy="104775"/>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91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4" name="Freeform 11"/>
          <p:cNvSpPr>
            <a:spLocks noChangeArrowheads="1"/>
          </p:cNvSpPr>
          <p:nvPr/>
        </p:nvSpPr>
        <p:spPr bwMode="auto">
          <a:xfrm>
            <a:off x="5212557" y="3103960"/>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2"/>
          </a:solidFill>
          <a:ln>
            <a:noFil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5" name="Freeform 11"/>
          <p:cNvSpPr>
            <a:spLocks noChangeArrowheads="1"/>
          </p:cNvSpPr>
          <p:nvPr/>
        </p:nvSpPr>
        <p:spPr bwMode="auto">
          <a:xfrm>
            <a:off x="5181600" y="3284935"/>
            <a:ext cx="102394" cy="103584"/>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29" name="Group 42"/>
          <p:cNvGrpSpPr/>
          <p:nvPr/>
        </p:nvGrpSpPr>
        <p:grpSpPr bwMode="auto">
          <a:xfrm>
            <a:off x="4219575" y="3896916"/>
            <a:ext cx="835819" cy="842963"/>
            <a:chOff x="0" y="0"/>
            <a:chExt cx="749300" cy="756115"/>
          </a:xfrm>
        </p:grpSpPr>
        <p:sp>
          <p:nvSpPr>
            <p:cNvPr id="30" name="Freeform 43"/>
            <p:cNvSpPr>
              <a:spLocks noChangeArrowheads="1"/>
            </p:cNvSpPr>
            <p:nvPr/>
          </p:nvSpPr>
          <p:spPr bwMode="auto">
            <a:xfrm>
              <a:off x="25400" y="513228"/>
              <a:ext cx="698500" cy="66675"/>
            </a:xfrm>
            <a:custGeom>
              <a:avLst/>
              <a:gdLst>
                <a:gd name="T0" fmla="*/ 105077889 w 226"/>
                <a:gd name="T1" fmla="*/ 202070710 h 22"/>
                <a:gd name="T2" fmla="*/ 2053781624 w 226"/>
                <a:gd name="T3" fmla="*/ 202070710 h 22"/>
                <a:gd name="T4" fmla="*/ 2147483646 w 226"/>
                <a:gd name="T5" fmla="*/ 0 h 22"/>
                <a:gd name="T6" fmla="*/ 0 w 226"/>
                <a:gd name="T7" fmla="*/ 0 h 22"/>
                <a:gd name="T8" fmla="*/ 105077889 w 226"/>
                <a:gd name="T9" fmla="*/ 202070710 h 22"/>
                <a:gd name="T10" fmla="*/ 0 60000 65536"/>
                <a:gd name="T11" fmla="*/ 0 60000 65536"/>
                <a:gd name="T12" fmla="*/ 0 60000 65536"/>
                <a:gd name="T13" fmla="*/ 0 60000 65536"/>
                <a:gd name="T14" fmla="*/ 0 60000 65536"/>
                <a:gd name="T15" fmla="*/ 0 w 226"/>
                <a:gd name="T16" fmla="*/ 0 h 22"/>
                <a:gd name="T17" fmla="*/ 226 w 226"/>
                <a:gd name="T18" fmla="*/ 22 h 22"/>
              </a:gdLst>
              <a:ahLst/>
              <a:cxnLst>
                <a:cxn ang="T10">
                  <a:pos x="T0" y="T1"/>
                </a:cxn>
                <a:cxn ang="T11">
                  <a:pos x="T2" y="T3"/>
                </a:cxn>
                <a:cxn ang="T12">
                  <a:pos x="T4" y="T5"/>
                </a:cxn>
                <a:cxn ang="T13">
                  <a:pos x="T6" y="T7"/>
                </a:cxn>
                <a:cxn ang="T14">
                  <a:pos x="T8" y="T9"/>
                </a:cxn>
              </a:cxnLst>
              <a:rect l="T15" t="T16" r="T17" b="T18"/>
              <a:pathLst>
                <a:path w="226" h="22">
                  <a:moveTo>
                    <a:pt x="11" y="22"/>
                  </a:moveTo>
                  <a:cubicBezTo>
                    <a:pt x="215" y="22"/>
                    <a:pt x="215" y="22"/>
                    <a:pt x="215" y="22"/>
                  </a:cubicBezTo>
                  <a:cubicBezTo>
                    <a:pt x="220" y="15"/>
                    <a:pt x="223" y="8"/>
                    <a:pt x="226" y="0"/>
                  </a:cubicBezTo>
                  <a:cubicBezTo>
                    <a:pt x="0" y="0"/>
                    <a:pt x="0" y="0"/>
                    <a:pt x="0" y="0"/>
                  </a:cubicBezTo>
                  <a:cubicBezTo>
                    <a:pt x="3" y="8"/>
                    <a:pt x="7" y="15"/>
                    <a:pt x="11" y="22"/>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1" name="Freeform 44"/>
            <p:cNvSpPr>
              <a:spLocks noChangeArrowheads="1"/>
            </p:cNvSpPr>
            <p:nvPr/>
          </p:nvSpPr>
          <p:spPr bwMode="auto">
            <a:xfrm>
              <a:off x="114300" y="651340"/>
              <a:ext cx="519112" cy="104775"/>
            </a:xfrm>
            <a:custGeom>
              <a:avLst/>
              <a:gdLst>
                <a:gd name="T0" fmla="*/ 802015680 w 168"/>
                <a:gd name="T1" fmla="*/ 322876489 h 34"/>
                <a:gd name="T2" fmla="*/ 1604031360 w 168"/>
                <a:gd name="T3" fmla="*/ 0 h 34"/>
                <a:gd name="T4" fmla="*/ 0 w 168"/>
                <a:gd name="T5" fmla="*/ 0 h 34"/>
                <a:gd name="T6" fmla="*/ 802015680 w 168"/>
                <a:gd name="T7" fmla="*/ 322876489 h 34"/>
                <a:gd name="T8" fmla="*/ 0 60000 65536"/>
                <a:gd name="T9" fmla="*/ 0 60000 65536"/>
                <a:gd name="T10" fmla="*/ 0 60000 65536"/>
                <a:gd name="T11" fmla="*/ 0 60000 65536"/>
                <a:gd name="T12" fmla="*/ 0 w 168"/>
                <a:gd name="T13" fmla="*/ 0 h 34"/>
                <a:gd name="T14" fmla="*/ 168 w 168"/>
                <a:gd name="T15" fmla="*/ 34 h 34"/>
              </a:gdLst>
              <a:ahLst/>
              <a:cxnLst>
                <a:cxn ang="T8">
                  <a:pos x="T0" y="T1"/>
                </a:cxn>
                <a:cxn ang="T9">
                  <a:pos x="T2" y="T3"/>
                </a:cxn>
                <a:cxn ang="T10">
                  <a:pos x="T4" y="T5"/>
                </a:cxn>
                <a:cxn ang="T11">
                  <a:pos x="T6" y="T7"/>
                </a:cxn>
              </a:cxnLst>
              <a:rect l="T12" t="T13" r="T14" b="T15"/>
              <a:pathLst>
                <a:path w="168" h="34">
                  <a:moveTo>
                    <a:pt x="84" y="34"/>
                  </a:moveTo>
                  <a:cubicBezTo>
                    <a:pt x="117" y="34"/>
                    <a:pt x="146" y="21"/>
                    <a:pt x="168" y="0"/>
                  </a:cubicBezTo>
                  <a:cubicBezTo>
                    <a:pt x="0" y="0"/>
                    <a:pt x="0" y="0"/>
                    <a:pt x="0" y="0"/>
                  </a:cubicBezTo>
                  <a:cubicBezTo>
                    <a:pt x="22" y="21"/>
                    <a:pt x="51" y="34"/>
                    <a:pt x="84" y="34"/>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2" name="Freeform 45"/>
            <p:cNvSpPr>
              <a:spLocks noChangeArrowheads="1"/>
            </p:cNvSpPr>
            <p:nvPr/>
          </p:nvSpPr>
          <p:spPr bwMode="auto">
            <a:xfrm>
              <a:off x="0" y="0"/>
              <a:ext cx="749300" cy="441791"/>
            </a:xfrm>
            <a:custGeom>
              <a:avLst/>
              <a:gdLst>
                <a:gd name="T0" fmla="*/ 2147483646 w 242"/>
                <a:gd name="T1" fmla="*/ 0 h 165"/>
                <a:gd name="T2" fmla="*/ 0 w 242"/>
                <a:gd name="T3" fmla="*/ 0 h 165"/>
                <a:gd name="T4" fmla="*/ 0 w 242"/>
                <a:gd name="T5" fmla="*/ 1046691237 h 165"/>
                <a:gd name="T6" fmla="*/ 19175268 w 242"/>
                <a:gd name="T7" fmla="*/ 1182904774 h 165"/>
                <a:gd name="T8" fmla="*/ 2147483646 w 242"/>
                <a:gd name="T9" fmla="*/ 1182904774 h 165"/>
                <a:gd name="T10" fmla="*/ 2147483646 w 242"/>
                <a:gd name="T11" fmla="*/ 1046691237 h 165"/>
                <a:gd name="T12" fmla="*/ 2147483646 w 242"/>
                <a:gd name="T13" fmla="*/ 0 h 165"/>
                <a:gd name="T14" fmla="*/ 0 60000 65536"/>
                <a:gd name="T15" fmla="*/ 0 60000 65536"/>
                <a:gd name="T16" fmla="*/ 0 60000 65536"/>
                <a:gd name="T17" fmla="*/ 0 60000 65536"/>
                <a:gd name="T18" fmla="*/ 0 60000 65536"/>
                <a:gd name="T19" fmla="*/ 0 60000 65536"/>
                <a:gd name="T20" fmla="*/ 0 60000 65536"/>
                <a:gd name="T21" fmla="*/ 0 w 242"/>
                <a:gd name="T22" fmla="*/ 0 h 165"/>
                <a:gd name="T23" fmla="*/ 242 w 242"/>
                <a:gd name="T24" fmla="*/ 165 h 1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2" h="165">
                  <a:moveTo>
                    <a:pt x="242" y="0"/>
                  </a:moveTo>
                  <a:cubicBezTo>
                    <a:pt x="0" y="0"/>
                    <a:pt x="0" y="0"/>
                    <a:pt x="0" y="0"/>
                  </a:cubicBezTo>
                  <a:cubicBezTo>
                    <a:pt x="0" y="146"/>
                    <a:pt x="0" y="146"/>
                    <a:pt x="0" y="146"/>
                  </a:cubicBezTo>
                  <a:cubicBezTo>
                    <a:pt x="0" y="153"/>
                    <a:pt x="1" y="159"/>
                    <a:pt x="2" y="165"/>
                  </a:cubicBezTo>
                  <a:cubicBezTo>
                    <a:pt x="240" y="165"/>
                    <a:pt x="240" y="165"/>
                    <a:pt x="240" y="165"/>
                  </a:cubicBezTo>
                  <a:cubicBezTo>
                    <a:pt x="241" y="159"/>
                    <a:pt x="242" y="153"/>
                    <a:pt x="242" y="146"/>
                  </a:cubicBezTo>
                  <a:lnTo>
                    <a:pt x="242"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33" name="组合 24"/>
          <p:cNvGrpSpPr/>
          <p:nvPr/>
        </p:nvGrpSpPr>
        <p:grpSpPr bwMode="auto">
          <a:xfrm>
            <a:off x="4200525" y="1129904"/>
            <a:ext cx="1044179" cy="1045369"/>
            <a:chOff x="0" y="0"/>
            <a:chExt cx="1043395" cy="1045611"/>
          </a:xfrm>
        </p:grpSpPr>
        <p:sp>
          <p:nvSpPr>
            <p:cNvPr id="34" name="Freeform 10"/>
            <p:cNvSpPr>
              <a:spLocks noEditPoints="1" noChangeArrowheads="1"/>
            </p:cNvSpPr>
            <p:nvPr/>
          </p:nvSpPr>
          <p:spPr bwMode="auto">
            <a:xfrm>
              <a:off x="0" y="0"/>
              <a:ext cx="1043395" cy="1045611"/>
            </a:xfrm>
            <a:custGeom>
              <a:avLst/>
              <a:gdLst>
                <a:gd name="T0" fmla="*/ 959232918 w 1088"/>
                <a:gd name="T1" fmla="*/ 466546832 h 1090"/>
                <a:gd name="T2" fmla="*/ 952795133 w 1088"/>
                <a:gd name="T3" fmla="*/ 418696219 h 1090"/>
                <a:gd name="T4" fmla="*/ 941758929 w 1088"/>
                <a:gd name="T5" fmla="*/ 371765552 h 1090"/>
                <a:gd name="T6" fmla="*/ 926124307 w 1088"/>
                <a:gd name="T7" fmla="*/ 326674777 h 1090"/>
                <a:gd name="T8" fmla="*/ 904971583 w 1088"/>
                <a:gd name="T9" fmla="*/ 282504907 h 1090"/>
                <a:gd name="T10" fmla="*/ 880140125 w 1088"/>
                <a:gd name="T11" fmla="*/ 242015779 h 1090"/>
                <a:gd name="T12" fmla="*/ 850710248 w 1088"/>
                <a:gd name="T13" fmla="*/ 203366543 h 1090"/>
                <a:gd name="T14" fmla="*/ 818520361 w 1088"/>
                <a:gd name="T15" fmla="*/ 168399009 h 1090"/>
                <a:gd name="T16" fmla="*/ 781733016 w 1088"/>
                <a:gd name="T17" fmla="*/ 137111258 h 1090"/>
                <a:gd name="T18" fmla="*/ 742186619 w 1088"/>
                <a:gd name="T19" fmla="*/ 109505209 h 1090"/>
                <a:gd name="T20" fmla="*/ 699881171 w 1088"/>
                <a:gd name="T21" fmla="*/ 85579903 h 1090"/>
                <a:gd name="T22" fmla="*/ 655736356 w 1088"/>
                <a:gd name="T23" fmla="*/ 67175231 h 1090"/>
                <a:gd name="T24" fmla="*/ 609752174 w 1088"/>
                <a:gd name="T25" fmla="*/ 53372206 h 1090"/>
                <a:gd name="T26" fmla="*/ 561928625 w 1088"/>
                <a:gd name="T27" fmla="*/ 44169870 h 1090"/>
                <a:gd name="T28" fmla="*/ 514105075 w 1088"/>
                <a:gd name="T29" fmla="*/ 40489128 h 1090"/>
                <a:gd name="T30" fmla="*/ 466280567 w 1088"/>
                <a:gd name="T31" fmla="*/ 41409073 h 1090"/>
                <a:gd name="T32" fmla="*/ 418457017 w 1088"/>
                <a:gd name="T33" fmla="*/ 47850613 h 1090"/>
                <a:gd name="T34" fmla="*/ 371553151 w 1088"/>
                <a:gd name="T35" fmla="*/ 58893800 h 1090"/>
                <a:gd name="T36" fmla="*/ 325568969 w 1088"/>
                <a:gd name="T37" fmla="*/ 74536716 h 1090"/>
                <a:gd name="T38" fmla="*/ 282343838 w 1088"/>
                <a:gd name="T39" fmla="*/ 95702185 h 1090"/>
                <a:gd name="T40" fmla="*/ 240958074 w 1088"/>
                <a:gd name="T41" fmla="*/ 120547437 h 1090"/>
                <a:gd name="T42" fmla="*/ 203251044 w 1088"/>
                <a:gd name="T43" fmla="*/ 149994337 h 1090"/>
                <a:gd name="T44" fmla="*/ 167383382 w 1088"/>
                <a:gd name="T45" fmla="*/ 183121979 h 1090"/>
                <a:gd name="T46" fmla="*/ 136113179 w 1088"/>
                <a:gd name="T47" fmla="*/ 219010419 h 1090"/>
                <a:gd name="T48" fmla="*/ 108522670 w 1088"/>
                <a:gd name="T49" fmla="*/ 259499546 h 1090"/>
                <a:gd name="T50" fmla="*/ 85530579 w 1088"/>
                <a:gd name="T51" fmla="*/ 301829525 h 1090"/>
                <a:gd name="T52" fmla="*/ 67136906 w 1088"/>
                <a:gd name="T53" fmla="*/ 345999395 h 1090"/>
                <a:gd name="T54" fmla="*/ 53341651 w 1088"/>
                <a:gd name="T55" fmla="*/ 392010116 h 1090"/>
                <a:gd name="T56" fmla="*/ 44144815 w 1088"/>
                <a:gd name="T57" fmla="*/ 439860729 h 1090"/>
                <a:gd name="T58" fmla="*/ 40466080 w 1088"/>
                <a:gd name="T59" fmla="*/ 487711341 h 1090"/>
                <a:gd name="T60" fmla="*/ 41385764 w 1088"/>
                <a:gd name="T61" fmla="*/ 535562913 h 1090"/>
                <a:gd name="T62" fmla="*/ 47823550 w 1088"/>
                <a:gd name="T63" fmla="*/ 583413526 h 1090"/>
                <a:gd name="T64" fmla="*/ 58859753 w 1088"/>
                <a:gd name="T65" fmla="*/ 631264139 h 1090"/>
                <a:gd name="T66" fmla="*/ 74494375 w 1088"/>
                <a:gd name="T67" fmla="*/ 676354914 h 1090"/>
                <a:gd name="T68" fmla="*/ 95647099 w 1088"/>
                <a:gd name="T69" fmla="*/ 719604839 h 1090"/>
                <a:gd name="T70" fmla="*/ 120478557 w 1088"/>
                <a:gd name="T71" fmla="*/ 761013912 h 1090"/>
                <a:gd name="T72" fmla="*/ 149908434 w 1088"/>
                <a:gd name="T73" fmla="*/ 799663148 h 1090"/>
                <a:gd name="T74" fmla="*/ 182098321 w 1088"/>
                <a:gd name="T75" fmla="*/ 834630682 h 1090"/>
                <a:gd name="T76" fmla="*/ 218885666 w 1088"/>
                <a:gd name="T77" fmla="*/ 865918433 h 1090"/>
                <a:gd name="T78" fmla="*/ 258432063 w 1088"/>
                <a:gd name="T79" fmla="*/ 893524482 h 1090"/>
                <a:gd name="T80" fmla="*/ 300737511 w 1088"/>
                <a:gd name="T81" fmla="*/ 916529842 h 1090"/>
                <a:gd name="T82" fmla="*/ 344882326 w 1088"/>
                <a:gd name="T83" fmla="*/ 935854460 h 1090"/>
                <a:gd name="T84" fmla="*/ 390866508 w 1088"/>
                <a:gd name="T85" fmla="*/ 949657485 h 1090"/>
                <a:gd name="T86" fmla="*/ 438690057 w 1088"/>
                <a:gd name="T87" fmla="*/ 957938916 h 1090"/>
                <a:gd name="T88" fmla="*/ 486513607 w 1088"/>
                <a:gd name="T89" fmla="*/ 962540564 h 1090"/>
                <a:gd name="T90" fmla="*/ 534338115 w 1088"/>
                <a:gd name="T91" fmla="*/ 961620618 h 1090"/>
                <a:gd name="T92" fmla="*/ 582161665 w 1088"/>
                <a:gd name="T93" fmla="*/ 955179078 h 1090"/>
                <a:gd name="T94" fmla="*/ 629065531 w 1088"/>
                <a:gd name="T95" fmla="*/ 944135891 h 1090"/>
                <a:gd name="T96" fmla="*/ 675049713 w 1088"/>
                <a:gd name="T97" fmla="*/ 928492975 h 1090"/>
                <a:gd name="T98" fmla="*/ 718274844 w 1088"/>
                <a:gd name="T99" fmla="*/ 907327506 h 1090"/>
                <a:gd name="T100" fmla="*/ 759660608 w 1088"/>
                <a:gd name="T101" fmla="*/ 882482254 h 1090"/>
                <a:gd name="T102" fmla="*/ 797367638 w 1088"/>
                <a:gd name="T103" fmla="*/ 853035354 h 1090"/>
                <a:gd name="T104" fmla="*/ 832315616 w 1088"/>
                <a:gd name="T105" fmla="*/ 819907712 h 1090"/>
                <a:gd name="T106" fmla="*/ 864505503 w 1088"/>
                <a:gd name="T107" fmla="*/ 783099327 h 1090"/>
                <a:gd name="T108" fmla="*/ 891176328 w 1088"/>
                <a:gd name="T109" fmla="*/ 743530145 h 1090"/>
                <a:gd name="T110" fmla="*/ 915088103 w 1088"/>
                <a:gd name="T111" fmla="*/ 701200166 h 1090"/>
                <a:gd name="T112" fmla="*/ 933481776 w 1088"/>
                <a:gd name="T113" fmla="*/ 657030296 h 1090"/>
                <a:gd name="T114" fmla="*/ 947277031 w 1088"/>
                <a:gd name="T115" fmla="*/ 611019575 h 1090"/>
                <a:gd name="T116" fmla="*/ 956473867 w 1088"/>
                <a:gd name="T117" fmla="*/ 563168962 h 1090"/>
                <a:gd name="T118" fmla="*/ 960152602 w 1088"/>
                <a:gd name="T119" fmla="*/ 51531835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35" name="Group 47"/>
            <p:cNvGrpSpPr/>
            <p:nvPr/>
          </p:nvGrpSpPr>
          <p:grpSpPr bwMode="auto">
            <a:xfrm>
              <a:off x="323200" y="281930"/>
              <a:ext cx="396995" cy="497771"/>
              <a:chOff x="0" y="0"/>
              <a:chExt cx="324452" cy="406813"/>
            </a:xfrm>
          </p:grpSpPr>
          <p:sp>
            <p:nvSpPr>
              <p:cNvPr id="36" name="Freeform 80"/>
              <p:cNvSpPr>
                <a:spLocks noChangeArrowheads="1"/>
              </p:cNvSpPr>
              <p:nvPr/>
            </p:nvSpPr>
            <p:spPr bwMode="auto">
              <a:xfrm>
                <a:off x="0" y="169713"/>
                <a:ext cx="324452" cy="134772"/>
              </a:xfrm>
              <a:custGeom>
                <a:avLst/>
                <a:gdLst>
                  <a:gd name="T0" fmla="*/ 537087246 w 98"/>
                  <a:gd name="T1" fmla="*/ 181635594 h 40"/>
                  <a:gd name="T2" fmla="*/ 21920374 w 98"/>
                  <a:gd name="T3" fmla="*/ 0 h 40"/>
                  <a:gd name="T4" fmla="*/ 0 w 98"/>
                  <a:gd name="T5" fmla="*/ 56762597 h 40"/>
                  <a:gd name="T6" fmla="*/ 0 w 98"/>
                  <a:gd name="T7" fmla="*/ 227043650 h 40"/>
                  <a:gd name="T8" fmla="*/ 537087246 w 98"/>
                  <a:gd name="T9" fmla="*/ 454087300 h 40"/>
                  <a:gd name="T10" fmla="*/ 1074174493 w 98"/>
                  <a:gd name="T11" fmla="*/ 227043650 h 40"/>
                  <a:gd name="T12" fmla="*/ 1074174493 w 98"/>
                  <a:gd name="T13" fmla="*/ 56762597 h 40"/>
                  <a:gd name="T14" fmla="*/ 1052254118 w 98"/>
                  <a:gd name="T15" fmla="*/ 0 h 40"/>
                  <a:gd name="T16" fmla="*/ 537087246 w 98"/>
                  <a:gd name="T17" fmla="*/ 18163559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7" name="Freeform 81"/>
              <p:cNvSpPr>
                <a:spLocks noChangeArrowheads="1"/>
              </p:cNvSpPr>
              <p:nvPr/>
            </p:nvSpPr>
            <p:spPr bwMode="auto">
              <a:xfrm>
                <a:off x="0" y="274536"/>
                <a:ext cx="324452" cy="132277"/>
              </a:xfrm>
              <a:custGeom>
                <a:avLst/>
                <a:gdLst>
                  <a:gd name="T0" fmla="*/ 537087246 w 98"/>
                  <a:gd name="T1" fmla="*/ 164036708 h 40"/>
                  <a:gd name="T2" fmla="*/ 21920374 w 98"/>
                  <a:gd name="T3" fmla="*/ 0 h 40"/>
                  <a:gd name="T4" fmla="*/ 0 w 98"/>
                  <a:gd name="T5" fmla="*/ 43744004 h 40"/>
                  <a:gd name="T6" fmla="*/ 0 w 98"/>
                  <a:gd name="T7" fmla="*/ 207780712 h 40"/>
                  <a:gd name="T8" fmla="*/ 537087246 w 98"/>
                  <a:gd name="T9" fmla="*/ 437430118 h 40"/>
                  <a:gd name="T10" fmla="*/ 1074174493 w 98"/>
                  <a:gd name="T11" fmla="*/ 207780712 h 40"/>
                  <a:gd name="T12" fmla="*/ 1074174493 w 98"/>
                  <a:gd name="T13" fmla="*/ 43744004 h 40"/>
                  <a:gd name="T14" fmla="*/ 1052254118 w 98"/>
                  <a:gd name="T15" fmla="*/ 0 h 40"/>
                  <a:gd name="T16" fmla="*/ 537087246 w 98"/>
                  <a:gd name="T17" fmla="*/ 164036708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8" name="Freeform 82"/>
              <p:cNvSpPr>
                <a:spLocks noChangeArrowheads="1"/>
              </p:cNvSpPr>
              <p:nvPr/>
            </p:nvSpPr>
            <p:spPr bwMode="auto">
              <a:xfrm>
                <a:off x="0" y="69882"/>
                <a:ext cx="324452" cy="137269"/>
              </a:xfrm>
              <a:custGeom>
                <a:avLst/>
                <a:gdLst>
                  <a:gd name="T0" fmla="*/ 1052254118 w 98"/>
                  <a:gd name="T1" fmla="*/ 0 h 41"/>
                  <a:gd name="T2" fmla="*/ 537087246 w 98"/>
                  <a:gd name="T3" fmla="*/ 168137785 h 41"/>
                  <a:gd name="T4" fmla="*/ 21920374 w 98"/>
                  <a:gd name="T5" fmla="*/ 0 h 41"/>
                  <a:gd name="T6" fmla="*/ 0 w 98"/>
                  <a:gd name="T7" fmla="*/ 56045928 h 41"/>
                  <a:gd name="T8" fmla="*/ 0 w 98"/>
                  <a:gd name="T9" fmla="*/ 224183713 h 41"/>
                  <a:gd name="T10" fmla="*/ 537087246 w 98"/>
                  <a:gd name="T11" fmla="*/ 459579960 h 41"/>
                  <a:gd name="T12" fmla="*/ 1074174493 w 98"/>
                  <a:gd name="T13" fmla="*/ 224183713 h 41"/>
                  <a:gd name="T14" fmla="*/ 1074174493 w 98"/>
                  <a:gd name="T15" fmla="*/ 56045928 h 41"/>
                  <a:gd name="T16" fmla="*/ 1052254118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9" name="Oval 83"/>
              <p:cNvSpPr>
                <a:spLocks noChangeArrowheads="1"/>
              </p:cNvSpPr>
              <p:nvPr/>
            </p:nvSpPr>
            <p:spPr bwMode="auto">
              <a:xfrm>
                <a:off x="4991" y="0"/>
                <a:ext cx="316965" cy="107319"/>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grpSp>
        <p:nvGrpSpPr>
          <p:cNvPr id="40" name="组合 26"/>
          <p:cNvGrpSpPr/>
          <p:nvPr/>
        </p:nvGrpSpPr>
        <p:grpSpPr bwMode="auto">
          <a:xfrm>
            <a:off x="4433887" y="2130029"/>
            <a:ext cx="1044179" cy="1045369"/>
            <a:chOff x="0" y="0"/>
            <a:chExt cx="1043395" cy="1045611"/>
          </a:xfrm>
        </p:grpSpPr>
        <p:sp>
          <p:nvSpPr>
            <p:cNvPr id="41" name="Freeform 10"/>
            <p:cNvSpPr>
              <a:spLocks noEditPoints="1" noChangeArrowheads="1"/>
            </p:cNvSpPr>
            <p:nvPr/>
          </p:nvSpPr>
          <p:spPr bwMode="auto">
            <a:xfrm>
              <a:off x="0" y="0"/>
              <a:ext cx="1043395" cy="1045611"/>
            </a:xfrm>
            <a:custGeom>
              <a:avLst/>
              <a:gdLst>
                <a:gd name="T0" fmla="*/ 959232918 w 1088"/>
                <a:gd name="T1" fmla="*/ 466546832 h 1090"/>
                <a:gd name="T2" fmla="*/ 952795133 w 1088"/>
                <a:gd name="T3" fmla="*/ 418696219 h 1090"/>
                <a:gd name="T4" fmla="*/ 941758929 w 1088"/>
                <a:gd name="T5" fmla="*/ 371765552 h 1090"/>
                <a:gd name="T6" fmla="*/ 926124307 w 1088"/>
                <a:gd name="T7" fmla="*/ 326674777 h 1090"/>
                <a:gd name="T8" fmla="*/ 904971583 w 1088"/>
                <a:gd name="T9" fmla="*/ 282504907 h 1090"/>
                <a:gd name="T10" fmla="*/ 880140125 w 1088"/>
                <a:gd name="T11" fmla="*/ 242015779 h 1090"/>
                <a:gd name="T12" fmla="*/ 850710248 w 1088"/>
                <a:gd name="T13" fmla="*/ 203366543 h 1090"/>
                <a:gd name="T14" fmla="*/ 818520361 w 1088"/>
                <a:gd name="T15" fmla="*/ 168399009 h 1090"/>
                <a:gd name="T16" fmla="*/ 781733016 w 1088"/>
                <a:gd name="T17" fmla="*/ 137111258 h 1090"/>
                <a:gd name="T18" fmla="*/ 742186619 w 1088"/>
                <a:gd name="T19" fmla="*/ 109505209 h 1090"/>
                <a:gd name="T20" fmla="*/ 699881171 w 1088"/>
                <a:gd name="T21" fmla="*/ 85579903 h 1090"/>
                <a:gd name="T22" fmla="*/ 655736356 w 1088"/>
                <a:gd name="T23" fmla="*/ 67175231 h 1090"/>
                <a:gd name="T24" fmla="*/ 609752174 w 1088"/>
                <a:gd name="T25" fmla="*/ 53372206 h 1090"/>
                <a:gd name="T26" fmla="*/ 561928625 w 1088"/>
                <a:gd name="T27" fmla="*/ 44169870 h 1090"/>
                <a:gd name="T28" fmla="*/ 514105075 w 1088"/>
                <a:gd name="T29" fmla="*/ 40489128 h 1090"/>
                <a:gd name="T30" fmla="*/ 466280567 w 1088"/>
                <a:gd name="T31" fmla="*/ 41409073 h 1090"/>
                <a:gd name="T32" fmla="*/ 418457017 w 1088"/>
                <a:gd name="T33" fmla="*/ 47850613 h 1090"/>
                <a:gd name="T34" fmla="*/ 371553151 w 1088"/>
                <a:gd name="T35" fmla="*/ 58893800 h 1090"/>
                <a:gd name="T36" fmla="*/ 325568969 w 1088"/>
                <a:gd name="T37" fmla="*/ 74536716 h 1090"/>
                <a:gd name="T38" fmla="*/ 282343838 w 1088"/>
                <a:gd name="T39" fmla="*/ 95702185 h 1090"/>
                <a:gd name="T40" fmla="*/ 240958074 w 1088"/>
                <a:gd name="T41" fmla="*/ 120547437 h 1090"/>
                <a:gd name="T42" fmla="*/ 203251044 w 1088"/>
                <a:gd name="T43" fmla="*/ 149994337 h 1090"/>
                <a:gd name="T44" fmla="*/ 167383382 w 1088"/>
                <a:gd name="T45" fmla="*/ 183121979 h 1090"/>
                <a:gd name="T46" fmla="*/ 136113179 w 1088"/>
                <a:gd name="T47" fmla="*/ 219010419 h 1090"/>
                <a:gd name="T48" fmla="*/ 108522670 w 1088"/>
                <a:gd name="T49" fmla="*/ 259499546 h 1090"/>
                <a:gd name="T50" fmla="*/ 85530579 w 1088"/>
                <a:gd name="T51" fmla="*/ 301829525 h 1090"/>
                <a:gd name="T52" fmla="*/ 67136906 w 1088"/>
                <a:gd name="T53" fmla="*/ 345999395 h 1090"/>
                <a:gd name="T54" fmla="*/ 53341651 w 1088"/>
                <a:gd name="T55" fmla="*/ 392010116 h 1090"/>
                <a:gd name="T56" fmla="*/ 44144815 w 1088"/>
                <a:gd name="T57" fmla="*/ 439860729 h 1090"/>
                <a:gd name="T58" fmla="*/ 40466080 w 1088"/>
                <a:gd name="T59" fmla="*/ 487711341 h 1090"/>
                <a:gd name="T60" fmla="*/ 41385764 w 1088"/>
                <a:gd name="T61" fmla="*/ 535562913 h 1090"/>
                <a:gd name="T62" fmla="*/ 47823550 w 1088"/>
                <a:gd name="T63" fmla="*/ 583413526 h 1090"/>
                <a:gd name="T64" fmla="*/ 58859753 w 1088"/>
                <a:gd name="T65" fmla="*/ 631264139 h 1090"/>
                <a:gd name="T66" fmla="*/ 74494375 w 1088"/>
                <a:gd name="T67" fmla="*/ 676354914 h 1090"/>
                <a:gd name="T68" fmla="*/ 95647099 w 1088"/>
                <a:gd name="T69" fmla="*/ 719604839 h 1090"/>
                <a:gd name="T70" fmla="*/ 120478557 w 1088"/>
                <a:gd name="T71" fmla="*/ 761013912 h 1090"/>
                <a:gd name="T72" fmla="*/ 149908434 w 1088"/>
                <a:gd name="T73" fmla="*/ 799663148 h 1090"/>
                <a:gd name="T74" fmla="*/ 182098321 w 1088"/>
                <a:gd name="T75" fmla="*/ 834630682 h 1090"/>
                <a:gd name="T76" fmla="*/ 218885666 w 1088"/>
                <a:gd name="T77" fmla="*/ 865918433 h 1090"/>
                <a:gd name="T78" fmla="*/ 258432063 w 1088"/>
                <a:gd name="T79" fmla="*/ 893524482 h 1090"/>
                <a:gd name="T80" fmla="*/ 300737511 w 1088"/>
                <a:gd name="T81" fmla="*/ 916529842 h 1090"/>
                <a:gd name="T82" fmla="*/ 344882326 w 1088"/>
                <a:gd name="T83" fmla="*/ 935854460 h 1090"/>
                <a:gd name="T84" fmla="*/ 390866508 w 1088"/>
                <a:gd name="T85" fmla="*/ 949657485 h 1090"/>
                <a:gd name="T86" fmla="*/ 438690057 w 1088"/>
                <a:gd name="T87" fmla="*/ 957938916 h 1090"/>
                <a:gd name="T88" fmla="*/ 486513607 w 1088"/>
                <a:gd name="T89" fmla="*/ 962540564 h 1090"/>
                <a:gd name="T90" fmla="*/ 534338115 w 1088"/>
                <a:gd name="T91" fmla="*/ 961620618 h 1090"/>
                <a:gd name="T92" fmla="*/ 582161665 w 1088"/>
                <a:gd name="T93" fmla="*/ 955179078 h 1090"/>
                <a:gd name="T94" fmla="*/ 629065531 w 1088"/>
                <a:gd name="T95" fmla="*/ 944135891 h 1090"/>
                <a:gd name="T96" fmla="*/ 675049713 w 1088"/>
                <a:gd name="T97" fmla="*/ 928492975 h 1090"/>
                <a:gd name="T98" fmla="*/ 718274844 w 1088"/>
                <a:gd name="T99" fmla="*/ 907327506 h 1090"/>
                <a:gd name="T100" fmla="*/ 759660608 w 1088"/>
                <a:gd name="T101" fmla="*/ 882482254 h 1090"/>
                <a:gd name="T102" fmla="*/ 797367638 w 1088"/>
                <a:gd name="T103" fmla="*/ 853035354 h 1090"/>
                <a:gd name="T104" fmla="*/ 832315616 w 1088"/>
                <a:gd name="T105" fmla="*/ 819907712 h 1090"/>
                <a:gd name="T106" fmla="*/ 864505503 w 1088"/>
                <a:gd name="T107" fmla="*/ 783099327 h 1090"/>
                <a:gd name="T108" fmla="*/ 891176328 w 1088"/>
                <a:gd name="T109" fmla="*/ 743530145 h 1090"/>
                <a:gd name="T110" fmla="*/ 915088103 w 1088"/>
                <a:gd name="T111" fmla="*/ 701200166 h 1090"/>
                <a:gd name="T112" fmla="*/ 933481776 w 1088"/>
                <a:gd name="T113" fmla="*/ 657030296 h 1090"/>
                <a:gd name="T114" fmla="*/ 947277031 w 1088"/>
                <a:gd name="T115" fmla="*/ 611019575 h 1090"/>
                <a:gd name="T116" fmla="*/ 956473867 w 1088"/>
                <a:gd name="T117" fmla="*/ 563168962 h 1090"/>
                <a:gd name="T118" fmla="*/ 960152602 w 1088"/>
                <a:gd name="T119" fmla="*/ 51531835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42" name="Group 52"/>
            <p:cNvGrpSpPr/>
            <p:nvPr/>
          </p:nvGrpSpPr>
          <p:grpSpPr bwMode="auto">
            <a:xfrm>
              <a:off x="321578" y="291945"/>
              <a:ext cx="366458" cy="476395"/>
              <a:chOff x="0" y="0"/>
              <a:chExt cx="299494" cy="389342"/>
            </a:xfrm>
          </p:grpSpPr>
          <p:sp>
            <p:nvSpPr>
              <p:cNvPr id="43"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4"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grpSp>
        <p:nvGrpSpPr>
          <p:cNvPr id="45" name="组合 25"/>
          <p:cNvGrpSpPr/>
          <p:nvPr/>
        </p:nvGrpSpPr>
        <p:grpSpPr bwMode="auto">
          <a:xfrm>
            <a:off x="3548063" y="1921669"/>
            <a:ext cx="954881" cy="957263"/>
            <a:chOff x="0" y="0"/>
            <a:chExt cx="954939" cy="956967"/>
          </a:xfrm>
        </p:grpSpPr>
        <p:sp>
          <p:nvSpPr>
            <p:cNvPr id="46" name="Freeform 10"/>
            <p:cNvSpPr>
              <a:spLocks noEditPoints="1" noChangeArrowheads="1"/>
            </p:cNvSpPr>
            <p:nvPr/>
          </p:nvSpPr>
          <p:spPr bwMode="auto">
            <a:xfrm>
              <a:off x="0" y="0"/>
              <a:ext cx="954939" cy="956967"/>
            </a:xfrm>
            <a:custGeom>
              <a:avLst/>
              <a:gdLst>
                <a:gd name="T0" fmla="*/ 803484621 w 1088"/>
                <a:gd name="T1" fmla="*/ 390794595 h 1090"/>
                <a:gd name="T2" fmla="*/ 798092902 w 1088"/>
                <a:gd name="T3" fmla="*/ 350713480 h 1090"/>
                <a:gd name="T4" fmla="*/ 788848075 w 1088"/>
                <a:gd name="T5" fmla="*/ 311402330 h 1090"/>
                <a:gd name="T6" fmla="*/ 775751894 w 1088"/>
                <a:gd name="T7" fmla="*/ 273633739 h 1090"/>
                <a:gd name="T8" fmla="*/ 758033738 w 1088"/>
                <a:gd name="T9" fmla="*/ 236635112 h 1090"/>
                <a:gd name="T10" fmla="*/ 737233973 w 1088"/>
                <a:gd name="T11" fmla="*/ 202719851 h 1090"/>
                <a:gd name="T12" fmla="*/ 712582854 w 1088"/>
                <a:gd name="T13" fmla="*/ 170346272 h 1090"/>
                <a:gd name="T14" fmla="*/ 685619871 w 1088"/>
                <a:gd name="T15" fmla="*/ 141056058 h 1090"/>
                <a:gd name="T16" fmla="*/ 654805534 w 1088"/>
                <a:gd name="T17" fmla="*/ 114849209 h 1090"/>
                <a:gd name="T18" fmla="*/ 621680210 w 1088"/>
                <a:gd name="T19" fmla="*/ 91724848 h 1090"/>
                <a:gd name="T20" fmla="*/ 586243898 w 1088"/>
                <a:gd name="T21" fmla="*/ 71683852 h 1090"/>
                <a:gd name="T22" fmla="*/ 549266343 w 1088"/>
                <a:gd name="T23" fmla="*/ 56267904 h 1090"/>
                <a:gd name="T24" fmla="*/ 510748422 w 1088"/>
                <a:gd name="T25" fmla="*/ 44706162 h 1090"/>
                <a:gd name="T26" fmla="*/ 470689258 w 1088"/>
                <a:gd name="T27" fmla="*/ 36998627 h 1090"/>
                <a:gd name="T28" fmla="*/ 430630971 w 1088"/>
                <a:gd name="T29" fmla="*/ 33915262 h 1090"/>
                <a:gd name="T30" fmla="*/ 390572684 w 1088"/>
                <a:gd name="T31" fmla="*/ 34686103 h 1090"/>
                <a:gd name="T32" fmla="*/ 350513520 w 1088"/>
                <a:gd name="T33" fmla="*/ 40081114 h 1090"/>
                <a:gd name="T34" fmla="*/ 311224977 w 1088"/>
                <a:gd name="T35" fmla="*/ 49331210 h 1090"/>
                <a:gd name="T36" fmla="*/ 272707056 w 1088"/>
                <a:gd name="T37" fmla="*/ 62434634 h 1090"/>
                <a:gd name="T38" fmla="*/ 236500123 w 1088"/>
                <a:gd name="T39" fmla="*/ 80163106 h 1090"/>
                <a:gd name="T40" fmla="*/ 201834433 w 1088"/>
                <a:gd name="T41" fmla="*/ 100974944 h 1090"/>
                <a:gd name="T42" fmla="*/ 170249474 w 1088"/>
                <a:gd name="T43" fmla="*/ 125640110 h 1090"/>
                <a:gd name="T44" fmla="*/ 140205759 w 1088"/>
                <a:gd name="T45" fmla="*/ 153388641 h 1090"/>
                <a:gd name="T46" fmla="*/ 114013397 w 1088"/>
                <a:gd name="T47" fmla="*/ 183449696 h 1090"/>
                <a:gd name="T48" fmla="*/ 90902645 w 1088"/>
                <a:gd name="T49" fmla="*/ 217364958 h 1090"/>
                <a:gd name="T50" fmla="*/ 71643245 w 1088"/>
                <a:gd name="T51" fmla="*/ 252821902 h 1090"/>
                <a:gd name="T52" fmla="*/ 56236077 w 1088"/>
                <a:gd name="T53" fmla="*/ 289820529 h 1090"/>
                <a:gd name="T54" fmla="*/ 44681139 w 1088"/>
                <a:gd name="T55" fmla="*/ 328359960 h 1090"/>
                <a:gd name="T56" fmla="*/ 36977555 w 1088"/>
                <a:gd name="T57" fmla="*/ 368441952 h 1090"/>
                <a:gd name="T58" fmla="*/ 33895946 w 1088"/>
                <a:gd name="T59" fmla="*/ 408523067 h 1090"/>
                <a:gd name="T60" fmla="*/ 34666568 w 1088"/>
                <a:gd name="T61" fmla="*/ 448605059 h 1090"/>
                <a:gd name="T62" fmla="*/ 40058287 w 1088"/>
                <a:gd name="T63" fmla="*/ 488686173 h 1090"/>
                <a:gd name="T64" fmla="*/ 49303114 w 1088"/>
                <a:gd name="T65" fmla="*/ 528768165 h 1090"/>
                <a:gd name="T66" fmla="*/ 62399295 w 1088"/>
                <a:gd name="T67" fmla="*/ 566536755 h 1090"/>
                <a:gd name="T68" fmla="*/ 80117451 w 1088"/>
                <a:gd name="T69" fmla="*/ 602764541 h 1090"/>
                <a:gd name="T70" fmla="*/ 100917216 w 1088"/>
                <a:gd name="T71" fmla="*/ 637450644 h 1090"/>
                <a:gd name="T72" fmla="*/ 125568335 w 1088"/>
                <a:gd name="T73" fmla="*/ 669824223 h 1090"/>
                <a:gd name="T74" fmla="*/ 152531318 w 1088"/>
                <a:gd name="T75" fmla="*/ 699114437 h 1090"/>
                <a:gd name="T76" fmla="*/ 183345655 w 1088"/>
                <a:gd name="T77" fmla="*/ 725321285 h 1090"/>
                <a:gd name="T78" fmla="*/ 216470979 w 1088"/>
                <a:gd name="T79" fmla="*/ 748445647 h 1090"/>
                <a:gd name="T80" fmla="*/ 251907291 w 1088"/>
                <a:gd name="T81" fmla="*/ 767715801 h 1090"/>
                <a:gd name="T82" fmla="*/ 288884846 w 1088"/>
                <a:gd name="T83" fmla="*/ 783902591 h 1090"/>
                <a:gd name="T84" fmla="*/ 327402767 w 1088"/>
                <a:gd name="T85" fmla="*/ 795464333 h 1090"/>
                <a:gd name="T86" fmla="*/ 367461932 w 1088"/>
                <a:gd name="T87" fmla="*/ 802401026 h 1090"/>
                <a:gd name="T88" fmla="*/ 407520218 w 1088"/>
                <a:gd name="T89" fmla="*/ 806255233 h 1090"/>
                <a:gd name="T90" fmla="*/ 447578505 w 1088"/>
                <a:gd name="T91" fmla="*/ 805484392 h 1090"/>
                <a:gd name="T92" fmla="*/ 487637669 w 1088"/>
                <a:gd name="T93" fmla="*/ 800089380 h 1090"/>
                <a:gd name="T94" fmla="*/ 526926212 w 1088"/>
                <a:gd name="T95" fmla="*/ 790839285 h 1090"/>
                <a:gd name="T96" fmla="*/ 565444133 w 1088"/>
                <a:gd name="T97" fmla="*/ 777735860 h 1090"/>
                <a:gd name="T98" fmla="*/ 601651067 w 1088"/>
                <a:gd name="T99" fmla="*/ 760007388 h 1090"/>
                <a:gd name="T100" fmla="*/ 636316757 w 1088"/>
                <a:gd name="T101" fmla="*/ 739195551 h 1090"/>
                <a:gd name="T102" fmla="*/ 667901715 w 1088"/>
                <a:gd name="T103" fmla="*/ 714530385 h 1090"/>
                <a:gd name="T104" fmla="*/ 697175686 w 1088"/>
                <a:gd name="T105" fmla="*/ 686781854 h 1090"/>
                <a:gd name="T106" fmla="*/ 724137792 w 1088"/>
                <a:gd name="T107" fmla="*/ 655949957 h 1090"/>
                <a:gd name="T108" fmla="*/ 746478800 w 1088"/>
                <a:gd name="T109" fmla="*/ 622805537 h 1090"/>
                <a:gd name="T110" fmla="*/ 766507944 w 1088"/>
                <a:gd name="T111" fmla="*/ 587348593 h 1090"/>
                <a:gd name="T112" fmla="*/ 781915112 w 1088"/>
                <a:gd name="T113" fmla="*/ 550349966 h 1090"/>
                <a:gd name="T114" fmla="*/ 793470050 w 1088"/>
                <a:gd name="T115" fmla="*/ 511810534 h 1090"/>
                <a:gd name="T116" fmla="*/ 801173634 w 1088"/>
                <a:gd name="T117" fmla="*/ 471728542 h 1090"/>
                <a:gd name="T118" fmla="*/ 804255243 w 1088"/>
                <a:gd name="T119" fmla="*/ 431647428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47" name="Group 55"/>
            <p:cNvGrpSpPr/>
            <p:nvPr/>
          </p:nvGrpSpPr>
          <p:grpSpPr bwMode="auto">
            <a:xfrm>
              <a:off x="261811" y="295951"/>
              <a:ext cx="394891" cy="388623"/>
              <a:chOff x="0" y="0"/>
              <a:chExt cx="314468" cy="309477"/>
            </a:xfrm>
          </p:grpSpPr>
          <p:sp>
            <p:nvSpPr>
              <p:cNvPr id="48" name="Freeform 59"/>
              <p:cNvSpPr>
                <a:spLocks noEditPoints="1" noChangeArrowheads="1"/>
              </p:cNvSpPr>
              <p:nvPr/>
            </p:nvSpPr>
            <p:spPr bwMode="auto">
              <a:xfrm>
                <a:off x="0" y="0"/>
                <a:ext cx="314468" cy="309477"/>
              </a:xfrm>
              <a:custGeom>
                <a:avLst/>
                <a:gdLst>
                  <a:gd name="T0" fmla="*/ 898504590 w 95"/>
                  <a:gd name="T1" fmla="*/ 631196644 h 93"/>
                  <a:gd name="T2" fmla="*/ 1040948663 w 95"/>
                  <a:gd name="T3" fmla="*/ 564755592 h 93"/>
                  <a:gd name="T4" fmla="*/ 1040948663 w 95"/>
                  <a:gd name="T5" fmla="*/ 454019398 h 93"/>
                  <a:gd name="T6" fmla="*/ 898504590 w 95"/>
                  <a:gd name="T7" fmla="*/ 398652964 h 93"/>
                  <a:gd name="T8" fmla="*/ 876587825 w 95"/>
                  <a:gd name="T9" fmla="*/ 332208585 h 93"/>
                  <a:gd name="T10" fmla="*/ 931374771 w 95"/>
                  <a:gd name="T11" fmla="*/ 188251864 h 93"/>
                  <a:gd name="T12" fmla="*/ 843717644 w 95"/>
                  <a:gd name="T13" fmla="*/ 110736195 h 93"/>
                  <a:gd name="T14" fmla="*/ 701270260 w 95"/>
                  <a:gd name="T15" fmla="*/ 166105956 h 93"/>
                  <a:gd name="T16" fmla="*/ 646483314 w 95"/>
                  <a:gd name="T17" fmla="*/ 143956721 h 93"/>
                  <a:gd name="T18" fmla="*/ 580739641 w 95"/>
                  <a:gd name="T19" fmla="*/ 0 h 93"/>
                  <a:gd name="T20" fmla="*/ 460209022 w 95"/>
                  <a:gd name="T21" fmla="*/ 0 h 93"/>
                  <a:gd name="T22" fmla="*/ 405422076 w 95"/>
                  <a:gd name="T23" fmla="*/ 143956721 h 93"/>
                  <a:gd name="T24" fmla="*/ 339678403 w 95"/>
                  <a:gd name="T25" fmla="*/ 166105956 h 93"/>
                  <a:gd name="T26" fmla="*/ 197231019 w 95"/>
                  <a:gd name="T27" fmla="*/ 110736195 h 93"/>
                  <a:gd name="T28" fmla="*/ 109573892 w 95"/>
                  <a:gd name="T29" fmla="*/ 188251864 h 93"/>
                  <a:gd name="T30" fmla="*/ 175317565 w 95"/>
                  <a:gd name="T31" fmla="*/ 332208585 h 93"/>
                  <a:gd name="T32" fmla="*/ 142444073 w 95"/>
                  <a:gd name="T33" fmla="*/ 398652964 h 93"/>
                  <a:gd name="T34" fmla="*/ 0 w 95"/>
                  <a:gd name="T35" fmla="*/ 454019398 h 93"/>
                  <a:gd name="T36" fmla="*/ 0 w 95"/>
                  <a:gd name="T37" fmla="*/ 575830210 h 93"/>
                  <a:gd name="T38" fmla="*/ 142444073 w 95"/>
                  <a:gd name="T39" fmla="*/ 631196644 h 93"/>
                  <a:gd name="T40" fmla="*/ 175317565 w 95"/>
                  <a:gd name="T41" fmla="*/ 697641023 h 93"/>
                  <a:gd name="T42" fmla="*/ 120530619 w 95"/>
                  <a:gd name="T43" fmla="*/ 841597744 h 93"/>
                  <a:gd name="T44" fmla="*/ 197231019 w 95"/>
                  <a:gd name="T45" fmla="*/ 919113413 h 93"/>
                  <a:gd name="T46" fmla="*/ 339678403 w 95"/>
                  <a:gd name="T47" fmla="*/ 863743652 h 93"/>
                  <a:gd name="T48" fmla="*/ 405422076 w 95"/>
                  <a:gd name="T49" fmla="*/ 885892887 h 93"/>
                  <a:gd name="T50" fmla="*/ 471165749 w 95"/>
                  <a:gd name="T51" fmla="*/ 1029849608 h 93"/>
                  <a:gd name="T52" fmla="*/ 580739641 w 95"/>
                  <a:gd name="T53" fmla="*/ 1029849608 h 93"/>
                  <a:gd name="T54" fmla="*/ 646483314 w 95"/>
                  <a:gd name="T55" fmla="*/ 885892887 h 93"/>
                  <a:gd name="T56" fmla="*/ 701270260 w 95"/>
                  <a:gd name="T57" fmla="*/ 863743652 h 93"/>
                  <a:gd name="T58" fmla="*/ 854674371 w 95"/>
                  <a:gd name="T59" fmla="*/ 919113413 h 93"/>
                  <a:gd name="T60" fmla="*/ 931374771 w 95"/>
                  <a:gd name="T61" fmla="*/ 830523126 h 93"/>
                  <a:gd name="T62" fmla="*/ 876587825 w 95"/>
                  <a:gd name="T63" fmla="*/ 697641023 h 93"/>
                  <a:gd name="T64" fmla="*/ 898504590 w 95"/>
                  <a:gd name="T65" fmla="*/ 631196644 h 93"/>
                  <a:gd name="T66" fmla="*/ 525952695 w 95"/>
                  <a:gd name="T67" fmla="*/ 675491787 h 93"/>
                  <a:gd name="T68" fmla="*/ 361591857 w 95"/>
                  <a:gd name="T69" fmla="*/ 509389159 h 93"/>
                  <a:gd name="T70" fmla="*/ 525952695 w 95"/>
                  <a:gd name="T71" fmla="*/ 354357820 h 93"/>
                  <a:gd name="T72" fmla="*/ 690313533 w 95"/>
                  <a:gd name="T73" fmla="*/ 509389159 h 93"/>
                  <a:gd name="T74" fmla="*/ 525952695 w 95"/>
                  <a:gd name="T75" fmla="*/ 675491787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9" name="Oval 60"/>
              <p:cNvSpPr>
                <a:spLocks noChangeArrowheads="1"/>
              </p:cNvSpPr>
              <p:nvPr/>
            </p:nvSpPr>
            <p:spPr bwMode="auto">
              <a:xfrm>
                <a:off x="124789" y="122294"/>
                <a:ext cx="64890" cy="62395"/>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grpSp>
        <p:nvGrpSpPr>
          <p:cNvPr id="50" name="组合 23"/>
          <p:cNvGrpSpPr/>
          <p:nvPr/>
        </p:nvGrpSpPr>
        <p:grpSpPr bwMode="auto">
          <a:xfrm>
            <a:off x="4060031" y="3045619"/>
            <a:ext cx="757238" cy="758429"/>
            <a:chOff x="0" y="0"/>
            <a:chExt cx="756963" cy="758569"/>
          </a:xfrm>
        </p:grpSpPr>
        <p:sp>
          <p:nvSpPr>
            <p:cNvPr id="51" name="Freeform 10"/>
            <p:cNvSpPr>
              <a:spLocks noEditPoints="1" noChangeArrowheads="1"/>
            </p:cNvSpPr>
            <p:nvPr/>
          </p:nvSpPr>
          <p:spPr bwMode="auto">
            <a:xfrm>
              <a:off x="0" y="0"/>
              <a:ext cx="756963" cy="758569"/>
            </a:xfrm>
            <a:custGeom>
              <a:avLst/>
              <a:gdLst>
                <a:gd name="T0" fmla="*/ 504865796 w 1088"/>
                <a:gd name="T1" fmla="*/ 245552961 h 1090"/>
                <a:gd name="T2" fmla="*/ 501477551 w 1088"/>
                <a:gd name="T3" fmla="*/ 220367774 h 1090"/>
                <a:gd name="T4" fmla="*/ 495668834 w 1088"/>
                <a:gd name="T5" fmla="*/ 195667654 h 1090"/>
                <a:gd name="T6" fmla="*/ 487439645 w 1088"/>
                <a:gd name="T7" fmla="*/ 171935579 h 1090"/>
                <a:gd name="T8" fmla="*/ 476306444 w 1088"/>
                <a:gd name="T9" fmla="*/ 148687875 h 1090"/>
                <a:gd name="T10" fmla="*/ 463237005 w 1088"/>
                <a:gd name="T11" fmla="*/ 127377654 h 1090"/>
                <a:gd name="T12" fmla="*/ 447747789 w 1088"/>
                <a:gd name="T13" fmla="*/ 107036174 h 1090"/>
                <a:gd name="T14" fmla="*/ 430805872 w 1088"/>
                <a:gd name="T15" fmla="*/ 88631480 h 1090"/>
                <a:gd name="T16" fmla="*/ 411443482 w 1088"/>
                <a:gd name="T17" fmla="*/ 72164270 h 1090"/>
                <a:gd name="T18" fmla="*/ 390629782 w 1088"/>
                <a:gd name="T19" fmla="*/ 57634542 h 1090"/>
                <a:gd name="T20" fmla="*/ 368363382 w 1088"/>
                <a:gd name="T21" fmla="*/ 45042296 h 1090"/>
                <a:gd name="T22" fmla="*/ 345128514 w 1088"/>
                <a:gd name="T23" fmla="*/ 35355579 h 1090"/>
                <a:gd name="T24" fmla="*/ 320925874 w 1088"/>
                <a:gd name="T25" fmla="*/ 28090715 h 1090"/>
                <a:gd name="T26" fmla="*/ 295755463 w 1088"/>
                <a:gd name="T27" fmla="*/ 23247704 h 1090"/>
                <a:gd name="T28" fmla="*/ 270585052 w 1088"/>
                <a:gd name="T29" fmla="*/ 21310221 h 1090"/>
                <a:gd name="T30" fmla="*/ 245413945 w 1088"/>
                <a:gd name="T31" fmla="*/ 21794592 h 1090"/>
                <a:gd name="T32" fmla="*/ 220243533 w 1088"/>
                <a:gd name="T33" fmla="*/ 25185187 h 1090"/>
                <a:gd name="T34" fmla="*/ 195556660 w 1088"/>
                <a:gd name="T35" fmla="*/ 30996939 h 1090"/>
                <a:gd name="T36" fmla="*/ 171354020 w 1088"/>
                <a:gd name="T37" fmla="*/ 39230544 h 1090"/>
                <a:gd name="T38" fmla="*/ 148604082 w 1088"/>
                <a:gd name="T39" fmla="*/ 50369678 h 1090"/>
                <a:gd name="T40" fmla="*/ 126821219 w 1088"/>
                <a:gd name="T41" fmla="*/ 63446294 h 1090"/>
                <a:gd name="T42" fmla="*/ 106975291 w 1088"/>
                <a:gd name="T43" fmla="*/ 78944763 h 1090"/>
                <a:gd name="T44" fmla="*/ 88097135 w 1088"/>
                <a:gd name="T45" fmla="*/ 96380715 h 1090"/>
                <a:gd name="T46" fmla="*/ 71639451 w 1088"/>
                <a:gd name="T47" fmla="*/ 115269083 h 1090"/>
                <a:gd name="T48" fmla="*/ 57118007 w 1088"/>
                <a:gd name="T49" fmla="*/ 136580000 h 1090"/>
                <a:gd name="T50" fmla="*/ 45017035 w 1088"/>
                <a:gd name="T51" fmla="*/ 158858963 h 1090"/>
                <a:gd name="T52" fmla="*/ 35335840 w 1088"/>
                <a:gd name="T53" fmla="*/ 182106667 h 1090"/>
                <a:gd name="T54" fmla="*/ 28075118 w 1088"/>
                <a:gd name="T55" fmla="*/ 206322417 h 1090"/>
                <a:gd name="T56" fmla="*/ 23234172 w 1088"/>
                <a:gd name="T57" fmla="*/ 231507604 h 1090"/>
                <a:gd name="T58" fmla="*/ 21297933 w 1088"/>
                <a:gd name="T59" fmla="*/ 256692094 h 1090"/>
                <a:gd name="T60" fmla="*/ 21782167 w 1088"/>
                <a:gd name="T61" fmla="*/ 281877281 h 1090"/>
                <a:gd name="T62" fmla="*/ 25170411 w 1088"/>
                <a:gd name="T63" fmla="*/ 307062468 h 1090"/>
                <a:gd name="T64" fmla="*/ 30979128 w 1088"/>
                <a:gd name="T65" fmla="*/ 332246959 h 1090"/>
                <a:gd name="T66" fmla="*/ 39208318 w 1088"/>
                <a:gd name="T67" fmla="*/ 355979033 h 1090"/>
                <a:gd name="T68" fmla="*/ 50341518 w 1088"/>
                <a:gd name="T69" fmla="*/ 378742367 h 1090"/>
                <a:gd name="T70" fmla="*/ 63410957 w 1088"/>
                <a:gd name="T71" fmla="*/ 400536959 h 1090"/>
                <a:gd name="T72" fmla="*/ 78900174 w 1088"/>
                <a:gd name="T73" fmla="*/ 420878439 h 1090"/>
                <a:gd name="T74" fmla="*/ 95842091 w 1088"/>
                <a:gd name="T75" fmla="*/ 439283132 h 1090"/>
                <a:gd name="T76" fmla="*/ 115204481 w 1088"/>
                <a:gd name="T77" fmla="*/ 455750343 h 1090"/>
                <a:gd name="T78" fmla="*/ 136018181 w 1088"/>
                <a:gd name="T79" fmla="*/ 470280071 h 1090"/>
                <a:gd name="T80" fmla="*/ 158284581 w 1088"/>
                <a:gd name="T81" fmla="*/ 482387946 h 1090"/>
                <a:gd name="T82" fmla="*/ 181519449 w 1088"/>
                <a:gd name="T83" fmla="*/ 492559034 h 1090"/>
                <a:gd name="T84" fmla="*/ 205722089 w 1088"/>
                <a:gd name="T85" fmla="*/ 499823898 h 1090"/>
                <a:gd name="T86" fmla="*/ 230892500 w 1088"/>
                <a:gd name="T87" fmla="*/ 504182538 h 1090"/>
                <a:gd name="T88" fmla="*/ 256062911 w 1088"/>
                <a:gd name="T89" fmla="*/ 506604391 h 1090"/>
                <a:gd name="T90" fmla="*/ 281234018 w 1088"/>
                <a:gd name="T91" fmla="*/ 506120021 h 1090"/>
                <a:gd name="T92" fmla="*/ 306404429 w 1088"/>
                <a:gd name="T93" fmla="*/ 502729426 h 1090"/>
                <a:gd name="T94" fmla="*/ 331091303 w 1088"/>
                <a:gd name="T95" fmla="*/ 496917674 h 1090"/>
                <a:gd name="T96" fmla="*/ 355293942 w 1088"/>
                <a:gd name="T97" fmla="*/ 488684068 h 1090"/>
                <a:gd name="T98" fmla="*/ 378043881 w 1088"/>
                <a:gd name="T99" fmla="*/ 477544935 h 1090"/>
                <a:gd name="T100" fmla="*/ 399826743 w 1088"/>
                <a:gd name="T101" fmla="*/ 464468319 h 1090"/>
                <a:gd name="T102" fmla="*/ 419672671 w 1088"/>
                <a:gd name="T103" fmla="*/ 448969850 h 1090"/>
                <a:gd name="T104" fmla="*/ 438066594 w 1088"/>
                <a:gd name="T105" fmla="*/ 431533898 h 1090"/>
                <a:gd name="T106" fmla="*/ 455008511 w 1088"/>
                <a:gd name="T107" fmla="*/ 412161159 h 1090"/>
                <a:gd name="T108" fmla="*/ 469045722 w 1088"/>
                <a:gd name="T109" fmla="*/ 391334612 h 1090"/>
                <a:gd name="T110" fmla="*/ 481630928 w 1088"/>
                <a:gd name="T111" fmla="*/ 369055649 h 1090"/>
                <a:gd name="T112" fmla="*/ 491312123 w 1088"/>
                <a:gd name="T113" fmla="*/ 345807945 h 1090"/>
                <a:gd name="T114" fmla="*/ 498572845 w 1088"/>
                <a:gd name="T115" fmla="*/ 321592196 h 1090"/>
                <a:gd name="T116" fmla="*/ 503413790 w 1088"/>
                <a:gd name="T117" fmla="*/ 296407009 h 1090"/>
                <a:gd name="T118" fmla="*/ 505350029 w 1088"/>
                <a:gd name="T119" fmla="*/ 271222518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2" name="Group 58"/>
            <p:cNvGrpSpPr/>
            <p:nvPr/>
          </p:nvGrpSpPr>
          <p:grpSpPr bwMode="auto">
            <a:xfrm>
              <a:off x="140646" y="210268"/>
              <a:ext cx="457643" cy="338032"/>
              <a:chOff x="0" y="0"/>
              <a:chExt cx="439257" cy="324452"/>
            </a:xfrm>
          </p:grpSpPr>
          <p:sp>
            <p:nvSpPr>
              <p:cNvPr id="53" name="Freeform 92"/>
              <p:cNvSpPr>
                <a:spLocks noChangeArrowheads="1"/>
              </p:cNvSpPr>
              <p:nvPr/>
            </p:nvSpPr>
            <p:spPr bwMode="auto">
              <a:xfrm>
                <a:off x="157233" y="224621"/>
                <a:ext cx="127286" cy="99831"/>
              </a:xfrm>
              <a:custGeom>
                <a:avLst/>
                <a:gdLst>
                  <a:gd name="T0" fmla="*/ 415139939 w 38"/>
                  <a:gd name="T1" fmla="*/ 110735873 h 30"/>
                  <a:gd name="T2" fmla="*/ 11221266 w 38"/>
                  <a:gd name="T3" fmla="*/ 121810459 h 30"/>
                  <a:gd name="T4" fmla="*/ 11221266 w 38"/>
                  <a:gd name="T5" fmla="*/ 143956302 h 30"/>
                  <a:gd name="T6" fmla="*/ 213180603 w 38"/>
                  <a:gd name="T7" fmla="*/ 332207619 h 30"/>
                  <a:gd name="T8" fmla="*/ 403922023 w 38"/>
                  <a:gd name="T9" fmla="*/ 143956302 h 30"/>
                  <a:gd name="T10" fmla="*/ 415139939 w 38"/>
                  <a:gd name="T11" fmla="*/ 110735873 h 30"/>
                  <a:gd name="T12" fmla="*/ 0 60000 65536"/>
                  <a:gd name="T13" fmla="*/ 0 60000 65536"/>
                  <a:gd name="T14" fmla="*/ 0 60000 65536"/>
                  <a:gd name="T15" fmla="*/ 0 60000 65536"/>
                  <a:gd name="T16" fmla="*/ 0 60000 65536"/>
                  <a:gd name="T17" fmla="*/ 0 60000 65536"/>
                  <a:gd name="T18" fmla="*/ 0 w 38"/>
                  <a:gd name="T19" fmla="*/ 0 h 30"/>
                  <a:gd name="T20" fmla="*/ 38 w 38"/>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4" name="Freeform 93"/>
              <p:cNvSpPr>
                <a:spLocks noChangeArrowheads="1"/>
              </p:cNvSpPr>
              <p:nvPr/>
            </p:nvSpPr>
            <p:spPr bwMode="auto">
              <a:xfrm>
                <a:off x="74873" y="112311"/>
                <a:ext cx="292007" cy="129781"/>
              </a:xfrm>
              <a:custGeom>
                <a:avLst/>
                <a:gdLst>
                  <a:gd name="T0" fmla="*/ 957945555 w 88"/>
                  <a:gd name="T1" fmla="*/ 254696876 h 39"/>
                  <a:gd name="T2" fmla="*/ 0 w 88"/>
                  <a:gd name="T3" fmla="*/ 265768194 h 39"/>
                  <a:gd name="T4" fmla="*/ 0 w 88"/>
                  <a:gd name="T5" fmla="*/ 287917485 h 39"/>
                  <a:gd name="T6" fmla="*/ 143139840 w 88"/>
                  <a:gd name="T7" fmla="*/ 420799918 h 39"/>
                  <a:gd name="T8" fmla="*/ 165163141 w 88"/>
                  <a:gd name="T9" fmla="*/ 420799918 h 39"/>
                  <a:gd name="T10" fmla="*/ 803792405 w 88"/>
                  <a:gd name="T11" fmla="*/ 420799918 h 39"/>
                  <a:gd name="T12" fmla="*/ 825815706 w 88"/>
                  <a:gd name="T13" fmla="*/ 420799918 h 39"/>
                  <a:gd name="T14" fmla="*/ 968955546 w 88"/>
                  <a:gd name="T15" fmla="*/ 287917485 h 39"/>
                  <a:gd name="T16" fmla="*/ 968955546 w 88"/>
                  <a:gd name="T17" fmla="*/ 287917485 h 39"/>
                  <a:gd name="T18" fmla="*/ 968955546 w 88"/>
                  <a:gd name="T19" fmla="*/ 265768194 h 39"/>
                  <a:gd name="T20" fmla="*/ 957945555 w 88"/>
                  <a:gd name="T21" fmla="*/ 254696876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8"/>
                  <a:gd name="T34" fmla="*/ 0 h 39"/>
                  <a:gd name="T35" fmla="*/ 88 w 88"/>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5" name="Freeform 94"/>
              <p:cNvSpPr>
                <a:spLocks noChangeArrowheads="1"/>
              </p:cNvSpPr>
              <p:nvPr/>
            </p:nvSpPr>
            <p:spPr bwMode="auto">
              <a:xfrm>
                <a:off x="0" y="0"/>
                <a:ext cx="439257" cy="169713"/>
              </a:xfrm>
              <a:custGeom>
                <a:avLst/>
                <a:gdLst>
                  <a:gd name="T0" fmla="*/ 1450642915 w 132"/>
                  <a:gd name="T1" fmla="*/ 398649182 h 51"/>
                  <a:gd name="T2" fmla="*/ 1450642915 w 132"/>
                  <a:gd name="T3" fmla="*/ 398649182 h 51"/>
                  <a:gd name="T4" fmla="*/ 11074601 w 132"/>
                  <a:gd name="T5" fmla="*/ 398649182 h 51"/>
                  <a:gd name="T6" fmla="*/ 11074601 w 132"/>
                  <a:gd name="T7" fmla="*/ 420798392 h 51"/>
                  <a:gd name="T8" fmla="*/ 155031099 w 132"/>
                  <a:gd name="T9" fmla="*/ 564754948 h 51"/>
                  <a:gd name="T10" fmla="*/ 177176973 w 132"/>
                  <a:gd name="T11" fmla="*/ 564754948 h 51"/>
                  <a:gd name="T12" fmla="*/ 1284540542 w 132"/>
                  <a:gd name="T13" fmla="*/ 564754948 h 51"/>
                  <a:gd name="T14" fmla="*/ 1306686416 w 132"/>
                  <a:gd name="T15" fmla="*/ 564754948 h 51"/>
                  <a:gd name="T16" fmla="*/ 1450642915 w 132"/>
                  <a:gd name="T17" fmla="*/ 420798392 h 51"/>
                  <a:gd name="T18" fmla="*/ 1450642915 w 132"/>
                  <a:gd name="T19" fmla="*/ 420798392 h 51"/>
                  <a:gd name="T20" fmla="*/ 1450642915 w 132"/>
                  <a:gd name="T21" fmla="*/ 398649182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2"/>
                  <a:gd name="T34" fmla="*/ 0 h 51"/>
                  <a:gd name="T35" fmla="*/ 132 w 132"/>
                  <a:gd name="T36" fmla="*/ 51 h 5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grpSp>
        <p:nvGrpSpPr>
          <p:cNvPr id="56" name="组合 14"/>
          <p:cNvGrpSpPr/>
          <p:nvPr/>
        </p:nvGrpSpPr>
        <p:grpSpPr bwMode="auto">
          <a:xfrm>
            <a:off x="3823098" y="1509713"/>
            <a:ext cx="378619" cy="378619"/>
            <a:chOff x="0" y="0"/>
            <a:chExt cx="378482" cy="379286"/>
          </a:xfrm>
          <a:solidFill>
            <a:schemeClr val="bg1"/>
          </a:solidFill>
        </p:grpSpPr>
        <p:sp>
          <p:nvSpPr>
            <p:cNvPr id="57" name="Freeform 10"/>
            <p:cNvSpPr>
              <a:spLocks noEditPoints="1" noChangeArrowheads="1"/>
            </p:cNvSpPr>
            <p:nvPr/>
          </p:nvSpPr>
          <p:spPr bwMode="auto">
            <a:xfrm>
              <a:off x="0" y="0"/>
              <a:ext cx="378482" cy="379286"/>
            </a:xfrm>
            <a:custGeom>
              <a:avLst/>
              <a:gdLst>
                <a:gd name="T0" fmla="*/ 126216790 w 1088"/>
                <a:gd name="T1" fmla="*/ 61388657 h 1090"/>
                <a:gd name="T2" fmla="*/ 125369727 w 1088"/>
                <a:gd name="T3" fmla="*/ 55092509 h 1090"/>
                <a:gd name="T4" fmla="*/ 123917372 w 1088"/>
                <a:gd name="T5" fmla="*/ 48917107 h 1090"/>
                <a:gd name="T6" fmla="*/ 121860420 w 1088"/>
                <a:gd name="T7" fmla="*/ 42984239 h 1090"/>
                <a:gd name="T8" fmla="*/ 119077116 w 1088"/>
                <a:gd name="T9" fmla="*/ 37172116 h 1090"/>
                <a:gd name="T10" fmla="*/ 115809578 w 1088"/>
                <a:gd name="T11" fmla="*/ 31844713 h 1090"/>
                <a:gd name="T12" fmla="*/ 111937095 w 1088"/>
                <a:gd name="T13" fmla="*/ 26759149 h 1090"/>
                <a:gd name="T14" fmla="*/ 107701784 w 1088"/>
                <a:gd name="T15" fmla="*/ 22157958 h 1090"/>
                <a:gd name="T16" fmla="*/ 102861180 w 1088"/>
                <a:gd name="T17" fmla="*/ 18041139 h 1090"/>
                <a:gd name="T18" fmla="*/ 97657748 w 1088"/>
                <a:gd name="T19" fmla="*/ 14408692 h 1090"/>
                <a:gd name="T20" fmla="*/ 92091141 w 1088"/>
                <a:gd name="T21" fmla="*/ 11260619 h 1090"/>
                <a:gd name="T22" fmla="*/ 86282416 w 1088"/>
                <a:gd name="T23" fmla="*/ 8839104 h 1090"/>
                <a:gd name="T24" fmla="*/ 80231574 w 1088"/>
                <a:gd name="T25" fmla="*/ 7022706 h 1090"/>
                <a:gd name="T26" fmla="*/ 73938963 w 1088"/>
                <a:gd name="T27" fmla="*/ 5812123 h 1090"/>
                <a:gd name="T28" fmla="*/ 67646352 w 1088"/>
                <a:gd name="T29" fmla="*/ 5327750 h 1090"/>
                <a:gd name="T30" fmla="*/ 61353741 w 1088"/>
                <a:gd name="T31" fmla="*/ 5448844 h 1090"/>
                <a:gd name="T32" fmla="*/ 55061130 w 1088"/>
                <a:gd name="T33" fmla="*/ 6296148 h 1090"/>
                <a:gd name="T34" fmla="*/ 48889230 w 1088"/>
                <a:gd name="T35" fmla="*/ 7749265 h 1090"/>
                <a:gd name="T36" fmla="*/ 42838736 w 1088"/>
                <a:gd name="T37" fmla="*/ 9807501 h 1090"/>
                <a:gd name="T38" fmla="*/ 37151070 w 1088"/>
                <a:gd name="T39" fmla="*/ 12592643 h 1090"/>
                <a:gd name="T40" fmla="*/ 31705521 w 1088"/>
                <a:gd name="T41" fmla="*/ 15861810 h 1090"/>
                <a:gd name="T42" fmla="*/ 26743858 w 1088"/>
                <a:gd name="T43" fmla="*/ 19736443 h 1090"/>
                <a:gd name="T44" fmla="*/ 22024313 w 1088"/>
                <a:gd name="T45" fmla="*/ 24095448 h 1090"/>
                <a:gd name="T46" fmla="*/ 17910060 w 1088"/>
                <a:gd name="T47" fmla="*/ 28817733 h 1090"/>
                <a:gd name="T48" fmla="*/ 14279695 w 1088"/>
                <a:gd name="T49" fmla="*/ 34145135 h 1090"/>
                <a:gd name="T50" fmla="*/ 11254274 w 1088"/>
                <a:gd name="T51" fmla="*/ 39715072 h 1090"/>
                <a:gd name="T52" fmla="*/ 8833798 w 1088"/>
                <a:gd name="T53" fmla="*/ 45526847 h 1090"/>
                <a:gd name="T54" fmla="*/ 7018615 w 1088"/>
                <a:gd name="T55" fmla="*/ 51581156 h 1090"/>
                <a:gd name="T56" fmla="*/ 5808725 w 1088"/>
                <a:gd name="T57" fmla="*/ 57877304 h 1090"/>
                <a:gd name="T58" fmla="*/ 5324490 w 1088"/>
                <a:gd name="T59" fmla="*/ 64173451 h 1090"/>
                <a:gd name="T60" fmla="*/ 5445549 w 1088"/>
                <a:gd name="T61" fmla="*/ 70469947 h 1090"/>
                <a:gd name="T62" fmla="*/ 6292611 w 1088"/>
                <a:gd name="T63" fmla="*/ 76766095 h 1090"/>
                <a:gd name="T64" fmla="*/ 7744966 w 1088"/>
                <a:gd name="T65" fmla="*/ 83062590 h 1090"/>
                <a:gd name="T66" fmla="*/ 9801918 w 1088"/>
                <a:gd name="T67" fmla="*/ 88995458 h 1090"/>
                <a:gd name="T68" fmla="*/ 12585222 w 1088"/>
                <a:gd name="T69" fmla="*/ 94686488 h 1090"/>
                <a:gd name="T70" fmla="*/ 15852760 w 1088"/>
                <a:gd name="T71" fmla="*/ 100134984 h 1090"/>
                <a:gd name="T72" fmla="*/ 19725243 w 1088"/>
                <a:gd name="T73" fmla="*/ 105220548 h 1090"/>
                <a:gd name="T74" fmla="*/ 23960554 w 1088"/>
                <a:gd name="T75" fmla="*/ 109821739 h 1090"/>
                <a:gd name="T76" fmla="*/ 28801158 w 1088"/>
                <a:gd name="T77" fmla="*/ 113938558 h 1090"/>
                <a:gd name="T78" fmla="*/ 34004590 w 1088"/>
                <a:gd name="T79" fmla="*/ 117571005 h 1090"/>
                <a:gd name="T80" fmla="*/ 39571198 w 1088"/>
                <a:gd name="T81" fmla="*/ 120597985 h 1090"/>
                <a:gd name="T82" fmla="*/ 45379922 w 1088"/>
                <a:gd name="T83" fmla="*/ 123140593 h 1090"/>
                <a:gd name="T84" fmla="*/ 51430764 w 1088"/>
                <a:gd name="T85" fmla="*/ 124956991 h 1090"/>
                <a:gd name="T86" fmla="*/ 57723375 w 1088"/>
                <a:gd name="T87" fmla="*/ 126046829 h 1090"/>
                <a:gd name="T88" fmla="*/ 64015986 w 1088"/>
                <a:gd name="T89" fmla="*/ 126651947 h 1090"/>
                <a:gd name="T90" fmla="*/ 70308597 w 1088"/>
                <a:gd name="T91" fmla="*/ 126530854 h 1090"/>
                <a:gd name="T92" fmla="*/ 76601209 w 1088"/>
                <a:gd name="T93" fmla="*/ 125683549 h 1090"/>
                <a:gd name="T94" fmla="*/ 82773109 w 1088"/>
                <a:gd name="T95" fmla="*/ 124230432 h 1090"/>
                <a:gd name="T96" fmla="*/ 88823603 w 1088"/>
                <a:gd name="T97" fmla="*/ 122172196 h 1090"/>
                <a:gd name="T98" fmla="*/ 94511269 w 1088"/>
                <a:gd name="T99" fmla="*/ 119387054 h 1090"/>
                <a:gd name="T100" fmla="*/ 99956818 w 1088"/>
                <a:gd name="T101" fmla="*/ 116117887 h 1090"/>
                <a:gd name="T102" fmla="*/ 104918480 w 1088"/>
                <a:gd name="T103" fmla="*/ 112243254 h 1090"/>
                <a:gd name="T104" fmla="*/ 109516967 w 1088"/>
                <a:gd name="T105" fmla="*/ 107884249 h 1090"/>
                <a:gd name="T106" fmla="*/ 113752278 w 1088"/>
                <a:gd name="T107" fmla="*/ 103040871 h 1090"/>
                <a:gd name="T108" fmla="*/ 117261933 w 1088"/>
                <a:gd name="T109" fmla="*/ 97834562 h 1090"/>
                <a:gd name="T110" fmla="*/ 120408065 w 1088"/>
                <a:gd name="T111" fmla="*/ 92264625 h 1090"/>
                <a:gd name="T112" fmla="*/ 122828541 w 1088"/>
                <a:gd name="T113" fmla="*/ 86452850 h 1090"/>
                <a:gd name="T114" fmla="*/ 124643724 w 1088"/>
                <a:gd name="T115" fmla="*/ 80398541 h 1090"/>
                <a:gd name="T116" fmla="*/ 125853614 w 1088"/>
                <a:gd name="T117" fmla="*/ 74102393 h 1090"/>
                <a:gd name="T118" fmla="*/ 126337848 w 1088"/>
                <a:gd name="T119" fmla="*/ 67806246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58" name="Group 62"/>
            <p:cNvGrpSpPr/>
            <p:nvPr/>
          </p:nvGrpSpPr>
          <p:grpSpPr bwMode="auto">
            <a:xfrm flipH="1">
              <a:off x="76757" y="74710"/>
              <a:ext cx="224968" cy="183062"/>
              <a:chOff x="0" y="0"/>
              <a:chExt cx="509139" cy="414300"/>
            </a:xfrm>
            <a:grpFill/>
          </p:grpSpPr>
          <p:sp>
            <p:nvSpPr>
              <p:cNvPr id="59" name="Freeform 5"/>
              <p:cNvSpPr>
                <a:spLocks noEditPoints="1" noChangeArrowheads="1"/>
              </p:cNvSpPr>
              <p:nvPr/>
            </p:nvSpPr>
            <p:spPr bwMode="auto">
              <a:xfrm>
                <a:off x="0" y="0"/>
                <a:ext cx="509139" cy="414300"/>
              </a:xfrm>
              <a:custGeom>
                <a:avLst/>
                <a:gdLst>
                  <a:gd name="T0" fmla="*/ 863742667 w 153"/>
                  <a:gd name="T1" fmla="*/ 0 h 125"/>
                  <a:gd name="T2" fmla="*/ 0 w 153"/>
                  <a:gd name="T3" fmla="*/ 757983394 h 125"/>
                  <a:gd name="T4" fmla="*/ 166105767 w 153"/>
                  <a:gd name="T5" fmla="*/ 757983394 h 125"/>
                  <a:gd name="T6" fmla="*/ 232546742 w 153"/>
                  <a:gd name="T7" fmla="*/ 703057157 h 125"/>
                  <a:gd name="T8" fmla="*/ 232546742 w 153"/>
                  <a:gd name="T9" fmla="*/ 1329213605 h 125"/>
                  <a:gd name="T10" fmla="*/ 265767230 w 153"/>
                  <a:gd name="T11" fmla="*/ 1373155920 h 125"/>
                  <a:gd name="T12" fmla="*/ 686565622 w 153"/>
                  <a:gd name="T13" fmla="*/ 1373155920 h 125"/>
                  <a:gd name="T14" fmla="*/ 697636900 w 153"/>
                  <a:gd name="T15" fmla="*/ 1021627342 h 125"/>
                  <a:gd name="T16" fmla="*/ 741931993 w 153"/>
                  <a:gd name="T17" fmla="*/ 966701105 h 125"/>
                  <a:gd name="T18" fmla="*/ 919112365 w 153"/>
                  <a:gd name="T19" fmla="*/ 966701105 h 125"/>
                  <a:gd name="T20" fmla="*/ 985553340 w 153"/>
                  <a:gd name="T21" fmla="*/ 1021627342 h 125"/>
                  <a:gd name="T22" fmla="*/ 985553340 w 153"/>
                  <a:gd name="T23" fmla="*/ 1373155920 h 125"/>
                  <a:gd name="T24" fmla="*/ 1395277127 w 153"/>
                  <a:gd name="T25" fmla="*/ 1373155920 h 125"/>
                  <a:gd name="T26" fmla="*/ 1439572220 w 153"/>
                  <a:gd name="T27" fmla="*/ 1318229683 h 125"/>
                  <a:gd name="T28" fmla="*/ 1439572220 w 153"/>
                  <a:gd name="T29" fmla="*/ 692069921 h 125"/>
                  <a:gd name="T30" fmla="*/ 1506013196 w 153"/>
                  <a:gd name="T31" fmla="*/ 757983394 h 125"/>
                  <a:gd name="T32" fmla="*/ 1694264845 w 153"/>
                  <a:gd name="T33" fmla="*/ 757983394 h 125"/>
                  <a:gd name="T34" fmla="*/ 863742667 w 153"/>
                  <a:gd name="T35" fmla="*/ 0 h 125"/>
                  <a:gd name="T36" fmla="*/ 841596784 w 153"/>
                  <a:gd name="T37" fmla="*/ 834877474 h 125"/>
                  <a:gd name="T38" fmla="*/ 664416412 w 153"/>
                  <a:gd name="T39" fmla="*/ 659114842 h 125"/>
                  <a:gd name="T40" fmla="*/ 841596784 w 153"/>
                  <a:gd name="T41" fmla="*/ 472364974 h 125"/>
                  <a:gd name="T42" fmla="*/ 1018773828 w 153"/>
                  <a:gd name="T43" fmla="*/ 659114842 h 125"/>
                  <a:gd name="T44" fmla="*/ 841596784 w 153"/>
                  <a:gd name="T45" fmla="*/ 834877474 h 1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125"/>
                  <a:gd name="T71" fmla="*/ 153 w 153"/>
                  <a:gd name="T72" fmla="*/ 125 h 1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0" name="Freeform 6"/>
              <p:cNvSpPr>
                <a:spLocks noChangeArrowheads="1"/>
              </p:cNvSpPr>
              <p:nvPr/>
            </p:nvSpPr>
            <p:spPr bwMode="auto">
              <a:xfrm>
                <a:off x="399325" y="52411"/>
                <a:ext cx="49916" cy="102328"/>
              </a:xfrm>
              <a:custGeom>
                <a:avLst/>
                <a:gdLst>
                  <a:gd name="T0" fmla="*/ 124580353 w 20"/>
                  <a:gd name="T1" fmla="*/ 255390722 h 41"/>
                  <a:gd name="T2" fmla="*/ 124580353 w 20"/>
                  <a:gd name="T3" fmla="*/ 0 h 41"/>
                  <a:gd name="T4" fmla="*/ 0 w 20"/>
                  <a:gd name="T5" fmla="*/ 0 h 41"/>
                  <a:gd name="T6" fmla="*/ 0 w 20"/>
                  <a:gd name="T7" fmla="*/ 149496216 h 41"/>
                  <a:gd name="T8" fmla="*/ 124580353 w 20"/>
                  <a:gd name="T9" fmla="*/ 255390722 h 41"/>
                  <a:gd name="T10" fmla="*/ 0 60000 65536"/>
                  <a:gd name="T11" fmla="*/ 0 60000 65536"/>
                  <a:gd name="T12" fmla="*/ 0 60000 65536"/>
                  <a:gd name="T13" fmla="*/ 0 60000 65536"/>
                  <a:gd name="T14" fmla="*/ 0 60000 65536"/>
                  <a:gd name="T15" fmla="*/ 0 w 20"/>
                  <a:gd name="T16" fmla="*/ 0 h 41"/>
                  <a:gd name="T17" fmla="*/ 20 w 20"/>
                  <a:gd name="T18" fmla="*/ 41 h 41"/>
                </a:gdLst>
                <a:ahLst/>
                <a:cxnLst>
                  <a:cxn ang="T10">
                    <a:pos x="T0" y="T1"/>
                  </a:cxn>
                  <a:cxn ang="T11">
                    <a:pos x="T2" y="T3"/>
                  </a:cxn>
                  <a:cxn ang="T12">
                    <a:pos x="T4" y="T5"/>
                  </a:cxn>
                  <a:cxn ang="T13">
                    <a:pos x="T6" y="T7"/>
                  </a:cxn>
                  <a:cxn ang="T14">
                    <a:pos x="T8" y="T9"/>
                  </a:cxn>
                </a:cxnLst>
                <a:rect l="T15" t="T16" r="T17" b="T18"/>
                <a:pathLst>
                  <a:path w="20" h="41">
                    <a:moveTo>
                      <a:pt x="20" y="41"/>
                    </a:moveTo>
                    <a:lnTo>
                      <a:pt x="20" y="0"/>
                    </a:lnTo>
                    <a:lnTo>
                      <a:pt x="0" y="0"/>
                    </a:lnTo>
                    <a:lnTo>
                      <a:pt x="0" y="24"/>
                    </a:lnTo>
                    <a:lnTo>
                      <a:pt x="20" y="41"/>
                    </a:ln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1" name="Oval 7"/>
              <p:cNvSpPr>
                <a:spLocks noChangeArrowheads="1"/>
              </p:cNvSpPr>
              <p:nvPr/>
            </p:nvSpPr>
            <p:spPr bwMode="auto">
              <a:xfrm>
                <a:off x="227116" y="169713"/>
                <a:ext cx="52412" cy="54907"/>
              </a:xfrm>
              <a:prstGeom prst="ellipse">
                <a:avLst/>
              </a:pr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grpSp>
        <p:nvGrpSpPr>
          <p:cNvPr id="62" name="组合 17"/>
          <p:cNvGrpSpPr/>
          <p:nvPr/>
        </p:nvGrpSpPr>
        <p:grpSpPr bwMode="auto">
          <a:xfrm>
            <a:off x="5174457" y="1825229"/>
            <a:ext cx="435769" cy="436959"/>
            <a:chOff x="0" y="0"/>
            <a:chExt cx="435741" cy="436666"/>
          </a:xfrm>
          <a:solidFill>
            <a:schemeClr val="bg1"/>
          </a:solidFill>
        </p:grpSpPr>
        <p:sp>
          <p:nvSpPr>
            <p:cNvPr id="63" name="Freeform 11"/>
            <p:cNvSpPr>
              <a:spLocks noEditPoints="1" noChangeArrowheads="1"/>
            </p:cNvSpPr>
            <p:nvPr/>
          </p:nvSpPr>
          <p:spPr bwMode="auto">
            <a:xfrm>
              <a:off x="0" y="0"/>
              <a:ext cx="435741" cy="436666"/>
            </a:xfrm>
            <a:custGeom>
              <a:avLst/>
              <a:gdLst>
                <a:gd name="T0" fmla="*/ 167295308 w 1088"/>
                <a:gd name="T1" fmla="*/ 81368102 h 1090"/>
                <a:gd name="T2" fmla="*/ 166172313 w 1088"/>
                <a:gd name="T3" fmla="*/ 73022574 h 1090"/>
                <a:gd name="T4" fmla="*/ 164247524 w 1088"/>
                <a:gd name="T5" fmla="*/ 64837690 h 1090"/>
                <a:gd name="T6" fmla="*/ 161520938 w 1088"/>
                <a:gd name="T7" fmla="*/ 56973696 h 1090"/>
                <a:gd name="T8" fmla="*/ 157831558 w 1088"/>
                <a:gd name="T9" fmla="*/ 49270347 h 1090"/>
                <a:gd name="T10" fmla="*/ 153500981 w 1088"/>
                <a:gd name="T11" fmla="*/ 42208777 h 1090"/>
                <a:gd name="T12" fmla="*/ 148368209 w 1088"/>
                <a:gd name="T13" fmla="*/ 35468096 h 1090"/>
                <a:gd name="T14" fmla="*/ 142754439 w 1088"/>
                <a:gd name="T15" fmla="*/ 29369594 h 1090"/>
                <a:gd name="T16" fmla="*/ 136338473 w 1088"/>
                <a:gd name="T17" fmla="*/ 23912872 h 1090"/>
                <a:gd name="T18" fmla="*/ 129441109 w 1088"/>
                <a:gd name="T19" fmla="*/ 19098329 h 1090"/>
                <a:gd name="T20" fmla="*/ 122062749 w 1088"/>
                <a:gd name="T21" fmla="*/ 14925564 h 1090"/>
                <a:gd name="T22" fmla="*/ 114363990 w 1088"/>
                <a:gd name="T23" fmla="*/ 11715869 h 1090"/>
                <a:gd name="T24" fmla="*/ 106344033 w 1088"/>
                <a:gd name="T25" fmla="*/ 9308197 h 1090"/>
                <a:gd name="T26" fmla="*/ 98003277 w 1088"/>
                <a:gd name="T27" fmla="*/ 7703349 h 1090"/>
                <a:gd name="T28" fmla="*/ 89662522 w 1088"/>
                <a:gd name="T29" fmla="*/ 7061570 h 1090"/>
                <a:gd name="T30" fmla="*/ 81321766 w 1088"/>
                <a:gd name="T31" fmla="*/ 7221815 h 1090"/>
                <a:gd name="T32" fmla="*/ 72981011 w 1088"/>
                <a:gd name="T33" fmla="*/ 8345529 h 1090"/>
                <a:gd name="T34" fmla="*/ 64800854 w 1088"/>
                <a:gd name="T35" fmla="*/ 10271266 h 1090"/>
                <a:gd name="T36" fmla="*/ 56780897 w 1088"/>
                <a:gd name="T37" fmla="*/ 12999427 h 1090"/>
                <a:gd name="T38" fmla="*/ 49242337 w 1088"/>
                <a:gd name="T39" fmla="*/ 16691057 h 1090"/>
                <a:gd name="T40" fmla="*/ 42024176 w 1088"/>
                <a:gd name="T41" fmla="*/ 21024066 h 1090"/>
                <a:gd name="T42" fmla="*/ 35448011 w 1088"/>
                <a:gd name="T43" fmla="*/ 26159899 h 1090"/>
                <a:gd name="T44" fmla="*/ 29192244 w 1088"/>
                <a:gd name="T45" fmla="*/ 31937511 h 1090"/>
                <a:gd name="T46" fmla="*/ 23739074 w 1088"/>
                <a:gd name="T47" fmla="*/ 38196257 h 1090"/>
                <a:gd name="T48" fmla="*/ 18927099 w 1088"/>
                <a:gd name="T49" fmla="*/ 45257827 h 1090"/>
                <a:gd name="T50" fmla="*/ 14916920 w 1088"/>
                <a:gd name="T51" fmla="*/ 52640287 h 1090"/>
                <a:gd name="T52" fmla="*/ 11708937 w 1088"/>
                <a:gd name="T53" fmla="*/ 60344036 h 1090"/>
                <a:gd name="T54" fmla="*/ 9303150 w 1088"/>
                <a:gd name="T55" fmla="*/ 68368275 h 1090"/>
                <a:gd name="T56" fmla="*/ 7699159 w 1088"/>
                <a:gd name="T57" fmla="*/ 76713803 h 1090"/>
                <a:gd name="T58" fmla="*/ 7057562 w 1088"/>
                <a:gd name="T59" fmla="*/ 85059332 h 1090"/>
                <a:gd name="T60" fmla="*/ 7217761 w 1088"/>
                <a:gd name="T61" fmla="*/ 93404860 h 1090"/>
                <a:gd name="T62" fmla="*/ 8340756 w 1088"/>
                <a:gd name="T63" fmla="*/ 101749988 h 1090"/>
                <a:gd name="T64" fmla="*/ 10265545 w 1088"/>
                <a:gd name="T65" fmla="*/ 110095517 h 1090"/>
                <a:gd name="T66" fmla="*/ 12992131 w 1088"/>
                <a:gd name="T67" fmla="*/ 117959511 h 1090"/>
                <a:gd name="T68" fmla="*/ 16681511 w 1088"/>
                <a:gd name="T69" fmla="*/ 125502616 h 1090"/>
                <a:gd name="T70" fmla="*/ 21012088 w 1088"/>
                <a:gd name="T71" fmla="*/ 132724430 h 1090"/>
                <a:gd name="T72" fmla="*/ 26144860 w 1088"/>
                <a:gd name="T73" fmla="*/ 139465111 h 1090"/>
                <a:gd name="T74" fmla="*/ 31758630 w 1088"/>
                <a:gd name="T75" fmla="*/ 145563613 h 1090"/>
                <a:gd name="T76" fmla="*/ 38174596 w 1088"/>
                <a:gd name="T77" fmla="*/ 151020335 h 1090"/>
                <a:gd name="T78" fmla="*/ 45071960 w 1088"/>
                <a:gd name="T79" fmla="*/ 155834878 h 1090"/>
                <a:gd name="T80" fmla="*/ 52450320 w 1088"/>
                <a:gd name="T81" fmla="*/ 159847398 h 1090"/>
                <a:gd name="T82" fmla="*/ 60149079 w 1088"/>
                <a:gd name="T83" fmla="*/ 163217338 h 1090"/>
                <a:gd name="T84" fmla="*/ 68169036 w 1088"/>
                <a:gd name="T85" fmla="*/ 165625010 h 1090"/>
                <a:gd name="T86" fmla="*/ 76509792 w 1088"/>
                <a:gd name="T87" fmla="*/ 167069213 h 1090"/>
                <a:gd name="T88" fmla="*/ 84850547 w 1088"/>
                <a:gd name="T89" fmla="*/ 167871637 h 1090"/>
                <a:gd name="T90" fmla="*/ 93191303 w 1088"/>
                <a:gd name="T91" fmla="*/ 167711392 h 1090"/>
                <a:gd name="T92" fmla="*/ 101532058 w 1088"/>
                <a:gd name="T93" fmla="*/ 166587678 h 1090"/>
                <a:gd name="T94" fmla="*/ 109712215 w 1088"/>
                <a:gd name="T95" fmla="*/ 164661941 h 1090"/>
                <a:gd name="T96" fmla="*/ 117732172 w 1088"/>
                <a:gd name="T97" fmla="*/ 161933780 h 1090"/>
                <a:gd name="T98" fmla="*/ 125270732 w 1088"/>
                <a:gd name="T99" fmla="*/ 158242150 h 1090"/>
                <a:gd name="T100" fmla="*/ 132488893 w 1088"/>
                <a:gd name="T101" fmla="*/ 153909141 h 1090"/>
                <a:gd name="T102" fmla="*/ 139065058 w 1088"/>
                <a:gd name="T103" fmla="*/ 148773308 h 1090"/>
                <a:gd name="T104" fmla="*/ 145160226 w 1088"/>
                <a:gd name="T105" fmla="*/ 142995696 h 1090"/>
                <a:gd name="T106" fmla="*/ 150773995 w 1088"/>
                <a:gd name="T107" fmla="*/ 136576305 h 1090"/>
                <a:gd name="T108" fmla="*/ 155425771 w 1088"/>
                <a:gd name="T109" fmla="*/ 129675380 h 1090"/>
                <a:gd name="T110" fmla="*/ 159596149 w 1088"/>
                <a:gd name="T111" fmla="*/ 122292920 h 1090"/>
                <a:gd name="T112" fmla="*/ 162804132 w 1088"/>
                <a:gd name="T113" fmla="*/ 114589171 h 1090"/>
                <a:gd name="T114" fmla="*/ 165209919 w 1088"/>
                <a:gd name="T115" fmla="*/ 106564932 h 1090"/>
                <a:gd name="T116" fmla="*/ 166813910 w 1088"/>
                <a:gd name="T117" fmla="*/ 98219404 h 1090"/>
                <a:gd name="T118" fmla="*/ 167455507 w 1088"/>
                <a:gd name="T119" fmla="*/ 89873875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64" name="Group 66"/>
            <p:cNvGrpSpPr/>
            <p:nvPr/>
          </p:nvGrpSpPr>
          <p:grpSpPr bwMode="auto">
            <a:xfrm flipH="1">
              <a:off x="123765" y="116495"/>
              <a:ext cx="193923" cy="218727"/>
              <a:chOff x="0" y="0"/>
              <a:chExt cx="429274" cy="484183"/>
            </a:xfrm>
            <a:grpFill/>
          </p:grpSpPr>
          <p:sp>
            <p:nvSpPr>
              <p:cNvPr id="65" name="Freeform 147"/>
              <p:cNvSpPr>
                <a:spLocks noChangeArrowheads="1"/>
              </p:cNvSpPr>
              <p:nvPr/>
            </p:nvSpPr>
            <p:spPr bwMode="auto">
              <a:xfrm>
                <a:off x="0" y="0"/>
                <a:ext cx="429274" cy="87353"/>
              </a:xfrm>
              <a:custGeom>
                <a:avLst/>
                <a:gdLst>
                  <a:gd name="T0" fmla="*/ 753006495 w 129"/>
                  <a:gd name="T1" fmla="*/ 90302844 h 26"/>
                  <a:gd name="T2" fmla="*/ 753006495 w 129"/>
                  <a:gd name="T3" fmla="*/ 45151422 h 26"/>
                  <a:gd name="T4" fmla="*/ 708711408 w 129"/>
                  <a:gd name="T5" fmla="*/ 0 h 26"/>
                  <a:gd name="T6" fmla="*/ 675490924 w 129"/>
                  <a:gd name="T7" fmla="*/ 45151422 h 26"/>
                  <a:gd name="T8" fmla="*/ 675490924 w 129"/>
                  <a:gd name="T9" fmla="*/ 90302844 h 26"/>
                  <a:gd name="T10" fmla="*/ 0 w 129"/>
                  <a:gd name="T11" fmla="*/ 90302844 h 26"/>
                  <a:gd name="T12" fmla="*/ 0 w 129"/>
                  <a:gd name="T13" fmla="*/ 293482562 h 26"/>
                  <a:gd name="T14" fmla="*/ 1428497419 w 129"/>
                  <a:gd name="T15" fmla="*/ 293482562 h 26"/>
                  <a:gd name="T16" fmla="*/ 1428497419 w 129"/>
                  <a:gd name="T17" fmla="*/ 90302844 h 26"/>
                  <a:gd name="T18" fmla="*/ 753006495 w 129"/>
                  <a:gd name="T19" fmla="*/ 90302844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
                  <a:gd name="T31" fmla="*/ 0 h 26"/>
                  <a:gd name="T32" fmla="*/ 129 w 12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6" name="Freeform 148"/>
              <p:cNvSpPr>
                <a:spLocks noEditPoints="1" noChangeArrowheads="1"/>
              </p:cNvSpPr>
              <p:nvPr/>
            </p:nvSpPr>
            <p:spPr bwMode="auto">
              <a:xfrm>
                <a:off x="37436" y="107319"/>
                <a:ext cx="356897" cy="376864"/>
              </a:xfrm>
              <a:custGeom>
                <a:avLst/>
                <a:gdLst>
                  <a:gd name="T0" fmla="*/ 890737543 w 143"/>
                  <a:gd name="T1" fmla="*/ 591751354 h 151"/>
                  <a:gd name="T2" fmla="*/ 890737543 w 143"/>
                  <a:gd name="T3" fmla="*/ 0 h 151"/>
                  <a:gd name="T4" fmla="*/ 0 w 143"/>
                  <a:gd name="T5" fmla="*/ 0 h 151"/>
                  <a:gd name="T6" fmla="*/ 0 w 143"/>
                  <a:gd name="T7" fmla="*/ 591751354 h 151"/>
                  <a:gd name="T8" fmla="*/ 392421978 w 143"/>
                  <a:gd name="T9" fmla="*/ 591751354 h 151"/>
                  <a:gd name="T10" fmla="*/ 392421978 w 143"/>
                  <a:gd name="T11" fmla="*/ 778620990 h 151"/>
                  <a:gd name="T12" fmla="*/ 280301413 w 143"/>
                  <a:gd name="T13" fmla="*/ 778620990 h 151"/>
                  <a:gd name="T14" fmla="*/ 280301413 w 143"/>
                  <a:gd name="T15" fmla="*/ 753703042 h 151"/>
                  <a:gd name="T16" fmla="*/ 230470605 w 143"/>
                  <a:gd name="T17" fmla="*/ 753703042 h 151"/>
                  <a:gd name="T18" fmla="*/ 155724394 w 143"/>
                  <a:gd name="T19" fmla="*/ 940572679 h 151"/>
                  <a:gd name="T20" fmla="*/ 205555202 w 143"/>
                  <a:gd name="T21" fmla="*/ 940572679 h 151"/>
                  <a:gd name="T22" fmla="*/ 249156534 w 143"/>
                  <a:gd name="T23" fmla="*/ 853367347 h 151"/>
                  <a:gd name="T24" fmla="*/ 647807988 w 143"/>
                  <a:gd name="T25" fmla="*/ 853367347 h 151"/>
                  <a:gd name="T26" fmla="*/ 678952866 w 143"/>
                  <a:gd name="T27" fmla="*/ 940572679 h 151"/>
                  <a:gd name="T28" fmla="*/ 741242624 w 143"/>
                  <a:gd name="T29" fmla="*/ 940572679 h 151"/>
                  <a:gd name="T30" fmla="*/ 666496412 w 143"/>
                  <a:gd name="T31" fmla="*/ 753703042 h 151"/>
                  <a:gd name="T32" fmla="*/ 604206655 w 143"/>
                  <a:gd name="T33" fmla="*/ 753703042 h 151"/>
                  <a:gd name="T34" fmla="*/ 604206655 w 143"/>
                  <a:gd name="T35" fmla="*/ 778620990 h 151"/>
                  <a:gd name="T36" fmla="*/ 498315564 w 143"/>
                  <a:gd name="T37" fmla="*/ 778620990 h 151"/>
                  <a:gd name="T38" fmla="*/ 498315564 w 143"/>
                  <a:gd name="T39" fmla="*/ 591751354 h 151"/>
                  <a:gd name="T40" fmla="*/ 890737543 w 143"/>
                  <a:gd name="T41" fmla="*/ 591751354 h 151"/>
                  <a:gd name="T42" fmla="*/ 573061776 w 143"/>
                  <a:gd name="T43" fmla="*/ 174410663 h 151"/>
                  <a:gd name="T44" fmla="*/ 828447785 w 143"/>
                  <a:gd name="T45" fmla="*/ 174410663 h 151"/>
                  <a:gd name="T46" fmla="*/ 828447785 w 143"/>
                  <a:gd name="T47" fmla="*/ 230471054 h 151"/>
                  <a:gd name="T48" fmla="*/ 573061776 w 143"/>
                  <a:gd name="T49" fmla="*/ 230471054 h 151"/>
                  <a:gd name="T50" fmla="*/ 573061776 w 143"/>
                  <a:gd name="T51" fmla="*/ 174410663 h 151"/>
                  <a:gd name="T52" fmla="*/ 573061776 w 143"/>
                  <a:gd name="T53" fmla="*/ 286531446 h 151"/>
                  <a:gd name="T54" fmla="*/ 828447785 w 143"/>
                  <a:gd name="T55" fmla="*/ 286531446 h 151"/>
                  <a:gd name="T56" fmla="*/ 828447785 w 143"/>
                  <a:gd name="T57" fmla="*/ 348821325 h 151"/>
                  <a:gd name="T58" fmla="*/ 573061776 w 143"/>
                  <a:gd name="T59" fmla="*/ 348821325 h 151"/>
                  <a:gd name="T60" fmla="*/ 573061776 w 143"/>
                  <a:gd name="T61" fmla="*/ 286531446 h 151"/>
                  <a:gd name="T62" fmla="*/ 573061776 w 143"/>
                  <a:gd name="T63" fmla="*/ 392425239 h 151"/>
                  <a:gd name="T64" fmla="*/ 828447785 w 143"/>
                  <a:gd name="T65" fmla="*/ 392425239 h 151"/>
                  <a:gd name="T66" fmla="*/ 828447785 w 143"/>
                  <a:gd name="T67" fmla="*/ 460942109 h 151"/>
                  <a:gd name="T68" fmla="*/ 573061776 w 143"/>
                  <a:gd name="T69" fmla="*/ 460942109 h 151"/>
                  <a:gd name="T70" fmla="*/ 573061776 w 143"/>
                  <a:gd name="T71" fmla="*/ 392425239 h 151"/>
                  <a:gd name="T72" fmla="*/ 49830808 w 143"/>
                  <a:gd name="T73" fmla="*/ 467171596 h 151"/>
                  <a:gd name="T74" fmla="*/ 49830808 w 143"/>
                  <a:gd name="T75" fmla="*/ 149495210 h 151"/>
                  <a:gd name="T76" fmla="*/ 517001493 w 143"/>
                  <a:gd name="T77" fmla="*/ 149495210 h 151"/>
                  <a:gd name="T78" fmla="*/ 517001493 w 143"/>
                  <a:gd name="T79" fmla="*/ 467171596 h 151"/>
                  <a:gd name="T80" fmla="*/ 49830808 w 143"/>
                  <a:gd name="T81" fmla="*/ 467171596 h 15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3"/>
                  <a:gd name="T124" fmla="*/ 0 h 151"/>
                  <a:gd name="T125" fmla="*/ 143 w 143"/>
                  <a:gd name="T126" fmla="*/ 151 h 15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7" name="Freeform 149"/>
              <p:cNvSpPr>
                <a:spLocks noChangeArrowheads="1"/>
              </p:cNvSpPr>
              <p:nvPr/>
            </p:nvSpPr>
            <p:spPr bwMode="auto">
              <a:xfrm>
                <a:off x="64890" y="179696"/>
                <a:ext cx="174705" cy="102328"/>
              </a:xfrm>
              <a:custGeom>
                <a:avLst/>
                <a:gdLst>
                  <a:gd name="T0" fmla="*/ 361279957 w 70"/>
                  <a:gd name="T1" fmla="*/ 74749356 h 41"/>
                  <a:gd name="T2" fmla="*/ 336362032 w 70"/>
                  <a:gd name="T3" fmla="*/ 124580596 h 41"/>
                  <a:gd name="T4" fmla="*/ 298990137 w 70"/>
                  <a:gd name="T5" fmla="*/ 99664976 h 41"/>
                  <a:gd name="T6" fmla="*/ 298990137 w 70"/>
                  <a:gd name="T7" fmla="*/ 99664976 h 41"/>
                  <a:gd name="T8" fmla="*/ 211784888 w 70"/>
                  <a:gd name="T9" fmla="*/ 49831240 h 41"/>
                  <a:gd name="T10" fmla="*/ 199325926 w 70"/>
                  <a:gd name="T11" fmla="*/ 74749356 h 41"/>
                  <a:gd name="T12" fmla="*/ 174410497 w 70"/>
                  <a:gd name="T13" fmla="*/ 124580596 h 41"/>
                  <a:gd name="T14" fmla="*/ 99664211 w 70"/>
                  <a:gd name="T15" fmla="*/ 74749356 h 41"/>
                  <a:gd name="T16" fmla="*/ 74746286 w 70"/>
                  <a:gd name="T17" fmla="*/ 105894505 h 41"/>
                  <a:gd name="T18" fmla="*/ 74746286 w 70"/>
                  <a:gd name="T19" fmla="*/ 105894505 h 41"/>
                  <a:gd name="T20" fmla="*/ 0 w 70"/>
                  <a:gd name="T21" fmla="*/ 230475101 h 41"/>
                  <a:gd name="T22" fmla="*/ 31144910 w 70"/>
                  <a:gd name="T23" fmla="*/ 255390722 h 41"/>
                  <a:gd name="T24" fmla="*/ 105891196 w 70"/>
                  <a:gd name="T25" fmla="*/ 130810125 h 41"/>
                  <a:gd name="T26" fmla="*/ 149495069 w 70"/>
                  <a:gd name="T27" fmla="*/ 155725745 h 41"/>
                  <a:gd name="T28" fmla="*/ 149495069 w 70"/>
                  <a:gd name="T29" fmla="*/ 155725745 h 41"/>
                  <a:gd name="T30" fmla="*/ 186869460 w 70"/>
                  <a:gd name="T31" fmla="*/ 180641365 h 41"/>
                  <a:gd name="T32" fmla="*/ 230470836 w 70"/>
                  <a:gd name="T33" fmla="*/ 105894505 h 41"/>
                  <a:gd name="T34" fmla="*/ 261615746 w 70"/>
                  <a:gd name="T35" fmla="*/ 130810125 h 41"/>
                  <a:gd name="T36" fmla="*/ 261615746 w 70"/>
                  <a:gd name="T37" fmla="*/ 130810125 h 41"/>
                  <a:gd name="T38" fmla="*/ 348820995 w 70"/>
                  <a:gd name="T39" fmla="*/ 174414332 h 41"/>
                  <a:gd name="T40" fmla="*/ 355050476 w 70"/>
                  <a:gd name="T41" fmla="*/ 174414332 h 41"/>
                  <a:gd name="T42" fmla="*/ 355050476 w 70"/>
                  <a:gd name="T43" fmla="*/ 174414332 h 41"/>
                  <a:gd name="T44" fmla="*/ 398651852 w 70"/>
                  <a:gd name="T45" fmla="*/ 105894505 h 41"/>
                  <a:gd name="T46" fmla="*/ 398651852 w 70"/>
                  <a:gd name="T47" fmla="*/ 105894505 h 41"/>
                  <a:gd name="T48" fmla="*/ 436026243 w 70"/>
                  <a:gd name="T49" fmla="*/ 24915620 h 41"/>
                  <a:gd name="T50" fmla="*/ 404881333 w 70"/>
                  <a:gd name="T51" fmla="*/ 0 h 41"/>
                  <a:gd name="T52" fmla="*/ 361279957 w 70"/>
                  <a:gd name="T53" fmla="*/ 74749356 h 4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
                  <a:gd name="T82" fmla="*/ 0 h 41"/>
                  <a:gd name="T83" fmla="*/ 70 w 70"/>
                  <a:gd name="T84" fmla="*/ 41 h 4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 h="41">
                    <a:moveTo>
                      <a:pt x="58" y="12"/>
                    </a:moveTo>
                    <a:lnTo>
                      <a:pt x="54" y="20"/>
                    </a:lnTo>
                    <a:lnTo>
                      <a:pt x="48" y="16"/>
                    </a:lnTo>
                    <a:lnTo>
                      <a:pt x="34" y="8"/>
                    </a:lnTo>
                    <a:lnTo>
                      <a:pt x="32" y="12"/>
                    </a:lnTo>
                    <a:lnTo>
                      <a:pt x="28" y="20"/>
                    </a:lnTo>
                    <a:lnTo>
                      <a:pt x="16" y="12"/>
                    </a:lnTo>
                    <a:lnTo>
                      <a:pt x="12" y="17"/>
                    </a:lnTo>
                    <a:lnTo>
                      <a:pt x="0" y="37"/>
                    </a:lnTo>
                    <a:lnTo>
                      <a:pt x="5" y="41"/>
                    </a:lnTo>
                    <a:lnTo>
                      <a:pt x="17" y="21"/>
                    </a:lnTo>
                    <a:lnTo>
                      <a:pt x="24" y="25"/>
                    </a:lnTo>
                    <a:lnTo>
                      <a:pt x="30" y="29"/>
                    </a:lnTo>
                    <a:lnTo>
                      <a:pt x="37" y="17"/>
                    </a:lnTo>
                    <a:lnTo>
                      <a:pt x="42" y="21"/>
                    </a:lnTo>
                    <a:lnTo>
                      <a:pt x="56" y="28"/>
                    </a:lnTo>
                    <a:lnTo>
                      <a:pt x="57" y="28"/>
                    </a:lnTo>
                    <a:lnTo>
                      <a:pt x="64" y="17"/>
                    </a:lnTo>
                    <a:lnTo>
                      <a:pt x="70" y="4"/>
                    </a:lnTo>
                    <a:lnTo>
                      <a:pt x="65" y="0"/>
                    </a:lnTo>
                    <a:lnTo>
                      <a:pt x="58" y="12"/>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grpSp>
        <p:nvGrpSpPr>
          <p:cNvPr id="68" name="组合 22"/>
          <p:cNvGrpSpPr/>
          <p:nvPr/>
        </p:nvGrpSpPr>
        <p:grpSpPr bwMode="auto">
          <a:xfrm>
            <a:off x="4817269" y="3209925"/>
            <a:ext cx="357188" cy="357188"/>
            <a:chOff x="0" y="0"/>
            <a:chExt cx="356700" cy="357457"/>
          </a:xfrm>
          <a:solidFill>
            <a:schemeClr val="bg2"/>
          </a:solidFill>
        </p:grpSpPr>
        <p:sp>
          <p:nvSpPr>
            <p:cNvPr id="69" name="Freeform 19"/>
            <p:cNvSpPr>
              <a:spLocks noEditPoints="1" noChangeArrowheads="1"/>
            </p:cNvSpPr>
            <p:nvPr/>
          </p:nvSpPr>
          <p:spPr bwMode="auto">
            <a:xfrm>
              <a:off x="0" y="0"/>
              <a:ext cx="356700" cy="357457"/>
            </a:xfrm>
            <a:custGeom>
              <a:avLst/>
              <a:gdLst>
                <a:gd name="T0" fmla="*/ 112107073 w 1088"/>
                <a:gd name="T1" fmla="*/ 54525966 h 1090"/>
                <a:gd name="T2" fmla="*/ 111354658 w 1088"/>
                <a:gd name="T3" fmla="*/ 48933568 h 1090"/>
                <a:gd name="T4" fmla="*/ 110064899 w 1088"/>
                <a:gd name="T5" fmla="*/ 43448734 h 1090"/>
                <a:gd name="T6" fmla="*/ 108237468 w 1088"/>
                <a:gd name="T7" fmla="*/ 38178703 h 1090"/>
                <a:gd name="T8" fmla="*/ 105765484 w 1088"/>
                <a:gd name="T9" fmla="*/ 33016565 h 1090"/>
                <a:gd name="T10" fmla="*/ 102863363 w 1088"/>
                <a:gd name="T11" fmla="*/ 28284687 h 1090"/>
                <a:gd name="T12" fmla="*/ 99423896 w 1088"/>
                <a:gd name="T13" fmla="*/ 23767611 h 1090"/>
                <a:gd name="T14" fmla="*/ 95661826 w 1088"/>
                <a:gd name="T15" fmla="*/ 19680795 h 1090"/>
                <a:gd name="T16" fmla="*/ 91362410 w 1088"/>
                <a:gd name="T17" fmla="*/ 16024240 h 1090"/>
                <a:gd name="T18" fmla="*/ 86740391 w 1088"/>
                <a:gd name="T19" fmla="*/ 12797944 h 1090"/>
                <a:gd name="T20" fmla="*/ 81796097 w 1088"/>
                <a:gd name="T21" fmla="*/ 10001909 h 1090"/>
                <a:gd name="T22" fmla="*/ 76637061 w 1088"/>
                <a:gd name="T23" fmla="*/ 7850936 h 1090"/>
                <a:gd name="T24" fmla="*/ 71262628 w 1088"/>
                <a:gd name="T25" fmla="*/ 6237789 h 1090"/>
                <a:gd name="T26" fmla="*/ 65673453 w 1088"/>
                <a:gd name="T27" fmla="*/ 5162138 h 1090"/>
                <a:gd name="T28" fmla="*/ 60084279 w 1088"/>
                <a:gd name="T29" fmla="*/ 4731878 h 1090"/>
                <a:gd name="T30" fmla="*/ 54495105 w 1088"/>
                <a:gd name="T31" fmla="*/ 4839443 h 1090"/>
                <a:gd name="T32" fmla="*/ 48905603 w 1088"/>
                <a:gd name="T33" fmla="*/ 5592398 h 1090"/>
                <a:gd name="T34" fmla="*/ 43423963 w 1088"/>
                <a:gd name="T35" fmla="*/ 6882851 h 1090"/>
                <a:gd name="T36" fmla="*/ 38049858 w 1088"/>
                <a:gd name="T37" fmla="*/ 8711129 h 1090"/>
                <a:gd name="T38" fmla="*/ 32998028 w 1088"/>
                <a:gd name="T39" fmla="*/ 11184797 h 1090"/>
                <a:gd name="T40" fmla="*/ 28161268 w 1088"/>
                <a:gd name="T41" fmla="*/ 14088397 h 1090"/>
                <a:gd name="T42" fmla="*/ 23754318 w 1088"/>
                <a:gd name="T43" fmla="*/ 17530150 h 1090"/>
                <a:gd name="T44" fmla="*/ 19562438 w 1088"/>
                <a:gd name="T45" fmla="*/ 21401508 h 1090"/>
                <a:gd name="T46" fmla="*/ 15907902 w 1088"/>
                <a:gd name="T47" fmla="*/ 25595889 h 1090"/>
                <a:gd name="T48" fmla="*/ 12683177 w 1088"/>
                <a:gd name="T49" fmla="*/ 30328095 h 1090"/>
                <a:gd name="T50" fmla="*/ 9996124 w 1088"/>
                <a:gd name="T51" fmla="*/ 35275103 h 1090"/>
                <a:gd name="T52" fmla="*/ 7846416 w 1088"/>
                <a:gd name="T53" fmla="*/ 40437241 h 1090"/>
                <a:gd name="T54" fmla="*/ 6234054 w 1088"/>
                <a:gd name="T55" fmla="*/ 45814509 h 1090"/>
                <a:gd name="T56" fmla="*/ 5159364 w 1088"/>
                <a:gd name="T57" fmla="*/ 51406908 h 1090"/>
                <a:gd name="T58" fmla="*/ 4729226 w 1088"/>
                <a:gd name="T59" fmla="*/ 56999306 h 1090"/>
                <a:gd name="T60" fmla="*/ 4836760 w 1088"/>
                <a:gd name="T61" fmla="*/ 62591705 h 1090"/>
                <a:gd name="T62" fmla="*/ 5589174 w 1088"/>
                <a:gd name="T63" fmla="*/ 68184103 h 1090"/>
                <a:gd name="T64" fmla="*/ 6878933 w 1088"/>
                <a:gd name="T65" fmla="*/ 73776501 h 1090"/>
                <a:gd name="T66" fmla="*/ 8706365 w 1088"/>
                <a:gd name="T67" fmla="*/ 79046532 h 1090"/>
                <a:gd name="T68" fmla="*/ 11178349 w 1088"/>
                <a:gd name="T69" fmla="*/ 84101106 h 1090"/>
                <a:gd name="T70" fmla="*/ 14080470 w 1088"/>
                <a:gd name="T71" fmla="*/ 88940549 h 1090"/>
                <a:gd name="T72" fmla="*/ 17519937 w 1088"/>
                <a:gd name="T73" fmla="*/ 93457625 h 1090"/>
                <a:gd name="T74" fmla="*/ 21282007 w 1088"/>
                <a:gd name="T75" fmla="*/ 97544440 h 1090"/>
                <a:gd name="T76" fmla="*/ 25581422 w 1088"/>
                <a:gd name="T77" fmla="*/ 101200996 h 1090"/>
                <a:gd name="T78" fmla="*/ 30203441 w 1088"/>
                <a:gd name="T79" fmla="*/ 104427291 h 1090"/>
                <a:gd name="T80" fmla="*/ 35147736 w 1088"/>
                <a:gd name="T81" fmla="*/ 107115761 h 1090"/>
                <a:gd name="T82" fmla="*/ 40306772 w 1088"/>
                <a:gd name="T83" fmla="*/ 109374299 h 1090"/>
                <a:gd name="T84" fmla="*/ 45681205 w 1088"/>
                <a:gd name="T85" fmla="*/ 110987447 h 1090"/>
                <a:gd name="T86" fmla="*/ 51270379 w 1088"/>
                <a:gd name="T87" fmla="*/ 111955532 h 1090"/>
                <a:gd name="T88" fmla="*/ 56859554 w 1088"/>
                <a:gd name="T89" fmla="*/ 112493358 h 1090"/>
                <a:gd name="T90" fmla="*/ 62448728 w 1088"/>
                <a:gd name="T91" fmla="*/ 112385793 h 1090"/>
                <a:gd name="T92" fmla="*/ 68038230 w 1088"/>
                <a:gd name="T93" fmla="*/ 111632837 h 1090"/>
                <a:gd name="T94" fmla="*/ 73519870 w 1088"/>
                <a:gd name="T95" fmla="*/ 110342385 h 1090"/>
                <a:gd name="T96" fmla="*/ 78893975 w 1088"/>
                <a:gd name="T97" fmla="*/ 108514107 h 1090"/>
                <a:gd name="T98" fmla="*/ 83945804 w 1088"/>
                <a:gd name="T99" fmla="*/ 106040439 h 1090"/>
                <a:gd name="T100" fmla="*/ 88782564 w 1088"/>
                <a:gd name="T101" fmla="*/ 103136839 h 1090"/>
                <a:gd name="T102" fmla="*/ 93189514 w 1088"/>
                <a:gd name="T103" fmla="*/ 99695085 h 1090"/>
                <a:gd name="T104" fmla="*/ 97274188 w 1088"/>
                <a:gd name="T105" fmla="*/ 95823728 h 1090"/>
                <a:gd name="T106" fmla="*/ 101035931 w 1088"/>
                <a:gd name="T107" fmla="*/ 91521782 h 1090"/>
                <a:gd name="T108" fmla="*/ 104153122 w 1088"/>
                <a:gd name="T109" fmla="*/ 86897141 h 1090"/>
                <a:gd name="T110" fmla="*/ 106947709 w 1088"/>
                <a:gd name="T111" fmla="*/ 81950133 h 1090"/>
                <a:gd name="T112" fmla="*/ 109097416 w 1088"/>
                <a:gd name="T113" fmla="*/ 76787995 h 1090"/>
                <a:gd name="T114" fmla="*/ 110709779 w 1088"/>
                <a:gd name="T115" fmla="*/ 71410726 h 1090"/>
                <a:gd name="T116" fmla="*/ 111784469 w 1088"/>
                <a:gd name="T117" fmla="*/ 65818328 h 1090"/>
                <a:gd name="T118" fmla="*/ 112214607 w 1088"/>
                <a:gd name="T119" fmla="*/ 60225929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70" name="Group 78"/>
            <p:cNvGrpSpPr/>
            <p:nvPr/>
          </p:nvGrpSpPr>
          <p:grpSpPr bwMode="auto">
            <a:xfrm>
              <a:off x="117199" y="93011"/>
              <a:ext cx="136728" cy="171436"/>
              <a:chOff x="0" y="0"/>
              <a:chExt cx="324452" cy="406813"/>
            </a:xfrm>
            <a:grpFill/>
          </p:grpSpPr>
          <p:sp>
            <p:nvSpPr>
              <p:cNvPr id="71" name="Freeform 80"/>
              <p:cNvSpPr>
                <a:spLocks noChangeArrowheads="1"/>
              </p:cNvSpPr>
              <p:nvPr/>
            </p:nvSpPr>
            <p:spPr bwMode="auto">
              <a:xfrm>
                <a:off x="0" y="169713"/>
                <a:ext cx="324452" cy="134772"/>
              </a:xfrm>
              <a:custGeom>
                <a:avLst/>
                <a:gdLst>
                  <a:gd name="T0" fmla="*/ 537087246 w 98"/>
                  <a:gd name="T1" fmla="*/ 181635594 h 40"/>
                  <a:gd name="T2" fmla="*/ 21920374 w 98"/>
                  <a:gd name="T3" fmla="*/ 0 h 40"/>
                  <a:gd name="T4" fmla="*/ 0 w 98"/>
                  <a:gd name="T5" fmla="*/ 56762597 h 40"/>
                  <a:gd name="T6" fmla="*/ 0 w 98"/>
                  <a:gd name="T7" fmla="*/ 227043650 h 40"/>
                  <a:gd name="T8" fmla="*/ 537087246 w 98"/>
                  <a:gd name="T9" fmla="*/ 454087300 h 40"/>
                  <a:gd name="T10" fmla="*/ 1074174493 w 98"/>
                  <a:gd name="T11" fmla="*/ 227043650 h 40"/>
                  <a:gd name="T12" fmla="*/ 1074174493 w 98"/>
                  <a:gd name="T13" fmla="*/ 56762597 h 40"/>
                  <a:gd name="T14" fmla="*/ 1052254118 w 98"/>
                  <a:gd name="T15" fmla="*/ 0 h 40"/>
                  <a:gd name="T16" fmla="*/ 537087246 w 98"/>
                  <a:gd name="T17" fmla="*/ 18163559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2" name="Freeform 81"/>
              <p:cNvSpPr>
                <a:spLocks noChangeArrowheads="1"/>
              </p:cNvSpPr>
              <p:nvPr/>
            </p:nvSpPr>
            <p:spPr bwMode="auto">
              <a:xfrm>
                <a:off x="0" y="274536"/>
                <a:ext cx="324452" cy="132277"/>
              </a:xfrm>
              <a:custGeom>
                <a:avLst/>
                <a:gdLst>
                  <a:gd name="T0" fmla="*/ 537087246 w 98"/>
                  <a:gd name="T1" fmla="*/ 164036708 h 40"/>
                  <a:gd name="T2" fmla="*/ 21920374 w 98"/>
                  <a:gd name="T3" fmla="*/ 0 h 40"/>
                  <a:gd name="T4" fmla="*/ 0 w 98"/>
                  <a:gd name="T5" fmla="*/ 43744004 h 40"/>
                  <a:gd name="T6" fmla="*/ 0 w 98"/>
                  <a:gd name="T7" fmla="*/ 207780712 h 40"/>
                  <a:gd name="T8" fmla="*/ 537087246 w 98"/>
                  <a:gd name="T9" fmla="*/ 437430118 h 40"/>
                  <a:gd name="T10" fmla="*/ 1074174493 w 98"/>
                  <a:gd name="T11" fmla="*/ 207780712 h 40"/>
                  <a:gd name="T12" fmla="*/ 1074174493 w 98"/>
                  <a:gd name="T13" fmla="*/ 43744004 h 40"/>
                  <a:gd name="T14" fmla="*/ 1052254118 w 98"/>
                  <a:gd name="T15" fmla="*/ 0 h 40"/>
                  <a:gd name="T16" fmla="*/ 537087246 w 98"/>
                  <a:gd name="T17" fmla="*/ 164036708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3" name="Freeform 82"/>
              <p:cNvSpPr>
                <a:spLocks noChangeArrowheads="1"/>
              </p:cNvSpPr>
              <p:nvPr/>
            </p:nvSpPr>
            <p:spPr bwMode="auto">
              <a:xfrm>
                <a:off x="0" y="69882"/>
                <a:ext cx="324452" cy="137269"/>
              </a:xfrm>
              <a:custGeom>
                <a:avLst/>
                <a:gdLst>
                  <a:gd name="T0" fmla="*/ 1052254118 w 98"/>
                  <a:gd name="T1" fmla="*/ 0 h 41"/>
                  <a:gd name="T2" fmla="*/ 537087246 w 98"/>
                  <a:gd name="T3" fmla="*/ 168137785 h 41"/>
                  <a:gd name="T4" fmla="*/ 21920374 w 98"/>
                  <a:gd name="T5" fmla="*/ 0 h 41"/>
                  <a:gd name="T6" fmla="*/ 0 w 98"/>
                  <a:gd name="T7" fmla="*/ 56045928 h 41"/>
                  <a:gd name="T8" fmla="*/ 0 w 98"/>
                  <a:gd name="T9" fmla="*/ 224183713 h 41"/>
                  <a:gd name="T10" fmla="*/ 537087246 w 98"/>
                  <a:gd name="T11" fmla="*/ 459579960 h 41"/>
                  <a:gd name="T12" fmla="*/ 1074174493 w 98"/>
                  <a:gd name="T13" fmla="*/ 224183713 h 41"/>
                  <a:gd name="T14" fmla="*/ 1074174493 w 98"/>
                  <a:gd name="T15" fmla="*/ 56045928 h 41"/>
                  <a:gd name="T16" fmla="*/ 1052254118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4" name="Oval 83"/>
              <p:cNvSpPr>
                <a:spLocks noChangeArrowheads="1"/>
              </p:cNvSpPr>
              <p:nvPr/>
            </p:nvSpPr>
            <p:spPr bwMode="auto">
              <a:xfrm>
                <a:off x="4991" y="0"/>
                <a:ext cx="316965" cy="107319"/>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grpSp>
        <p:nvGrpSpPr>
          <p:cNvPr id="75" name="组合 21"/>
          <p:cNvGrpSpPr/>
          <p:nvPr/>
        </p:nvGrpSpPr>
        <p:grpSpPr bwMode="auto">
          <a:xfrm>
            <a:off x="3988594" y="2931319"/>
            <a:ext cx="225029" cy="226219"/>
            <a:chOff x="0" y="0"/>
            <a:chExt cx="225931" cy="226411"/>
          </a:xfrm>
          <a:solidFill>
            <a:schemeClr val="tx2"/>
          </a:solidFill>
        </p:grpSpPr>
        <p:sp>
          <p:nvSpPr>
            <p:cNvPr id="76" name="Freeform 18"/>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77" name="Group 83"/>
            <p:cNvGrpSpPr/>
            <p:nvPr/>
          </p:nvGrpSpPr>
          <p:grpSpPr bwMode="auto">
            <a:xfrm flipH="1">
              <a:off x="56723" y="67440"/>
              <a:ext cx="112484" cy="91531"/>
              <a:chOff x="0" y="0"/>
              <a:chExt cx="509139" cy="414300"/>
            </a:xfrm>
            <a:grpFill/>
          </p:grpSpPr>
          <p:sp>
            <p:nvSpPr>
              <p:cNvPr id="78" name="Freeform 5"/>
              <p:cNvSpPr>
                <a:spLocks noEditPoints="1" noChangeArrowheads="1"/>
              </p:cNvSpPr>
              <p:nvPr/>
            </p:nvSpPr>
            <p:spPr bwMode="auto">
              <a:xfrm>
                <a:off x="0" y="0"/>
                <a:ext cx="509139" cy="414300"/>
              </a:xfrm>
              <a:custGeom>
                <a:avLst/>
                <a:gdLst>
                  <a:gd name="T0" fmla="*/ 863742667 w 153"/>
                  <a:gd name="T1" fmla="*/ 0 h 125"/>
                  <a:gd name="T2" fmla="*/ 0 w 153"/>
                  <a:gd name="T3" fmla="*/ 757983394 h 125"/>
                  <a:gd name="T4" fmla="*/ 166105767 w 153"/>
                  <a:gd name="T5" fmla="*/ 757983394 h 125"/>
                  <a:gd name="T6" fmla="*/ 232546742 w 153"/>
                  <a:gd name="T7" fmla="*/ 703057157 h 125"/>
                  <a:gd name="T8" fmla="*/ 232546742 w 153"/>
                  <a:gd name="T9" fmla="*/ 1329213605 h 125"/>
                  <a:gd name="T10" fmla="*/ 265767230 w 153"/>
                  <a:gd name="T11" fmla="*/ 1373155920 h 125"/>
                  <a:gd name="T12" fmla="*/ 686565622 w 153"/>
                  <a:gd name="T13" fmla="*/ 1373155920 h 125"/>
                  <a:gd name="T14" fmla="*/ 697636900 w 153"/>
                  <a:gd name="T15" fmla="*/ 1021627342 h 125"/>
                  <a:gd name="T16" fmla="*/ 741931993 w 153"/>
                  <a:gd name="T17" fmla="*/ 966701105 h 125"/>
                  <a:gd name="T18" fmla="*/ 919112365 w 153"/>
                  <a:gd name="T19" fmla="*/ 966701105 h 125"/>
                  <a:gd name="T20" fmla="*/ 985553340 w 153"/>
                  <a:gd name="T21" fmla="*/ 1021627342 h 125"/>
                  <a:gd name="T22" fmla="*/ 985553340 w 153"/>
                  <a:gd name="T23" fmla="*/ 1373155920 h 125"/>
                  <a:gd name="T24" fmla="*/ 1395277127 w 153"/>
                  <a:gd name="T25" fmla="*/ 1373155920 h 125"/>
                  <a:gd name="T26" fmla="*/ 1439572220 w 153"/>
                  <a:gd name="T27" fmla="*/ 1318229683 h 125"/>
                  <a:gd name="T28" fmla="*/ 1439572220 w 153"/>
                  <a:gd name="T29" fmla="*/ 692069921 h 125"/>
                  <a:gd name="T30" fmla="*/ 1506013196 w 153"/>
                  <a:gd name="T31" fmla="*/ 757983394 h 125"/>
                  <a:gd name="T32" fmla="*/ 1694264845 w 153"/>
                  <a:gd name="T33" fmla="*/ 757983394 h 125"/>
                  <a:gd name="T34" fmla="*/ 863742667 w 153"/>
                  <a:gd name="T35" fmla="*/ 0 h 125"/>
                  <a:gd name="T36" fmla="*/ 841596784 w 153"/>
                  <a:gd name="T37" fmla="*/ 834877474 h 125"/>
                  <a:gd name="T38" fmla="*/ 664416412 w 153"/>
                  <a:gd name="T39" fmla="*/ 659114842 h 125"/>
                  <a:gd name="T40" fmla="*/ 841596784 w 153"/>
                  <a:gd name="T41" fmla="*/ 472364974 h 125"/>
                  <a:gd name="T42" fmla="*/ 1018773828 w 153"/>
                  <a:gd name="T43" fmla="*/ 659114842 h 125"/>
                  <a:gd name="T44" fmla="*/ 841596784 w 153"/>
                  <a:gd name="T45" fmla="*/ 834877474 h 1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125"/>
                  <a:gd name="T71" fmla="*/ 153 w 153"/>
                  <a:gd name="T72" fmla="*/ 125 h 1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9" name="Freeform 6"/>
              <p:cNvSpPr>
                <a:spLocks noChangeArrowheads="1"/>
              </p:cNvSpPr>
              <p:nvPr/>
            </p:nvSpPr>
            <p:spPr bwMode="auto">
              <a:xfrm>
                <a:off x="399325" y="52411"/>
                <a:ext cx="49916" cy="102328"/>
              </a:xfrm>
              <a:custGeom>
                <a:avLst/>
                <a:gdLst>
                  <a:gd name="T0" fmla="*/ 124580353 w 20"/>
                  <a:gd name="T1" fmla="*/ 255390722 h 41"/>
                  <a:gd name="T2" fmla="*/ 124580353 w 20"/>
                  <a:gd name="T3" fmla="*/ 0 h 41"/>
                  <a:gd name="T4" fmla="*/ 0 w 20"/>
                  <a:gd name="T5" fmla="*/ 0 h 41"/>
                  <a:gd name="T6" fmla="*/ 0 w 20"/>
                  <a:gd name="T7" fmla="*/ 149496216 h 41"/>
                  <a:gd name="T8" fmla="*/ 124580353 w 20"/>
                  <a:gd name="T9" fmla="*/ 255390722 h 41"/>
                  <a:gd name="T10" fmla="*/ 0 60000 65536"/>
                  <a:gd name="T11" fmla="*/ 0 60000 65536"/>
                  <a:gd name="T12" fmla="*/ 0 60000 65536"/>
                  <a:gd name="T13" fmla="*/ 0 60000 65536"/>
                  <a:gd name="T14" fmla="*/ 0 60000 65536"/>
                  <a:gd name="T15" fmla="*/ 0 w 20"/>
                  <a:gd name="T16" fmla="*/ 0 h 41"/>
                  <a:gd name="T17" fmla="*/ 20 w 20"/>
                  <a:gd name="T18" fmla="*/ 41 h 41"/>
                </a:gdLst>
                <a:ahLst/>
                <a:cxnLst>
                  <a:cxn ang="T10">
                    <a:pos x="T0" y="T1"/>
                  </a:cxn>
                  <a:cxn ang="T11">
                    <a:pos x="T2" y="T3"/>
                  </a:cxn>
                  <a:cxn ang="T12">
                    <a:pos x="T4" y="T5"/>
                  </a:cxn>
                  <a:cxn ang="T13">
                    <a:pos x="T6" y="T7"/>
                  </a:cxn>
                  <a:cxn ang="T14">
                    <a:pos x="T8" y="T9"/>
                  </a:cxn>
                </a:cxnLst>
                <a:rect l="T15" t="T16" r="T17" b="T18"/>
                <a:pathLst>
                  <a:path w="20" h="41">
                    <a:moveTo>
                      <a:pt x="20" y="41"/>
                    </a:moveTo>
                    <a:lnTo>
                      <a:pt x="20" y="0"/>
                    </a:lnTo>
                    <a:lnTo>
                      <a:pt x="0" y="0"/>
                    </a:lnTo>
                    <a:lnTo>
                      <a:pt x="0" y="24"/>
                    </a:lnTo>
                    <a:lnTo>
                      <a:pt x="20" y="41"/>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80" name="Oval 7"/>
              <p:cNvSpPr>
                <a:spLocks noChangeArrowheads="1"/>
              </p:cNvSpPr>
              <p:nvPr/>
            </p:nvSpPr>
            <p:spPr bwMode="auto">
              <a:xfrm>
                <a:off x="227116" y="169713"/>
                <a:ext cx="52412" cy="54907"/>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grpSp>
        <p:nvGrpSpPr>
          <p:cNvPr id="81" name="组合 19"/>
          <p:cNvGrpSpPr/>
          <p:nvPr/>
        </p:nvGrpSpPr>
        <p:grpSpPr bwMode="auto">
          <a:xfrm>
            <a:off x="5432823" y="2262188"/>
            <a:ext cx="226219" cy="226219"/>
            <a:chOff x="0" y="0"/>
            <a:chExt cx="225931" cy="226411"/>
          </a:xfrm>
          <a:solidFill>
            <a:schemeClr val="bg1"/>
          </a:solidFill>
        </p:grpSpPr>
        <p:sp>
          <p:nvSpPr>
            <p:cNvPr id="82" name="Freeform 12"/>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3" name="Freeform 10"/>
            <p:cNvSpPr>
              <a:spLocks noEditPoints="1" noChangeArrowheads="1"/>
            </p:cNvSpPr>
            <p:nvPr/>
          </p:nvSpPr>
          <p:spPr bwMode="auto">
            <a:xfrm>
              <a:off x="48511" y="46264"/>
              <a:ext cx="128908" cy="113296"/>
            </a:xfrm>
            <a:custGeom>
              <a:avLst/>
              <a:gdLst>
                <a:gd name="T0" fmla="*/ 135090301 w 122"/>
                <a:gd name="T1" fmla="*/ 115478272 h 107"/>
                <a:gd name="T2" fmla="*/ 70336220 w 122"/>
                <a:gd name="T3" fmla="*/ 1121313 h 107"/>
                <a:gd name="T4" fmla="*/ 68103576 w 122"/>
                <a:gd name="T5" fmla="*/ 0 h 107"/>
                <a:gd name="T6" fmla="*/ 65870931 w 122"/>
                <a:gd name="T7" fmla="*/ 1121313 h 107"/>
                <a:gd name="T8" fmla="*/ 1116850 w 122"/>
                <a:gd name="T9" fmla="*/ 115478272 h 107"/>
                <a:gd name="T10" fmla="*/ 0 w 122"/>
                <a:gd name="T11" fmla="*/ 117719838 h 107"/>
                <a:gd name="T12" fmla="*/ 0 w 122"/>
                <a:gd name="T13" fmla="*/ 118841151 h 107"/>
                <a:gd name="T14" fmla="*/ 3349495 w 122"/>
                <a:gd name="T15" fmla="*/ 119962464 h 107"/>
                <a:gd name="T16" fmla="*/ 132857657 w 122"/>
                <a:gd name="T17" fmla="*/ 119962464 h 107"/>
                <a:gd name="T18" fmla="*/ 135090301 w 122"/>
                <a:gd name="T19" fmla="*/ 118841151 h 107"/>
                <a:gd name="T20" fmla="*/ 135090301 w 122"/>
                <a:gd name="T21" fmla="*/ 115478272 h 107"/>
                <a:gd name="T22" fmla="*/ 61404586 w 122"/>
                <a:gd name="T23" fmla="*/ 42603531 h 107"/>
                <a:gd name="T24" fmla="*/ 74802565 w 122"/>
                <a:gd name="T25" fmla="*/ 42603531 h 107"/>
                <a:gd name="T26" fmla="*/ 74802565 w 122"/>
                <a:gd name="T27" fmla="*/ 85207063 h 107"/>
                <a:gd name="T28" fmla="*/ 61404586 w 122"/>
                <a:gd name="T29" fmla="*/ 85207063 h 107"/>
                <a:gd name="T30" fmla="*/ 61404586 w 122"/>
                <a:gd name="T31" fmla="*/ 42603531 h 107"/>
                <a:gd name="T32" fmla="*/ 68103576 w 122"/>
                <a:gd name="T33" fmla="*/ 108751454 h 107"/>
                <a:gd name="T34" fmla="*/ 61404586 w 122"/>
                <a:gd name="T35" fmla="*/ 102024636 h 107"/>
                <a:gd name="T36" fmla="*/ 68103576 w 122"/>
                <a:gd name="T37" fmla="*/ 96418073 h 107"/>
                <a:gd name="T38" fmla="*/ 74802565 w 122"/>
                <a:gd name="T39" fmla="*/ 102024636 h 107"/>
                <a:gd name="T40" fmla="*/ 68103576 w 122"/>
                <a:gd name="T41" fmla="*/ 108751454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107"/>
                <a:gd name="T65" fmla="*/ 122 w 122"/>
                <a:gd name="T66" fmla="*/ 107 h 10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grpSp>
      <p:grpSp>
        <p:nvGrpSpPr>
          <p:cNvPr id="84" name="组合 27"/>
          <p:cNvGrpSpPr/>
          <p:nvPr/>
        </p:nvGrpSpPr>
        <p:grpSpPr bwMode="auto">
          <a:xfrm>
            <a:off x="4769644" y="3567113"/>
            <a:ext cx="226219" cy="226219"/>
            <a:chOff x="0" y="0"/>
            <a:chExt cx="225931" cy="226411"/>
          </a:xfrm>
          <a:solidFill>
            <a:schemeClr val="bg2"/>
          </a:solidFill>
        </p:grpSpPr>
        <p:sp>
          <p:nvSpPr>
            <p:cNvPr id="85" name="Freeform 20"/>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6" name="Freeform 13"/>
            <p:cNvSpPr>
              <a:spLocks noEditPoints="1" noChangeArrowheads="1"/>
            </p:cNvSpPr>
            <p:nvPr/>
          </p:nvSpPr>
          <p:spPr bwMode="auto">
            <a:xfrm>
              <a:off x="49755" y="67108"/>
              <a:ext cx="121590" cy="107399"/>
            </a:xfrm>
            <a:custGeom>
              <a:avLst/>
              <a:gdLst>
                <a:gd name="T0" fmla="*/ 108682405 w 134"/>
                <a:gd name="T1" fmla="*/ 13254675 h 118"/>
                <a:gd name="T2" fmla="*/ 98802764 w 134"/>
                <a:gd name="T3" fmla="*/ 3313896 h 118"/>
                <a:gd name="T4" fmla="*/ 94685944 w 134"/>
                <a:gd name="T5" fmla="*/ 3313896 h 118"/>
                <a:gd name="T6" fmla="*/ 93039035 w 134"/>
                <a:gd name="T7" fmla="*/ 6626882 h 118"/>
                <a:gd name="T8" fmla="*/ 91392125 w 134"/>
                <a:gd name="T9" fmla="*/ 6626882 h 118"/>
                <a:gd name="T10" fmla="*/ 91392125 w 134"/>
                <a:gd name="T11" fmla="*/ 6626882 h 118"/>
                <a:gd name="T12" fmla="*/ 65868207 w 134"/>
                <a:gd name="T13" fmla="*/ 32307075 h 118"/>
                <a:gd name="T14" fmla="*/ 64221297 w 134"/>
                <a:gd name="T15" fmla="*/ 38934868 h 118"/>
                <a:gd name="T16" fmla="*/ 67515116 w 134"/>
                <a:gd name="T17" fmla="*/ 41419608 h 118"/>
                <a:gd name="T18" fmla="*/ 67515116 w 134"/>
                <a:gd name="T19" fmla="*/ 41419608 h 118"/>
                <a:gd name="T20" fmla="*/ 67515116 w 134"/>
                <a:gd name="T21" fmla="*/ 41419608 h 118"/>
                <a:gd name="T22" fmla="*/ 61751387 w 134"/>
                <a:gd name="T23" fmla="*/ 47218243 h 118"/>
                <a:gd name="T24" fmla="*/ 43638107 w 134"/>
                <a:gd name="T25" fmla="*/ 28994089 h 118"/>
                <a:gd name="T26" fmla="*/ 37874378 w 134"/>
                <a:gd name="T27" fmla="*/ 7455129 h 118"/>
                <a:gd name="T28" fmla="*/ 17290279 w 134"/>
                <a:gd name="T29" fmla="*/ 1656493 h 118"/>
                <a:gd name="T30" fmla="*/ 29640738 w 134"/>
                <a:gd name="T31" fmla="*/ 14082921 h 118"/>
                <a:gd name="T32" fmla="*/ 26346920 w 134"/>
                <a:gd name="T33" fmla="*/ 26508440 h 118"/>
                <a:gd name="T34" fmla="*/ 13997368 w 134"/>
                <a:gd name="T35" fmla="*/ 29822336 h 118"/>
                <a:gd name="T36" fmla="*/ 1646909 w 134"/>
                <a:gd name="T37" fmla="*/ 17395908 h 118"/>
                <a:gd name="T38" fmla="*/ 7409731 w 134"/>
                <a:gd name="T39" fmla="*/ 38105711 h 118"/>
                <a:gd name="T40" fmla="*/ 29640738 w 134"/>
                <a:gd name="T41" fmla="*/ 43905257 h 118"/>
                <a:gd name="T42" fmla="*/ 29640738 w 134"/>
                <a:gd name="T43" fmla="*/ 43905257 h 118"/>
                <a:gd name="T44" fmla="*/ 47754926 w 134"/>
                <a:gd name="T45" fmla="*/ 61301165 h 118"/>
                <a:gd name="T46" fmla="*/ 30463739 w 134"/>
                <a:gd name="T47" fmla="*/ 78697072 h 118"/>
                <a:gd name="T48" fmla="*/ 29640738 w 134"/>
                <a:gd name="T49" fmla="*/ 77868826 h 118"/>
                <a:gd name="T50" fmla="*/ 24700918 w 134"/>
                <a:gd name="T51" fmla="*/ 82010969 h 118"/>
                <a:gd name="T52" fmla="*/ 16467279 w 134"/>
                <a:gd name="T53" fmla="*/ 94436487 h 118"/>
                <a:gd name="T54" fmla="*/ 18937189 w 134"/>
                <a:gd name="T55" fmla="*/ 96093890 h 118"/>
                <a:gd name="T56" fmla="*/ 31287648 w 134"/>
                <a:gd name="T57" fmla="*/ 88637851 h 118"/>
                <a:gd name="T58" fmla="*/ 35404467 w 134"/>
                <a:gd name="T59" fmla="*/ 83667462 h 118"/>
                <a:gd name="T60" fmla="*/ 34580559 w 134"/>
                <a:gd name="T61" fmla="*/ 82839215 h 118"/>
                <a:gd name="T62" fmla="*/ 51047837 w 134"/>
                <a:gd name="T63" fmla="*/ 65443308 h 118"/>
                <a:gd name="T64" fmla="*/ 80688576 w 134"/>
                <a:gd name="T65" fmla="*/ 94436487 h 118"/>
                <a:gd name="T66" fmla="*/ 87275306 w 134"/>
                <a:gd name="T67" fmla="*/ 97750383 h 118"/>
                <a:gd name="T68" fmla="*/ 94685944 w 134"/>
                <a:gd name="T69" fmla="*/ 94436487 h 118"/>
                <a:gd name="T70" fmla="*/ 94685944 w 134"/>
                <a:gd name="T71" fmla="*/ 80354476 h 118"/>
                <a:gd name="T72" fmla="*/ 65868207 w 134"/>
                <a:gd name="T73" fmla="*/ 51360386 h 118"/>
                <a:gd name="T74" fmla="*/ 71631936 w 134"/>
                <a:gd name="T75" fmla="*/ 45561750 h 118"/>
                <a:gd name="T76" fmla="*/ 74101846 w 134"/>
                <a:gd name="T77" fmla="*/ 48046490 h 118"/>
                <a:gd name="T78" fmla="*/ 79865575 w 134"/>
                <a:gd name="T79" fmla="*/ 46389997 h 118"/>
                <a:gd name="T80" fmla="*/ 104565585 w 134"/>
                <a:gd name="T81" fmla="*/ 21538050 h 118"/>
                <a:gd name="T82" fmla="*/ 105389494 w 134"/>
                <a:gd name="T83" fmla="*/ 20709804 h 118"/>
                <a:gd name="T84" fmla="*/ 105389494 w 134"/>
                <a:gd name="T85" fmla="*/ 20709804 h 118"/>
                <a:gd name="T86" fmla="*/ 106212495 w 134"/>
                <a:gd name="T87" fmla="*/ 19053311 h 118"/>
                <a:gd name="T88" fmla="*/ 108682405 w 134"/>
                <a:gd name="T89" fmla="*/ 18225064 h 118"/>
                <a:gd name="T90" fmla="*/ 108682405 w 134"/>
                <a:gd name="T91" fmla="*/ 13254675 h 118"/>
                <a:gd name="T92" fmla="*/ 88922215 w 134"/>
                <a:gd name="T93" fmla="*/ 85324865 h 118"/>
                <a:gd name="T94" fmla="*/ 92215126 w 134"/>
                <a:gd name="T95" fmla="*/ 89466097 h 118"/>
                <a:gd name="T96" fmla="*/ 88922215 w 134"/>
                <a:gd name="T97" fmla="*/ 92779994 h 118"/>
                <a:gd name="T98" fmla="*/ 84805395 w 134"/>
                <a:gd name="T99" fmla="*/ 89466097 h 118"/>
                <a:gd name="T100" fmla="*/ 88922215 w 134"/>
                <a:gd name="T101" fmla="*/ 85324865 h 118"/>
                <a:gd name="T102" fmla="*/ 74101846 w 134"/>
                <a:gd name="T103" fmla="*/ 33964479 h 118"/>
                <a:gd name="T104" fmla="*/ 72454937 w 134"/>
                <a:gd name="T105" fmla="*/ 32307075 h 118"/>
                <a:gd name="T106" fmla="*/ 91392125 w 134"/>
                <a:gd name="T107" fmla="*/ 13254675 h 118"/>
                <a:gd name="T108" fmla="*/ 93039035 w 134"/>
                <a:gd name="T109" fmla="*/ 14911168 h 118"/>
                <a:gd name="T110" fmla="*/ 74101846 w 134"/>
                <a:gd name="T111" fmla="*/ 33964479 h 118"/>
                <a:gd name="T112" fmla="*/ 80688576 w 134"/>
                <a:gd name="T113" fmla="*/ 39763115 h 118"/>
                <a:gd name="T114" fmla="*/ 79041666 w 134"/>
                <a:gd name="T115" fmla="*/ 38105711 h 118"/>
                <a:gd name="T116" fmla="*/ 97155854 w 134"/>
                <a:gd name="T117" fmla="*/ 19053311 h 118"/>
                <a:gd name="T118" fmla="*/ 98802764 w 134"/>
                <a:gd name="T119" fmla="*/ 20709804 h 118"/>
                <a:gd name="T120" fmla="*/ 80688576 w 134"/>
                <a:gd name="T121" fmla="*/ 39763115 h 1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4"/>
                <a:gd name="T184" fmla="*/ 0 h 118"/>
                <a:gd name="T185" fmla="*/ 134 w 134"/>
                <a:gd name="T186" fmla="*/ 118 h 1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grpSp>
      <p:grpSp>
        <p:nvGrpSpPr>
          <p:cNvPr id="87" name="组合 20"/>
          <p:cNvGrpSpPr/>
          <p:nvPr/>
        </p:nvGrpSpPr>
        <p:grpSpPr bwMode="auto">
          <a:xfrm>
            <a:off x="4233863" y="2818210"/>
            <a:ext cx="226219" cy="226219"/>
            <a:chOff x="0" y="0"/>
            <a:chExt cx="225931" cy="226411"/>
          </a:xfrm>
          <a:solidFill>
            <a:schemeClr val="tx2"/>
          </a:solidFill>
        </p:grpSpPr>
        <p:sp>
          <p:nvSpPr>
            <p:cNvPr id="88" name="Freeform 17"/>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89" name="Group 89"/>
            <p:cNvGrpSpPr/>
            <p:nvPr/>
          </p:nvGrpSpPr>
          <p:grpSpPr bwMode="auto">
            <a:xfrm flipH="1">
              <a:off x="62876" y="75662"/>
              <a:ext cx="100179" cy="71606"/>
              <a:chOff x="0" y="0"/>
              <a:chExt cx="461963" cy="330201"/>
            </a:xfrm>
            <a:grpFill/>
          </p:grpSpPr>
          <p:sp>
            <p:nvSpPr>
              <p:cNvPr id="90" name="Freeform 13"/>
              <p:cNvSpPr>
                <a:spLocks noChangeArrowheads="1"/>
              </p:cNvSpPr>
              <p:nvPr/>
            </p:nvSpPr>
            <p:spPr bwMode="auto">
              <a:xfrm>
                <a:off x="0" y="61913"/>
                <a:ext cx="461963" cy="268288"/>
              </a:xfrm>
              <a:custGeom>
                <a:avLst/>
                <a:gdLst>
                  <a:gd name="T0" fmla="*/ 0 w 291"/>
                  <a:gd name="T1" fmla="*/ 0 h 169"/>
                  <a:gd name="T2" fmla="*/ 0 w 291"/>
                  <a:gd name="T3" fmla="*/ 425907994 h 169"/>
                  <a:gd name="T4" fmla="*/ 733367056 w 291"/>
                  <a:gd name="T5" fmla="*/ 425907994 h 169"/>
                  <a:gd name="T6" fmla="*/ 733367056 w 291"/>
                  <a:gd name="T7" fmla="*/ 0 h 169"/>
                  <a:gd name="T8" fmla="*/ 367943211 w 291"/>
                  <a:gd name="T9" fmla="*/ 264617693 h 169"/>
                  <a:gd name="T10" fmla="*/ 0 w 291"/>
                  <a:gd name="T11" fmla="*/ 0 h 169"/>
                  <a:gd name="T12" fmla="*/ 0 60000 65536"/>
                  <a:gd name="T13" fmla="*/ 0 60000 65536"/>
                  <a:gd name="T14" fmla="*/ 0 60000 65536"/>
                  <a:gd name="T15" fmla="*/ 0 60000 65536"/>
                  <a:gd name="T16" fmla="*/ 0 60000 65536"/>
                  <a:gd name="T17" fmla="*/ 0 60000 65536"/>
                  <a:gd name="T18" fmla="*/ 0 w 291"/>
                  <a:gd name="T19" fmla="*/ 0 h 169"/>
                  <a:gd name="T20" fmla="*/ 291 w 291"/>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291" h="169">
                    <a:moveTo>
                      <a:pt x="0" y="0"/>
                    </a:moveTo>
                    <a:lnTo>
                      <a:pt x="0" y="169"/>
                    </a:lnTo>
                    <a:lnTo>
                      <a:pt x="291" y="169"/>
                    </a:lnTo>
                    <a:lnTo>
                      <a:pt x="291" y="0"/>
                    </a:lnTo>
                    <a:lnTo>
                      <a:pt x="146" y="105"/>
                    </a:lnTo>
                    <a:lnTo>
                      <a:pt x="0"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1" name="Freeform 14"/>
              <p:cNvSpPr>
                <a:spLocks noChangeArrowheads="1"/>
              </p:cNvSpPr>
              <p:nvPr/>
            </p:nvSpPr>
            <p:spPr bwMode="auto">
              <a:xfrm>
                <a:off x="0" y="0"/>
                <a:ext cx="461963" cy="192088"/>
              </a:xfrm>
              <a:custGeom>
                <a:avLst/>
                <a:gdLst>
                  <a:gd name="T0" fmla="*/ 733367056 w 291"/>
                  <a:gd name="T1" fmla="*/ 42843562 h 121"/>
                  <a:gd name="T2" fmla="*/ 733367056 w 291"/>
                  <a:gd name="T3" fmla="*/ 0 h 121"/>
                  <a:gd name="T4" fmla="*/ 0 w 291"/>
                  <a:gd name="T5" fmla="*/ 0 h 121"/>
                  <a:gd name="T6" fmla="*/ 0 w 291"/>
                  <a:gd name="T7" fmla="*/ 42843562 h 121"/>
                  <a:gd name="T8" fmla="*/ 367943211 w 291"/>
                  <a:gd name="T9" fmla="*/ 304940494 h 121"/>
                  <a:gd name="T10" fmla="*/ 733367056 w 291"/>
                  <a:gd name="T11" fmla="*/ 42843562 h 121"/>
                  <a:gd name="T12" fmla="*/ 0 60000 65536"/>
                  <a:gd name="T13" fmla="*/ 0 60000 65536"/>
                  <a:gd name="T14" fmla="*/ 0 60000 65536"/>
                  <a:gd name="T15" fmla="*/ 0 60000 65536"/>
                  <a:gd name="T16" fmla="*/ 0 60000 65536"/>
                  <a:gd name="T17" fmla="*/ 0 60000 65536"/>
                  <a:gd name="T18" fmla="*/ 0 w 291"/>
                  <a:gd name="T19" fmla="*/ 0 h 121"/>
                  <a:gd name="T20" fmla="*/ 291 w 291"/>
                  <a:gd name="T21" fmla="*/ 121 h 121"/>
                </a:gdLst>
                <a:ahLst/>
                <a:cxnLst>
                  <a:cxn ang="T12">
                    <a:pos x="T0" y="T1"/>
                  </a:cxn>
                  <a:cxn ang="T13">
                    <a:pos x="T2" y="T3"/>
                  </a:cxn>
                  <a:cxn ang="T14">
                    <a:pos x="T4" y="T5"/>
                  </a:cxn>
                  <a:cxn ang="T15">
                    <a:pos x="T6" y="T7"/>
                  </a:cxn>
                  <a:cxn ang="T16">
                    <a:pos x="T8" y="T9"/>
                  </a:cxn>
                  <a:cxn ang="T17">
                    <a:pos x="T10" y="T11"/>
                  </a:cxn>
                </a:cxnLst>
                <a:rect l="T18" t="T19" r="T20" b="T21"/>
                <a:pathLst>
                  <a:path w="291" h="121">
                    <a:moveTo>
                      <a:pt x="291" y="17"/>
                    </a:moveTo>
                    <a:lnTo>
                      <a:pt x="291" y="0"/>
                    </a:lnTo>
                    <a:lnTo>
                      <a:pt x="0" y="0"/>
                    </a:lnTo>
                    <a:lnTo>
                      <a:pt x="0" y="17"/>
                    </a:lnTo>
                    <a:lnTo>
                      <a:pt x="146" y="121"/>
                    </a:lnTo>
                    <a:lnTo>
                      <a:pt x="291" y="17"/>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grpSp>
        <p:nvGrpSpPr>
          <p:cNvPr id="92" name="组合 18"/>
          <p:cNvGrpSpPr/>
          <p:nvPr/>
        </p:nvGrpSpPr>
        <p:grpSpPr bwMode="auto">
          <a:xfrm>
            <a:off x="5274469" y="1562100"/>
            <a:ext cx="225029" cy="226219"/>
            <a:chOff x="0" y="0"/>
            <a:chExt cx="225931" cy="226411"/>
          </a:xfrm>
          <a:solidFill>
            <a:schemeClr val="bg1"/>
          </a:solidFill>
        </p:grpSpPr>
        <p:sp>
          <p:nvSpPr>
            <p:cNvPr id="93" name="Freeform 14"/>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94" name="Group 92"/>
            <p:cNvGrpSpPr/>
            <p:nvPr/>
          </p:nvGrpSpPr>
          <p:grpSpPr bwMode="auto">
            <a:xfrm>
              <a:off x="49675" y="70588"/>
              <a:ext cx="136835" cy="85234"/>
              <a:chOff x="0" y="0"/>
              <a:chExt cx="471488" cy="293688"/>
            </a:xfrm>
            <a:grpFill/>
          </p:grpSpPr>
          <p:sp>
            <p:nvSpPr>
              <p:cNvPr id="95" name="Freeform 8"/>
              <p:cNvSpPr>
                <a:spLocks noEditPoints="1" noChangeArrowheads="1"/>
              </p:cNvSpPr>
              <p:nvPr/>
            </p:nvSpPr>
            <p:spPr bwMode="auto">
              <a:xfrm>
                <a:off x="0" y="0"/>
                <a:ext cx="471488" cy="293688"/>
              </a:xfrm>
              <a:custGeom>
                <a:avLst/>
                <a:gdLst>
                  <a:gd name="T0" fmla="*/ 1607679782 w 125"/>
                  <a:gd name="T1" fmla="*/ 255184750 h 78"/>
                  <a:gd name="T2" fmla="*/ 1607679782 w 125"/>
                  <a:gd name="T3" fmla="*/ 0 h 78"/>
                  <a:gd name="T4" fmla="*/ 0 w 125"/>
                  <a:gd name="T5" fmla="*/ 0 h 78"/>
                  <a:gd name="T6" fmla="*/ 0 w 125"/>
                  <a:gd name="T7" fmla="*/ 1105803094 h 78"/>
                  <a:gd name="T8" fmla="*/ 1607679782 w 125"/>
                  <a:gd name="T9" fmla="*/ 1105803094 h 78"/>
                  <a:gd name="T10" fmla="*/ 1607679782 w 125"/>
                  <a:gd name="T11" fmla="*/ 850618344 h 78"/>
                  <a:gd name="T12" fmla="*/ 1778407473 w 125"/>
                  <a:gd name="T13" fmla="*/ 765554250 h 78"/>
                  <a:gd name="T14" fmla="*/ 1778407473 w 125"/>
                  <a:gd name="T15" fmla="*/ 368601031 h 78"/>
                  <a:gd name="T16" fmla="*/ 1607679782 w 125"/>
                  <a:gd name="T17" fmla="*/ 255184750 h 78"/>
                  <a:gd name="T18" fmla="*/ 1479634957 w 125"/>
                  <a:gd name="T19" fmla="*/ 978210719 h 78"/>
                  <a:gd name="T20" fmla="*/ 142272447 w 125"/>
                  <a:gd name="T21" fmla="*/ 978210719 h 78"/>
                  <a:gd name="T22" fmla="*/ 142272447 w 125"/>
                  <a:gd name="T23" fmla="*/ 141768469 h 78"/>
                  <a:gd name="T24" fmla="*/ 1479634957 w 125"/>
                  <a:gd name="T25" fmla="*/ 141768469 h 78"/>
                  <a:gd name="T26" fmla="*/ 1479634957 w 125"/>
                  <a:gd name="T27" fmla="*/ 97821071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6" name="Rectangle 9"/>
              <p:cNvSpPr>
                <a:spLocks noChangeArrowheads="1"/>
              </p:cNvSpPr>
              <p:nvPr/>
            </p:nvSpPr>
            <p:spPr bwMode="auto">
              <a:xfrm>
                <a:off x="63500" y="63500"/>
                <a:ext cx="90488" cy="166688"/>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97" name="Rectangle 10"/>
              <p:cNvSpPr>
                <a:spLocks noChangeArrowheads="1"/>
              </p:cNvSpPr>
              <p:nvPr/>
            </p:nvSpPr>
            <p:spPr bwMode="auto">
              <a:xfrm>
                <a:off x="169862" y="63500"/>
                <a:ext cx="85725" cy="166688"/>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grpSp>
        <p:nvGrpSpPr>
          <p:cNvPr id="98" name="组合 15"/>
          <p:cNvGrpSpPr/>
          <p:nvPr/>
        </p:nvGrpSpPr>
        <p:grpSpPr bwMode="auto">
          <a:xfrm>
            <a:off x="4024313" y="1290638"/>
            <a:ext cx="226219" cy="226219"/>
            <a:chOff x="0" y="0"/>
            <a:chExt cx="225931" cy="226411"/>
          </a:xfrm>
          <a:solidFill>
            <a:schemeClr val="bg1"/>
          </a:solidFill>
        </p:grpSpPr>
        <p:sp>
          <p:nvSpPr>
            <p:cNvPr id="99" name="Freeform 16"/>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0" name="Freeform 10"/>
            <p:cNvSpPr>
              <a:spLocks noEditPoints="1" noChangeArrowheads="1"/>
            </p:cNvSpPr>
            <p:nvPr/>
          </p:nvSpPr>
          <p:spPr bwMode="auto">
            <a:xfrm>
              <a:off x="47088" y="42415"/>
              <a:ext cx="128908" cy="113296"/>
            </a:xfrm>
            <a:custGeom>
              <a:avLst/>
              <a:gdLst>
                <a:gd name="T0" fmla="*/ 135090301 w 122"/>
                <a:gd name="T1" fmla="*/ 115478272 h 107"/>
                <a:gd name="T2" fmla="*/ 70336220 w 122"/>
                <a:gd name="T3" fmla="*/ 1121313 h 107"/>
                <a:gd name="T4" fmla="*/ 68103576 w 122"/>
                <a:gd name="T5" fmla="*/ 0 h 107"/>
                <a:gd name="T6" fmla="*/ 65870931 w 122"/>
                <a:gd name="T7" fmla="*/ 1121313 h 107"/>
                <a:gd name="T8" fmla="*/ 1116850 w 122"/>
                <a:gd name="T9" fmla="*/ 115478272 h 107"/>
                <a:gd name="T10" fmla="*/ 0 w 122"/>
                <a:gd name="T11" fmla="*/ 117719838 h 107"/>
                <a:gd name="T12" fmla="*/ 0 w 122"/>
                <a:gd name="T13" fmla="*/ 118841151 h 107"/>
                <a:gd name="T14" fmla="*/ 3349495 w 122"/>
                <a:gd name="T15" fmla="*/ 119962464 h 107"/>
                <a:gd name="T16" fmla="*/ 132857657 w 122"/>
                <a:gd name="T17" fmla="*/ 119962464 h 107"/>
                <a:gd name="T18" fmla="*/ 135090301 w 122"/>
                <a:gd name="T19" fmla="*/ 118841151 h 107"/>
                <a:gd name="T20" fmla="*/ 135090301 w 122"/>
                <a:gd name="T21" fmla="*/ 115478272 h 107"/>
                <a:gd name="T22" fmla="*/ 61404586 w 122"/>
                <a:gd name="T23" fmla="*/ 42603531 h 107"/>
                <a:gd name="T24" fmla="*/ 74802565 w 122"/>
                <a:gd name="T25" fmla="*/ 42603531 h 107"/>
                <a:gd name="T26" fmla="*/ 74802565 w 122"/>
                <a:gd name="T27" fmla="*/ 85207063 h 107"/>
                <a:gd name="T28" fmla="*/ 61404586 w 122"/>
                <a:gd name="T29" fmla="*/ 85207063 h 107"/>
                <a:gd name="T30" fmla="*/ 61404586 w 122"/>
                <a:gd name="T31" fmla="*/ 42603531 h 107"/>
                <a:gd name="T32" fmla="*/ 68103576 w 122"/>
                <a:gd name="T33" fmla="*/ 108751454 h 107"/>
                <a:gd name="T34" fmla="*/ 61404586 w 122"/>
                <a:gd name="T35" fmla="*/ 102024636 h 107"/>
                <a:gd name="T36" fmla="*/ 68103576 w 122"/>
                <a:gd name="T37" fmla="*/ 96418073 h 107"/>
                <a:gd name="T38" fmla="*/ 74802565 w 122"/>
                <a:gd name="T39" fmla="*/ 102024636 h 107"/>
                <a:gd name="T40" fmla="*/ 68103576 w 122"/>
                <a:gd name="T41" fmla="*/ 108751454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107"/>
                <a:gd name="T65" fmla="*/ 122 w 122"/>
                <a:gd name="T66" fmla="*/ 107 h 10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grpSp>
      <p:grpSp>
        <p:nvGrpSpPr>
          <p:cNvPr id="101" name="组合 16"/>
          <p:cNvGrpSpPr/>
          <p:nvPr/>
        </p:nvGrpSpPr>
        <p:grpSpPr bwMode="auto">
          <a:xfrm>
            <a:off x="3596879" y="1760935"/>
            <a:ext cx="225028" cy="226219"/>
            <a:chOff x="0" y="0"/>
            <a:chExt cx="225931" cy="226411"/>
          </a:xfrm>
          <a:solidFill>
            <a:schemeClr val="bg1"/>
          </a:solidFill>
        </p:grpSpPr>
        <p:sp>
          <p:nvSpPr>
            <p:cNvPr id="102" name="Freeform 15"/>
            <p:cNvSpPr>
              <a:spLocks noEditPoints="1" noChangeArrowheads="1"/>
            </p:cNvSpPr>
            <p:nvPr/>
          </p:nvSpPr>
          <p:spPr bwMode="auto">
            <a:xfrm>
              <a:off x="0" y="0"/>
              <a:ext cx="225931" cy="226411"/>
            </a:xfrm>
            <a:custGeom>
              <a:avLst/>
              <a:gdLst>
                <a:gd name="T0" fmla="*/ 44975636 w 1088"/>
                <a:gd name="T1" fmla="*/ 21875041 h 1090"/>
                <a:gd name="T2" fmla="*/ 44673910 w 1088"/>
                <a:gd name="T3" fmla="*/ 19631495 h 1090"/>
                <a:gd name="T4" fmla="*/ 44156428 w 1088"/>
                <a:gd name="T5" fmla="*/ 17430947 h 1090"/>
                <a:gd name="T6" fmla="*/ 43423398 w 1088"/>
                <a:gd name="T7" fmla="*/ 15316808 h 1090"/>
                <a:gd name="T8" fmla="*/ 42431628 w 1088"/>
                <a:gd name="T9" fmla="*/ 13245874 h 1090"/>
                <a:gd name="T10" fmla="*/ 41267294 w 1088"/>
                <a:gd name="T11" fmla="*/ 11347345 h 1090"/>
                <a:gd name="T12" fmla="*/ 39887412 w 1088"/>
                <a:gd name="T13" fmla="*/ 9535227 h 1090"/>
                <a:gd name="T14" fmla="*/ 38378160 w 1088"/>
                <a:gd name="T15" fmla="*/ 7895720 h 1090"/>
                <a:gd name="T16" fmla="*/ 36653359 w 1088"/>
                <a:gd name="T17" fmla="*/ 6428826 h 1090"/>
                <a:gd name="T18" fmla="*/ 34798981 w 1088"/>
                <a:gd name="T19" fmla="*/ 5134337 h 1090"/>
                <a:gd name="T20" fmla="*/ 32815439 w 1088"/>
                <a:gd name="T21" fmla="*/ 4012668 h 1090"/>
                <a:gd name="T22" fmla="*/ 30745720 w 1088"/>
                <a:gd name="T23" fmla="*/ 3149605 h 1090"/>
                <a:gd name="T24" fmla="*/ 28589616 w 1088"/>
                <a:gd name="T25" fmla="*/ 2502569 h 1090"/>
                <a:gd name="T26" fmla="*/ 26347334 w 1088"/>
                <a:gd name="T27" fmla="*/ 2070934 h 1090"/>
                <a:gd name="T28" fmla="*/ 24104844 w 1088"/>
                <a:gd name="T29" fmla="*/ 1898529 h 1090"/>
                <a:gd name="T30" fmla="*/ 21862562 w 1088"/>
                <a:gd name="T31" fmla="*/ 1941526 h 1090"/>
                <a:gd name="T32" fmla="*/ 19620280 w 1088"/>
                <a:gd name="T33" fmla="*/ 2243546 h 1090"/>
                <a:gd name="T34" fmla="*/ 17420983 w 1088"/>
                <a:gd name="T35" fmla="*/ 2761383 h 1090"/>
                <a:gd name="T36" fmla="*/ 15265086 w 1088"/>
                <a:gd name="T37" fmla="*/ 3494830 h 1090"/>
                <a:gd name="T38" fmla="*/ 13238352 w 1088"/>
                <a:gd name="T39" fmla="*/ 4487300 h 1090"/>
                <a:gd name="T40" fmla="*/ 11297796 w 1088"/>
                <a:gd name="T41" fmla="*/ 5652174 h 1090"/>
                <a:gd name="T42" fmla="*/ 9529803 w 1088"/>
                <a:gd name="T43" fmla="*/ 7032866 h 1090"/>
                <a:gd name="T44" fmla="*/ 7848195 w 1088"/>
                <a:gd name="T45" fmla="*/ 8586170 h 1090"/>
                <a:gd name="T46" fmla="*/ 6381928 w 1088"/>
                <a:gd name="T47" fmla="*/ 10268881 h 1090"/>
                <a:gd name="T48" fmla="*/ 5088431 w 1088"/>
                <a:gd name="T49" fmla="*/ 12167203 h 1090"/>
                <a:gd name="T50" fmla="*/ 4010275 w 1088"/>
                <a:gd name="T51" fmla="*/ 14151934 h 1090"/>
                <a:gd name="T52" fmla="*/ 3147875 w 1088"/>
                <a:gd name="T53" fmla="*/ 16222867 h 1090"/>
                <a:gd name="T54" fmla="*/ 2501023 w 1088"/>
                <a:gd name="T55" fmla="*/ 18380211 h 1090"/>
                <a:gd name="T56" fmla="*/ 2069927 w 1088"/>
                <a:gd name="T57" fmla="*/ 20623757 h 1090"/>
                <a:gd name="T58" fmla="*/ 1897364 w 1088"/>
                <a:gd name="T59" fmla="*/ 22867511 h 1090"/>
                <a:gd name="T60" fmla="*/ 1940556 w 1088"/>
                <a:gd name="T61" fmla="*/ 25111057 h 1090"/>
                <a:gd name="T62" fmla="*/ 2242282 w 1088"/>
                <a:gd name="T63" fmla="*/ 27354603 h 1090"/>
                <a:gd name="T64" fmla="*/ 2759764 w 1088"/>
                <a:gd name="T65" fmla="*/ 29598357 h 1090"/>
                <a:gd name="T66" fmla="*/ 3492794 w 1088"/>
                <a:gd name="T67" fmla="*/ 31712496 h 1090"/>
                <a:gd name="T68" fmla="*/ 4484564 w 1088"/>
                <a:gd name="T69" fmla="*/ 33740224 h 1090"/>
                <a:gd name="T70" fmla="*/ 5648898 w 1088"/>
                <a:gd name="T71" fmla="*/ 35681958 h 1090"/>
                <a:gd name="T72" fmla="*/ 7028780 w 1088"/>
                <a:gd name="T73" fmla="*/ 37494077 h 1090"/>
                <a:gd name="T74" fmla="*/ 8538032 w 1088"/>
                <a:gd name="T75" fmla="*/ 39133583 h 1090"/>
                <a:gd name="T76" fmla="*/ 10262833 w 1088"/>
                <a:gd name="T77" fmla="*/ 40600477 h 1090"/>
                <a:gd name="T78" fmla="*/ 12117211 w 1088"/>
                <a:gd name="T79" fmla="*/ 41894967 h 1090"/>
                <a:gd name="T80" fmla="*/ 14100752 w 1088"/>
                <a:gd name="T81" fmla="*/ 42973639 h 1090"/>
                <a:gd name="T82" fmla="*/ 16170471 w 1088"/>
                <a:gd name="T83" fmla="*/ 43879698 h 1090"/>
                <a:gd name="T84" fmla="*/ 18326576 w 1088"/>
                <a:gd name="T85" fmla="*/ 44526735 h 1090"/>
                <a:gd name="T86" fmla="*/ 20568858 w 1088"/>
                <a:gd name="T87" fmla="*/ 44915165 h 1090"/>
                <a:gd name="T88" fmla="*/ 22811348 w 1088"/>
                <a:gd name="T89" fmla="*/ 45130775 h 1090"/>
                <a:gd name="T90" fmla="*/ 25053630 w 1088"/>
                <a:gd name="T91" fmla="*/ 45087777 h 1090"/>
                <a:gd name="T92" fmla="*/ 27295912 w 1088"/>
                <a:gd name="T93" fmla="*/ 44785758 h 1090"/>
                <a:gd name="T94" fmla="*/ 29495209 w 1088"/>
                <a:gd name="T95" fmla="*/ 44267920 h 1090"/>
                <a:gd name="T96" fmla="*/ 31651106 w 1088"/>
                <a:gd name="T97" fmla="*/ 43534473 h 1090"/>
                <a:gd name="T98" fmla="*/ 33677840 w 1088"/>
                <a:gd name="T99" fmla="*/ 42542004 h 1090"/>
                <a:gd name="T100" fmla="*/ 35618396 w 1088"/>
                <a:gd name="T101" fmla="*/ 41377130 h 1090"/>
                <a:gd name="T102" fmla="*/ 37386389 w 1088"/>
                <a:gd name="T103" fmla="*/ 39996438 h 1090"/>
                <a:gd name="T104" fmla="*/ 39025012 w 1088"/>
                <a:gd name="T105" fmla="*/ 38443134 h 1090"/>
                <a:gd name="T106" fmla="*/ 40534264 w 1088"/>
                <a:gd name="T107" fmla="*/ 36717425 h 1090"/>
                <a:gd name="T108" fmla="*/ 41784776 w 1088"/>
                <a:gd name="T109" fmla="*/ 34862101 h 1090"/>
                <a:gd name="T110" fmla="*/ 42905917 w 1088"/>
                <a:gd name="T111" fmla="*/ 32877370 h 1090"/>
                <a:gd name="T112" fmla="*/ 43768317 w 1088"/>
                <a:gd name="T113" fmla="*/ 30806436 h 1090"/>
                <a:gd name="T114" fmla="*/ 44415169 w 1088"/>
                <a:gd name="T115" fmla="*/ 28649092 h 1090"/>
                <a:gd name="T116" fmla="*/ 44846265 w 1088"/>
                <a:gd name="T117" fmla="*/ 26405546 h 1090"/>
                <a:gd name="T118" fmla="*/ 45018828 w 1088"/>
                <a:gd name="T119" fmla="*/ 24161793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3" name="Freeform 13"/>
            <p:cNvSpPr>
              <a:spLocks noEditPoints="1" noChangeArrowheads="1"/>
            </p:cNvSpPr>
            <p:nvPr/>
          </p:nvSpPr>
          <p:spPr bwMode="auto">
            <a:xfrm>
              <a:off x="52170" y="59505"/>
              <a:ext cx="121590" cy="107399"/>
            </a:xfrm>
            <a:custGeom>
              <a:avLst/>
              <a:gdLst>
                <a:gd name="T0" fmla="*/ 108682405 w 134"/>
                <a:gd name="T1" fmla="*/ 13254675 h 118"/>
                <a:gd name="T2" fmla="*/ 98802764 w 134"/>
                <a:gd name="T3" fmla="*/ 3313896 h 118"/>
                <a:gd name="T4" fmla="*/ 94685944 w 134"/>
                <a:gd name="T5" fmla="*/ 3313896 h 118"/>
                <a:gd name="T6" fmla="*/ 93039035 w 134"/>
                <a:gd name="T7" fmla="*/ 6626882 h 118"/>
                <a:gd name="T8" fmla="*/ 91392125 w 134"/>
                <a:gd name="T9" fmla="*/ 6626882 h 118"/>
                <a:gd name="T10" fmla="*/ 91392125 w 134"/>
                <a:gd name="T11" fmla="*/ 6626882 h 118"/>
                <a:gd name="T12" fmla="*/ 65868207 w 134"/>
                <a:gd name="T13" fmla="*/ 32307075 h 118"/>
                <a:gd name="T14" fmla="*/ 64221297 w 134"/>
                <a:gd name="T15" fmla="*/ 38934868 h 118"/>
                <a:gd name="T16" fmla="*/ 67515116 w 134"/>
                <a:gd name="T17" fmla="*/ 41419608 h 118"/>
                <a:gd name="T18" fmla="*/ 67515116 w 134"/>
                <a:gd name="T19" fmla="*/ 41419608 h 118"/>
                <a:gd name="T20" fmla="*/ 67515116 w 134"/>
                <a:gd name="T21" fmla="*/ 41419608 h 118"/>
                <a:gd name="T22" fmla="*/ 61751387 w 134"/>
                <a:gd name="T23" fmla="*/ 47218243 h 118"/>
                <a:gd name="T24" fmla="*/ 43638107 w 134"/>
                <a:gd name="T25" fmla="*/ 28994089 h 118"/>
                <a:gd name="T26" fmla="*/ 37874378 w 134"/>
                <a:gd name="T27" fmla="*/ 7455129 h 118"/>
                <a:gd name="T28" fmla="*/ 17290279 w 134"/>
                <a:gd name="T29" fmla="*/ 1656493 h 118"/>
                <a:gd name="T30" fmla="*/ 29640738 w 134"/>
                <a:gd name="T31" fmla="*/ 14082921 h 118"/>
                <a:gd name="T32" fmla="*/ 26346920 w 134"/>
                <a:gd name="T33" fmla="*/ 26508440 h 118"/>
                <a:gd name="T34" fmla="*/ 13997368 w 134"/>
                <a:gd name="T35" fmla="*/ 29822336 h 118"/>
                <a:gd name="T36" fmla="*/ 1646909 w 134"/>
                <a:gd name="T37" fmla="*/ 17395908 h 118"/>
                <a:gd name="T38" fmla="*/ 7409731 w 134"/>
                <a:gd name="T39" fmla="*/ 38105711 h 118"/>
                <a:gd name="T40" fmla="*/ 29640738 w 134"/>
                <a:gd name="T41" fmla="*/ 43905257 h 118"/>
                <a:gd name="T42" fmla="*/ 29640738 w 134"/>
                <a:gd name="T43" fmla="*/ 43905257 h 118"/>
                <a:gd name="T44" fmla="*/ 47754926 w 134"/>
                <a:gd name="T45" fmla="*/ 61301165 h 118"/>
                <a:gd name="T46" fmla="*/ 30463739 w 134"/>
                <a:gd name="T47" fmla="*/ 78697072 h 118"/>
                <a:gd name="T48" fmla="*/ 29640738 w 134"/>
                <a:gd name="T49" fmla="*/ 77868826 h 118"/>
                <a:gd name="T50" fmla="*/ 24700918 w 134"/>
                <a:gd name="T51" fmla="*/ 82010969 h 118"/>
                <a:gd name="T52" fmla="*/ 16467279 w 134"/>
                <a:gd name="T53" fmla="*/ 94436487 h 118"/>
                <a:gd name="T54" fmla="*/ 18937189 w 134"/>
                <a:gd name="T55" fmla="*/ 96093890 h 118"/>
                <a:gd name="T56" fmla="*/ 31287648 w 134"/>
                <a:gd name="T57" fmla="*/ 88637851 h 118"/>
                <a:gd name="T58" fmla="*/ 35404467 w 134"/>
                <a:gd name="T59" fmla="*/ 83667462 h 118"/>
                <a:gd name="T60" fmla="*/ 34580559 w 134"/>
                <a:gd name="T61" fmla="*/ 82839215 h 118"/>
                <a:gd name="T62" fmla="*/ 51047837 w 134"/>
                <a:gd name="T63" fmla="*/ 65443308 h 118"/>
                <a:gd name="T64" fmla="*/ 80688576 w 134"/>
                <a:gd name="T65" fmla="*/ 94436487 h 118"/>
                <a:gd name="T66" fmla="*/ 87275306 w 134"/>
                <a:gd name="T67" fmla="*/ 97750383 h 118"/>
                <a:gd name="T68" fmla="*/ 94685944 w 134"/>
                <a:gd name="T69" fmla="*/ 94436487 h 118"/>
                <a:gd name="T70" fmla="*/ 94685944 w 134"/>
                <a:gd name="T71" fmla="*/ 80354476 h 118"/>
                <a:gd name="T72" fmla="*/ 65868207 w 134"/>
                <a:gd name="T73" fmla="*/ 51360386 h 118"/>
                <a:gd name="T74" fmla="*/ 71631936 w 134"/>
                <a:gd name="T75" fmla="*/ 45561750 h 118"/>
                <a:gd name="T76" fmla="*/ 74101846 w 134"/>
                <a:gd name="T77" fmla="*/ 48046490 h 118"/>
                <a:gd name="T78" fmla="*/ 79865575 w 134"/>
                <a:gd name="T79" fmla="*/ 46389997 h 118"/>
                <a:gd name="T80" fmla="*/ 104565585 w 134"/>
                <a:gd name="T81" fmla="*/ 21538050 h 118"/>
                <a:gd name="T82" fmla="*/ 105389494 w 134"/>
                <a:gd name="T83" fmla="*/ 20709804 h 118"/>
                <a:gd name="T84" fmla="*/ 105389494 w 134"/>
                <a:gd name="T85" fmla="*/ 20709804 h 118"/>
                <a:gd name="T86" fmla="*/ 106212495 w 134"/>
                <a:gd name="T87" fmla="*/ 19053311 h 118"/>
                <a:gd name="T88" fmla="*/ 108682405 w 134"/>
                <a:gd name="T89" fmla="*/ 18225064 h 118"/>
                <a:gd name="T90" fmla="*/ 108682405 w 134"/>
                <a:gd name="T91" fmla="*/ 13254675 h 118"/>
                <a:gd name="T92" fmla="*/ 88922215 w 134"/>
                <a:gd name="T93" fmla="*/ 85324865 h 118"/>
                <a:gd name="T94" fmla="*/ 92215126 w 134"/>
                <a:gd name="T95" fmla="*/ 89466097 h 118"/>
                <a:gd name="T96" fmla="*/ 88922215 w 134"/>
                <a:gd name="T97" fmla="*/ 92779994 h 118"/>
                <a:gd name="T98" fmla="*/ 84805395 w 134"/>
                <a:gd name="T99" fmla="*/ 89466097 h 118"/>
                <a:gd name="T100" fmla="*/ 88922215 w 134"/>
                <a:gd name="T101" fmla="*/ 85324865 h 118"/>
                <a:gd name="T102" fmla="*/ 74101846 w 134"/>
                <a:gd name="T103" fmla="*/ 33964479 h 118"/>
                <a:gd name="T104" fmla="*/ 72454937 w 134"/>
                <a:gd name="T105" fmla="*/ 32307075 h 118"/>
                <a:gd name="T106" fmla="*/ 91392125 w 134"/>
                <a:gd name="T107" fmla="*/ 13254675 h 118"/>
                <a:gd name="T108" fmla="*/ 93039035 w 134"/>
                <a:gd name="T109" fmla="*/ 14911168 h 118"/>
                <a:gd name="T110" fmla="*/ 74101846 w 134"/>
                <a:gd name="T111" fmla="*/ 33964479 h 118"/>
                <a:gd name="T112" fmla="*/ 80688576 w 134"/>
                <a:gd name="T113" fmla="*/ 39763115 h 118"/>
                <a:gd name="T114" fmla="*/ 79041666 w 134"/>
                <a:gd name="T115" fmla="*/ 38105711 h 118"/>
                <a:gd name="T116" fmla="*/ 97155854 w 134"/>
                <a:gd name="T117" fmla="*/ 19053311 h 118"/>
                <a:gd name="T118" fmla="*/ 98802764 w 134"/>
                <a:gd name="T119" fmla="*/ 20709804 h 118"/>
                <a:gd name="T120" fmla="*/ 80688576 w 134"/>
                <a:gd name="T121" fmla="*/ 39763115 h 1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4"/>
                <a:gd name="T184" fmla="*/ 0 h 118"/>
                <a:gd name="T185" fmla="*/ 134 w 134"/>
                <a:gd name="T186" fmla="*/ 118 h 1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grpSp>
      <p:sp>
        <p:nvSpPr>
          <p:cNvPr id="104" name="Freeform 6"/>
          <p:cNvSpPr>
            <a:spLocks noChangeArrowheads="1"/>
          </p:cNvSpPr>
          <p:nvPr/>
        </p:nvSpPr>
        <p:spPr bwMode="auto">
          <a:xfrm>
            <a:off x="1364457" y="1359694"/>
            <a:ext cx="2107406" cy="967979"/>
          </a:xfrm>
          <a:custGeom>
            <a:avLst/>
            <a:gdLst>
              <a:gd name="T0" fmla="*/ 119537221 w 1028"/>
              <a:gd name="T1" fmla="*/ 0 h 522"/>
              <a:gd name="T2" fmla="*/ 2147483646 w 1028"/>
              <a:gd name="T3" fmla="*/ 0 h 522"/>
              <a:gd name="T4" fmla="*/ 2147483646 w 1028"/>
              <a:gd name="T5" fmla="*/ 97811645 h 522"/>
              <a:gd name="T6" fmla="*/ 2147483646 w 1028"/>
              <a:gd name="T7" fmla="*/ 1375467608 h 522"/>
              <a:gd name="T8" fmla="*/ 2147483646 w 1028"/>
              <a:gd name="T9" fmla="*/ 1601655802 h 522"/>
              <a:gd name="T10" fmla="*/ 2147483646 w 1028"/>
              <a:gd name="T11" fmla="*/ 1846184915 h 522"/>
              <a:gd name="T12" fmla="*/ 2147483646 w 1028"/>
              <a:gd name="T13" fmla="*/ 2147483646 h 522"/>
              <a:gd name="T14" fmla="*/ 2147483646 w 1028"/>
              <a:gd name="T15" fmla="*/ 2147483646 h 522"/>
              <a:gd name="T16" fmla="*/ 119537221 w 1028"/>
              <a:gd name="T17" fmla="*/ 2147483646 h 522"/>
              <a:gd name="T18" fmla="*/ 0 w 1028"/>
              <a:gd name="T19" fmla="*/ 2147483646 h 522"/>
              <a:gd name="T20" fmla="*/ 0 w 1028"/>
              <a:gd name="T21" fmla="*/ 97811645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cmpd="sng">
            <a:solidFill>
              <a:schemeClr val="tx2"/>
            </a:solidFill>
            <a:bevel/>
          </a:ln>
          <a:extLst>
            <a:ext uri="{909E8E84-426E-40DD-AFC4-6F175D3DCCD1}">
              <a14:hiddenFill xmlns:a14="http://schemas.microsoft.com/office/drawing/2010/main">
                <a:solidFill>
                  <a:srgbClr val="FFFFFF"/>
                </a:solidFill>
              </a14:hiddenFill>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5" name="Freeform 6"/>
          <p:cNvSpPr>
            <a:spLocks noChangeArrowheads="1"/>
          </p:cNvSpPr>
          <p:nvPr/>
        </p:nvSpPr>
        <p:spPr bwMode="auto">
          <a:xfrm>
            <a:off x="1028701" y="2524125"/>
            <a:ext cx="2107406" cy="987029"/>
          </a:xfrm>
          <a:custGeom>
            <a:avLst/>
            <a:gdLst>
              <a:gd name="T0" fmla="*/ 119537221 w 1028"/>
              <a:gd name="T1" fmla="*/ 0 h 522"/>
              <a:gd name="T2" fmla="*/ 2147483646 w 1028"/>
              <a:gd name="T3" fmla="*/ 0 h 522"/>
              <a:gd name="T4" fmla="*/ 2147483646 w 1028"/>
              <a:gd name="T5" fmla="*/ 101698048 h 522"/>
              <a:gd name="T6" fmla="*/ 2147483646 w 1028"/>
              <a:gd name="T7" fmla="*/ 1430141094 h 522"/>
              <a:gd name="T8" fmla="*/ 2147483646 w 1028"/>
              <a:gd name="T9" fmla="*/ 1665318776 h 522"/>
              <a:gd name="T10" fmla="*/ 2147483646 w 1028"/>
              <a:gd name="T11" fmla="*/ 1919566418 h 522"/>
              <a:gd name="T12" fmla="*/ 2147483646 w 1028"/>
              <a:gd name="T13" fmla="*/ 2147483646 h 522"/>
              <a:gd name="T14" fmla="*/ 2147483646 w 1028"/>
              <a:gd name="T15" fmla="*/ 2147483646 h 522"/>
              <a:gd name="T16" fmla="*/ 119537221 w 1028"/>
              <a:gd name="T17" fmla="*/ 2147483646 h 522"/>
              <a:gd name="T18" fmla="*/ 0 w 1028"/>
              <a:gd name="T19" fmla="*/ 2147483646 h 522"/>
              <a:gd name="T20" fmla="*/ 0 w 1028"/>
              <a:gd name="T21" fmla="*/ 101698048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06" name="Freeform 6"/>
          <p:cNvSpPr>
            <a:spLocks noChangeArrowheads="1"/>
          </p:cNvSpPr>
          <p:nvPr/>
        </p:nvSpPr>
        <p:spPr bwMode="auto">
          <a:xfrm>
            <a:off x="1419226" y="3668316"/>
            <a:ext cx="2108597" cy="987028"/>
          </a:xfrm>
          <a:custGeom>
            <a:avLst/>
            <a:gdLst>
              <a:gd name="T0" fmla="*/ 119673150 w 1028"/>
              <a:gd name="T1" fmla="*/ 0 h 522"/>
              <a:gd name="T2" fmla="*/ 2147483646 w 1028"/>
              <a:gd name="T3" fmla="*/ 0 h 522"/>
              <a:gd name="T4" fmla="*/ 2147483646 w 1028"/>
              <a:gd name="T5" fmla="*/ 101697894 h 522"/>
              <a:gd name="T6" fmla="*/ 2147483646 w 1028"/>
              <a:gd name="T7" fmla="*/ 1430136399 h 522"/>
              <a:gd name="T8" fmla="*/ 2147483646 w 1028"/>
              <a:gd name="T9" fmla="*/ 1665316245 h 522"/>
              <a:gd name="T10" fmla="*/ 2147483646 w 1028"/>
              <a:gd name="T11" fmla="*/ 1919560979 h 522"/>
              <a:gd name="T12" fmla="*/ 2147483646 w 1028"/>
              <a:gd name="T13" fmla="*/ 2147483646 h 522"/>
              <a:gd name="T14" fmla="*/ 2147483646 w 1028"/>
              <a:gd name="T15" fmla="*/ 2147483646 h 522"/>
              <a:gd name="T16" fmla="*/ 119673150 w 1028"/>
              <a:gd name="T17" fmla="*/ 2147483646 h 522"/>
              <a:gd name="T18" fmla="*/ 0 w 1028"/>
              <a:gd name="T19" fmla="*/ 2147483646 h 522"/>
              <a:gd name="T20" fmla="*/ 0 w 1028"/>
              <a:gd name="T21" fmla="*/ 101697894 h 522"/>
              <a:gd name="T22" fmla="*/ 119673150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cmpd="sng">
            <a:solidFill>
              <a:schemeClr val="tx1"/>
            </a:solidFill>
            <a:bevel/>
          </a:ln>
          <a:extLst>
            <a:ext uri="{909E8E84-426E-40DD-AFC4-6F175D3DCCD1}">
              <a14:hiddenFill xmlns:a14="http://schemas.microsoft.com/office/drawing/2010/main">
                <a:solidFill>
                  <a:srgbClr val="FFFFFF"/>
                </a:solidFill>
              </a14:hiddenFill>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7" name="Freeform 6"/>
          <p:cNvSpPr>
            <a:spLocks noChangeArrowheads="1"/>
          </p:cNvSpPr>
          <p:nvPr/>
        </p:nvSpPr>
        <p:spPr bwMode="auto">
          <a:xfrm flipH="1">
            <a:off x="5779294" y="1359694"/>
            <a:ext cx="2107406" cy="967979"/>
          </a:xfrm>
          <a:custGeom>
            <a:avLst/>
            <a:gdLst>
              <a:gd name="T0" fmla="*/ 119537221 w 1028"/>
              <a:gd name="T1" fmla="*/ 0 h 522"/>
              <a:gd name="T2" fmla="*/ 2147483646 w 1028"/>
              <a:gd name="T3" fmla="*/ 0 h 522"/>
              <a:gd name="T4" fmla="*/ 2147483646 w 1028"/>
              <a:gd name="T5" fmla="*/ 97811645 h 522"/>
              <a:gd name="T6" fmla="*/ 2147483646 w 1028"/>
              <a:gd name="T7" fmla="*/ 1375467608 h 522"/>
              <a:gd name="T8" fmla="*/ 2147483646 w 1028"/>
              <a:gd name="T9" fmla="*/ 1601655802 h 522"/>
              <a:gd name="T10" fmla="*/ 2147483646 w 1028"/>
              <a:gd name="T11" fmla="*/ 1846184915 h 522"/>
              <a:gd name="T12" fmla="*/ 2147483646 w 1028"/>
              <a:gd name="T13" fmla="*/ 2147483646 h 522"/>
              <a:gd name="T14" fmla="*/ 2147483646 w 1028"/>
              <a:gd name="T15" fmla="*/ 2147483646 h 522"/>
              <a:gd name="T16" fmla="*/ 119537221 w 1028"/>
              <a:gd name="T17" fmla="*/ 2147483646 h 522"/>
              <a:gd name="T18" fmla="*/ 0 w 1028"/>
              <a:gd name="T19" fmla="*/ 2147483646 h 522"/>
              <a:gd name="T20" fmla="*/ 0 w 1028"/>
              <a:gd name="T21" fmla="*/ 97811645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cmpd="sng">
            <a:solidFill>
              <a:schemeClr val="bg1"/>
            </a:solidFill>
            <a:bevel/>
          </a:ln>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08" name="Freeform 6"/>
          <p:cNvSpPr>
            <a:spLocks noChangeArrowheads="1"/>
          </p:cNvSpPr>
          <p:nvPr/>
        </p:nvSpPr>
        <p:spPr bwMode="auto">
          <a:xfrm flipH="1">
            <a:off x="6010276" y="2524125"/>
            <a:ext cx="2108597" cy="987029"/>
          </a:xfrm>
          <a:custGeom>
            <a:avLst/>
            <a:gdLst>
              <a:gd name="T0" fmla="*/ 119673150 w 1028"/>
              <a:gd name="T1" fmla="*/ 0 h 522"/>
              <a:gd name="T2" fmla="*/ 2147483646 w 1028"/>
              <a:gd name="T3" fmla="*/ 0 h 522"/>
              <a:gd name="T4" fmla="*/ 2147483646 w 1028"/>
              <a:gd name="T5" fmla="*/ 101698048 h 522"/>
              <a:gd name="T6" fmla="*/ 2147483646 w 1028"/>
              <a:gd name="T7" fmla="*/ 1430141094 h 522"/>
              <a:gd name="T8" fmla="*/ 2147483646 w 1028"/>
              <a:gd name="T9" fmla="*/ 1665318776 h 522"/>
              <a:gd name="T10" fmla="*/ 2147483646 w 1028"/>
              <a:gd name="T11" fmla="*/ 1919566418 h 522"/>
              <a:gd name="T12" fmla="*/ 2147483646 w 1028"/>
              <a:gd name="T13" fmla="*/ 2147483646 h 522"/>
              <a:gd name="T14" fmla="*/ 2147483646 w 1028"/>
              <a:gd name="T15" fmla="*/ 2147483646 h 522"/>
              <a:gd name="T16" fmla="*/ 119673150 w 1028"/>
              <a:gd name="T17" fmla="*/ 2147483646 h 522"/>
              <a:gd name="T18" fmla="*/ 0 w 1028"/>
              <a:gd name="T19" fmla="*/ 2147483646 h 522"/>
              <a:gd name="T20" fmla="*/ 0 w 1028"/>
              <a:gd name="T21" fmla="*/ 101698048 h 522"/>
              <a:gd name="T22" fmla="*/ 119673150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09" name="Freeform 6"/>
          <p:cNvSpPr>
            <a:spLocks noChangeArrowheads="1"/>
          </p:cNvSpPr>
          <p:nvPr/>
        </p:nvSpPr>
        <p:spPr bwMode="auto">
          <a:xfrm flipH="1">
            <a:off x="5673328" y="3668316"/>
            <a:ext cx="2108597" cy="987028"/>
          </a:xfrm>
          <a:custGeom>
            <a:avLst/>
            <a:gdLst>
              <a:gd name="T0" fmla="*/ 119673150 w 1028"/>
              <a:gd name="T1" fmla="*/ 0 h 522"/>
              <a:gd name="T2" fmla="*/ 2147483646 w 1028"/>
              <a:gd name="T3" fmla="*/ 0 h 522"/>
              <a:gd name="T4" fmla="*/ 2147483646 w 1028"/>
              <a:gd name="T5" fmla="*/ 101697894 h 522"/>
              <a:gd name="T6" fmla="*/ 2147483646 w 1028"/>
              <a:gd name="T7" fmla="*/ 1430136399 h 522"/>
              <a:gd name="T8" fmla="*/ 2147483646 w 1028"/>
              <a:gd name="T9" fmla="*/ 1665316245 h 522"/>
              <a:gd name="T10" fmla="*/ 2147483646 w 1028"/>
              <a:gd name="T11" fmla="*/ 1919560979 h 522"/>
              <a:gd name="T12" fmla="*/ 2147483646 w 1028"/>
              <a:gd name="T13" fmla="*/ 2147483646 h 522"/>
              <a:gd name="T14" fmla="*/ 2147483646 w 1028"/>
              <a:gd name="T15" fmla="*/ 2147483646 h 522"/>
              <a:gd name="T16" fmla="*/ 119673150 w 1028"/>
              <a:gd name="T17" fmla="*/ 2147483646 h 522"/>
              <a:gd name="T18" fmla="*/ 0 w 1028"/>
              <a:gd name="T19" fmla="*/ 2147483646 h 522"/>
              <a:gd name="T20" fmla="*/ 0 w 1028"/>
              <a:gd name="T21" fmla="*/ 101697894 h 522"/>
              <a:gd name="T22" fmla="*/ 119673150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cmpd="sng">
            <a:solidFill>
              <a:schemeClr val="bg2"/>
            </a:solidFill>
            <a:bevel/>
          </a:ln>
          <a:extLst>
            <a:ext uri="{909E8E84-426E-40DD-AFC4-6F175D3DCCD1}">
              <a14:hiddenFill xmlns:a14="http://schemas.microsoft.com/office/drawing/2010/main">
                <a:solidFill>
                  <a:srgbClr val="FFFFFF"/>
                </a:solidFill>
              </a14:hiddenFill>
            </a:ext>
          </a:extLst>
        </p:spPr>
        <p:txBody>
          <a:bodyPr lIns="91440" tIns="45720" rIns="91440" bIns="45720"/>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10" name="矩形 160"/>
          <p:cNvSpPr>
            <a:spLocks noChangeArrowheads="1"/>
          </p:cNvSpPr>
          <p:nvPr/>
        </p:nvSpPr>
        <p:spPr bwMode="auto">
          <a:xfrm>
            <a:off x="2322686" y="137041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1" name="矩形 47"/>
          <p:cNvSpPr>
            <a:spLocks noChangeArrowheads="1"/>
          </p:cNvSpPr>
          <p:nvPr/>
        </p:nvSpPr>
        <p:spPr bwMode="auto">
          <a:xfrm>
            <a:off x="1364456" y="1669257"/>
            <a:ext cx="1947863"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112" name="矩形 162"/>
          <p:cNvSpPr>
            <a:spLocks noChangeArrowheads="1"/>
          </p:cNvSpPr>
          <p:nvPr/>
        </p:nvSpPr>
        <p:spPr bwMode="auto">
          <a:xfrm>
            <a:off x="2336973" y="3681413"/>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3" name="矩形 47"/>
          <p:cNvSpPr>
            <a:spLocks noChangeArrowheads="1"/>
          </p:cNvSpPr>
          <p:nvPr/>
        </p:nvSpPr>
        <p:spPr bwMode="auto">
          <a:xfrm>
            <a:off x="1415653" y="3990976"/>
            <a:ext cx="1946672"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114" name="矩形 164"/>
          <p:cNvSpPr>
            <a:spLocks noChangeArrowheads="1"/>
          </p:cNvSpPr>
          <p:nvPr/>
        </p:nvSpPr>
        <p:spPr bwMode="auto">
          <a:xfrm>
            <a:off x="1939305" y="2536032"/>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5" name="矩形 47"/>
          <p:cNvSpPr>
            <a:spLocks noChangeArrowheads="1"/>
          </p:cNvSpPr>
          <p:nvPr/>
        </p:nvSpPr>
        <p:spPr bwMode="auto">
          <a:xfrm>
            <a:off x="1006078" y="2845594"/>
            <a:ext cx="1946672"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350">
              <a:solidFill>
                <a:schemeClr val="accent2"/>
              </a:solidFill>
              <a:latin typeface="微软雅黑" panose="020B0503020204020204" pitchFamily="34" charset="-122"/>
              <a:ea typeface="微软雅黑" panose="020B0503020204020204" pitchFamily="34" charset="-122"/>
            </a:endParaRPr>
          </a:p>
        </p:txBody>
      </p:sp>
      <p:sp>
        <p:nvSpPr>
          <p:cNvPr id="116" name="矩形 166"/>
          <p:cNvSpPr>
            <a:spLocks noChangeArrowheads="1"/>
          </p:cNvSpPr>
          <p:nvPr/>
        </p:nvSpPr>
        <p:spPr bwMode="auto">
          <a:xfrm>
            <a:off x="5988844" y="1370410"/>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7" name="矩形 47"/>
          <p:cNvSpPr>
            <a:spLocks noChangeArrowheads="1"/>
          </p:cNvSpPr>
          <p:nvPr/>
        </p:nvSpPr>
        <p:spPr bwMode="auto">
          <a:xfrm>
            <a:off x="5969794" y="1669257"/>
            <a:ext cx="1946672"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118" name="矩形 168"/>
          <p:cNvSpPr>
            <a:spLocks noChangeArrowheads="1"/>
          </p:cNvSpPr>
          <p:nvPr/>
        </p:nvSpPr>
        <p:spPr bwMode="auto">
          <a:xfrm>
            <a:off x="5887641" y="3693319"/>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9" name="矩形 47"/>
          <p:cNvSpPr>
            <a:spLocks noChangeArrowheads="1"/>
          </p:cNvSpPr>
          <p:nvPr/>
        </p:nvSpPr>
        <p:spPr bwMode="auto">
          <a:xfrm>
            <a:off x="5868591" y="3990976"/>
            <a:ext cx="1946672"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120" name="矩形 170"/>
          <p:cNvSpPr>
            <a:spLocks noChangeArrowheads="1"/>
          </p:cNvSpPr>
          <p:nvPr/>
        </p:nvSpPr>
        <p:spPr bwMode="auto">
          <a:xfrm>
            <a:off x="6231732" y="2547938"/>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输入内容</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21" name="矩形 47"/>
          <p:cNvSpPr>
            <a:spLocks noChangeArrowheads="1"/>
          </p:cNvSpPr>
          <p:nvPr/>
        </p:nvSpPr>
        <p:spPr bwMode="auto">
          <a:xfrm>
            <a:off x="6200776" y="2845594"/>
            <a:ext cx="1946672" cy="65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在此录入图表的描述说明，在此录入图表的描述说明，在此录入图表的描述说明。</a:t>
            </a:r>
            <a:endParaRPr lang="zh-CN" altLang="en-US" sz="135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p:cTn id="13" dur="250" fill="hold"/>
                                        <p:tgtEl>
                                          <p:spTgt spid="50"/>
                                        </p:tgtEl>
                                        <p:attrNameLst>
                                          <p:attrName>ppt_x</p:attrName>
                                        </p:attrNameLst>
                                      </p:cBhvr>
                                      <p:tavLst>
                                        <p:tav tm="0">
                                          <p:val>
                                            <p:strVal val="#ppt_x"/>
                                          </p:val>
                                        </p:tav>
                                        <p:tav tm="100000">
                                          <p:val>
                                            <p:strVal val="#ppt_x"/>
                                          </p:val>
                                        </p:tav>
                                      </p:tavLst>
                                    </p:anim>
                                    <p:anim calcmode="lin" valueType="num">
                                      <p:cBhvr>
                                        <p:cTn id="14" dur="250" fill="hold"/>
                                        <p:tgtEl>
                                          <p:spTgt spid="50"/>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4"/>
                                        </p:tgtEl>
                                        <p:attrNameLst>
                                          <p:attrName>style.visibility</p:attrName>
                                        </p:attrNameLst>
                                      </p:cBhvr>
                                      <p:to>
                                        <p:strVal val="visible"/>
                                      </p:to>
                                    </p:set>
                                    <p:anim calcmode="lin" valueType="num">
                                      <p:cBhvr>
                                        <p:cTn id="17" dur="250" fill="hold"/>
                                        <p:tgtEl>
                                          <p:spTgt spid="84"/>
                                        </p:tgtEl>
                                        <p:attrNameLst>
                                          <p:attrName>ppt_x</p:attrName>
                                        </p:attrNameLst>
                                      </p:cBhvr>
                                      <p:tavLst>
                                        <p:tav tm="0">
                                          <p:val>
                                            <p:strVal val="#ppt_x"/>
                                          </p:val>
                                        </p:tav>
                                        <p:tav tm="100000">
                                          <p:val>
                                            <p:strVal val="#ppt_x"/>
                                          </p:val>
                                        </p:tav>
                                      </p:tavLst>
                                    </p:anim>
                                    <p:anim calcmode="lin" valueType="num">
                                      <p:cBhvr>
                                        <p:cTn id="18" dur="250" fill="hold"/>
                                        <p:tgtEl>
                                          <p:spTgt spid="8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150"/>
                                  </p:stCondLst>
                                  <p:childTnLst>
                                    <p:set>
                                      <p:cBhvr>
                                        <p:cTn id="20" dur="1" fill="hold">
                                          <p:stCondLst>
                                            <p:cond delay="0"/>
                                          </p:stCondLst>
                                        </p:cTn>
                                        <p:tgtEl>
                                          <p:spTgt spid="68"/>
                                        </p:tgtEl>
                                        <p:attrNameLst>
                                          <p:attrName>style.visibility</p:attrName>
                                        </p:attrNameLst>
                                      </p:cBhvr>
                                      <p:to>
                                        <p:strVal val="visible"/>
                                      </p:to>
                                    </p:set>
                                    <p:anim calcmode="lin" valueType="num">
                                      <p:cBhvr>
                                        <p:cTn id="21" dur="250" fill="hold"/>
                                        <p:tgtEl>
                                          <p:spTgt spid="68"/>
                                        </p:tgtEl>
                                        <p:attrNameLst>
                                          <p:attrName>ppt_x</p:attrName>
                                        </p:attrNameLst>
                                      </p:cBhvr>
                                      <p:tavLst>
                                        <p:tav tm="0">
                                          <p:val>
                                            <p:strVal val="#ppt_x"/>
                                          </p:val>
                                        </p:tav>
                                        <p:tav tm="100000">
                                          <p:val>
                                            <p:strVal val="#ppt_x"/>
                                          </p:val>
                                        </p:tav>
                                      </p:tavLst>
                                    </p:anim>
                                    <p:anim calcmode="lin" valueType="num">
                                      <p:cBhvr>
                                        <p:cTn id="22" dur="250" fill="hold"/>
                                        <p:tgtEl>
                                          <p:spTgt spid="6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1000"/>
                                  </p:stCondLst>
                                  <p:childTnLst>
                                    <p:set>
                                      <p:cBhvr>
                                        <p:cTn id="24" dur="1" fill="hold">
                                          <p:stCondLst>
                                            <p:cond delay="0"/>
                                          </p:stCondLst>
                                        </p:cTn>
                                        <p:tgtEl>
                                          <p:spTgt spid="33"/>
                                        </p:tgtEl>
                                        <p:attrNameLst>
                                          <p:attrName>style.visibility</p:attrName>
                                        </p:attrNameLst>
                                      </p:cBhvr>
                                      <p:to>
                                        <p:strVal val="visible"/>
                                      </p:to>
                                    </p:set>
                                    <p:anim calcmode="lin" valueType="num">
                                      <p:cBhvr>
                                        <p:cTn id="25" dur="250" fill="hold"/>
                                        <p:tgtEl>
                                          <p:spTgt spid="33"/>
                                        </p:tgtEl>
                                        <p:attrNameLst>
                                          <p:attrName>ppt_x</p:attrName>
                                        </p:attrNameLst>
                                      </p:cBhvr>
                                      <p:tavLst>
                                        <p:tav tm="0">
                                          <p:val>
                                            <p:strVal val="#ppt_x"/>
                                          </p:val>
                                        </p:tav>
                                        <p:tav tm="100000">
                                          <p:val>
                                            <p:strVal val="#ppt_x"/>
                                          </p:val>
                                        </p:tav>
                                      </p:tavLst>
                                    </p:anim>
                                    <p:anim calcmode="lin" valueType="num">
                                      <p:cBhvr>
                                        <p:cTn id="26" dur="250" fill="hold"/>
                                        <p:tgtEl>
                                          <p:spTgt spid="3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350"/>
                                  </p:stCondLst>
                                  <p:childTnLst>
                                    <p:set>
                                      <p:cBhvr>
                                        <p:cTn id="28" dur="1" fill="hold">
                                          <p:stCondLst>
                                            <p:cond delay="0"/>
                                          </p:stCondLst>
                                        </p:cTn>
                                        <p:tgtEl>
                                          <p:spTgt spid="40"/>
                                        </p:tgtEl>
                                        <p:attrNameLst>
                                          <p:attrName>style.visibility</p:attrName>
                                        </p:attrNameLst>
                                      </p:cBhvr>
                                      <p:to>
                                        <p:strVal val="visible"/>
                                      </p:to>
                                    </p:set>
                                    <p:anim calcmode="lin" valueType="num">
                                      <p:cBhvr>
                                        <p:cTn id="29" dur="250" fill="hold"/>
                                        <p:tgtEl>
                                          <p:spTgt spid="40"/>
                                        </p:tgtEl>
                                        <p:attrNameLst>
                                          <p:attrName>ppt_x</p:attrName>
                                        </p:attrNameLst>
                                      </p:cBhvr>
                                      <p:tavLst>
                                        <p:tav tm="0">
                                          <p:val>
                                            <p:strVal val="#ppt_x"/>
                                          </p:val>
                                        </p:tav>
                                        <p:tav tm="100000">
                                          <p:val>
                                            <p:strVal val="#ppt_x"/>
                                          </p:val>
                                        </p:tav>
                                      </p:tavLst>
                                    </p:anim>
                                    <p:anim calcmode="lin" valueType="num">
                                      <p:cBhvr>
                                        <p:cTn id="30" dur="250" fill="hold"/>
                                        <p:tgtEl>
                                          <p:spTgt spid="40"/>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500"/>
                                  </p:stCondLst>
                                  <p:childTnLst>
                                    <p:set>
                                      <p:cBhvr>
                                        <p:cTn id="32" dur="1" fill="hold">
                                          <p:stCondLst>
                                            <p:cond delay="0"/>
                                          </p:stCondLst>
                                        </p:cTn>
                                        <p:tgtEl>
                                          <p:spTgt spid="45"/>
                                        </p:tgtEl>
                                        <p:attrNameLst>
                                          <p:attrName>style.visibility</p:attrName>
                                        </p:attrNameLst>
                                      </p:cBhvr>
                                      <p:to>
                                        <p:strVal val="visible"/>
                                      </p:to>
                                    </p:set>
                                    <p:anim calcmode="lin" valueType="num">
                                      <p:cBhvr>
                                        <p:cTn id="33" dur="250" fill="hold"/>
                                        <p:tgtEl>
                                          <p:spTgt spid="45"/>
                                        </p:tgtEl>
                                        <p:attrNameLst>
                                          <p:attrName>ppt_x</p:attrName>
                                        </p:attrNameLst>
                                      </p:cBhvr>
                                      <p:tavLst>
                                        <p:tav tm="0">
                                          <p:val>
                                            <p:strVal val="#ppt_x"/>
                                          </p:val>
                                        </p:tav>
                                        <p:tav tm="100000">
                                          <p:val>
                                            <p:strVal val="#ppt_x"/>
                                          </p:val>
                                        </p:tav>
                                      </p:tavLst>
                                    </p:anim>
                                    <p:anim calcmode="lin" valueType="num">
                                      <p:cBhvr>
                                        <p:cTn id="34" dur="250" fill="hold"/>
                                        <p:tgtEl>
                                          <p:spTgt spid="4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750"/>
                                  </p:stCondLst>
                                  <p:childTnLst>
                                    <p:set>
                                      <p:cBhvr>
                                        <p:cTn id="36" dur="1" fill="hold">
                                          <p:stCondLst>
                                            <p:cond delay="0"/>
                                          </p:stCondLst>
                                        </p:cTn>
                                        <p:tgtEl>
                                          <p:spTgt spid="56"/>
                                        </p:tgtEl>
                                        <p:attrNameLst>
                                          <p:attrName>style.visibility</p:attrName>
                                        </p:attrNameLst>
                                      </p:cBhvr>
                                      <p:to>
                                        <p:strVal val="visible"/>
                                      </p:to>
                                    </p:set>
                                    <p:anim calcmode="lin" valueType="num">
                                      <p:cBhvr>
                                        <p:cTn id="37" dur="250" fill="hold"/>
                                        <p:tgtEl>
                                          <p:spTgt spid="56"/>
                                        </p:tgtEl>
                                        <p:attrNameLst>
                                          <p:attrName>ppt_x</p:attrName>
                                        </p:attrNameLst>
                                      </p:cBhvr>
                                      <p:tavLst>
                                        <p:tav tm="0">
                                          <p:val>
                                            <p:strVal val="#ppt_x"/>
                                          </p:val>
                                        </p:tav>
                                        <p:tav tm="100000">
                                          <p:val>
                                            <p:strVal val="#ppt_x"/>
                                          </p:val>
                                        </p:tav>
                                      </p:tavLst>
                                    </p:anim>
                                    <p:anim calcmode="lin" valueType="num">
                                      <p:cBhvr>
                                        <p:cTn id="38" dur="250" fill="hold"/>
                                        <p:tgtEl>
                                          <p:spTgt spid="5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650"/>
                                  </p:stCondLst>
                                  <p:childTnLst>
                                    <p:set>
                                      <p:cBhvr>
                                        <p:cTn id="40" dur="1" fill="hold">
                                          <p:stCondLst>
                                            <p:cond delay="0"/>
                                          </p:stCondLst>
                                        </p:cTn>
                                        <p:tgtEl>
                                          <p:spTgt spid="62"/>
                                        </p:tgtEl>
                                        <p:attrNameLst>
                                          <p:attrName>style.visibility</p:attrName>
                                        </p:attrNameLst>
                                      </p:cBhvr>
                                      <p:to>
                                        <p:strVal val="visible"/>
                                      </p:to>
                                    </p:set>
                                    <p:anim calcmode="lin" valueType="num">
                                      <p:cBhvr>
                                        <p:cTn id="41" dur="250" fill="hold"/>
                                        <p:tgtEl>
                                          <p:spTgt spid="62"/>
                                        </p:tgtEl>
                                        <p:attrNameLst>
                                          <p:attrName>ppt_x</p:attrName>
                                        </p:attrNameLst>
                                      </p:cBhvr>
                                      <p:tavLst>
                                        <p:tav tm="0">
                                          <p:val>
                                            <p:strVal val="#ppt_x"/>
                                          </p:val>
                                        </p:tav>
                                        <p:tav tm="100000">
                                          <p:val>
                                            <p:strVal val="#ppt_x"/>
                                          </p:val>
                                        </p:tav>
                                      </p:tavLst>
                                    </p:anim>
                                    <p:anim calcmode="lin" valueType="num">
                                      <p:cBhvr>
                                        <p:cTn id="42" dur="250" fill="hold"/>
                                        <p:tgtEl>
                                          <p:spTgt spid="62"/>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250"/>
                                  </p:stCondLst>
                                  <p:childTnLst>
                                    <p:set>
                                      <p:cBhvr>
                                        <p:cTn id="44" dur="1" fill="hold">
                                          <p:stCondLst>
                                            <p:cond delay="0"/>
                                          </p:stCondLst>
                                        </p:cTn>
                                        <p:tgtEl>
                                          <p:spTgt spid="75"/>
                                        </p:tgtEl>
                                        <p:attrNameLst>
                                          <p:attrName>style.visibility</p:attrName>
                                        </p:attrNameLst>
                                      </p:cBhvr>
                                      <p:to>
                                        <p:strVal val="visible"/>
                                      </p:to>
                                    </p:set>
                                    <p:anim calcmode="lin" valueType="num">
                                      <p:cBhvr>
                                        <p:cTn id="45" dur="250" fill="hold"/>
                                        <p:tgtEl>
                                          <p:spTgt spid="75"/>
                                        </p:tgtEl>
                                        <p:attrNameLst>
                                          <p:attrName>ppt_x</p:attrName>
                                        </p:attrNameLst>
                                      </p:cBhvr>
                                      <p:tavLst>
                                        <p:tav tm="0">
                                          <p:val>
                                            <p:strVal val="#ppt_x"/>
                                          </p:val>
                                        </p:tav>
                                        <p:tav tm="100000">
                                          <p:val>
                                            <p:strVal val="#ppt_x"/>
                                          </p:val>
                                        </p:tav>
                                      </p:tavLst>
                                    </p:anim>
                                    <p:anim calcmode="lin" valueType="num">
                                      <p:cBhvr>
                                        <p:cTn id="46" dur="250" fill="hold"/>
                                        <p:tgtEl>
                                          <p:spTgt spid="7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500"/>
                                  </p:stCondLst>
                                  <p:childTnLst>
                                    <p:set>
                                      <p:cBhvr>
                                        <p:cTn id="48" dur="1" fill="hold">
                                          <p:stCondLst>
                                            <p:cond delay="0"/>
                                          </p:stCondLst>
                                        </p:cTn>
                                        <p:tgtEl>
                                          <p:spTgt spid="81"/>
                                        </p:tgtEl>
                                        <p:attrNameLst>
                                          <p:attrName>style.visibility</p:attrName>
                                        </p:attrNameLst>
                                      </p:cBhvr>
                                      <p:to>
                                        <p:strVal val="visible"/>
                                      </p:to>
                                    </p:set>
                                    <p:anim calcmode="lin" valueType="num">
                                      <p:cBhvr>
                                        <p:cTn id="49" dur="250" fill="hold"/>
                                        <p:tgtEl>
                                          <p:spTgt spid="81"/>
                                        </p:tgtEl>
                                        <p:attrNameLst>
                                          <p:attrName>ppt_x</p:attrName>
                                        </p:attrNameLst>
                                      </p:cBhvr>
                                      <p:tavLst>
                                        <p:tav tm="0">
                                          <p:val>
                                            <p:strVal val="#ppt_x"/>
                                          </p:val>
                                        </p:tav>
                                        <p:tav tm="100000">
                                          <p:val>
                                            <p:strVal val="#ppt_x"/>
                                          </p:val>
                                        </p:tav>
                                      </p:tavLst>
                                    </p:anim>
                                    <p:anim calcmode="lin" valueType="num">
                                      <p:cBhvr>
                                        <p:cTn id="50" dur="250" fill="hold"/>
                                        <p:tgtEl>
                                          <p:spTgt spid="81"/>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350"/>
                                  </p:stCondLst>
                                  <p:childTnLst>
                                    <p:set>
                                      <p:cBhvr>
                                        <p:cTn id="52" dur="1" fill="hold">
                                          <p:stCondLst>
                                            <p:cond delay="0"/>
                                          </p:stCondLst>
                                        </p:cTn>
                                        <p:tgtEl>
                                          <p:spTgt spid="87"/>
                                        </p:tgtEl>
                                        <p:attrNameLst>
                                          <p:attrName>style.visibility</p:attrName>
                                        </p:attrNameLst>
                                      </p:cBhvr>
                                      <p:to>
                                        <p:strVal val="visible"/>
                                      </p:to>
                                    </p:set>
                                    <p:anim calcmode="lin" valueType="num">
                                      <p:cBhvr>
                                        <p:cTn id="53" dur="250" fill="hold"/>
                                        <p:tgtEl>
                                          <p:spTgt spid="87"/>
                                        </p:tgtEl>
                                        <p:attrNameLst>
                                          <p:attrName>ppt_x</p:attrName>
                                        </p:attrNameLst>
                                      </p:cBhvr>
                                      <p:tavLst>
                                        <p:tav tm="0">
                                          <p:val>
                                            <p:strVal val="#ppt_x"/>
                                          </p:val>
                                        </p:tav>
                                        <p:tav tm="100000">
                                          <p:val>
                                            <p:strVal val="#ppt_x"/>
                                          </p:val>
                                        </p:tav>
                                      </p:tavLst>
                                    </p:anim>
                                    <p:anim calcmode="lin" valueType="num">
                                      <p:cBhvr>
                                        <p:cTn id="54" dur="250" fill="hold"/>
                                        <p:tgtEl>
                                          <p:spTgt spid="87"/>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750"/>
                                  </p:stCondLst>
                                  <p:childTnLst>
                                    <p:set>
                                      <p:cBhvr>
                                        <p:cTn id="56" dur="1" fill="hold">
                                          <p:stCondLst>
                                            <p:cond delay="0"/>
                                          </p:stCondLst>
                                        </p:cTn>
                                        <p:tgtEl>
                                          <p:spTgt spid="92"/>
                                        </p:tgtEl>
                                        <p:attrNameLst>
                                          <p:attrName>style.visibility</p:attrName>
                                        </p:attrNameLst>
                                      </p:cBhvr>
                                      <p:to>
                                        <p:strVal val="visible"/>
                                      </p:to>
                                    </p:set>
                                    <p:anim calcmode="lin" valueType="num">
                                      <p:cBhvr>
                                        <p:cTn id="57" dur="250" fill="hold"/>
                                        <p:tgtEl>
                                          <p:spTgt spid="92"/>
                                        </p:tgtEl>
                                        <p:attrNameLst>
                                          <p:attrName>ppt_x</p:attrName>
                                        </p:attrNameLst>
                                      </p:cBhvr>
                                      <p:tavLst>
                                        <p:tav tm="0">
                                          <p:val>
                                            <p:strVal val="#ppt_x"/>
                                          </p:val>
                                        </p:tav>
                                        <p:tav tm="100000">
                                          <p:val>
                                            <p:strVal val="#ppt_x"/>
                                          </p:val>
                                        </p:tav>
                                      </p:tavLst>
                                    </p:anim>
                                    <p:anim calcmode="lin" valueType="num">
                                      <p:cBhvr>
                                        <p:cTn id="58" dur="250" fill="hold"/>
                                        <p:tgtEl>
                                          <p:spTgt spid="92"/>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950"/>
                                  </p:stCondLst>
                                  <p:childTnLst>
                                    <p:set>
                                      <p:cBhvr>
                                        <p:cTn id="60" dur="1" fill="hold">
                                          <p:stCondLst>
                                            <p:cond delay="0"/>
                                          </p:stCondLst>
                                        </p:cTn>
                                        <p:tgtEl>
                                          <p:spTgt spid="98"/>
                                        </p:tgtEl>
                                        <p:attrNameLst>
                                          <p:attrName>style.visibility</p:attrName>
                                        </p:attrNameLst>
                                      </p:cBhvr>
                                      <p:to>
                                        <p:strVal val="visible"/>
                                      </p:to>
                                    </p:set>
                                    <p:anim calcmode="lin" valueType="num">
                                      <p:cBhvr>
                                        <p:cTn id="61" dur="250" fill="hold"/>
                                        <p:tgtEl>
                                          <p:spTgt spid="98"/>
                                        </p:tgtEl>
                                        <p:attrNameLst>
                                          <p:attrName>ppt_x</p:attrName>
                                        </p:attrNameLst>
                                      </p:cBhvr>
                                      <p:tavLst>
                                        <p:tav tm="0">
                                          <p:val>
                                            <p:strVal val="#ppt_x"/>
                                          </p:val>
                                        </p:tav>
                                        <p:tav tm="100000">
                                          <p:val>
                                            <p:strVal val="#ppt_x"/>
                                          </p:val>
                                        </p:tav>
                                      </p:tavLst>
                                    </p:anim>
                                    <p:anim calcmode="lin" valueType="num">
                                      <p:cBhvr>
                                        <p:cTn id="62" dur="250" fill="hold"/>
                                        <p:tgtEl>
                                          <p:spTgt spid="98"/>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650"/>
                                  </p:stCondLst>
                                  <p:childTnLst>
                                    <p:set>
                                      <p:cBhvr>
                                        <p:cTn id="64" dur="1" fill="hold">
                                          <p:stCondLst>
                                            <p:cond delay="0"/>
                                          </p:stCondLst>
                                        </p:cTn>
                                        <p:tgtEl>
                                          <p:spTgt spid="101"/>
                                        </p:tgtEl>
                                        <p:attrNameLst>
                                          <p:attrName>style.visibility</p:attrName>
                                        </p:attrNameLst>
                                      </p:cBhvr>
                                      <p:to>
                                        <p:strVal val="visible"/>
                                      </p:to>
                                    </p:set>
                                    <p:anim calcmode="lin" valueType="num">
                                      <p:cBhvr>
                                        <p:cTn id="65" dur="250" fill="hold"/>
                                        <p:tgtEl>
                                          <p:spTgt spid="101"/>
                                        </p:tgtEl>
                                        <p:attrNameLst>
                                          <p:attrName>ppt_x</p:attrName>
                                        </p:attrNameLst>
                                      </p:cBhvr>
                                      <p:tavLst>
                                        <p:tav tm="0">
                                          <p:val>
                                            <p:strVal val="#ppt_x"/>
                                          </p:val>
                                        </p:tav>
                                        <p:tav tm="100000">
                                          <p:val>
                                            <p:strVal val="#ppt_x"/>
                                          </p:val>
                                        </p:tav>
                                      </p:tavLst>
                                    </p:anim>
                                    <p:anim calcmode="lin" valueType="num">
                                      <p:cBhvr>
                                        <p:cTn id="66" dur="250" fill="hold"/>
                                        <p:tgtEl>
                                          <p:spTgt spid="10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850"/>
                                  </p:stCondLst>
                                  <p:childTnLst>
                                    <p:set>
                                      <p:cBhvr>
                                        <p:cTn id="68" dur="1" fill="hold">
                                          <p:stCondLst>
                                            <p:cond delay="0"/>
                                          </p:stCondLst>
                                        </p:cTn>
                                        <p:tgtEl>
                                          <p:spTgt spid="5"/>
                                        </p:tgtEl>
                                        <p:attrNameLst>
                                          <p:attrName>style.visibility</p:attrName>
                                        </p:attrNameLst>
                                      </p:cBhvr>
                                      <p:to>
                                        <p:strVal val="visible"/>
                                      </p:to>
                                    </p:set>
                                    <p:anim calcmode="lin" valueType="num">
                                      <p:cBhvr>
                                        <p:cTn id="69" dur="250" fill="hold"/>
                                        <p:tgtEl>
                                          <p:spTgt spid="5"/>
                                        </p:tgtEl>
                                        <p:attrNameLst>
                                          <p:attrName>ppt_x</p:attrName>
                                        </p:attrNameLst>
                                      </p:cBhvr>
                                      <p:tavLst>
                                        <p:tav tm="0">
                                          <p:val>
                                            <p:strVal val="#ppt_x"/>
                                          </p:val>
                                        </p:tav>
                                        <p:tav tm="100000">
                                          <p:val>
                                            <p:strVal val="#ppt_x"/>
                                          </p:val>
                                        </p:tav>
                                      </p:tavLst>
                                    </p:anim>
                                    <p:anim calcmode="lin" valueType="num">
                                      <p:cBhvr>
                                        <p:cTn id="70" dur="250" fill="hold"/>
                                        <p:tgtEl>
                                          <p:spTgt spid="5"/>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850"/>
                                  </p:stCondLst>
                                  <p:childTnLst>
                                    <p:set>
                                      <p:cBhvr>
                                        <p:cTn id="72" dur="1" fill="hold">
                                          <p:stCondLst>
                                            <p:cond delay="0"/>
                                          </p:stCondLst>
                                        </p:cTn>
                                        <p:tgtEl>
                                          <p:spTgt spid="6"/>
                                        </p:tgtEl>
                                        <p:attrNameLst>
                                          <p:attrName>style.visibility</p:attrName>
                                        </p:attrNameLst>
                                      </p:cBhvr>
                                      <p:to>
                                        <p:strVal val="visible"/>
                                      </p:to>
                                    </p:set>
                                    <p:anim calcmode="lin" valueType="num">
                                      <p:cBhvr>
                                        <p:cTn id="73" dur="250" fill="hold"/>
                                        <p:tgtEl>
                                          <p:spTgt spid="6"/>
                                        </p:tgtEl>
                                        <p:attrNameLst>
                                          <p:attrName>ppt_x</p:attrName>
                                        </p:attrNameLst>
                                      </p:cBhvr>
                                      <p:tavLst>
                                        <p:tav tm="0">
                                          <p:val>
                                            <p:strVal val="#ppt_x"/>
                                          </p:val>
                                        </p:tav>
                                        <p:tav tm="100000">
                                          <p:val>
                                            <p:strVal val="#ppt_x"/>
                                          </p:val>
                                        </p:tav>
                                      </p:tavLst>
                                    </p:anim>
                                    <p:anim calcmode="lin" valueType="num">
                                      <p:cBhvr>
                                        <p:cTn id="74" dur="250" fill="hold"/>
                                        <p:tgtEl>
                                          <p:spTgt spid="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850"/>
                                  </p:stCondLst>
                                  <p:childTnLst>
                                    <p:set>
                                      <p:cBhvr>
                                        <p:cTn id="76" dur="1" fill="hold">
                                          <p:stCondLst>
                                            <p:cond delay="0"/>
                                          </p:stCondLst>
                                        </p:cTn>
                                        <p:tgtEl>
                                          <p:spTgt spid="7"/>
                                        </p:tgtEl>
                                        <p:attrNameLst>
                                          <p:attrName>style.visibility</p:attrName>
                                        </p:attrNameLst>
                                      </p:cBhvr>
                                      <p:to>
                                        <p:strVal val="visible"/>
                                      </p:to>
                                    </p:set>
                                    <p:anim calcmode="lin" valueType="num">
                                      <p:cBhvr>
                                        <p:cTn id="77" dur="250" fill="hold"/>
                                        <p:tgtEl>
                                          <p:spTgt spid="7"/>
                                        </p:tgtEl>
                                        <p:attrNameLst>
                                          <p:attrName>ppt_x</p:attrName>
                                        </p:attrNameLst>
                                      </p:cBhvr>
                                      <p:tavLst>
                                        <p:tav tm="0">
                                          <p:val>
                                            <p:strVal val="#ppt_x"/>
                                          </p:val>
                                        </p:tav>
                                        <p:tav tm="100000">
                                          <p:val>
                                            <p:strVal val="#ppt_x"/>
                                          </p:val>
                                        </p:tav>
                                      </p:tavLst>
                                    </p:anim>
                                    <p:anim calcmode="lin" valueType="num">
                                      <p:cBhvr>
                                        <p:cTn id="78" dur="250" fill="hold"/>
                                        <p:tgtEl>
                                          <p:spTgt spid="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600"/>
                                  </p:stCondLst>
                                  <p:childTnLst>
                                    <p:set>
                                      <p:cBhvr>
                                        <p:cTn id="80" dur="1" fill="hold">
                                          <p:stCondLst>
                                            <p:cond delay="0"/>
                                          </p:stCondLst>
                                        </p:cTn>
                                        <p:tgtEl>
                                          <p:spTgt spid="8"/>
                                        </p:tgtEl>
                                        <p:attrNameLst>
                                          <p:attrName>style.visibility</p:attrName>
                                        </p:attrNameLst>
                                      </p:cBhvr>
                                      <p:to>
                                        <p:strVal val="visible"/>
                                      </p:to>
                                    </p:set>
                                    <p:anim calcmode="lin" valueType="num">
                                      <p:cBhvr>
                                        <p:cTn id="81" dur="250" fill="hold"/>
                                        <p:tgtEl>
                                          <p:spTgt spid="8"/>
                                        </p:tgtEl>
                                        <p:attrNameLst>
                                          <p:attrName>ppt_x</p:attrName>
                                        </p:attrNameLst>
                                      </p:cBhvr>
                                      <p:tavLst>
                                        <p:tav tm="0">
                                          <p:val>
                                            <p:strVal val="#ppt_x"/>
                                          </p:val>
                                        </p:tav>
                                        <p:tav tm="100000">
                                          <p:val>
                                            <p:strVal val="#ppt_x"/>
                                          </p:val>
                                        </p:tav>
                                      </p:tavLst>
                                    </p:anim>
                                    <p:anim calcmode="lin" valueType="num">
                                      <p:cBhvr>
                                        <p:cTn id="82" dur="250" fill="hold"/>
                                        <p:tgtEl>
                                          <p:spTgt spid="8"/>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650"/>
                                  </p:stCondLst>
                                  <p:childTnLst>
                                    <p:set>
                                      <p:cBhvr>
                                        <p:cTn id="84" dur="1" fill="hold">
                                          <p:stCondLst>
                                            <p:cond delay="0"/>
                                          </p:stCondLst>
                                        </p:cTn>
                                        <p:tgtEl>
                                          <p:spTgt spid="9"/>
                                        </p:tgtEl>
                                        <p:attrNameLst>
                                          <p:attrName>style.visibility</p:attrName>
                                        </p:attrNameLst>
                                      </p:cBhvr>
                                      <p:to>
                                        <p:strVal val="visible"/>
                                      </p:to>
                                    </p:set>
                                    <p:anim calcmode="lin" valueType="num">
                                      <p:cBhvr>
                                        <p:cTn id="85" dur="250" fill="hold"/>
                                        <p:tgtEl>
                                          <p:spTgt spid="9"/>
                                        </p:tgtEl>
                                        <p:attrNameLst>
                                          <p:attrName>ppt_x</p:attrName>
                                        </p:attrNameLst>
                                      </p:cBhvr>
                                      <p:tavLst>
                                        <p:tav tm="0">
                                          <p:val>
                                            <p:strVal val="#ppt_x"/>
                                          </p:val>
                                        </p:tav>
                                        <p:tav tm="100000">
                                          <p:val>
                                            <p:strVal val="#ppt_x"/>
                                          </p:val>
                                        </p:tav>
                                      </p:tavLst>
                                    </p:anim>
                                    <p:anim calcmode="lin" valueType="num">
                                      <p:cBhvr>
                                        <p:cTn id="86" dur="250" fill="hold"/>
                                        <p:tgtEl>
                                          <p:spTgt spid="9"/>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500"/>
                                  </p:stCondLst>
                                  <p:childTnLst>
                                    <p:set>
                                      <p:cBhvr>
                                        <p:cTn id="88" dur="1" fill="hold">
                                          <p:stCondLst>
                                            <p:cond delay="0"/>
                                          </p:stCondLst>
                                        </p:cTn>
                                        <p:tgtEl>
                                          <p:spTgt spid="10"/>
                                        </p:tgtEl>
                                        <p:attrNameLst>
                                          <p:attrName>style.visibility</p:attrName>
                                        </p:attrNameLst>
                                      </p:cBhvr>
                                      <p:to>
                                        <p:strVal val="visible"/>
                                      </p:to>
                                    </p:set>
                                    <p:anim calcmode="lin" valueType="num">
                                      <p:cBhvr>
                                        <p:cTn id="89" dur="250" fill="hold"/>
                                        <p:tgtEl>
                                          <p:spTgt spid="10"/>
                                        </p:tgtEl>
                                        <p:attrNameLst>
                                          <p:attrName>ppt_x</p:attrName>
                                        </p:attrNameLst>
                                      </p:cBhvr>
                                      <p:tavLst>
                                        <p:tav tm="0">
                                          <p:val>
                                            <p:strVal val="#ppt_x"/>
                                          </p:val>
                                        </p:tav>
                                        <p:tav tm="100000">
                                          <p:val>
                                            <p:strVal val="#ppt_x"/>
                                          </p:val>
                                        </p:tav>
                                      </p:tavLst>
                                    </p:anim>
                                    <p:anim calcmode="lin" valueType="num">
                                      <p:cBhvr>
                                        <p:cTn id="90" dur="250" fill="hold"/>
                                        <p:tgtEl>
                                          <p:spTgt spid="10"/>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750"/>
                                  </p:stCondLst>
                                  <p:childTnLst>
                                    <p:set>
                                      <p:cBhvr>
                                        <p:cTn id="92" dur="1" fill="hold">
                                          <p:stCondLst>
                                            <p:cond delay="0"/>
                                          </p:stCondLst>
                                        </p:cTn>
                                        <p:tgtEl>
                                          <p:spTgt spid="11"/>
                                        </p:tgtEl>
                                        <p:attrNameLst>
                                          <p:attrName>style.visibility</p:attrName>
                                        </p:attrNameLst>
                                      </p:cBhvr>
                                      <p:to>
                                        <p:strVal val="visible"/>
                                      </p:to>
                                    </p:set>
                                    <p:anim calcmode="lin" valueType="num">
                                      <p:cBhvr>
                                        <p:cTn id="93" dur="250" fill="hold"/>
                                        <p:tgtEl>
                                          <p:spTgt spid="11"/>
                                        </p:tgtEl>
                                        <p:attrNameLst>
                                          <p:attrName>ppt_x</p:attrName>
                                        </p:attrNameLst>
                                      </p:cBhvr>
                                      <p:tavLst>
                                        <p:tav tm="0">
                                          <p:val>
                                            <p:strVal val="#ppt_x"/>
                                          </p:val>
                                        </p:tav>
                                        <p:tav tm="100000">
                                          <p:val>
                                            <p:strVal val="#ppt_x"/>
                                          </p:val>
                                        </p:tav>
                                      </p:tavLst>
                                    </p:anim>
                                    <p:anim calcmode="lin" valueType="num">
                                      <p:cBhvr>
                                        <p:cTn id="94" dur="250" fill="hold"/>
                                        <p:tgtEl>
                                          <p:spTgt spid="11"/>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750"/>
                                  </p:stCondLst>
                                  <p:childTnLst>
                                    <p:set>
                                      <p:cBhvr>
                                        <p:cTn id="96" dur="1" fill="hold">
                                          <p:stCondLst>
                                            <p:cond delay="0"/>
                                          </p:stCondLst>
                                        </p:cTn>
                                        <p:tgtEl>
                                          <p:spTgt spid="12"/>
                                        </p:tgtEl>
                                        <p:attrNameLst>
                                          <p:attrName>style.visibility</p:attrName>
                                        </p:attrNameLst>
                                      </p:cBhvr>
                                      <p:to>
                                        <p:strVal val="visible"/>
                                      </p:to>
                                    </p:set>
                                    <p:anim calcmode="lin" valueType="num">
                                      <p:cBhvr>
                                        <p:cTn id="97" dur="250" fill="hold"/>
                                        <p:tgtEl>
                                          <p:spTgt spid="12"/>
                                        </p:tgtEl>
                                        <p:attrNameLst>
                                          <p:attrName>ppt_x</p:attrName>
                                        </p:attrNameLst>
                                      </p:cBhvr>
                                      <p:tavLst>
                                        <p:tav tm="0">
                                          <p:val>
                                            <p:strVal val="#ppt_x"/>
                                          </p:val>
                                        </p:tav>
                                        <p:tav tm="100000">
                                          <p:val>
                                            <p:strVal val="#ppt_x"/>
                                          </p:val>
                                        </p:tav>
                                      </p:tavLst>
                                    </p:anim>
                                    <p:anim calcmode="lin" valueType="num">
                                      <p:cBhvr>
                                        <p:cTn id="98" dur="250" fill="hold"/>
                                        <p:tgtEl>
                                          <p:spTgt spid="12"/>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500"/>
                                  </p:stCondLst>
                                  <p:childTnLst>
                                    <p:set>
                                      <p:cBhvr>
                                        <p:cTn id="100" dur="1" fill="hold">
                                          <p:stCondLst>
                                            <p:cond delay="0"/>
                                          </p:stCondLst>
                                        </p:cTn>
                                        <p:tgtEl>
                                          <p:spTgt spid="13"/>
                                        </p:tgtEl>
                                        <p:attrNameLst>
                                          <p:attrName>style.visibility</p:attrName>
                                        </p:attrNameLst>
                                      </p:cBhvr>
                                      <p:to>
                                        <p:strVal val="visible"/>
                                      </p:to>
                                    </p:set>
                                    <p:anim calcmode="lin" valueType="num">
                                      <p:cBhvr>
                                        <p:cTn id="101" dur="250" fill="hold"/>
                                        <p:tgtEl>
                                          <p:spTgt spid="13"/>
                                        </p:tgtEl>
                                        <p:attrNameLst>
                                          <p:attrName>ppt_x</p:attrName>
                                        </p:attrNameLst>
                                      </p:cBhvr>
                                      <p:tavLst>
                                        <p:tav tm="0">
                                          <p:val>
                                            <p:strVal val="#ppt_x"/>
                                          </p:val>
                                        </p:tav>
                                        <p:tav tm="100000">
                                          <p:val>
                                            <p:strVal val="#ppt_x"/>
                                          </p:val>
                                        </p:tav>
                                      </p:tavLst>
                                    </p:anim>
                                    <p:anim calcmode="lin" valueType="num">
                                      <p:cBhvr>
                                        <p:cTn id="102" dur="250" fill="hold"/>
                                        <p:tgtEl>
                                          <p:spTgt spid="13"/>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650"/>
                                  </p:stCondLst>
                                  <p:childTnLst>
                                    <p:set>
                                      <p:cBhvr>
                                        <p:cTn id="104" dur="1" fill="hold">
                                          <p:stCondLst>
                                            <p:cond delay="0"/>
                                          </p:stCondLst>
                                        </p:cTn>
                                        <p:tgtEl>
                                          <p:spTgt spid="14"/>
                                        </p:tgtEl>
                                        <p:attrNameLst>
                                          <p:attrName>style.visibility</p:attrName>
                                        </p:attrNameLst>
                                      </p:cBhvr>
                                      <p:to>
                                        <p:strVal val="visible"/>
                                      </p:to>
                                    </p:set>
                                    <p:anim calcmode="lin" valueType="num">
                                      <p:cBhvr>
                                        <p:cTn id="105" dur="250" fill="hold"/>
                                        <p:tgtEl>
                                          <p:spTgt spid="14"/>
                                        </p:tgtEl>
                                        <p:attrNameLst>
                                          <p:attrName>ppt_x</p:attrName>
                                        </p:attrNameLst>
                                      </p:cBhvr>
                                      <p:tavLst>
                                        <p:tav tm="0">
                                          <p:val>
                                            <p:strVal val="#ppt_x"/>
                                          </p:val>
                                        </p:tav>
                                        <p:tav tm="100000">
                                          <p:val>
                                            <p:strVal val="#ppt_x"/>
                                          </p:val>
                                        </p:tav>
                                      </p:tavLst>
                                    </p:anim>
                                    <p:anim calcmode="lin" valueType="num">
                                      <p:cBhvr>
                                        <p:cTn id="106" dur="250" fill="hold"/>
                                        <p:tgtEl>
                                          <p:spTgt spid="14"/>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750"/>
                                  </p:stCondLst>
                                  <p:childTnLst>
                                    <p:set>
                                      <p:cBhvr>
                                        <p:cTn id="108" dur="1" fill="hold">
                                          <p:stCondLst>
                                            <p:cond delay="0"/>
                                          </p:stCondLst>
                                        </p:cTn>
                                        <p:tgtEl>
                                          <p:spTgt spid="15"/>
                                        </p:tgtEl>
                                        <p:attrNameLst>
                                          <p:attrName>style.visibility</p:attrName>
                                        </p:attrNameLst>
                                      </p:cBhvr>
                                      <p:to>
                                        <p:strVal val="visible"/>
                                      </p:to>
                                    </p:set>
                                    <p:anim calcmode="lin" valueType="num">
                                      <p:cBhvr>
                                        <p:cTn id="109" dur="250" fill="hold"/>
                                        <p:tgtEl>
                                          <p:spTgt spid="15"/>
                                        </p:tgtEl>
                                        <p:attrNameLst>
                                          <p:attrName>ppt_x</p:attrName>
                                        </p:attrNameLst>
                                      </p:cBhvr>
                                      <p:tavLst>
                                        <p:tav tm="0">
                                          <p:val>
                                            <p:strVal val="#ppt_x"/>
                                          </p:val>
                                        </p:tav>
                                        <p:tav tm="100000">
                                          <p:val>
                                            <p:strVal val="#ppt_x"/>
                                          </p:val>
                                        </p:tav>
                                      </p:tavLst>
                                    </p:anim>
                                    <p:anim calcmode="lin" valueType="num">
                                      <p:cBhvr>
                                        <p:cTn id="110" dur="250" fill="hold"/>
                                        <p:tgtEl>
                                          <p:spTgt spid="15"/>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500"/>
                                  </p:stCondLst>
                                  <p:childTnLst>
                                    <p:set>
                                      <p:cBhvr>
                                        <p:cTn id="112" dur="1" fill="hold">
                                          <p:stCondLst>
                                            <p:cond delay="0"/>
                                          </p:stCondLst>
                                        </p:cTn>
                                        <p:tgtEl>
                                          <p:spTgt spid="16"/>
                                        </p:tgtEl>
                                        <p:attrNameLst>
                                          <p:attrName>style.visibility</p:attrName>
                                        </p:attrNameLst>
                                      </p:cBhvr>
                                      <p:to>
                                        <p:strVal val="visible"/>
                                      </p:to>
                                    </p:set>
                                    <p:anim calcmode="lin" valueType="num">
                                      <p:cBhvr>
                                        <p:cTn id="113" dur="250" fill="hold"/>
                                        <p:tgtEl>
                                          <p:spTgt spid="16"/>
                                        </p:tgtEl>
                                        <p:attrNameLst>
                                          <p:attrName>ppt_x</p:attrName>
                                        </p:attrNameLst>
                                      </p:cBhvr>
                                      <p:tavLst>
                                        <p:tav tm="0">
                                          <p:val>
                                            <p:strVal val="#ppt_x"/>
                                          </p:val>
                                        </p:tav>
                                        <p:tav tm="100000">
                                          <p:val>
                                            <p:strVal val="#ppt_x"/>
                                          </p:val>
                                        </p:tav>
                                      </p:tavLst>
                                    </p:anim>
                                    <p:anim calcmode="lin" valueType="num">
                                      <p:cBhvr>
                                        <p:cTn id="114" dur="250" fill="hold"/>
                                        <p:tgtEl>
                                          <p:spTgt spid="16"/>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600"/>
                                  </p:stCondLst>
                                  <p:childTnLst>
                                    <p:set>
                                      <p:cBhvr>
                                        <p:cTn id="116" dur="1" fill="hold">
                                          <p:stCondLst>
                                            <p:cond delay="0"/>
                                          </p:stCondLst>
                                        </p:cTn>
                                        <p:tgtEl>
                                          <p:spTgt spid="17"/>
                                        </p:tgtEl>
                                        <p:attrNameLst>
                                          <p:attrName>style.visibility</p:attrName>
                                        </p:attrNameLst>
                                      </p:cBhvr>
                                      <p:to>
                                        <p:strVal val="visible"/>
                                      </p:to>
                                    </p:set>
                                    <p:anim calcmode="lin" valueType="num">
                                      <p:cBhvr>
                                        <p:cTn id="117" dur="250" fill="hold"/>
                                        <p:tgtEl>
                                          <p:spTgt spid="17"/>
                                        </p:tgtEl>
                                        <p:attrNameLst>
                                          <p:attrName>ppt_x</p:attrName>
                                        </p:attrNameLst>
                                      </p:cBhvr>
                                      <p:tavLst>
                                        <p:tav tm="0">
                                          <p:val>
                                            <p:strVal val="#ppt_x"/>
                                          </p:val>
                                        </p:tav>
                                        <p:tav tm="100000">
                                          <p:val>
                                            <p:strVal val="#ppt_x"/>
                                          </p:val>
                                        </p:tav>
                                      </p:tavLst>
                                    </p:anim>
                                    <p:anim calcmode="lin" valueType="num">
                                      <p:cBhvr>
                                        <p:cTn id="118" dur="250" fill="hold"/>
                                        <p:tgtEl>
                                          <p:spTgt spid="17"/>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400"/>
                                  </p:stCondLst>
                                  <p:childTnLst>
                                    <p:set>
                                      <p:cBhvr>
                                        <p:cTn id="120" dur="1" fill="hold">
                                          <p:stCondLst>
                                            <p:cond delay="0"/>
                                          </p:stCondLst>
                                        </p:cTn>
                                        <p:tgtEl>
                                          <p:spTgt spid="18"/>
                                        </p:tgtEl>
                                        <p:attrNameLst>
                                          <p:attrName>style.visibility</p:attrName>
                                        </p:attrNameLst>
                                      </p:cBhvr>
                                      <p:to>
                                        <p:strVal val="visible"/>
                                      </p:to>
                                    </p:set>
                                    <p:anim calcmode="lin" valueType="num">
                                      <p:cBhvr>
                                        <p:cTn id="121" dur="250" fill="hold"/>
                                        <p:tgtEl>
                                          <p:spTgt spid="18"/>
                                        </p:tgtEl>
                                        <p:attrNameLst>
                                          <p:attrName>ppt_x</p:attrName>
                                        </p:attrNameLst>
                                      </p:cBhvr>
                                      <p:tavLst>
                                        <p:tav tm="0">
                                          <p:val>
                                            <p:strVal val="#ppt_x"/>
                                          </p:val>
                                        </p:tav>
                                        <p:tav tm="100000">
                                          <p:val>
                                            <p:strVal val="#ppt_x"/>
                                          </p:val>
                                        </p:tav>
                                      </p:tavLst>
                                    </p:anim>
                                    <p:anim calcmode="lin" valueType="num">
                                      <p:cBhvr>
                                        <p:cTn id="122" dur="250" fill="hold"/>
                                        <p:tgtEl>
                                          <p:spTgt spid="18"/>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250"/>
                                  </p:stCondLst>
                                  <p:childTnLst>
                                    <p:set>
                                      <p:cBhvr>
                                        <p:cTn id="124" dur="1" fill="hold">
                                          <p:stCondLst>
                                            <p:cond delay="0"/>
                                          </p:stCondLst>
                                        </p:cTn>
                                        <p:tgtEl>
                                          <p:spTgt spid="19"/>
                                        </p:tgtEl>
                                        <p:attrNameLst>
                                          <p:attrName>style.visibility</p:attrName>
                                        </p:attrNameLst>
                                      </p:cBhvr>
                                      <p:to>
                                        <p:strVal val="visible"/>
                                      </p:to>
                                    </p:set>
                                    <p:anim calcmode="lin" valueType="num">
                                      <p:cBhvr>
                                        <p:cTn id="125" dur="250" fill="hold"/>
                                        <p:tgtEl>
                                          <p:spTgt spid="19"/>
                                        </p:tgtEl>
                                        <p:attrNameLst>
                                          <p:attrName>ppt_x</p:attrName>
                                        </p:attrNameLst>
                                      </p:cBhvr>
                                      <p:tavLst>
                                        <p:tav tm="0">
                                          <p:val>
                                            <p:strVal val="#ppt_x"/>
                                          </p:val>
                                        </p:tav>
                                        <p:tav tm="100000">
                                          <p:val>
                                            <p:strVal val="#ppt_x"/>
                                          </p:val>
                                        </p:tav>
                                      </p:tavLst>
                                    </p:anim>
                                    <p:anim calcmode="lin" valueType="num">
                                      <p:cBhvr>
                                        <p:cTn id="126" dur="250" fill="hold"/>
                                        <p:tgtEl>
                                          <p:spTgt spid="19"/>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20"/>
                                        </p:tgtEl>
                                        <p:attrNameLst>
                                          <p:attrName>style.visibility</p:attrName>
                                        </p:attrNameLst>
                                      </p:cBhvr>
                                      <p:to>
                                        <p:strVal val="visible"/>
                                      </p:to>
                                    </p:set>
                                    <p:anim calcmode="lin" valueType="num">
                                      <p:cBhvr>
                                        <p:cTn id="129" dur="250" fill="hold"/>
                                        <p:tgtEl>
                                          <p:spTgt spid="20"/>
                                        </p:tgtEl>
                                        <p:attrNameLst>
                                          <p:attrName>ppt_x</p:attrName>
                                        </p:attrNameLst>
                                      </p:cBhvr>
                                      <p:tavLst>
                                        <p:tav tm="0">
                                          <p:val>
                                            <p:strVal val="#ppt_x"/>
                                          </p:val>
                                        </p:tav>
                                        <p:tav tm="100000">
                                          <p:val>
                                            <p:strVal val="#ppt_x"/>
                                          </p:val>
                                        </p:tav>
                                      </p:tavLst>
                                    </p:anim>
                                    <p:anim calcmode="lin" valueType="num">
                                      <p:cBhvr>
                                        <p:cTn id="130" dur="250" fill="hold"/>
                                        <p:tgtEl>
                                          <p:spTgt spid="20"/>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250"/>
                                  </p:stCondLst>
                                  <p:childTnLst>
                                    <p:set>
                                      <p:cBhvr>
                                        <p:cTn id="132" dur="1" fill="hold">
                                          <p:stCondLst>
                                            <p:cond delay="0"/>
                                          </p:stCondLst>
                                        </p:cTn>
                                        <p:tgtEl>
                                          <p:spTgt spid="21"/>
                                        </p:tgtEl>
                                        <p:attrNameLst>
                                          <p:attrName>style.visibility</p:attrName>
                                        </p:attrNameLst>
                                      </p:cBhvr>
                                      <p:to>
                                        <p:strVal val="visible"/>
                                      </p:to>
                                    </p:set>
                                    <p:anim calcmode="lin" valueType="num">
                                      <p:cBhvr>
                                        <p:cTn id="133" dur="250" fill="hold"/>
                                        <p:tgtEl>
                                          <p:spTgt spid="21"/>
                                        </p:tgtEl>
                                        <p:attrNameLst>
                                          <p:attrName>ppt_x</p:attrName>
                                        </p:attrNameLst>
                                      </p:cBhvr>
                                      <p:tavLst>
                                        <p:tav tm="0">
                                          <p:val>
                                            <p:strVal val="#ppt_x"/>
                                          </p:val>
                                        </p:tav>
                                        <p:tav tm="100000">
                                          <p:val>
                                            <p:strVal val="#ppt_x"/>
                                          </p:val>
                                        </p:tav>
                                      </p:tavLst>
                                    </p:anim>
                                    <p:anim calcmode="lin" valueType="num">
                                      <p:cBhvr>
                                        <p:cTn id="134" dur="250" fill="hold"/>
                                        <p:tgtEl>
                                          <p:spTgt spid="21"/>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250"/>
                                  </p:stCondLst>
                                  <p:childTnLst>
                                    <p:set>
                                      <p:cBhvr>
                                        <p:cTn id="136" dur="1" fill="hold">
                                          <p:stCondLst>
                                            <p:cond delay="0"/>
                                          </p:stCondLst>
                                        </p:cTn>
                                        <p:tgtEl>
                                          <p:spTgt spid="22"/>
                                        </p:tgtEl>
                                        <p:attrNameLst>
                                          <p:attrName>style.visibility</p:attrName>
                                        </p:attrNameLst>
                                      </p:cBhvr>
                                      <p:to>
                                        <p:strVal val="visible"/>
                                      </p:to>
                                    </p:set>
                                    <p:anim calcmode="lin" valueType="num">
                                      <p:cBhvr>
                                        <p:cTn id="137" dur="250" fill="hold"/>
                                        <p:tgtEl>
                                          <p:spTgt spid="22"/>
                                        </p:tgtEl>
                                        <p:attrNameLst>
                                          <p:attrName>ppt_x</p:attrName>
                                        </p:attrNameLst>
                                      </p:cBhvr>
                                      <p:tavLst>
                                        <p:tav tm="0">
                                          <p:val>
                                            <p:strVal val="#ppt_x"/>
                                          </p:val>
                                        </p:tav>
                                        <p:tav tm="100000">
                                          <p:val>
                                            <p:strVal val="#ppt_x"/>
                                          </p:val>
                                        </p:tav>
                                      </p:tavLst>
                                    </p:anim>
                                    <p:anim calcmode="lin" valueType="num">
                                      <p:cBhvr>
                                        <p:cTn id="138" dur="250" fill="hold"/>
                                        <p:tgtEl>
                                          <p:spTgt spid="22"/>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100"/>
                                  </p:stCondLst>
                                  <p:childTnLst>
                                    <p:set>
                                      <p:cBhvr>
                                        <p:cTn id="140" dur="1" fill="hold">
                                          <p:stCondLst>
                                            <p:cond delay="0"/>
                                          </p:stCondLst>
                                        </p:cTn>
                                        <p:tgtEl>
                                          <p:spTgt spid="23"/>
                                        </p:tgtEl>
                                        <p:attrNameLst>
                                          <p:attrName>style.visibility</p:attrName>
                                        </p:attrNameLst>
                                      </p:cBhvr>
                                      <p:to>
                                        <p:strVal val="visible"/>
                                      </p:to>
                                    </p:set>
                                    <p:anim calcmode="lin" valueType="num">
                                      <p:cBhvr>
                                        <p:cTn id="141" dur="250" fill="hold"/>
                                        <p:tgtEl>
                                          <p:spTgt spid="23"/>
                                        </p:tgtEl>
                                        <p:attrNameLst>
                                          <p:attrName>ppt_x</p:attrName>
                                        </p:attrNameLst>
                                      </p:cBhvr>
                                      <p:tavLst>
                                        <p:tav tm="0">
                                          <p:val>
                                            <p:strVal val="#ppt_x"/>
                                          </p:val>
                                        </p:tav>
                                        <p:tav tm="100000">
                                          <p:val>
                                            <p:strVal val="#ppt_x"/>
                                          </p:val>
                                        </p:tav>
                                      </p:tavLst>
                                    </p:anim>
                                    <p:anim calcmode="lin" valueType="num">
                                      <p:cBhvr>
                                        <p:cTn id="142" dur="250" fill="hold"/>
                                        <p:tgtEl>
                                          <p:spTgt spid="23"/>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250"/>
                                  </p:stCondLst>
                                  <p:childTnLst>
                                    <p:set>
                                      <p:cBhvr>
                                        <p:cTn id="144" dur="1" fill="hold">
                                          <p:stCondLst>
                                            <p:cond delay="0"/>
                                          </p:stCondLst>
                                        </p:cTn>
                                        <p:tgtEl>
                                          <p:spTgt spid="24"/>
                                        </p:tgtEl>
                                        <p:attrNameLst>
                                          <p:attrName>style.visibility</p:attrName>
                                        </p:attrNameLst>
                                      </p:cBhvr>
                                      <p:to>
                                        <p:strVal val="visible"/>
                                      </p:to>
                                    </p:set>
                                    <p:anim calcmode="lin" valueType="num">
                                      <p:cBhvr>
                                        <p:cTn id="145" dur="250" fill="hold"/>
                                        <p:tgtEl>
                                          <p:spTgt spid="24"/>
                                        </p:tgtEl>
                                        <p:attrNameLst>
                                          <p:attrName>ppt_x</p:attrName>
                                        </p:attrNameLst>
                                      </p:cBhvr>
                                      <p:tavLst>
                                        <p:tav tm="0">
                                          <p:val>
                                            <p:strVal val="#ppt_x"/>
                                          </p:val>
                                        </p:tav>
                                        <p:tav tm="100000">
                                          <p:val>
                                            <p:strVal val="#ppt_x"/>
                                          </p:val>
                                        </p:tav>
                                      </p:tavLst>
                                    </p:anim>
                                    <p:anim calcmode="lin" valueType="num">
                                      <p:cBhvr>
                                        <p:cTn id="146" dur="250" fill="hold"/>
                                        <p:tgtEl>
                                          <p:spTgt spid="24"/>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250"/>
                                  </p:stCondLst>
                                  <p:childTnLst>
                                    <p:set>
                                      <p:cBhvr>
                                        <p:cTn id="148" dur="1" fill="hold">
                                          <p:stCondLst>
                                            <p:cond delay="0"/>
                                          </p:stCondLst>
                                        </p:cTn>
                                        <p:tgtEl>
                                          <p:spTgt spid="25"/>
                                        </p:tgtEl>
                                        <p:attrNameLst>
                                          <p:attrName>style.visibility</p:attrName>
                                        </p:attrNameLst>
                                      </p:cBhvr>
                                      <p:to>
                                        <p:strVal val="visible"/>
                                      </p:to>
                                    </p:set>
                                    <p:anim calcmode="lin" valueType="num">
                                      <p:cBhvr>
                                        <p:cTn id="149" dur="250" fill="hold"/>
                                        <p:tgtEl>
                                          <p:spTgt spid="25"/>
                                        </p:tgtEl>
                                        <p:attrNameLst>
                                          <p:attrName>ppt_x</p:attrName>
                                        </p:attrNameLst>
                                      </p:cBhvr>
                                      <p:tavLst>
                                        <p:tav tm="0">
                                          <p:val>
                                            <p:strVal val="#ppt_x"/>
                                          </p:val>
                                        </p:tav>
                                        <p:tav tm="100000">
                                          <p:val>
                                            <p:strVal val="#ppt_x"/>
                                          </p:val>
                                        </p:tav>
                                      </p:tavLst>
                                    </p:anim>
                                    <p:anim calcmode="lin" valueType="num">
                                      <p:cBhvr>
                                        <p:cTn id="150" dur="250" fill="hold"/>
                                        <p:tgtEl>
                                          <p:spTgt spid="25"/>
                                        </p:tgtEl>
                                        <p:attrNameLst>
                                          <p:attrName>ppt_y</p:attrName>
                                        </p:attrNameLst>
                                      </p:cBhvr>
                                      <p:tavLst>
                                        <p:tav tm="0">
                                          <p:val>
                                            <p:strVal val="1+#ppt_h/2"/>
                                          </p:val>
                                        </p:tav>
                                        <p:tav tm="100000">
                                          <p:val>
                                            <p:strVal val="#ppt_y"/>
                                          </p:val>
                                        </p:tav>
                                      </p:tavLst>
                                    </p:anim>
                                  </p:childTnLst>
                                </p:cTn>
                              </p:par>
                            </p:childTnLst>
                          </p:cTn>
                        </p:par>
                        <p:par>
                          <p:cTn id="151" fill="hold">
                            <p:stCondLst>
                              <p:cond delay="1000"/>
                            </p:stCondLst>
                            <p:childTnLst>
                              <p:par>
                                <p:cTn id="152" presetID="12" presetClass="entr" presetSubtype="2" fill="hold" grpId="0" nodeType="afterEffect">
                                  <p:stCondLst>
                                    <p:cond delay="0"/>
                                  </p:stCondLst>
                                  <p:childTnLst>
                                    <p:set>
                                      <p:cBhvr>
                                        <p:cTn id="153" dur="1" fill="hold">
                                          <p:stCondLst>
                                            <p:cond delay="0"/>
                                          </p:stCondLst>
                                        </p:cTn>
                                        <p:tgtEl>
                                          <p:spTgt spid="104"/>
                                        </p:tgtEl>
                                        <p:attrNameLst>
                                          <p:attrName>style.visibility</p:attrName>
                                        </p:attrNameLst>
                                      </p:cBhvr>
                                      <p:to>
                                        <p:strVal val="visible"/>
                                      </p:to>
                                    </p:set>
                                    <p:anim calcmode="lin" valueType="num">
                                      <p:cBhvr>
                                        <p:cTn id="154" dur="500"/>
                                        <p:tgtEl>
                                          <p:spTgt spid="104"/>
                                        </p:tgtEl>
                                        <p:attrNameLst>
                                          <p:attrName>ppt_x</p:attrName>
                                        </p:attrNameLst>
                                      </p:cBhvr>
                                      <p:tavLst>
                                        <p:tav tm="0">
                                          <p:val>
                                            <p:strVal val="#ppt_x+#ppt_w*1.125000"/>
                                          </p:val>
                                        </p:tav>
                                        <p:tav tm="100000">
                                          <p:val>
                                            <p:strVal val="#ppt_x"/>
                                          </p:val>
                                        </p:tav>
                                      </p:tavLst>
                                    </p:anim>
                                    <p:animEffect>
                                      <p:cBhvr>
                                        <p:cTn id="155" dur="500"/>
                                        <p:tgtEl>
                                          <p:spTgt spid="104"/>
                                        </p:tgtEl>
                                      </p:cBhvr>
                                    </p:animEffect>
                                  </p:childTnLst>
                                </p:cTn>
                              </p:par>
                            </p:childTnLst>
                          </p:cTn>
                        </p:par>
                        <p:par>
                          <p:cTn id="156" fill="hold">
                            <p:stCondLst>
                              <p:cond delay="1500"/>
                            </p:stCondLst>
                            <p:childTnLst>
                              <p:par>
                                <p:cTn id="157" presetID="14" presetClass="entr" presetSubtype="10" fill="hold" grpId="0" nodeType="afterEffect">
                                  <p:stCondLst>
                                    <p:cond delay="0"/>
                                  </p:stCondLst>
                                  <p:childTnLst>
                                    <p:set>
                                      <p:cBhvr>
                                        <p:cTn id="158" dur="1" fill="hold">
                                          <p:stCondLst>
                                            <p:cond delay="0"/>
                                          </p:stCondLst>
                                        </p:cTn>
                                        <p:tgtEl>
                                          <p:spTgt spid="110"/>
                                        </p:tgtEl>
                                        <p:attrNameLst>
                                          <p:attrName>style.visibility</p:attrName>
                                        </p:attrNameLst>
                                      </p:cBhvr>
                                      <p:to>
                                        <p:strVal val="visible"/>
                                      </p:to>
                                    </p:set>
                                    <p:animEffect>
                                      <p:cBhvr>
                                        <p:cTn id="159" dur="500"/>
                                        <p:tgtEl>
                                          <p:spTgt spid="110"/>
                                        </p:tgtEl>
                                      </p:cBhvr>
                                    </p:animEffect>
                                  </p:childTnLst>
                                </p:cTn>
                              </p:par>
                              <p:par>
                                <p:cTn id="160" presetID="14" presetClass="entr" presetSubtype="10" fill="hold" grpId="0" nodeType="withEffect">
                                  <p:stCondLst>
                                    <p:cond delay="0"/>
                                  </p:stCondLst>
                                  <p:childTnLst>
                                    <p:set>
                                      <p:cBhvr>
                                        <p:cTn id="161" dur="1" fill="hold">
                                          <p:stCondLst>
                                            <p:cond delay="0"/>
                                          </p:stCondLst>
                                        </p:cTn>
                                        <p:tgtEl>
                                          <p:spTgt spid="111"/>
                                        </p:tgtEl>
                                        <p:attrNameLst>
                                          <p:attrName>style.visibility</p:attrName>
                                        </p:attrNameLst>
                                      </p:cBhvr>
                                      <p:to>
                                        <p:strVal val="visible"/>
                                      </p:to>
                                    </p:set>
                                    <p:animEffect>
                                      <p:cBhvr>
                                        <p:cTn id="162" dur="500"/>
                                        <p:tgtEl>
                                          <p:spTgt spid="111"/>
                                        </p:tgtEl>
                                      </p:cBhvr>
                                    </p:animEffect>
                                  </p:childTnLst>
                                </p:cTn>
                              </p:par>
                            </p:childTnLst>
                          </p:cTn>
                        </p:par>
                        <p:par>
                          <p:cTn id="163" fill="hold">
                            <p:stCondLst>
                              <p:cond delay="2000"/>
                            </p:stCondLst>
                            <p:childTnLst>
                              <p:par>
                                <p:cTn id="164" presetID="12" presetClass="entr" presetSubtype="8" fill="hold" grpId="0" nodeType="afterEffect">
                                  <p:stCondLst>
                                    <p:cond delay="0"/>
                                  </p:stCondLst>
                                  <p:childTnLst>
                                    <p:set>
                                      <p:cBhvr>
                                        <p:cTn id="165" dur="1" fill="hold">
                                          <p:stCondLst>
                                            <p:cond delay="0"/>
                                          </p:stCondLst>
                                        </p:cTn>
                                        <p:tgtEl>
                                          <p:spTgt spid="107"/>
                                        </p:tgtEl>
                                        <p:attrNameLst>
                                          <p:attrName>style.visibility</p:attrName>
                                        </p:attrNameLst>
                                      </p:cBhvr>
                                      <p:to>
                                        <p:strVal val="visible"/>
                                      </p:to>
                                    </p:set>
                                    <p:anim calcmode="lin" valueType="num">
                                      <p:cBhvr>
                                        <p:cTn id="166" dur="500"/>
                                        <p:tgtEl>
                                          <p:spTgt spid="107"/>
                                        </p:tgtEl>
                                        <p:attrNameLst>
                                          <p:attrName>ppt_x</p:attrName>
                                        </p:attrNameLst>
                                      </p:cBhvr>
                                      <p:tavLst>
                                        <p:tav tm="0">
                                          <p:val>
                                            <p:strVal val="#ppt_x-#ppt_w*1.125000"/>
                                          </p:val>
                                        </p:tav>
                                        <p:tav tm="100000">
                                          <p:val>
                                            <p:strVal val="#ppt_x"/>
                                          </p:val>
                                        </p:tav>
                                      </p:tavLst>
                                    </p:anim>
                                    <p:animEffect>
                                      <p:cBhvr>
                                        <p:cTn id="167" dur="500"/>
                                        <p:tgtEl>
                                          <p:spTgt spid="107"/>
                                        </p:tgtEl>
                                      </p:cBhvr>
                                    </p:animEffect>
                                  </p:childTnLst>
                                </p:cTn>
                              </p:par>
                            </p:childTnLst>
                          </p:cTn>
                        </p:par>
                        <p:par>
                          <p:cTn id="168" fill="hold">
                            <p:stCondLst>
                              <p:cond delay="2500"/>
                            </p:stCondLst>
                            <p:childTnLst>
                              <p:par>
                                <p:cTn id="169" presetID="14" presetClass="entr" presetSubtype="10" fill="hold" grpId="0" nodeType="afterEffect">
                                  <p:stCondLst>
                                    <p:cond delay="0"/>
                                  </p:stCondLst>
                                  <p:childTnLst>
                                    <p:set>
                                      <p:cBhvr>
                                        <p:cTn id="170" dur="1" fill="hold">
                                          <p:stCondLst>
                                            <p:cond delay="0"/>
                                          </p:stCondLst>
                                        </p:cTn>
                                        <p:tgtEl>
                                          <p:spTgt spid="116"/>
                                        </p:tgtEl>
                                        <p:attrNameLst>
                                          <p:attrName>style.visibility</p:attrName>
                                        </p:attrNameLst>
                                      </p:cBhvr>
                                      <p:to>
                                        <p:strVal val="visible"/>
                                      </p:to>
                                    </p:set>
                                    <p:animEffect>
                                      <p:cBhvr>
                                        <p:cTn id="171" dur="500"/>
                                        <p:tgtEl>
                                          <p:spTgt spid="116"/>
                                        </p:tgtEl>
                                      </p:cBhvr>
                                    </p:animEffect>
                                  </p:childTnLst>
                                </p:cTn>
                              </p:par>
                              <p:par>
                                <p:cTn id="172" presetID="14" presetClass="entr" presetSubtype="10" fill="hold" grpId="0" nodeType="withEffect">
                                  <p:stCondLst>
                                    <p:cond delay="0"/>
                                  </p:stCondLst>
                                  <p:childTnLst>
                                    <p:set>
                                      <p:cBhvr>
                                        <p:cTn id="173" dur="1" fill="hold">
                                          <p:stCondLst>
                                            <p:cond delay="0"/>
                                          </p:stCondLst>
                                        </p:cTn>
                                        <p:tgtEl>
                                          <p:spTgt spid="117"/>
                                        </p:tgtEl>
                                        <p:attrNameLst>
                                          <p:attrName>style.visibility</p:attrName>
                                        </p:attrNameLst>
                                      </p:cBhvr>
                                      <p:to>
                                        <p:strVal val="visible"/>
                                      </p:to>
                                    </p:set>
                                    <p:animEffect>
                                      <p:cBhvr>
                                        <p:cTn id="174" dur="500"/>
                                        <p:tgtEl>
                                          <p:spTgt spid="117"/>
                                        </p:tgtEl>
                                      </p:cBhvr>
                                    </p:animEffect>
                                  </p:childTnLst>
                                </p:cTn>
                              </p:par>
                            </p:childTnLst>
                          </p:cTn>
                        </p:par>
                        <p:par>
                          <p:cTn id="175" fill="hold">
                            <p:stCondLst>
                              <p:cond delay="3000"/>
                            </p:stCondLst>
                            <p:childTnLst>
                              <p:par>
                                <p:cTn id="176" presetID="12" presetClass="entr" presetSubtype="2" fill="hold" grpId="0" nodeType="afterEffect">
                                  <p:stCondLst>
                                    <p:cond delay="0"/>
                                  </p:stCondLst>
                                  <p:childTnLst>
                                    <p:set>
                                      <p:cBhvr>
                                        <p:cTn id="177" dur="1" fill="hold">
                                          <p:stCondLst>
                                            <p:cond delay="0"/>
                                          </p:stCondLst>
                                        </p:cTn>
                                        <p:tgtEl>
                                          <p:spTgt spid="105"/>
                                        </p:tgtEl>
                                        <p:attrNameLst>
                                          <p:attrName>style.visibility</p:attrName>
                                        </p:attrNameLst>
                                      </p:cBhvr>
                                      <p:to>
                                        <p:strVal val="visible"/>
                                      </p:to>
                                    </p:set>
                                    <p:anim calcmode="lin" valueType="num">
                                      <p:cBhvr>
                                        <p:cTn id="178" dur="500"/>
                                        <p:tgtEl>
                                          <p:spTgt spid="105"/>
                                        </p:tgtEl>
                                        <p:attrNameLst>
                                          <p:attrName>ppt_x</p:attrName>
                                        </p:attrNameLst>
                                      </p:cBhvr>
                                      <p:tavLst>
                                        <p:tav tm="0">
                                          <p:val>
                                            <p:strVal val="#ppt_x+#ppt_w*1.125000"/>
                                          </p:val>
                                        </p:tav>
                                        <p:tav tm="100000">
                                          <p:val>
                                            <p:strVal val="#ppt_x"/>
                                          </p:val>
                                        </p:tav>
                                      </p:tavLst>
                                    </p:anim>
                                    <p:animEffect>
                                      <p:cBhvr>
                                        <p:cTn id="179" dur="500"/>
                                        <p:tgtEl>
                                          <p:spTgt spid="105"/>
                                        </p:tgtEl>
                                      </p:cBhvr>
                                    </p:animEffect>
                                  </p:childTnLst>
                                </p:cTn>
                              </p:par>
                            </p:childTnLst>
                          </p:cTn>
                        </p:par>
                        <p:par>
                          <p:cTn id="180" fill="hold">
                            <p:stCondLst>
                              <p:cond delay="3500"/>
                            </p:stCondLst>
                            <p:childTnLst>
                              <p:par>
                                <p:cTn id="181" presetID="14" presetClass="entr" presetSubtype="10" fill="hold" grpId="0" nodeType="afterEffect">
                                  <p:stCondLst>
                                    <p:cond delay="0"/>
                                  </p:stCondLst>
                                  <p:childTnLst>
                                    <p:set>
                                      <p:cBhvr>
                                        <p:cTn id="182" dur="1" fill="hold">
                                          <p:stCondLst>
                                            <p:cond delay="0"/>
                                          </p:stCondLst>
                                        </p:cTn>
                                        <p:tgtEl>
                                          <p:spTgt spid="114"/>
                                        </p:tgtEl>
                                        <p:attrNameLst>
                                          <p:attrName>style.visibility</p:attrName>
                                        </p:attrNameLst>
                                      </p:cBhvr>
                                      <p:to>
                                        <p:strVal val="visible"/>
                                      </p:to>
                                    </p:set>
                                    <p:animEffect>
                                      <p:cBhvr>
                                        <p:cTn id="183" dur="500"/>
                                        <p:tgtEl>
                                          <p:spTgt spid="114"/>
                                        </p:tgtEl>
                                      </p:cBhvr>
                                    </p:animEffect>
                                  </p:childTnLst>
                                </p:cTn>
                              </p:par>
                              <p:par>
                                <p:cTn id="184" presetID="14" presetClass="entr" presetSubtype="10" fill="hold" grpId="0" nodeType="withEffect">
                                  <p:stCondLst>
                                    <p:cond delay="0"/>
                                  </p:stCondLst>
                                  <p:childTnLst>
                                    <p:set>
                                      <p:cBhvr>
                                        <p:cTn id="185" dur="1" fill="hold">
                                          <p:stCondLst>
                                            <p:cond delay="0"/>
                                          </p:stCondLst>
                                        </p:cTn>
                                        <p:tgtEl>
                                          <p:spTgt spid="115"/>
                                        </p:tgtEl>
                                        <p:attrNameLst>
                                          <p:attrName>style.visibility</p:attrName>
                                        </p:attrNameLst>
                                      </p:cBhvr>
                                      <p:to>
                                        <p:strVal val="visible"/>
                                      </p:to>
                                    </p:set>
                                    <p:animEffect>
                                      <p:cBhvr>
                                        <p:cTn id="186" dur="500"/>
                                        <p:tgtEl>
                                          <p:spTgt spid="115"/>
                                        </p:tgtEl>
                                      </p:cBhvr>
                                    </p:animEffect>
                                  </p:childTnLst>
                                </p:cTn>
                              </p:par>
                            </p:childTnLst>
                          </p:cTn>
                        </p:par>
                        <p:par>
                          <p:cTn id="187" fill="hold">
                            <p:stCondLst>
                              <p:cond delay="4000"/>
                            </p:stCondLst>
                            <p:childTnLst>
                              <p:par>
                                <p:cTn id="188" presetID="12" presetClass="entr" presetSubtype="8" fill="hold" grpId="0" nodeType="afterEffect">
                                  <p:stCondLst>
                                    <p:cond delay="0"/>
                                  </p:stCondLst>
                                  <p:childTnLst>
                                    <p:set>
                                      <p:cBhvr>
                                        <p:cTn id="189" dur="1" fill="hold">
                                          <p:stCondLst>
                                            <p:cond delay="0"/>
                                          </p:stCondLst>
                                        </p:cTn>
                                        <p:tgtEl>
                                          <p:spTgt spid="108"/>
                                        </p:tgtEl>
                                        <p:attrNameLst>
                                          <p:attrName>style.visibility</p:attrName>
                                        </p:attrNameLst>
                                      </p:cBhvr>
                                      <p:to>
                                        <p:strVal val="visible"/>
                                      </p:to>
                                    </p:set>
                                    <p:anim calcmode="lin" valueType="num">
                                      <p:cBhvr>
                                        <p:cTn id="190" dur="500"/>
                                        <p:tgtEl>
                                          <p:spTgt spid="108"/>
                                        </p:tgtEl>
                                        <p:attrNameLst>
                                          <p:attrName>ppt_x</p:attrName>
                                        </p:attrNameLst>
                                      </p:cBhvr>
                                      <p:tavLst>
                                        <p:tav tm="0">
                                          <p:val>
                                            <p:strVal val="#ppt_x-#ppt_w*1.125000"/>
                                          </p:val>
                                        </p:tav>
                                        <p:tav tm="100000">
                                          <p:val>
                                            <p:strVal val="#ppt_x"/>
                                          </p:val>
                                        </p:tav>
                                      </p:tavLst>
                                    </p:anim>
                                    <p:animEffect>
                                      <p:cBhvr>
                                        <p:cTn id="191" dur="500"/>
                                        <p:tgtEl>
                                          <p:spTgt spid="108"/>
                                        </p:tgtEl>
                                      </p:cBhvr>
                                    </p:animEffect>
                                  </p:childTnLst>
                                </p:cTn>
                              </p:par>
                            </p:childTnLst>
                          </p:cTn>
                        </p:par>
                        <p:par>
                          <p:cTn id="192" fill="hold">
                            <p:stCondLst>
                              <p:cond delay="4500"/>
                            </p:stCondLst>
                            <p:childTnLst>
                              <p:par>
                                <p:cTn id="193" presetID="14" presetClass="entr" presetSubtype="10" fill="hold" grpId="0" nodeType="afterEffect">
                                  <p:stCondLst>
                                    <p:cond delay="0"/>
                                  </p:stCondLst>
                                  <p:childTnLst>
                                    <p:set>
                                      <p:cBhvr>
                                        <p:cTn id="194" dur="1" fill="hold">
                                          <p:stCondLst>
                                            <p:cond delay="0"/>
                                          </p:stCondLst>
                                        </p:cTn>
                                        <p:tgtEl>
                                          <p:spTgt spid="120"/>
                                        </p:tgtEl>
                                        <p:attrNameLst>
                                          <p:attrName>style.visibility</p:attrName>
                                        </p:attrNameLst>
                                      </p:cBhvr>
                                      <p:to>
                                        <p:strVal val="visible"/>
                                      </p:to>
                                    </p:set>
                                    <p:animEffect>
                                      <p:cBhvr>
                                        <p:cTn id="195" dur="500"/>
                                        <p:tgtEl>
                                          <p:spTgt spid="120"/>
                                        </p:tgtEl>
                                      </p:cBhvr>
                                    </p:animEffect>
                                  </p:childTnLst>
                                </p:cTn>
                              </p:par>
                              <p:par>
                                <p:cTn id="196" presetID="14" presetClass="entr" presetSubtype="10" fill="hold" grpId="0" nodeType="withEffect">
                                  <p:stCondLst>
                                    <p:cond delay="0"/>
                                  </p:stCondLst>
                                  <p:childTnLst>
                                    <p:set>
                                      <p:cBhvr>
                                        <p:cTn id="197" dur="1" fill="hold">
                                          <p:stCondLst>
                                            <p:cond delay="0"/>
                                          </p:stCondLst>
                                        </p:cTn>
                                        <p:tgtEl>
                                          <p:spTgt spid="121"/>
                                        </p:tgtEl>
                                        <p:attrNameLst>
                                          <p:attrName>style.visibility</p:attrName>
                                        </p:attrNameLst>
                                      </p:cBhvr>
                                      <p:to>
                                        <p:strVal val="visible"/>
                                      </p:to>
                                    </p:set>
                                    <p:animEffect>
                                      <p:cBhvr>
                                        <p:cTn id="198" dur="500"/>
                                        <p:tgtEl>
                                          <p:spTgt spid="121"/>
                                        </p:tgtEl>
                                      </p:cBhvr>
                                    </p:animEffect>
                                  </p:childTnLst>
                                </p:cTn>
                              </p:par>
                            </p:childTnLst>
                          </p:cTn>
                        </p:par>
                        <p:par>
                          <p:cTn id="199" fill="hold">
                            <p:stCondLst>
                              <p:cond delay="5000"/>
                            </p:stCondLst>
                            <p:childTnLst>
                              <p:par>
                                <p:cTn id="200" presetID="12" presetClass="entr" presetSubtype="2" fill="hold" grpId="0" nodeType="afterEffect">
                                  <p:stCondLst>
                                    <p:cond delay="0"/>
                                  </p:stCondLst>
                                  <p:childTnLst>
                                    <p:set>
                                      <p:cBhvr>
                                        <p:cTn id="201" dur="1" fill="hold">
                                          <p:stCondLst>
                                            <p:cond delay="0"/>
                                          </p:stCondLst>
                                        </p:cTn>
                                        <p:tgtEl>
                                          <p:spTgt spid="106"/>
                                        </p:tgtEl>
                                        <p:attrNameLst>
                                          <p:attrName>style.visibility</p:attrName>
                                        </p:attrNameLst>
                                      </p:cBhvr>
                                      <p:to>
                                        <p:strVal val="visible"/>
                                      </p:to>
                                    </p:set>
                                    <p:anim calcmode="lin" valueType="num">
                                      <p:cBhvr>
                                        <p:cTn id="202" dur="500"/>
                                        <p:tgtEl>
                                          <p:spTgt spid="106"/>
                                        </p:tgtEl>
                                        <p:attrNameLst>
                                          <p:attrName>ppt_x</p:attrName>
                                        </p:attrNameLst>
                                      </p:cBhvr>
                                      <p:tavLst>
                                        <p:tav tm="0">
                                          <p:val>
                                            <p:strVal val="#ppt_x+#ppt_w*1.125000"/>
                                          </p:val>
                                        </p:tav>
                                        <p:tav tm="100000">
                                          <p:val>
                                            <p:strVal val="#ppt_x"/>
                                          </p:val>
                                        </p:tav>
                                      </p:tavLst>
                                    </p:anim>
                                    <p:animEffect>
                                      <p:cBhvr>
                                        <p:cTn id="203" dur="500"/>
                                        <p:tgtEl>
                                          <p:spTgt spid="106"/>
                                        </p:tgtEl>
                                      </p:cBhvr>
                                    </p:animEffect>
                                  </p:childTnLst>
                                </p:cTn>
                              </p:par>
                            </p:childTnLst>
                          </p:cTn>
                        </p:par>
                        <p:par>
                          <p:cTn id="204" fill="hold">
                            <p:stCondLst>
                              <p:cond delay="5500"/>
                            </p:stCondLst>
                            <p:childTnLst>
                              <p:par>
                                <p:cTn id="205" presetID="14" presetClass="entr" presetSubtype="10" fill="hold" grpId="0" nodeType="afterEffect">
                                  <p:stCondLst>
                                    <p:cond delay="0"/>
                                  </p:stCondLst>
                                  <p:childTnLst>
                                    <p:set>
                                      <p:cBhvr>
                                        <p:cTn id="206" dur="1" fill="hold">
                                          <p:stCondLst>
                                            <p:cond delay="0"/>
                                          </p:stCondLst>
                                        </p:cTn>
                                        <p:tgtEl>
                                          <p:spTgt spid="112"/>
                                        </p:tgtEl>
                                        <p:attrNameLst>
                                          <p:attrName>style.visibility</p:attrName>
                                        </p:attrNameLst>
                                      </p:cBhvr>
                                      <p:to>
                                        <p:strVal val="visible"/>
                                      </p:to>
                                    </p:set>
                                    <p:animEffect>
                                      <p:cBhvr>
                                        <p:cTn id="207" dur="500"/>
                                        <p:tgtEl>
                                          <p:spTgt spid="112"/>
                                        </p:tgtEl>
                                      </p:cBhvr>
                                    </p:animEffect>
                                  </p:childTnLst>
                                </p:cTn>
                              </p:par>
                              <p:par>
                                <p:cTn id="208" presetID="14" presetClass="entr" presetSubtype="10" fill="hold" grpId="0" nodeType="withEffect">
                                  <p:stCondLst>
                                    <p:cond delay="0"/>
                                  </p:stCondLst>
                                  <p:childTnLst>
                                    <p:set>
                                      <p:cBhvr>
                                        <p:cTn id="209" dur="1" fill="hold">
                                          <p:stCondLst>
                                            <p:cond delay="0"/>
                                          </p:stCondLst>
                                        </p:cTn>
                                        <p:tgtEl>
                                          <p:spTgt spid="113"/>
                                        </p:tgtEl>
                                        <p:attrNameLst>
                                          <p:attrName>style.visibility</p:attrName>
                                        </p:attrNameLst>
                                      </p:cBhvr>
                                      <p:to>
                                        <p:strVal val="visible"/>
                                      </p:to>
                                    </p:set>
                                    <p:animEffect>
                                      <p:cBhvr>
                                        <p:cTn id="210" dur="500"/>
                                        <p:tgtEl>
                                          <p:spTgt spid="113"/>
                                        </p:tgtEl>
                                      </p:cBhvr>
                                    </p:animEffect>
                                  </p:childTnLst>
                                </p:cTn>
                              </p:par>
                            </p:childTnLst>
                          </p:cTn>
                        </p:par>
                        <p:par>
                          <p:cTn id="211" fill="hold">
                            <p:stCondLst>
                              <p:cond delay="6000"/>
                            </p:stCondLst>
                            <p:childTnLst>
                              <p:par>
                                <p:cTn id="212" presetID="12" presetClass="entr" presetSubtype="8" fill="hold" grpId="0" nodeType="afterEffect">
                                  <p:stCondLst>
                                    <p:cond delay="0"/>
                                  </p:stCondLst>
                                  <p:childTnLst>
                                    <p:set>
                                      <p:cBhvr>
                                        <p:cTn id="213" dur="1" fill="hold">
                                          <p:stCondLst>
                                            <p:cond delay="0"/>
                                          </p:stCondLst>
                                        </p:cTn>
                                        <p:tgtEl>
                                          <p:spTgt spid="109"/>
                                        </p:tgtEl>
                                        <p:attrNameLst>
                                          <p:attrName>style.visibility</p:attrName>
                                        </p:attrNameLst>
                                      </p:cBhvr>
                                      <p:to>
                                        <p:strVal val="visible"/>
                                      </p:to>
                                    </p:set>
                                    <p:anim calcmode="lin" valueType="num">
                                      <p:cBhvr>
                                        <p:cTn id="214" dur="500"/>
                                        <p:tgtEl>
                                          <p:spTgt spid="109"/>
                                        </p:tgtEl>
                                        <p:attrNameLst>
                                          <p:attrName>ppt_x</p:attrName>
                                        </p:attrNameLst>
                                      </p:cBhvr>
                                      <p:tavLst>
                                        <p:tav tm="0">
                                          <p:val>
                                            <p:strVal val="#ppt_x-#ppt_w*1.125000"/>
                                          </p:val>
                                        </p:tav>
                                        <p:tav tm="100000">
                                          <p:val>
                                            <p:strVal val="#ppt_x"/>
                                          </p:val>
                                        </p:tav>
                                      </p:tavLst>
                                    </p:anim>
                                    <p:animEffect>
                                      <p:cBhvr>
                                        <p:cTn id="215" dur="500"/>
                                        <p:tgtEl>
                                          <p:spTgt spid="109"/>
                                        </p:tgtEl>
                                      </p:cBhvr>
                                    </p:animEffect>
                                  </p:childTnLst>
                                </p:cTn>
                              </p:par>
                            </p:childTnLst>
                          </p:cTn>
                        </p:par>
                        <p:par>
                          <p:cTn id="216" fill="hold">
                            <p:stCondLst>
                              <p:cond delay="6500"/>
                            </p:stCondLst>
                            <p:childTnLst>
                              <p:par>
                                <p:cTn id="217" presetID="14" presetClass="entr" presetSubtype="10" fill="hold" grpId="0" nodeType="afterEffect">
                                  <p:stCondLst>
                                    <p:cond delay="0"/>
                                  </p:stCondLst>
                                  <p:childTnLst>
                                    <p:set>
                                      <p:cBhvr>
                                        <p:cTn id="218" dur="1" fill="hold">
                                          <p:stCondLst>
                                            <p:cond delay="0"/>
                                          </p:stCondLst>
                                        </p:cTn>
                                        <p:tgtEl>
                                          <p:spTgt spid="118"/>
                                        </p:tgtEl>
                                        <p:attrNameLst>
                                          <p:attrName>style.visibility</p:attrName>
                                        </p:attrNameLst>
                                      </p:cBhvr>
                                      <p:to>
                                        <p:strVal val="visible"/>
                                      </p:to>
                                    </p:set>
                                    <p:animEffect>
                                      <p:cBhvr>
                                        <p:cTn id="219" dur="500"/>
                                        <p:tgtEl>
                                          <p:spTgt spid="118"/>
                                        </p:tgtEl>
                                      </p:cBhvr>
                                    </p:animEffect>
                                  </p:childTnLst>
                                </p:cTn>
                              </p:par>
                              <p:par>
                                <p:cTn id="220" presetID="14" presetClass="entr" presetSubtype="10" fill="hold" grpId="0" nodeType="withEffect">
                                  <p:stCondLst>
                                    <p:cond delay="0"/>
                                  </p:stCondLst>
                                  <p:childTnLst>
                                    <p:set>
                                      <p:cBhvr>
                                        <p:cTn id="221" dur="1" fill="hold">
                                          <p:stCondLst>
                                            <p:cond delay="0"/>
                                          </p:stCondLst>
                                        </p:cTn>
                                        <p:tgtEl>
                                          <p:spTgt spid="119"/>
                                        </p:tgtEl>
                                        <p:attrNameLst>
                                          <p:attrName>style.visibility</p:attrName>
                                        </p:attrNameLst>
                                      </p:cBhvr>
                                      <p:to>
                                        <p:strVal val="visible"/>
                                      </p:to>
                                    </p:set>
                                    <p:animEffect>
                                      <p:cBhvr>
                                        <p:cTn id="222" dur="500"/>
                                        <p:tgtEl>
                                          <p:spTgt spid="119"/>
                                        </p:tgtEl>
                                      </p:cBhvr>
                                    </p:animEffect>
                                  </p:childTnLst>
                                </p:cTn>
                              </p:par>
                            </p:childTnLst>
                          </p:cTn>
                        </p:par>
                        <p:par>
                          <p:cTn id="223" fill="hold">
                            <p:stCondLst>
                              <p:cond delay="7000"/>
                            </p:stCondLst>
                            <p:childTnLst>
                              <p:par>
                                <p:cTn id="224" presetID="8" presetClass="emph" presetSubtype="0" fill="hold" nodeType="afterEffect">
                                  <p:stCondLst>
                                    <p:cond delay="0"/>
                                  </p:stCondLst>
                                  <p:childTnLst>
                                    <p:animRot by="21600000">
                                      <p:cBhvr>
                                        <p:cTn id="225" dur="1750" fill="hold"/>
                                        <p:tgtEl>
                                          <p:spTgt spid="50"/>
                                        </p:tgtEl>
                                        <p:attrNameLst>
                                          <p:attrName>r</p:attrName>
                                        </p:attrNameLst>
                                      </p:cBhvr>
                                    </p:animRot>
                                  </p:childTnLst>
                                </p:cTn>
                              </p:par>
                              <p:par>
                                <p:cTn id="226" presetID="8" presetClass="emph" presetSubtype="0" fill="hold" nodeType="withEffect">
                                  <p:stCondLst>
                                    <p:cond delay="0"/>
                                  </p:stCondLst>
                                  <p:childTnLst>
                                    <p:animRot by="21600000">
                                      <p:cBhvr>
                                        <p:cTn id="227" dur="1750" fill="hold"/>
                                        <p:tgtEl>
                                          <p:spTgt spid="33"/>
                                        </p:tgtEl>
                                        <p:attrNameLst>
                                          <p:attrName>r</p:attrName>
                                        </p:attrNameLst>
                                      </p:cBhvr>
                                    </p:animRot>
                                  </p:childTnLst>
                                </p:cTn>
                              </p:par>
                              <p:par>
                                <p:cTn id="228" presetID="8" presetClass="emph" presetSubtype="0" fill="hold" nodeType="withEffect">
                                  <p:stCondLst>
                                    <p:cond delay="0"/>
                                  </p:stCondLst>
                                  <p:childTnLst>
                                    <p:animRot by="21600000">
                                      <p:cBhvr>
                                        <p:cTn id="229" dur="1750" fill="hold"/>
                                        <p:tgtEl>
                                          <p:spTgt spid="40"/>
                                        </p:tgtEl>
                                        <p:attrNameLst>
                                          <p:attrName>r</p:attrName>
                                        </p:attrNameLst>
                                      </p:cBhvr>
                                    </p:animRot>
                                  </p:childTnLst>
                                </p:cTn>
                              </p:par>
                              <p:par>
                                <p:cTn id="230" presetID="8" presetClass="emph" presetSubtype="0" fill="hold" nodeType="withEffect">
                                  <p:stCondLst>
                                    <p:cond delay="0"/>
                                  </p:stCondLst>
                                  <p:childTnLst>
                                    <p:animRot by="21600000">
                                      <p:cBhvr>
                                        <p:cTn id="231" dur="1750" fill="hold"/>
                                        <p:tgtEl>
                                          <p:spTgt spid="4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104" grpId="0" animBg="1"/>
      <p:bldP spid="105" grpId="0" animBg="1"/>
      <p:bldP spid="106" grpId="0" animBg="1"/>
      <p:bldP spid="107" grpId="0" animBg="1"/>
      <p:bldP spid="108" grpId="0" animBg="1"/>
      <p:bldP spid="109" grpId="0" animBg="1"/>
      <p:bldP spid="110" grpId="0" bldLvl="0" autoUpdateAnimBg="0"/>
      <p:bldP spid="111" grpId="0" bldLvl="0" autoUpdateAnimBg="0"/>
      <p:bldP spid="112" grpId="0" bldLvl="0" autoUpdateAnimBg="0"/>
      <p:bldP spid="113" grpId="0" bldLvl="0" autoUpdateAnimBg="0"/>
      <p:bldP spid="114" grpId="0" bldLvl="0" autoUpdateAnimBg="0"/>
      <p:bldP spid="115" grpId="0" bldLvl="0" autoUpdateAnimBg="0"/>
      <p:bldP spid="116" grpId="0" bldLvl="0" autoUpdateAnimBg="0"/>
      <p:bldP spid="117" grpId="0" bldLvl="0" autoUpdateAnimBg="0"/>
      <p:bldP spid="118" grpId="0" bldLvl="0" autoUpdateAnimBg="0"/>
      <p:bldP spid="119" grpId="0" bldLvl="0" autoUpdateAnimBg="0"/>
      <p:bldP spid="120" grpId="0" bldLvl="0" autoUpdateAnimBg="0"/>
      <p:bldP spid="121"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Rectangle 5"/>
          <p:cNvSpPr>
            <a:spLocks noChangeArrowheads="1"/>
          </p:cNvSpPr>
          <p:nvPr/>
        </p:nvSpPr>
        <p:spPr bwMode="auto">
          <a:xfrm>
            <a:off x="2403972" y="1504354"/>
            <a:ext cx="1774825" cy="317500"/>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6" name="Rectangle 6"/>
          <p:cNvSpPr>
            <a:spLocks noChangeArrowheads="1"/>
          </p:cNvSpPr>
          <p:nvPr/>
        </p:nvSpPr>
        <p:spPr bwMode="auto">
          <a:xfrm>
            <a:off x="2403972" y="1866304"/>
            <a:ext cx="1774825" cy="527050"/>
          </a:xfrm>
          <a:prstGeom prst="rect">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7" name="Rectangle 7"/>
          <p:cNvSpPr>
            <a:spLocks noChangeArrowheads="1"/>
          </p:cNvSpPr>
          <p:nvPr/>
        </p:nvSpPr>
        <p:spPr bwMode="auto">
          <a:xfrm>
            <a:off x="2403972" y="2434629"/>
            <a:ext cx="1774825" cy="314325"/>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8" name="Rectangle 8"/>
          <p:cNvSpPr>
            <a:spLocks noChangeArrowheads="1"/>
          </p:cNvSpPr>
          <p:nvPr/>
        </p:nvSpPr>
        <p:spPr bwMode="auto">
          <a:xfrm>
            <a:off x="2403972" y="2790229"/>
            <a:ext cx="1774825" cy="319088"/>
          </a:xfrm>
          <a:prstGeom prst="rect">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9" name="Rectangle 9"/>
          <p:cNvSpPr>
            <a:spLocks noChangeArrowheads="1"/>
          </p:cNvSpPr>
          <p:nvPr/>
        </p:nvSpPr>
        <p:spPr bwMode="auto">
          <a:xfrm>
            <a:off x="2403972" y="3145829"/>
            <a:ext cx="1774825" cy="431800"/>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 name="Rectangle 10"/>
          <p:cNvSpPr>
            <a:spLocks noChangeArrowheads="1"/>
          </p:cNvSpPr>
          <p:nvPr/>
        </p:nvSpPr>
        <p:spPr bwMode="auto">
          <a:xfrm>
            <a:off x="2403972" y="3618904"/>
            <a:ext cx="1774825" cy="319088"/>
          </a:xfrm>
          <a:prstGeom prst="rect">
            <a:avLst/>
          </a:pr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1" name="Rectangle 11"/>
          <p:cNvSpPr>
            <a:spLocks noChangeArrowheads="1"/>
          </p:cNvSpPr>
          <p:nvPr/>
        </p:nvSpPr>
        <p:spPr bwMode="auto">
          <a:xfrm>
            <a:off x="2403972" y="3974504"/>
            <a:ext cx="1774825" cy="317500"/>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2" name="Freeform 37"/>
          <p:cNvSpPr>
            <a:spLocks noChangeArrowheads="1"/>
          </p:cNvSpPr>
          <p:nvPr/>
        </p:nvSpPr>
        <p:spPr bwMode="auto">
          <a:xfrm>
            <a:off x="4159747" y="2142529"/>
            <a:ext cx="1943100" cy="817563"/>
          </a:xfrm>
          <a:custGeom>
            <a:avLst/>
            <a:gdLst>
              <a:gd name="T0" fmla="*/ 0 w 518"/>
              <a:gd name="T1" fmla="*/ 0 h 218"/>
              <a:gd name="T2" fmla="*/ 1943100 w 518"/>
              <a:gd name="T3" fmla="*/ 791311 h 218"/>
              <a:gd name="T4" fmla="*/ 0 60000 65536"/>
              <a:gd name="T5" fmla="*/ 0 60000 65536"/>
              <a:gd name="T6" fmla="*/ 0 w 518"/>
              <a:gd name="T7" fmla="*/ 0 h 218"/>
              <a:gd name="T8" fmla="*/ 518 w 518"/>
              <a:gd name="T9" fmla="*/ 218 h 218"/>
            </a:gdLst>
            <a:ahLst/>
            <a:cxnLst>
              <a:cxn ang="T4">
                <a:pos x="T0" y="T1"/>
              </a:cxn>
              <a:cxn ang="T5">
                <a:pos x="T2" y="T3"/>
              </a:cxn>
            </a:cxnLst>
            <a:rect l="T6" t="T7" r="T8" b="T9"/>
            <a:pathLst>
              <a:path w="518" h="218">
                <a:moveTo>
                  <a:pt x="0" y="0"/>
                </a:moveTo>
                <a:cubicBezTo>
                  <a:pt x="411" y="0"/>
                  <a:pt x="260" y="218"/>
                  <a:pt x="518" y="211"/>
                </a:cubicBezTo>
              </a:path>
            </a:pathLst>
          </a:custGeom>
          <a:noFill/>
          <a:ln w="14" cap="flat" cmpd="sng">
            <a:solidFill>
              <a:schemeClr val="tx1"/>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1"/>
              </a:solidFill>
            </a:endParaRPr>
          </a:p>
        </p:txBody>
      </p:sp>
      <p:sp>
        <p:nvSpPr>
          <p:cNvPr id="13" name="Freeform 38"/>
          <p:cNvSpPr>
            <a:spLocks noChangeArrowheads="1"/>
          </p:cNvSpPr>
          <p:nvPr/>
        </p:nvSpPr>
        <p:spPr bwMode="auto">
          <a:xfrm>
            <a:off x="4159747" y="2590204"/>
            <a:ext cx="1943100" cy="355600"/>
          </a:xfrm>
          <a:custGeom>
            <a:avLst/>
            <a:gdLst>
              <a:gd name="T0" fmla="*/ 0 w 518"/>
              <a:gd name="T1" fmla="*/ 0 h 95"/>
              <a:gd name="T2" fmla="*/ 1943100 w 518"/>
              <a:gd name="T3" fmla="*/ 344371 h 95"/>
              <a:gd name="T4" fmla="*/ 0 60000 65536"/>
              <a:gd name="T5" fmla="*/ 0 60000 65536"/>
              <a:gd name="T6" fmla="*/ 0 w 518"/>
              <a:gd name="T7" fmla="*/ 0 h 95"/>
              <a:gd name="T8" fmla="*/ 518 w 518"/>
              <a:gd name="T9" fmla="*/ 95 h 95"/>
            </a:gdLst>
            <a:ahLst/>
            <a:cxnLst>
              <a:cxn ang="T4">
                <a:pos x="T0" y="T1"/>
              </a:cxn>
              <a:cxn ang="T5">
                <a:pos x="T2" y="T3"/>
              </a:cxn>
            </a:cxnLst>
            <a:rect l="T6" t="T7" r="T8" b="T9"/>
            <a:pathLst>
              <a:path w="518" h="95">
                <a:moveTo>
                  <a:pt x="0" y="0"/>
                </a:moveTo>
                <a:cubicBezTo>
                  <a:pt x="411" y="0"/>
                  <a:pt x="260" y="95"/>
                  <a:pt x="518" y="92"/>
                </a:cubicBezTo>
              </a:path>
            </a:pathLst>
          </a:custGeom>
          <a:noFill/>
          <a:ln w="14" cap="flat" cmpd="sng">
            <a:solidFill>
              <a:schemeClr val="bg2"/>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1"/>
              </a:solidFill>
            </a:endParaRPr>
          </a:p>
        </p:txBody>
      </p:sp>
      <p:sp>
        <p:nvSpPr>
          <p:cNvPr id="14" name="Freeform 39"/>
          <p:cNvSpPr>
            <a:spLocks noChangeArrowheads="1"/>
          </p:cNvSpPr>
          <p:nvPr/>
        </p:nvSpPr>
        <p:spPr bwMode="auto">
          <a:xfrm>
            <a:off x="4159747" y="1656754"/>
            <a:ext cx="1943100" cy="1317625"/>
          </a:xfrm>
          <a:custGeom>
            <a:avLst/>
            <a:gdLst>
              <a:gd name="T0" fmla="*/ 0 w 518"/>
              <a:gd name="T1" fmla="*/ 0 h 351"/>
              <a:gd name="T2" fmla="*/ 1943100 w 518"/>
              <a:gd name="T3" fmla="*/ 1276332 h 351"/>
              <a:gd name="T4" fmla="*/ 0 60000 65536"/>
              <a:gd name="T5" fmla="*/ 0 60000 65536"/>
              <a:gd name="T6" fmla="*/ 0 w 518"/>
              <a:gd name="T7" fmla="*/ 0 h 351"/>
              <a:gd name="T8" fmla="*/ 518 w 518"/>
              <a:gd name="T9" fmla="*/ 351 h 351"/>
            </a:gdLst>
            <a:ahLst/>
            <a:cxnLst>
              <a:cxn ang="T4">
                <a:pos x="T0" y="T1"/>
              </a:cxn>
              <a:cxn ang="T5">
                <a:pos x="T2" y="T3"/>
              </a:cxn>
            </a:cxnLst>
            <a:rect l="T6" t="T7" r="T8" b="T9"/>
            <a:pathLst>
              <a:path w="518" h="351">
                <a:moveTo>
                  <a:pt x="0" y="0"/>
                </a:moveTo>
                <a:cubicBezTo>
                  <a:pt x="411" y="0"/>
                  <a:pt x="260" y="351"/>
                  <a:pt x="518" y="340"/>
                </a:cubicBezTo>
              </a:path>
            </a:pathLst>
          </a:custGeom>
          <a:noFill/>
          <a:ln w="14" cap="flat" cmpd="sng">
            <a:solidFill>
              <a:schemeClr val="bg1"/>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1"/>
              </a:solidFill>
            </a:endParaRPr>
          </a:p>
        </p:txBody>
      </p:sp>
      <p:sp>
        <p:nvSpPr>
          <p:cNvPr id="15" name="Freeform 40"/>
          <p:cNvSpPr>
            <a:spLocks noChangeArrowheads="1"/>
          </p:cNvSpPr>
          <p:nvPr/>
        </p:nvSpPr>
        <p:spPr bwMode="auto">
          <a:xfrm>
            <a:off x="4159747" y="2920404"/>
            <a:ext cx="1943100" cy="879475"/>
          </a:xfrm>
          <a:custGeom>
            <a:avLst/>
            <a:gdLst>
              <a:gd name="T0" fmla="*/ 0 w 518"/>
              <a:gd name="T1" fmla="*/ 879475 h 234"/>
              <a:gd name="T2" fmla="*/ 1943100 w 518"/>
              <a:gd name="T3" fmla="*/ 26309 h 234"/>
              <a:gd name="T4" fmla="*/ 0 60000 65536"/>
              <a:gd name="T5" fmla="*/ 0 60000 65536"/>
              <a:gd name="T6" fmla="*/ 0 w 518"/>
              <a:gd name="T7" fmla="*/ 0 h 234"/>
              <a:gd name="T8" fmla="*/ 518 w 518"/>
              <a:gd name="T9" fmla="*/ 234 h 234"/>
            </a:gdLst>
            <a:ahLst/>
            <a:cxnLst>
              <a:cxn ang="T4">
                <a:pos x="T0" y="T1"/>
              </a:cxn>
              <a:cxn ang="T5">
                <a:pos x="T2" y="T3"/>
              </a:cxn>
            </a:cxnLst>
            <a:rect l="T6" t="T7" r="T8" b="T9"/>
            <a:pathLst>
              <a:path w="518" h="234">
                <a:moveTo>
                  <a:pt x="0" y="234"/>
                </a:moveTo>
                <a:cubicBezTo>
                  <a:pt x="411" y="234"/>
                  <a:pt x="260" y="0"/>
                  <a:pt x="518" y="7"/>
                </a:cubicBezTo>
              </a:path>
            </a:pathLst>
          </a:custGeom>
          <a:noFill/>
          <a:ln w="14" cap="flat" cmpd="sng">
            <a:solidFill>
              <a:schemeClr val="tx1"/>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1"/>
              </a:solidFill>
            </a:endParaRPr>
          </a:p>
        </p:txBody>
      </p:sp>
      <p:sp>
        <p:nvSpPr>
          <p:cNvPr id="16" name="Freeform 41"/>
          <p:cNvSpPr>
            <a:spLocks noChangeArrowheads="1"/>
          </p:cNvSpPr>
          <p:nvPr/>
        </p:nvSpPr>
        <p:spPr bwMode="auto">
          <a:xfrm>
            <a:off x="4159747" y="2933104"/>
            <a:ext cx="1943100" cy="438150"/>
          </a:xfrm>
          <a:custGeom>
            <a:avLst/>
            <a:gdLst>
              <a:gd name="T0" fmla="*/ 0 w 518"/>
              <a:gd name="T1" fmla="*/ 438150 h 117"/>
              <a:gd name="T2" fmla="*/ 1943100 w 518"/>
              <a:gd name="T3" fmla="*/ 14979 h 117"/>
              <a:gd name="T4" fmla="*/ 0 60000 65536"/>
              <a:gd name="T5" fmla="*/ 0 60000 65536"/>
              <a:gd name="T6" fmla="*/ 0 w 518"/>
              <a:gd name="T7" fmla="*/ 0 h 117"/>
              <a:gd name="T8" fmla="*/ 518 w 518"/>
              <a:gd name="T9" fmla="*/ 117 h 117"/>
            </a:gdLst>
            <a:ahLst/>
            <a:cxnLst>
              <a:cxn ang="T4">
                <a:pos x="T0" y="T1"/>
              </a:cxn>
              <a:cxn ang="T5">
                <a:pos x="T2" y="T3"/>
              </a:cxn>
            </a:cxnLst>
            <a:rect l="T6" t="T7" r="T8" b="T9"/>
            <a:pathLst>
              <a:path w="518" h="117">
                <a:moveTo>
                  <a:pt x="0" y="117"/>
                </a:moveTo>
                <a:cubicBezTo>
                  <a:pt x="411" y="117"/>
                  <a:pt x="260" y="0"/>
                  <a:pt x="518" y="4"/>
                </a:cubicBezTo>
              </a:path>
            </a:pathLst>
          </a:custGeom>
          <a:noFill/>
          <a:ln w="14" cap="flat" cmpd="sng">
            <a:solidFill>
              <a:schemeClr val="bg1"/>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1"/>
              </a:solidFill>
            </a:endParaRPr>
          </a:p>
        </p:txBody>
      </p:sp>
      <p:sp>
        <p:nvSpPr>
          <p:cNvPr id="17" name="Freeform 42"/>
          <p:cNvSpPr>
            <a:spLocks noChangeArrowheads="1"/>
          </p:cNvSpPr>
          <p:nvPr/>
        </p:nvSpPr>
        <p:spPr bwMode="auto">
          <a:xfrm>
            <a:off x="4159747" y="2914054"/>
            <a:ext cx="1943100" cy="1225550"/>
          </a:xfrm>
          <a:custGeom>
            <a:avLst/>
            <a:gdLst>
              <a:gd name="T0" fmla="*/ 0 w 518"/>
              <a:gd name="T1" fmla="*/ 1225550 h 327"/>
              <a:gd name="T2" fmla="*/ 1943100 w 518"/>
              <a:gd name="T3" fmla="*/ 37479 h 327"/>
              <a:gd name="T4" fmla="*/ 0 60000 65536"/>
              <a:gd name="T5" fmla="*/ 0 60000 65536"/>
              <a:gd name="T6" fmla="*/ 0 w 518"/>
              <a:gd name="T7" fmla="*/ 0 h 327"/>
              <a:gd name="T8" fmla="*/ 518 w 518"/>
              <a:gd name="T9" fmla="*/ 327 h 327"/>
            </a:gdLst>
            <a:ahLst/>
            <a:cxnLst>
              <a:cxn ang="T4">
                <a:pos x="T0" y="T1"/>
              </a:cxn>
              <a:cxn ang="T5">
                <a:pos x="T2" y="T3"/>
              </a:cxn>
            </a:cxnLst>
            <a:rect l="T6" t="T7" r="T8" b="T9"/>
            <a:pathLst>
              <a:path w="518" h="327">
                <a:moveTo>
                  <a:pt x="0" y="327"/>
                </a:moveTo>
                <a:cubicBezTo>
                  <a:pt x="411" y="327"/>
                  <a:pt x="260" y="0"/>
                  <a:pt x="518" y="10"/>
                </a:cubicBezTo>
              </a:path>
            </a:pathLst>
          </a:custGeom>
          <a:noFill/>
          <a:ln w="14" cap="flat" cmpd="sng">
            <a:solidFill>
              <a:schemeClr val="bg2"/>
            </a:solidFill>
            <a:miter lim="800000"/>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accent1"/>
              </a:solidFill>
            </a:endParaRPr>
          </a:p>
        </p:txBody>
      </p:sp>
      <p:sp>
        <p:nvSpPr>
          <p:cNvPr id="18" name="Line 43"/>
          <p:cNvSpPr>
            <a:spLocks noChangeShapeType="1"/>
          </p:cNvSpPr>
          <p:nvPr/>
        </p:nvSpPr>
        <p:spPr bwMode="auto">
          <a:xfrm>
            <a:off x="4115297" y="2945804"/>
            <a:ext cx="1987550" cy="1588"/>
          </a:xfrm>
          <a:prstGeom prst="line">
            <a:avLst/>
          </a:prstGeom>
          <a:noFill/>
          <a:ln w="14">
            <a:solidFill>
              <a:schemeClr val="tx2"/>
            </a:solidFill>
            <a:round/>
          </a:ln>
          <a:extLst>
            <a:ext uri="{909E8E84-426E-40DD-AFC4-6F175D3DCCD1}">
              <a14:hiddenFill xmlns:a14="http://schemas.microsoft.com/office/drawing/2010/main">
                <a:noFill/>
              </a14:hiddenFill>
            </a:ext>
          </a:extLst>
        </p:spPr>
        <p:txBody>
          <a:bodyPr/>
          <a:lstStyle/>
          <a:p>
            <a:endParaRPr lang="zh-CN" altLang="en-US">
              <a:solidFill>
                <a:schemeClr val="accent1"/>
              </a:solidFill>
            </a:endParaRPr>
          </a:p>
        </p:txBody>
      </p:sp>
      <p:grpSp>
        <p:nvGrpSpPr>
          <p:cNvPr id="19" name="组合 2"/>
          <p:cNvGrpSpPr/>
          <p:nvPr/>
        </p:nvGrpSpPr>
        <p:grpSpPr bwMode="auto">
          <a:xfrm>
            <a:off x="2735759" y="1594842"/>
            <a:ext cx="139700" cy="138112"/>
            <a:chOff x="0" y="0"/>
            <a:chExt cx="138113" cy="138113"/>
          </a:xfrm>
          <a:solidFill>
            <a:schemeClr val="accent2"/>
          </a:solidFill>
        </p:grpSpPr>
        <p:sp>
          <p:nvSpPr>
            <p:cNvPr id="20"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21"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22"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23"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24" name="Freeform 227"/>
          <p:cNvSpPr>
            <a:spLocks noChangeArrowheads="1"/>
          </p:cNvSpPr>
          <p:nvPr/>
        </p:nvSpPr>
        <p:spPr bwMode="auto">
          <a:xfrm>
            <a:off x="5982197" y="2853729"/>
            <a:ext cx="244475" cy="187325"/>
          </a:xfrm>
          <a:custGeom>
            <a:avLst/>
            <a:gdLst>
              <a:gd name="T0" fmla="*/ 0 w 154"/>
              <a:gd name="T1" fmla="*/ 0 h 118"/>
              <a:gd name="T2" fmla="*/ 244475 w 154"/>
              <a:gd name="T3" fmla="*/ 93663 h 118"/>
              <a:gd name="T4" fmla="*/ 0 w 154"/>
              <a:gd name="T5" fmla="*/ 187325 h 118"/>
              <a:gd name="T6" fmla="*/ 0 w 154"/>
              <a:gd name="T7" fmla="*/ 0 h 118"/>
              <a:gd name="T8" fmla="*/ 0 60000 65536"/>
              <a:gd name="T9" fmla="*/ 0 60000 65536"/>
              <a:gd name="T10" fmla="*/ 0 60000 65536"/>
              <a:gd name="T11" fmla="*/ 0 60000 65536"/>
              <a:gd name="T12" fmla="*/ 0 w 154"/>
              <a:gd name="T13" fmla="*/ 0 h 118"/>
              <a:gd name="T14" fmla="*/ 154 w 154"/>
              <a:gd name="T15" fmla="*/ 118 h 118"/>
            </a:gdLst>
            <a:ahLst/>
            <a:cxnLst>
              <a:cxn ang="T8">
                <a:pos x="T0" y="T1"/>
              </a:cxn>
              <a:cxn ang="T9">
                <a:pos x="T2" y="T3"/>
              </a:cxn>
              <a:cxn ang="T10">
                <a:pos x="T4" y="T5"/>
              </a:cxn>
              <a:cxn ang="T11">
                <a:pos x="T6" y="T7"/>
              </a:cxn>
            </a:cxnLst>
            <a:rect l="T12" t="T13" r="T14" b="T15"/>
            <a:pathLst>
              <a:path w="154" h="118">
                <a:moveTo>
                  <a:pt x="0" y="0"/>
                </a:moveTo>
                <a:lnTo>
                  <a:pt x="154" y="59"/>
                </a:lnTo>
                <a:lnTo>
                  <a:pt x="0" y="118"/>
                </a:lnTo>
                <a:lnTo>
                  <a:pt x="0" y="0"/>
                </a:lnTo>
                <a:close/>
              </a:path>
            </a:pathLst>
          </a:custGeom>
          <a:solidFill>
            <a:schemeClr val="tx2"/>
          </a:solidFill>
          <a:ln>
            <a:noFill/>
          </a:ln>
        </p:spPr>
        <p:txBody>
          <a:bodyPr/>
          <a:lstStyle/>
          <a:p>
            <a:endParaRPr lang="zh-CN" altLang="en-US">
              <a:solidFill>
                <a:schemeClr val="accent1"/>
              </a:solidFill>
            </a:endParaRPr>
          </a:p>
        </p:txBody>
      </p:sp>
      <p:sp>
        <p:nvSpPr>
          <p:cNvPr id="25" name="TextBox 254"/>
          <p:cNvSpPr>
            <a:spLocks noChangeArrowheads="1"/>
          </p:cNvSpPr>
          <p:nvPr/>
        </p:nvSpPr>
        <p:spPr bwMode="auto">
          <a:xfrm>
            <a:off x="2873872" y="150921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grpSp>
        <p:nvGrpSpPr>
          <p:cNvPr id="29" name="组合 256"/>
          <p:cNvGrpSpPr/>
          <p:nvPr/>
        </p:nvGrpSpPr>
        <p:grpSpPr bwMode="auto">
          <a:xfrm>
            <a:off x="2735759" y="2053629"/>
            <a:ext cx="139700" cy="138113"/>
            <a:chOff x="0" y="0"/>
            <a:chExt cx="138113" cy="138113"/>
          </a:xfrm>
          <a:solidFill>
            <a:schemeClr val="accent2"/>
          </a:solidFill>
        </p:grpSpPr>
        <p:sp>
          <p:nvSpPr>
            <p:cNvPr id="30"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31"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32"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33"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34" name="TextBox 261"/>
          <p:cNvSpPr>
            <a:spLocks noChangeArrowheads="1"/>
          </p:cNvSpPr>
          <p:nvPr/>
        </p:nvSpPr>
        <p:spPr bwMode="auto">
          <a:xfrm>
            <a:off x="2873872" y="196800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grpSp>
        <p:nvGrpSpPr>
          <p:cNvPr id="35" name="组合 262"/>
          <p:cNvGrpSpPr/>
          <p:nvPr/>
        </p:nvGrpSpPr>
        <p:grpSpPr bwMode="auto">
          <a:xfrm>
            <a:off x="2735759" y="2521942"/>
            <a:ext cx="139700" cy="138112"/>
            <a:chOff x="0" y="0"/>
            <a:chExt cx="138113" cy="138113"/>
          </a:xfrm>
          <a:solidFill>
            <a:schemeClr val="accent2"/>
          </a:solidFill>
        </p:grpSpPr>
        <p:sp>
          <p:nvSpPr>
            <p:cNvPr id="36"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37"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38"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39"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40" name="TextBox 267"/>
          <p:cNvSpPr>
            <a:spLocks noChangeArrowheads="1"/>
          </p:cNvSpPr>
          <p:nvPr/>
        </p:nvSpPr>
        <p:spPr bwMode="auto">
          <a:xfrm>
            <a:off x="2873872" y="243790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grpSp>
        <p:nvGrpSpPr>
          <p:cNvPr id="41" name="组合 268"/>
          <p:cNvGrpSpPr/>
          <p:nvPr/>
        </p:nvGrpSpPr>
        <p:grpSpPr bwMode="auto">
          <a:xfrm>
            <a:off x="2735759" y="2883892"/>
            <a:ext cx="139700" cy="138112"/>
            <a:chOff x="0" y="0"/>
            <a:chExt cx="138113" cy="138113"/>
          </a:xfrm>
          <a:solidFill>
            <a:schemeClr val="accent2"/>
          </a:solidFill>
        </p:grpSpPr>
        <p:sp>
          <p:nvSpPr>
            <p:cNvPr id="42"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43"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44"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45"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46" name="TextBox 273"/>
          <p:cNvSpPr>
            <a:spLocks noChangeArrowheads="1"/>
          </p:cNvSpPr>
          <p:nvPr/>
        </p:nvSpPr>
        <p:spPr bwMode="auto">
          <a:xfrm>
            <a:off x="2873872" y="279985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2"/>
              </a:solidFill>
            </a:endParaRPr>
          </a:p>
        </p:txBody>
      </p:sp>
      <p:grpSp>
        <p:nvGrpSpPr>
          <p:cNvPr id="47" name="组合 274"/>
          <p:cNvGrpSpPr/>
          <p:nvPr/>
        </p:nvGrpSpPr>
        <p:grpSpPr bwMode="auto">
          <a:xfrm>
            <a:off x="2735759" y="3291879"/>
            <a:ext cx="139700" cy="139700"/>
            <a:chOff x="0" y="0"/>
            <a:chExt cx="138113" cy="138113"/>
          </a:xfrm>
          <a:solidFill>
            <a:schemeClr val="accent2"/>
          </a:solidFill>
        </p:grpSpPr>
        <p:sp>
          <p:nvSpPr>
            <p:cNvPr id="48"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49"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50"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51"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52" name="TextBox 279"/>
          <p:cNvSpPr>
            <a:spLocks noChangeArrowheads="1"/>
          </p:cNvSpPr>
          <p:nvPr/>
        </p:nvSpPr>
        <p:spPr bwMode="auto">
          <a:xfrm>
            <a:off x="2873872" y="320784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grpSp>
        <p:nvGrpSpPr>
          <p:cNvPr id="53" name="组合 280"/>
          <p:cNvGrpSpPr/>
          <p:nvPr/>
        </p:nvGrpSpPr>
        <p:grpSpPr bwMode="auto">
          <a:xfrm>
            <a:off x="2735759" y="3707804"/>
            <a:ext cx="139700" cy="139700"/>
            <a:chOff x="0" y="0"/>
            <a:chExt cx="138113" cy="138113"/>
          </a:xfrm>
          <a:solidFill>
            <a:schemeClr val="accent2"/>
          </a:solidFill>
        </p:grpSpPr>
        <p:sp>
          <p:nvSpPr>
            <p:cNvPr id="54"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55"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56"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57"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58" name="TextBox 285"/>
          <p:cNvSpPr>
            <a:spLocks noChangeArrowheads="1"/>
          </p:cNvSpPr>
          <p:nvPr/>
        </p:nvSpPr>
        <p:spPr bwMode="auto">
          <a:xfrm>
            <a:off x="2873872" y="362376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grpSp>
        <p:nvGrpSpPr>
          <p:cNvPr id="59" name="组合 286"/>
          <p:cNvGrpSpPr/>
          <p:nvPr/>
        </p:nvGrpSpPr>
        <p:grpSpPr bwMode="auto">
          <a:xfrm>
            <a:off x="2735759" y="4060229"/>
            <a:ext cx="139700" cy="138113"/>
            <a:chOff x="0" y="0"/>
            <a:chExt cx="138113" cy="138113"/>
          </a:xfrm>
          <a:solidFill>
            <a:schemeClr val="accent2"/>
          </a:solidFill>
        </p:grpSpPr>
        <p:sp>
          <p:nvSpPr>
            <p:cNvPr id="60" name="Freeform 100"/>
            <p:cNvSpPr>
              <a:spLocks noChangeArrowheads="1"/>
            </p:cNvSpPr>
            <p:nvPr/>
          </p:nvSpPr>
          <p:spPr bwMode="auto">
            <a:xfrm>
              <a:off x="41275" y="0"/>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61" name="Freeform 101"/>
            <p:cNvSpPr>
              <a:spLocks noChangeArrowheads="1"/>
            </p:cNvSpPr>
            <p:nvPr/>
          </p:nvSpPr>
          <p:spPr bwMode="auto">
            <a:xfrm>
              <a:off x="85725"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62" name="Freeform 102"/>
            <p:cNvSpPr>
              <a:spLocks noChangeArrowheads="1"/>
            </p:cNvSpPr>
            <p:nvPr/>
          </p:nvSpPr>
          <p:spPr bwMode="auto">
            <a:xfrm>
              <a:off x="0" y="41275"/>
              <a:ext cx="52388" cy="52388"/>
            </a:xfrm>
            <a:custGeom>
              <a:avLst/>
              <a:gdLst>
                <a:gd name="T0" fmla="*/ 41162 w 14"/>
                <a:gd name="T1" fmla="*/ 44904 h 14"/>
                <a:gd name="T2" fmla="*/ 7484 w 14"/>
                <a:gd name="T3" fmla="*/ 44904 h 14"/>
                <a:gd name="T4" fmla="*/ 7484 w 14"/>
                <a:gd name="T5" fmla="*/ 11226 h 14"/>
                <a:gd name="T6" fmla="*/ 41162 w 14"/>
                <a:gd name="T7" fmla="*/ 11226 h 14"/>
                <a:gd name="T8" fmla="*/ 41162 w 14"/>
                <a:gd name="T9" fmla="*/ 44904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sp>
          <p:nvSpPr>
            <p:cNvPr id="63" name="Freeform 103"/>
            <p:cNvSpPr>
              <a:spLocks noChangeArrowheads="1"/>
            </p:cNvSpPr>
            <p:nvPr/>
          </p:nvSpPr>
          <p:spPr bwMode="auto">
            <a:xfrm>
              <a:off x="41275" y="85725"/>
              <a:ext cx="52388" cy="52388"/>
            </a:xfrm>
            <a:custGeom>
              <a:avLst/>
              <a:gdLst>
                <a:gd name="T0" fmla="*/ 44904 w 14"/>
                <a:gd name="T1" fmla="*/ 41162 h 14"/>
                <a:gd name="T2" fmla="*/ 11226 w 14"/>
                <a:gd name="T3" fmla="*/ 41162 h 14"/>
                <a:gd name="T4" fmla="*/ 11226 w 14"/>
                <a:gd name="T5" fmla="*/ 7484 h 14"/>
                <a:gd name="T6" fmla="*/ 44904 w 14"/>
                <a:gd name="T7" fmla="*/ 7484 h 14"/>
                <a:gd name="T8" fmla="*/ 44904 w 14"/>
                <a:gd name="T9" fmla="*/ 41162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accent2"/>
                </a:solidFill>
              </a:endParaRPr>
            </a:p>
          </p:txBody>
        </p:sp>
      </p:grpSp>
      <p:sp>
        <p:nvSpPr>
          <p:cNvPr id="64" name="TextBox 291"/>
          <p:cNvSpPr>
            <a:spLocks noChangeArrowheads="1"/>
          </p:cNvSpPr>
          <p:nvPr/>
        </p:nvSpPr>
        <p:spPr bwMode="auto">
          <a:xfrm>
            <a:off x="2873872" y="3974603"/>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2"/>
              </a:solidFill>
            </a:endParaRPr>
          </a:p>
        </p:txBody>
      </p:sp>
      <p:sp>
        <p:nvSpPr>
          <p:cNvPr id="65" name="TextBox 292"/>
          <p:cNvSpPr>
            <a:spLocks noChangeArrowheads="1"/>
          </p:cNvSpPr>
          <p:nvPr/>
        </p:nvSpPr>
        <p:spPr bwMode="auto">
          <a:xfrm>
            <a:off x="6556573" y="170765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1"/>
              </a:solidFill>
            </a:endParaRPr>
          </a:p>
        </p:txBody>
      </p:sp>
      <p:sp>
        <p:nvSpPr>
          <p:cNvPr id="66" name="矩形 1"/>
          <p:cNvSpPr>
            <a:spLocks noChangeArrowheads="1"/>
          </p:cNvSpPr>
          <p:nvPr/>
        </p:nvSpPr>
        <p:spPr bwMode="auto">
          <a:xfrm>
            <a:off x="6235898" y="2247404"/>
            <a:ext cx="2363788" cy="1273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7" name="矩形 1"/>
          <p:cNvSpPr>
            <a:spLocks noChangeArrowheads="1"/>
          </p:cNvSpPr>
          <p:nvPr/>
        </p:nvSpPr>
        <p:spPr bwMode="auto">
          <a:xfrm>
            <a:off x="827584" y="1494829"/>
            <a:ext cx="1568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a:t>
            </a:r>
            <a:r>
              <a:rPr lang="zh-CN" altLang="en-US" sz="8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68" name="矩形 1"/>
          <p:cNvSpPr>
            <a:spLocks noChangeArrowheads="1"/>
          </p:cNvSpPr>
          <p:nvPr/>
        </p:nvSpPr>
        <p:spPr bwMode="auto">
          <a:xfrm>
            <a:off x="827584" y="1932979"/>
            <a:ext cx="156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69" name="矩形 1"/>
          <p:cNvSpPr>
            <a:spLocks noChangeArrowheads="1"/>
          </p:cNvSpPr>
          <p:nvPr/>
        </p:nvSpPr>
        <p:spPr bwMode="auto">
          <a:xfrm>
            <a:off x="827584" y="2428279"/>
            <a:ext cx="156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70" name="矩形 1"/>
          <p:cNvSpPr>
            <a:spLocks noChangeArrowheads="1"/>
          </p:cNvSpPr>
          <p:nvPr/>
        </p:nvSpPr>
        <p:spPr bwMode="auto">
          <a:xfrm>
            <a:off x="827584" y="2771179"/>
            <a:ext cx="156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71" name="矩形 1"/>
          <p:cNvSpPr>
            <a:spLocks noChangeArrowheads="1"/>
          </p:cNvSpPr>
          <p:nvPr/>
        </p:nvSpPr>
        <p:spPr bwMode="auto">
          <a:xfrm>
            <a:off x="827584" y="3180754"/>
            <a:ext cx="156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72" name="矩形 1"/>
          <p:cNvSpPr>
            <a:spLocks noChangeArrowheads="1"/>
          </p:cNvSpPr>
          <p:nvPr/>
        </p:nvSpPr>
        <p:spPr bwMode="auto">
          <a:xfrm>
            <a:off x="827584" y="3590329"/>
            <a:ext cx="156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73" name="矩形 1"/>
          <p:cNvSpPr>
            <a:spLocks noChangeArrowheads="1"/>
          </p:cNvSpPr>
          <p:nvPr/>
        </p:nvSpPr>
        <p:spPr bwMode="auto">
          <a:xfrm>
            <a:off x="827584" y="3961804"/>
            <a:ext cx="156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8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800" dirty="0">
              <a:solidFill>
                <a:schemeClr val="accent1"/>
              </a:solidFill>
              <a:latin typeface="微软雅黑" panose="020B0503020204020204" pitchFamily="34" charset="-122"/>
              <a:ea typeface="微软雅黑" panose="020B0503020204020204" pitchFamily="34" charset="-122"/>
            </a:endParaRPr>
          </a:p>
        </p:txBody>
      </p:sp>
      <p:sp>
        <p:nvSpPr>
          <p:cNvPr id="74" name="直接连接符 302"/>
          <p:cNvSpPr>
            <a:spLocks noChangeShapeType="1"/>
          </p:cNvSpPr>
          <p:nvPr/>
        </p:nvSpPr>
        <p:spPr bwMode="auto">
          <a:xfrm>
            <a:off x="6261298" y="2226767"/>
            <a:ext cx="2343150" cy="1587"/>
          </a:xfrm>
          <a:prstGeom prst="line">
            <a:avLst/>
          </a:prstGeom>
          <a:noFill/>
          <a:ln w="12700">
            <a:solidFill>
              <a:schemeClr val="bg1"/>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rgbClr val="080808"/>
                </a:solidFill>
                <a:latin typeface="微软雅黑" panose="020B0503020204020204" pitchFamily="34" charset="-122"/>
                <a:ea typeface="微软雅黑" panose="020B0503020204020204" pitchFamily="34" charset="-122"/>
              </a:rPr>
              <a:t>标题内容</a:t>
            </a:r>
            <a:endParaRPr lang="zh-CN" altLang="en-US" sz="2500" dirty="0">
              <a:solidFill>
                <a:srgbClr val="080808"/>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TextBox 98"/>
          <p:cNvSpPr>
            <a:spLocks noChangeArrowheads="1"/>
          </p:cNvSpPr>
          <p:nvPr/>
        </p:nvSpPr>
        <p:spPr bwMode="auto">
          <a:xfrm>
            <a:off x="5282942" y="446722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6" name="Freeform 10"/>
          <p:cNvSpPr>
            <a:spLocks noChangeArrowheads="1"/>
          </p:cNvSpPr>
          <p:nvPr/>
        </p:nvSpPr>
        <p:spPr bwMode="auto">
          <a:xfrm>
            <a:off x="5260975" y="2673350"/>
            <a:ext cx="1014413" cy="1773238"/>
          </a:xfrm>
          <a:custGeom>
            <a:avLst/>
            <a:gdLst>
              <a:gd name="T0" fmla="*/ 854401 w 672"/>
              <a:gd name="T1" fmla="*/ 1379353 h 1175"/>
              <a:gd name="T2" fmla="*/ 854401 w 672"/>
              <a:gd name="T3" fmla="*/ 0 h 1175"/>
              <a:gd name="T4" fmla="*/ 161521 w 672"/>
              <a:gd name="T5" fmla="*/ 0 h 1175"/>
              <a:gd name="T6" fmla="*/ 161521 w 672"/>
              <a:gd name="T7" fmla="*/ 1379353 h 1175"/>
              <a:gd name="T8" fmla="*/ 0 w 672"/>
              <a:gd name="T9" fmla="*/ 1379353 h 1175"/>
              <a:gd name="T10" fmla="*/ 250584 w 672"/>
              <a:gd name="T11" fmla="*/ 1575541 h 1175"/>
              <a:gd name="T12" fmla="*/ 507207 w 672"/>
              <a:gd name="T13" fmla="*/ 1773238 h 1175"/>
              <a:gd name="T14" fmla="*/ 757791 w 672"/>
              <a:gd name="T15" fmla="*/ 1575541 h 1175"/>
              <a:gd name="T16" fmla="*/ 1014413 w 672"/>
              <a:gd name="T17" fmla="*/ 1379353 h 1175"/>
              <a:gd name="T18" fmla="*/ 854401 w 672"/>
              <a:gd name="T19" fmla="*/ 1379353 h 11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2"/>
              <a:gd name="T31" fmla="*/ 0 h 1175"/>
              <a:gd name="T32" fmla="*/ 672 w 672"/>
              <a:gd name="T33" fmla="*/ 1175 h 11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2" h="1175">
                <a:moveTo>
                  <a:pt x="566" y="914"/>
                </a:moveTo>
                <a:lnTo>
                  <a:pt x="566" y="0"/>
                </a:lnTo>
                <a:lnTo>
                  <a:pt x="107" y="0"/>
                </a:lnTo>
                <a:lnTo>
                  <a:pt x="107" y="914"/>
                </a:lnTo>
                <a:lnTo>
                  <a:pt x="0" y="914"/>
                </a:lnTo>
                <a:lnTo>
                  <a:pt x="166" y="1044"/>
                </a:lnTo>
                <a:lnTo>
                  <a:pt x="336" y="1175"/>
                </a:lnTo>
                <a:lnTo>
                  <a:pt x="502" y="1044"/>
                </a:lnTo>
                <a:lnTo>
                  <a:pt x="672" y="914"/>
                </a:lnTo>
                <a:lnTo>
                  <a:pt x="566" y="914"/>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 name="TextBox 682"/>
          <p:cNvSpPr>
            <a:spLocks noChangeArrowheads="1"/>
          </p:cNvSpPr>
          <p:nvPr/>
        </p:nvSpPr>
        <p:spPr bwMode="auto">
          <a:xfrm>
            <a:off x="5332035" y="2684463"/>
            <a:ext cx="865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-42%</a:t>
            </a:r>
            <a:endParaRPr lang="zh-CN" altLang="en-US" sz="2000">
              <a:solidFill>
                <a:schemeClr val="accent2"/>
              </a:solidFill>
              <a:latin typeface="方正中等线简体" panose="03000509000000000000" pitchFamily="65" charset="-122"/>
              <a:ea typeface="方正中等线简体" panose="03000509000000000000" pitchFamily="65" charset="-122"/>
            </a:endParaRPr>
          </a:p>
        </p:txBody>
      </p:sp>
      <p:sp>
        <p:nvSpPr>
          <p:cNvPr id="8" name="Freeform 5"/>
          <p:cNvSpPr>
            <a:spLocks noChangeArrowheads="1"/>
          </p:cNvSpPr>
          <p:nvPr/>
        </p:nvSpPr>
        <p:spPr bwMode="auto">
          <a:xfrm>
            <a:off x="1317625" y="2046288"/>
            <a:ext cx="1016000" cy="627062"/>
          </a:xfrm>
          <a:custGeom>
            <a:avLst/>
            <a:gdLst>
              <a:gd name="T0" fmla="*/ 1016000 w 672"/>
              <a:gd name="T1" fmla="*/ 394369 h 415"/>
              <a:gd name="T2" fmla="*/ 758976 w 672"/>
              <a:gd name="T3" fmla="*/ 196429 h 415"/>
              <a:gd name="T4" fmla="*/ 508000 w 672"/>
              <a:gd name="T5" fmla="*/ 0 h 415"/>
              <a:gd name="T6" fmla="*/ 250976 w 672"/>
              <a:gd name="T7" fmla="*/ 196429 h 415"/>
              <a:gd name="T8" fmla="*/ 0 w 672"/>
              <a:gd name="T9" fmla="*/ 394369 h 415"/>
              <a:gd name="T10" fmla="*/ 160262 w 672"/>
              <a:gd name="T11" fmla="*/ 394369 h 415"/>
              <a:gd name="T12" fmla="*/ 160262 w 672"/>
              <a:gd name="T13" fmla="*/ 627062 h 415"/>
              <a:gd name="T14" fmla="*/ 854226 w 672"/>
              <a:gd name="T15" fmla="*/ 627062 h 415"/>
              <a:gd name="T16" fmla="*/ 854226 w 672"/>
              <a:gd name="T17" fmla="*/ 394369 h 415"/>
              <a:gd name="T18" fmla="*/ 1016000 w 672"/>
              <a:gd name="T19" fmla="*/ 394369 h 4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2"/>
              <a:gd name="T31" fmla="*/ 0 h 415"/>
              <a:gd name="T32" fmla="*/ 672 w 672"/>
              <a:gd name="T33" fmla="*/ 415 h 4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2" h="415">
                <a:moveTo>
                  <a:pt x="672" y="261"/>
                </a:moveTo>
                <a:lnTo>
                  <a:pt x="502" y="130"/>
                </a:lnTo>
                <a:lnTo>
                  <a:pt x="336" y="0"/>
                </a:lnTo>
                <a:lnTo>
                  <a:pt x="166" y="130"/>
                </a:lnTo>
                <a:lnTo>
                  <a:pt x="0" y="261"/>
                </a:lnTo>
                <a:lnTo>
                  <a:pt x="106" y="261"/>
                </a:lnTo>
                <a:lnTo>
                  <a:pt x="106" y="415"/>
                </a:lnTo>
                <a:lnTo>
                  <a:pt x="565" y="415"/>
                </a:lnTo>
                <a:lnTo>
                  <a:pt x="565" y="261"/>
                </a:lnTo>
                <a:lnTo>
                  <a:pt x="672" y="261"/>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 name="TextBox 682"/>
          <p:cNvSpPr>
            <a:spLocks noChangeArrowheads="1"/>
          </p:cNvSpPr>
          <p:nvPr/>
        </p:nvSpPr>
        <p:spPr bwMode="auto">
          <a:xfrm>
            <a:off x="1476812" y="2283718"/>
            <a:ext cx="69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16%</a:t>
            </a:r>
            <a:endParaRPr lang="zh-CN" altLang="en-US" sz="2000" dirty="0">
              <a:solidFill>
                <a:schemeClr val="accent2"/>
              </a:solidFill>
              <a:latin typeface="方正中等线简体" panose="03000509000000000000" pitchFamily="65" charset="-122"/>
              <a:ea typeface="方正中等线简体" panose="03000509000000000000" pitchFamily="65" charset="-122"/>
            </a:endParaRPr>
          </a:p>
        </p:txBody>
      </p:sp>
      <p:sp>
        <p:nvSpPr>
          <p:cNvPr id="10" name="TextBox 92"/>
          <p:cNvSpPr>
            <a:spLocks noChangeArrowheads="1"/>
          </p:cNvSpPr>
          <p:nvPr/>
        </p:nvSpPr>
        <p:spPr bwMode="auto">
          <a:xfrm>
            <a:off x="1342767" y="16541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11" name="Freeform 6"/>
          <p:cNvSpPr>
            <a:spLocks noChangeArrowheads="1"/>
          </p:cNvSpPr>
          <p:nvPr/>
        </p:nvSpPr>
        <p:spPr bwMode="auto">
          <a:xfrm>
            <a:off x="2889250" y="1539875"/>
            <a:ext cx="1016000" cy="1133475"/>
          </a:xfrm>
          <a:custGeom>
            <a:avLst/>
            <a:gdLst>
              <a:gd name="T0" fmla="*/ 1016000 w 673"/>
              <a:gd name="T1" fmla="*/ 393924 h 751"/>
              <a:gd name="T2" fmla="*/ 759358 w 673"/>
              <a:gd name="T3" fmla="*/ 196207 h 751"/>
              <a:gd name="T4" fmla="*/ 507245 w 673"/>
              <a:gd name="T5" fmla="*/ 0 h 751"/>
              <a:gd name="T6" fmla="*/ 250603 w 673"/>
              <a:gd name="T7" fmla="*/ 196207 h 751"/>
              <a:gd name="T8" fmla="*/ 0 w 673"/>
              <a:gd name="T9" fmla="*/ 393924 h 751"/>
              <a:gd name="T10" fmla="*/ 161533 w 673"/>
              <a:gd name="T11" fmla="*/ 393924 h 751"/>
              <a:gd name="T12" fmla="*/ 161533 w 673"/>
              <a:gd name="T13" fmla="*/ 1133475 h 751"/>
              <a:gd name="T14" fmla="*/ 854467 w 673"/>
              <a:gd name="T15" fmla="*/ 1133475 h 751"/>
              <a:gd name="T16" fmla="*/ 854467 w 673"/>
              <a:gd name="T17" fmla="*/ 393924 h 751"/>
              <a:gd name="T18" fmla="*/ 1016000 w 673"/>
              <a:gd name="T19" fmla="*/ 393924 h 7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3"/>
              <a:gd name="T31" fmla="*/ 0 h 751"/>
              <a:gd name="T32" fmla="*/ 673 w 673"/>
              <a:gd name="T33" fmla="*/ 751 h 7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3" h="751">
                <a:moveTo>
                  <a:pt x="673" y="261"/>
                </a:moveTo>
                <a:lnTo>
                  <a:pt x="503" y="130"/>
                </a:lnTo>
                <a:lnTo>
                  <a:pt x="336" y="0"/>
                </a:lnTo>
                <a:lnTo>
                  <a:pt x="166" y="130"/>
                </a:lnTo>
                <a:lnTo>
                  <a:pt x="0" y="261"/>
                </a:lnTo>
                <a:lnTo>
                  <a:pt x="107" y="261"/>
                </a:lnTo>
                <a:lnTo>
                  <a:pt x="107" y="751"/>
                </a:lnTo>
                <a:lnTo>
                  <a:pt x="566" y="751"/>
                </a:lnTo>
                <a:lnTo>
                  <a:pt x="566" y="261"/>
                </a:lnTo>
                <a:lnTo>
                  <a:pt x="673" y="261"/>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2" name="TextBox 682"/>
          <p:cNvSpPr>
            <a:spLocks noChangeArrowheads="1"/>
          </p:cNvSpPr>
          <p:nvPr/>
        </p:nvSpPr>
        <p:spPr bwMode="auto">
          <a:xfrm>
            <a:off x="3046849" y="2283718"/>
            <a:ext cx="69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25%</a:t>
            </a:r>
            <a:endParaRPr lang="zh-CN" altLang="en-US" sz="2000">
              <a:solidFill>
                <a:schemeClr val="accent2"/>
              </a:solidFill>
              <a:latin typeface="方正中等线简体" panose="03000509000000000000" pitchFamily="65" charset="-122"/>
              <a:ea typeface="方正中等线简体" panose="03000509000000000000" pitchFamily="65" charset="-122"/>
            </a:endParaRPr>
          </a:p>
        </p:txBody>
      </p:sp>
      <p:sp>
        <p:nvSpPr>
          <p:cNvPr id="13" name="TextBox 93"/>
          <p:cNvSpPr>
            <a:spLocks noChangeArrowheads="1"/>
          </p:cNvSpPr>
          <p:nvPr/>
        </p:nvSpPr>
        <p:spPr bwMode="auto">
          <a:xfrm>
            <a:off x="2892961" y="11588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14" name="Freeform 11"/>
          <p:cNvSpPr>
            <a:spLocks noChangeArrowheads="1"/>
          </p:cNvSpPr>
          <p:nvPr/>
        </p:nvSpPr>
        <p:spPr bwMode="auto">
          <a:xfrm>
            <a:off x="4460875" y="1103313"/>
            <a:ext cx="1014413" cy="1570037"/>
          </a:xfrm>
          <a:custGeom>
            <a:avLst/>
            <a:gdLst>
              <a:gd name="T0" fmla="*/ 1014413 w 672"/>
              <a:gd name="T1" fmla="*/ 387980 h 1040"/>
              <a:gd name="T2" fmla="*/ 757791 w 672"/>
              <a:gd name="T3" fmla="*/ 196255 h 1040"/>
              <a:gd name="T4" fmla="*/ 507207 w 672"/>
              <a:gd name="T5" fmla="*/ 0 h 1040"/>
              <a:gd name="T6" fmla="*/ 250584 w 672"/>
              <a:gd name="T7" fmla="*/ 196255 h 1040"/>
              <a:gd name="T8" fmla="*/ 0 w 672"/>
              <a:gd name="T9" fmla="*/ 387980 h 1040"/>
              <a:gd name="T10" fmla="*/ 161521 w 672"/>
              <a:gd name="T11" fmla="*/ 387980 h 1040"/>
              <a:gd name="T12" fmla="*/ 161521 w 672"/>
              <a:gd name="T13" fmla="*/ 1570037 h 1040"/>
              <a:gd name="T14" fmla="*/ 854401 w 672"/>
              <a:gd name="T15" fmla="*/ 1570037 h 1040"/>
              <a:gd name="T16" fmla="*/ 854401 w 672"/>
              <a:gd name="T17" fmla="*/ 387980 h 1040"/>
              <a:gd name="T18" fmla="*/ 1014413 w 672"/>
              <a:gd name="T19" fmla="*/ 387980 h 10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2"/>
              <a:gd name="T31" fmla="*/ 0 h 1040"/>
              <a:gd name="T32" fmla="*/ 672 w 672"/>
              <a:gd name="T33" fmla="*/ 1040 h 10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2" h="1040">
                <a:moveTo>
                  <a:pt x="672" y="257"/>
                </a:moveTo>
                <a:lnTo>
                  <a:pt x="502" y="130"/>
                </a:lnTo>
                <a:lnTo>
                  <a:pt x="336" y="0"/>
                </a:lnTo>
                <a:lnTo>
                  <a:pt x="166" y="130"/>
                </a:lnTo>
                <a:lnTo>
                  <a:pt x="0" y="257"/>
                </a:lnTo>
                <a:lnTo>
                  <a:pt x="107" y="257"/>
                </a:lnTo>
                <a:lnTo>
                  <a:pt x="107" y="1040"/>
                </a:lnTo>
                <a:lnTo>
                  <a:pt x="566" y="1040"/>
                </a:lnTo>
                <a:lnTo>
                  <a:pt x="566" y="257"/>
                </a:lnTo>
                <a:lnTo>
                  <a:pt x="672" y="257"/>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5" name="TextBox 682"/>
          <p:cNvSpPr>
            <a:spLocks noChangeArrowheads="1"/>
          </p:cNvSpPr>
          <p:nvPr/>
        </p:nvSpPr>
        <p:spPr bwMode="auto">
          <a:xfrm>
            <a:off x="4616887" y="2283718"/>
            <a:ext cx="69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38%</a:t>
            </a:r>
            <a:endParaRPr lang="zh-CN" altLang="en-US" sz="2000">
              <a:solidFill>
                <a:schemeClr val="accent2"/>
              </a:solidFill>
              <a:latin typeface="方正中等线简体" panose="03000509000000000000" pitchFamily="65" charset="-122"/>
              <a:ea typeface="方正中等线简体" panose="03000509000000000000" pitchFamily="65" charset="-122"/>
            </a:endParaRPr>
          </a:p>
        </p:txBody>
      </p:sp>
      <p:sp>
        <p:nvSpPr>
          <p:cNvPr id="16" name="TextBox 94"/>
          <p:cNvSpPr>
            <a:spLocks noChangeArrowheads="1"/>
          </p:cNvSpPr>
          <p:nvPr/>
        </p:nvSpPr>
        <p:spPr bwMode="auto">
          <a:xfrm>
            <a:off x="4451092" y="75565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17" name="Freeform 12"/>
          <p:cNvSpPr>
            <a:spLocks noChangeArrowheads="1"/>
          </p:cNvSpPr>
          <p:nvPr/>
        </p:nvSpPr>
        <p:spPr bwMode="auto">
          <a:xfrm>
            <a:off x="6029325" y="1735138"/>
            <a:ext cx="1016000" cy="938212"/>
          </a:xfrm>
          <a:custGeom>
            <a:avLst/>
            <a:gdLst>
              <a:gd name="T0" fmla="*/ 1016000 w 673"/>
              <a:gd name="T1" fmla="*/ 394321 h 621"/>
              <a:gd name="T2" fmla="*/ 759358 w 673"/>
              <a:gd name="T3" fmla="*/ 197916 h 621"/>
              <a:gd name="T4" fmla="*/ 508755 w 673"/>
              <a:gd name="T5" fmla="*/ 0 h 621"/>
              <a:gd name="T6" fmla="*/ 250603 w 673"/>
              <a:gd name="T7" fmla="*/ 197916 h 621"/>
              <a:gd name="T8" fmla="*/ 0 w 673"/>
              <a:gd name="T9" fmla="*/ 394321 h 621"/>
              <a:gd name="T10" fmla="*/ 161533 w 673"/>
              <a:gd name="T11" fmla="*/ 394321 h 621"/>
              <a:gd name="T12" fmla="*/ 161533 w 673"/>
              <a:gd name="T13" fmla="*/ 938212 h 621"/>
              <a:gd name="T14" fmla="*/ 854467 w 673"/>
              <a:gd name="T15" fmla="*/ 938212 h 621"/>
              <a:gd name="T16" fmla="*/ 854467 w 673"/>
              <a:gd name="T17" fmla="*/ 394321 h 621"/>
              <a:gd name="T18" fmla="*/ 1016000 w 673"/>
              <a:gd name="T19" fmla="*/ 394321 h 6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3"/>
              <a:gd name="T31" fmla="*/ 0 h 621"/>
              <a:gd name="T32" fmla="*/ 673 w 673"/>
              <a:gd name="T33" fmla="*/ 621 h 6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3" h="621">
                <a:moveTo>
                  <a:pt x="673" y="261"/>
                </a:moveTo>
                <a:lnTo>
                  <a:pt x="503" y="131"/>
                </a:lnTo>
                <a:lnTo>
                  <a:pt x="337" y="0"/>
                </a:lnTo>
                <a:lnTo>
                  <a:pt x="166" y="131"/>
                </a:lnTo>
                <a:lnTo>
                  <a:pt x="0" y="261"/>
                </a:lnTo>
                <a:lnTo>
                  <a:pt x="107" y="261"/>
                </a:lnTo>
                <a:lnTo>
                  <a:pt x="107" y="621"/>
                </a:lnTo>
                <a:lnTo>
                  <a:pt x="566" y="621"/>
                </a:lnTo>
                <a:lnTo>
                  <a:pt x="566" y="261"/>
                </a:lnTo>
                <a:lnTo>
                  <a:pt x="673" y="261"/>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8" name="TextBox 682"/>
          <p:cNvSpPr>
            <a:spLocks noChangeArrowheads="1"/>
          </p:cNvSpPr>
          <p:nvPr/>
        </p:nvSpPr>
        <p:spPr bwMode="auto">
          <a:xfrm>
            <a:off x="6174224" y="2283718"/>
            <a:ext cx="6976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20%</a:t>
            </a:r>
            <a:endParaRPr lang="zh-CN" altLang="en-US" sz="2000">
              <a:solidFill>
                <a:schemeClr val="accent2"/>
              </a:solidFill>
              <a:latin typeface="方正中等线简体" panose="03000509000000000000" pitchFamily="65" charset="-122"/>
              <a:ea typeface="方正中等线简体" panose="03000509000000000000" pitchFamily="65" charset="-122"/>
            </a:endParaRPr>
          </a:p>
        </p:txBody>
      </p:sp>
      <p:sp>
        <p:nvSpPr>
          <p:cNvPr id="19" name="TextBox 95"/>
          <p:cNvSpPr>
            <a:spLocks noChangeArrowheads="1"/>
          </p:cNvSpPr>
          <p:nvPr/>
        </p:nvSpPr>
        <p:spPr bwMode="auto">
          <a:xfrm>
            <a:off x="6029861" y="137318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20" name="Freeform 7"/>
          <p:cNvSpPr>
            <a:spLocks noChangeArrowheads="1"/>
          </p:cNvSpPr>
          <p:nvPr/>
        </p:nvSpPr>
        <p:spPr bwMode="auto">
          <a:xfrm>
            <a:off x="2089150" y="2673350"/>
            <a:ext cx="1009650" cy="800100"/>
          </a:xfrm>
          <a:custGeom>
            <a:avLst/>
            <a:gdLst>
              <a:gd name="T0" fmla="*/ 854203 w 669"/>
              <a:gd name="T1" fmla="*/ 412127 h 530"/>
              <a:gd name="T2" fmla="*/ 854203 w 669"/>
              <a:gd name="T3" fmla="*/ 0 h 530"/>
              <a:gd name="T4" fmla="*/ 161484 w 669"/>
              <a:gd name="T5" fmla="*/ 0 h 530"/>
              <a:gd name="T6" fmla="*/ 161484 w 669"/>
              <a:gd name="T7" fmla="*/ 412127 h 530"/>
              <a:gd name="T8" fmla="*/ 0 w 669"/>
              <a:gd name="T9" fmla="*/ 412127 h 530"/>
              <a:gd name="T10" fmla="*/ 250526 w 669"/>
              <a:gd name="T11" fmla="*/ 603849 h 530"/>
              <a:gd name="T12" fmla="*/ 507089 w 669"/>
              <a:gd name="T13" fmla="*/ 800100 h 530"/>
              <a:gd name="T14" fmla="*/ 757615 w 669"/>
              <a:gd name="T15" fmla="*/ 603849 h 530"/>
              <a:gd name="T16" fmla="*/ 1009650 w 669"/>
              <a:gd name="T17" fmla="*/ 412127 h 530"/>
              <a:gd name="T18" fmla="*/ 854203 w 669"/>
              <a:gd name="T19" fmla="*/ 412127 h 5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69"/>
              <a:gd name="T31" fmla="*/ 0 h 530"/>
              <a:gd name="T32" fmla="*/ 669 w 669"/>
              <a:gd name="T33" fmla="*/ 530 h 53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69" h="530">
                <a:moveTo>
                  <a:pt x="566" y="273"/>
                </a:moveTo>
                <a:lnTo>
                  <a:pt x="566" y="0"/>
                </a:lnTo>
                <a:lnTo>
                  <a:pt x="107" y="0"/>
                </a:lnTo>
                <a:lnTo>
                  <a:pt x="107" y="273"/>
                </a:lnTo>
                <a:lnTo>
                  <a:pt x="0" y="273"/>
                </a:lnTo>
                <a:lnTo>
                  <a:pt x="166" y="400"/>
                </a:lnTo>
                <a:lnTo>
                  <a:pt x="336" y="530"/>
                </a:lnTo>
                <a:lnTo>
                  <a:pt x="502" y="400"/>
                </a:lnTo>
                <a:lnTo>
                  <a:pt x="669" y="273"/>
                </a:lnTo>
                <a:lnTo>
                  <a:pt x="566" y="273"/>
                </a:ln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1" name="TextBox 682"/>
          <p:cNvSpPr>
            <a:spLocks noChangeArrowheads="1"/>
          </p:cNvSpPr>
          <p:nvPr/>
        </p:nvSpPr>
        <p:spPr bwMode="auto">
          <a:xfrm>
            <a:off x="2174498" y="2684463"/>
            <a:ext cx="865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-17%</a:t>
            </a:r>
            <a:endParaRPr lang="zh-CN" altLang="en-US" sz="2000" dirty="0">
              <a:solidFill>
                <a:schemeClr val="accent2"/>
              </a:solidFill>
              <a:latin typeface="方正中等线简体" panose="03000509000000000000" pitchFamily="65" charset="-122"/>
              <a:ea typeface="方正中等线简体" panose="03000509000000000000" pitchFamily="65" charset="-122"/>
            </a:endParaRPr>
          </a:p>
        </p:txBody>
      </p:sp>
      <p:sp>
        <p:nvSpPr>
          <p:cNvPr id="22" name="TextBox 96"/>
          <p:cNvSpPr>
            <a:spLocks noChangeArrowheads="1"/>
          </p:cNvSpPr>
          <p:nvPr/>
        </p:nvSpPr>
        <p:spPr bwMode="auto">
          <a:xfrm>
            <a:off x="2090480" y="352425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23" name="Freeform 8"/>
          <p:cNvSpPr>
            <a:spLocks noChangeArrowheads="1"/>
          </p:cNvSpPr>
          <p:nvPr/>
        </p:nvSpPr>
        <p:spPr bwMode="auto">
          <a:xfrm>
            <a:off x="3670300" y="2673350"/>
            <a:ext cx="1016000" cy="1330325"/>
          </a:xfrm>
          <a:custGeom>
            <a:avLst/>
            <a:gdLst>
              <a:gd name="T0" fmla="*/ 854467 w 673"/>
              <a:gd name="T1" fmla="*/ 936657 h 882"/>
              <a:gd name="T2" fmla="*/ 854467 w 673"/>
              <a:gd name="T3" fmla="*/ 0 h 882"/>
              <a:gd name="T4" fmla="*/ 161533 w 673"/>
              <a:gd name="T5" fmla="*/ 0 h 882"/>
              <a:gd name="T6" fmla="*/ 161533 w 673"/>
              <a:gd name="T7" fmla="*/ 936657 h 882"/>
              <a:gd name="T8" fmla="*/ 0 w 673"/>
              <a:gd name="T9" fmla="*/ 936657 h 882"/>
              <a:gd name="T10" fmla="*/ 258152 w 673"/>
              <a:gd name="T11" fmla="*/ 1134245 h 882"/>
              <a:gd name="T12" fmla="*/ 508755 w 673"/>
              <a:gd name="T13" fmla="*/ 1330325 h 882"/>
              <a:gd name="T14" fmla="*/ 765397 w 673"/>
              <a:gd name="T15" fmla="*/ 1134245 h 882"/>
              <a:gd name="T16" fmla="*/ 1016000 w 673"/>
              <a:gd name="T17" fmla="*/ 936657 h 882"/>
              <a:gd name="T18" fmla="*/ 854467 w 673"/>
              <a:gd name="T19" fmla="*/ 936657 h 8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3"/>
              <a:gd name="T31" fmla="*/ 0 h 882"/>
              <a:gd name="T32" fmla="*/ 673 w 673"/>
              <a:gd name="T33" fmla="*/ 882 h 8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3" h="882">
                <a:moveTo>
                  <a:pt x="566" y="621"/>
                </a:moveTo>
                <a:lnTo>
                  <a:pt x="566" y="0"/>
                </a:lnTo>
                <a:lnTo>
                  <a:pt x="107" y="0"/>
                </a:lnTo>
                <a:lnTo>
                  <a:pt x="107" y="621"/>
                </a:lnTo>
                <a:lnTo>
                  <a:pt x="0" y="621"/>
                </a:lnTo>
                <a:lnTo>
                  <a:pt x="171" y="752"/>
                </a:lnTo>
                <a:lnTo>
                  <a:pt x="337" y="882"/>
                </a:lnTo>
                <a:lnTo>
                  <a:pt x="507" y="752"/>
                </a:lnTo>
                <a:lnTo>
                  <a:pt x="673" y="621"/>
                </a:lnTo>
                <a:lnTo>
                  <a:pt x="566" y="621"/>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4" name="TextBox 682"/>
          <p:cNvSpPr>
            <a:spLocks noChangeArrowheads="1"/>
          </p:cNvSpPr>
          <p:nvPr/>
        </p:nvSpPr>
        <p:spPr bwMode="auto">
          <a:xfrm>
            <a:off x="3744535" y="2684463"/>
            <a:ext cx="865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-31%</a:t>
            </a:r>
            <a:endParaRPr lang="zh-CN" altLang="en-US" sz="2000">
              <a:solidFill>
                <a:schemeClr val="accent2"/>
              </a:solidFill>
              <a:latin typeface="方正中等线简体" panose="03000509000000000000" pitchFamily="65" charset="-122"/>
              <a:ea typeface="方正中等线简体" panose="03000509000000000000" pitchFamily="65" charset="-122"/>
            </a:endParaRPr>
          </a:p>
        </p:txBody>
      </p:sp>
      <p:sp>
        <p:nvSpPr>
          <p:cNvPr id="25" name="TextBox 97"/>
          <p:cNvSpPr>
            <a:spLocks noChangeArrowheads="1"/>
          </p:cNvSpPr>
          <p:nvPr/>
        </p:nvSpPr>
        <p:spPr bwMode="auto">
          <a:xfrm>
            <a:off x="3676392" y="403066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29" name="Freeform 9"/>
          <p:cNvSpPr>
            <a:spLocks noChangeArrowheads="1"/>
          </p:cNvSpPr>
          <p:nvPr/>
        </p:nvSpPr>
        <p:spPr bwMode="auto">
          <a:xfrm>
            <a:off x="6842125" y="2673350"/>
            <a:ext cx="1016000" cy="655638"/>
          </a:xfrm>
          <a:custGeom>
            <a:avLst/>
            <a:gdLst>
              <a:gd name="T0" fmla="*/ 854467 w 673"/>
              <a:gd name="T1" fmla="*/ 268284 h 435"/>
              <a:gd name="T2" fmla="*/ 854467 w 673"/>
              <a:gd name="T3" fmla="*/ 0 h 435"/>
              <a:gd name="T4" fmla="*/ 161533 w 673"/>
              <a:gd name="T5" fmla="*/ 0 h 435"/>
              <a:gd name="T6" fmla="*/ 161533 w 673"/>
              <a:gd name="T7" fmla="*/ 268284 h 435"/>
              <a:gd name="T8" fmla="*/ 0 w 673"/>
              <a:gd name="T9" fmla="*/ 268284 h 435"/>
              <a:gd name="T10" fmla="*/ 256642 w 673"/>
              <a:gd name="T11" fmla="*/ 459700 h 435"/>
              <a:gd name="T12" fmla="*/ 508755 w 673"/>
              <a:gd name="T13" fmla="*/ 655638 h 435"/>
              <a:gd name="T14" fmla="*/ 765397 w 673"/>
              <a:gd name="T15" fmla="*/ 459700 h 435"/>
              <a:gd name="T16" fmla="*/ 1016000 w 673"/>
              <a:gd name="T17" fmla="*/ 268284 h 435"/>
              <a:gd name="T18" fmla="*/ 854467 w 673"/>
              <a:gd name="T19" fmla="*/ 268284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73"/>
              <a:gd name="T31" fmla="*/ 0 h 435"/>
              <a:gd name="T32" fmla="*/ 673 w 673"/>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73" h="435">
                <a:moveTo>
                  <a:pt x="566" y="178"/>
                </a:moveTo>
                <a:lnTo>
                  <a:pt x="566" y="0"/>
                </a:lnTo>
                <a:lnTo>
                  <a:pt x="107" y="0"/>
                </a:lnTo>
                <a:lnTo>
                  <a:pt x="107" y="178"/>
                </a:lnTo>
                <a:lnTo>
                  <a:pt x="0" y="178"/>
                </a:lnTo>
                <a:lnTo>
                  <a:pt x="170" y="305"/>
                </a:lnTo>
                <a:lnTo>
                  <a:pt x="337" y="435"/>
                </a:lnTo>
                <a:lnTo>
                  <a:pt x="507" y="305"/>
                </a:lnTo>
                <a:lnTo>
                  <a:pt x="673" y="178"/>
                </a:lnTo>
                <a:lnTo>
                  <a:pt x="566" y="178"/>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0" name="TextBox 682"/>
          <p:cNvSpPr>
            <a:spLocks noChangeArrowheads="1"/>
          </p:cNvSpPr>
          <p:nvPr/>
        </p:nvSpPr>
        <p:spPr bwMode="auto">
          <a:xfrm>
            <a:off x="6917948" y="2684463"/>
            <a:ext cx="8659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a:solidFill>
                  <a:schemeClr val="accent2"/>
                </a:solidFill>
                <a:latin typeface="方正中等线简体" panose="03000509000000000000" pitchFamily="65" charset="-122"/>
                <a:ea typeface="方正中等线简体" panose="03000509000000000000" pitchFamily="65" charset="-122"/>
              </a:rPr>
              <a:t>-11%</a:t>
            </a:r>
            <a:endParaRPr lang="zh-CN" altLang="en-US" sz="2000">
              <a:solidFill>
                <a:schemeClr val="accent2"/>
              </a:solidFill>
              <a:latin typeface="方正中等线简体" panose="03000509000000000000" pitchFamily="65" charset="-122"/>
              <a:ea typeface="方正中等线简体" panose="03000509000000000000" pitchFamily="65" charset="-122"/>
            </a:endParaRPr>
          </a:p>
        </p:txBody>
      </p:sp>
      <p:sp>
        <p:nvSpPr>
          <p:cNvPr id="31" name="TextBox 99"/>
          <p:cNvSpPr>
            <a:spLocks noChangeArrowheads="1"/>
          </p:cNvSpPr>
          <p:nvPr/>
        </p:nvSpPr>
        <p:spPr bwMode="auto">
          <a:xfrm>
            <a:off x="6891080" y="336232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accent1"/>
              </a:solidFill>
            </a:endParaRPr>
          </a:p>
        </p:txBody>
      </p:sp>
      <p:sp>
        <p:nvSpPr>
          <p:cNvPr id="32" name="Rectangle 13"/>
          <p:cNvSpPr>
            <a:spLocks noChangeArrowheads="1"/>
          </p:cNvSpPr>
          <p:nvPr/>
        </p:nvSpPr>
        <p:spPr bwMode="auto">
          <a:xfrm>
            <a:off x="1293813" y="2660650"/>
            <a:ext cx="6564312" cy="23813"/>
          </a:xfrm>
          <a:prstGeom prst="rect">
            <a:avLst/>
          </a:prstGeom>
          <a:solidFill>
            <a:schemeClr val="accent3"/>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zh-CN">
              <a:solidFill>
                <a:schemeClr val="accent2"/>
              </a:solidFill>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3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300"/>
                                        <p:tgtEl>
                                          <p:spTgt spid="8"/>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300"/>
                                        <p:tgtEl>
                                          <p:spTgt spid="9"/>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3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300"/>
                                        <p:tgtEl>
                                          <p:spTgt spid="1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300"/>
                                        <p:tgtEl>
                                          <p:spTgt spid="12"/>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3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300"/>
                                        <p:tgtEl>
                                          <p:spTgt spid="1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300"/>
                                        <p:tgtEl>
                                          <p:spTgt spid="15"/>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down)">
                                      <p:cBhvr>
                                        <p:cTn id="40" dur="3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down)">
                                      <p:cBhvr>
                                        <p:cTn id="45" dur="300"/>
                                        <p:tgtEl>
                                          <p:spTgt spid="17"/>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down)">
                                      <p:cBhvr>
                                        <p:cTn id="48" dur="300"/>
                                        <p:tgtEl>
                                          <p:spTgt spid="18"/>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down)">
                                      <p:cBhvr>
                                        <p:cTn id="51" dur="3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up)">
                                      <p:cBhvr>
                                        <p:cTn id="56" dur="300"/>
                                        <p:tgtEl>
                                          <p:spTgt spid="29"/>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300"/>
                                        <p:tgtEl>
                                          <p:spTgt spid="30"/>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300"/>
                                        <p:tgtEl>
                                          <p:spTgt spid="3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up)">
                                      <p:cBhvr>
                                        <p:cTn id="67" dur="300"/>
                                        <p:tgtEl>
                                          <p:spTgt spid="5"/>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wipe(up)">
                                      <p:cBhvr>
                                        <p:cTn id="70" dur="300"/>
                                        <p:tgtEl>
                                          <p:spTgt spid="6"/>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wipe(up)">
                                      <p:cBhvr>
                                        <p:cTn id="73" dur="300"/>
                                        <p:tgtEl>
                                          <p:spTgt spid="7"/>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grpId="0" nodeType="click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up)">
                                      <p:cBhvr>
                                        <p:cTn id="78" dur="300"/>
                                        <p:tgtEl>
                                          <p:spTgt spid="23"/>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wipe(up)">
                                      <p:cBhvr>
                                        <p:cTn id="81" dur="300"/>
                                        <p:tgtEl>
                                          <p:spTgt spid="24"/>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wipe(up)">
                                      <p:cBhvr>
                                        <p:cTn id="84" dur="3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grpId="0" nodeType="click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up)">
                                      <p:cBhvr>
                                        <p:cTn id="89" dur="300"/>
                                        <p:tgtEl>
                                          <p:spTgt spid="20"/>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wipe(up)">
                                      <p:cBhvr>
                                        <p:cTn id="92" dur="300"/>
                                        <p:tgtEl>
                                          <p:spTgt spid="21"/>
                                        </p:tgtEl>
                                      </p:cBhvr>
                                    </p:animEffect>
                                  </p:childTnLst>
                                </p:cTn>
                              </p:par>
                              <p:par>
                                <p:cTn id="93" presetID="22" presetClass="entr" presetSubtype="1" fill="hold" grpId="0" nodeType="with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wipe(up)">
                                      <p:cBhvr>
                                        <p:cTn id="95" dur="3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p:bldP spid="10" grpId="0"/>
      <p:bldP spid="11" grpId="0" animBg="1"/>
      <p:bldP spid="12" grpId="0"/>
      <p:bldP spid="13" grpId="0"/>
      <p:bldP spid="14" grpId="0" animBg="1"/>
      <p:bldP spid="15" grpId="0"/>
      <p:bldP spid="16" grpId="0"/>
      <p:bldP spid="17" grpId="0" animBg="1"/>
      <p:bldP spid="18" grpId="0"/>
      <p:bldP spid="19" grpId="0"/>
      <p:bldP spid="20" grpId="0" animBg="1"/>
      <p:bldP spid="21" grpId="0"/>
      <p:bldP spid="22" grpId="0"/>
      <p:bldP spid="23" grpId="0" animBg="1"/>
      <p:bldP spid="24" grpId="0"/>
      <p:bldP spid="25" grpId="0"/>
      <p:bldP spid="29" grpId="0" animBg="1"/>
      <p:bldP spid="30" grpId="0"/>
      <p:bldP spid="31" grpId="0"/>
      <p:bldP spid="3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46" name="Freeform 5"/>
          <p:cNvSpPr>
            <a:spLocks noChangeArrowheads="1"/>
          </p:cNvSpPr>
          <p:nvPr/>
        </p:nvSpPr>
        <p:spPr bwMode="auto">
          <a:xfrm>
            <a:off x="1108075" y="2895192"/>
            <a:ext cx="968375" cy="850900"/>
          </a:xfrm>
          <a:custGeom>
            <a:avLst/>
            <a:gdLst>
              <a:gd name="T0" fmla="*/ 957263 w 610"/>
              <a:gd name="T1" fmla="*/ 850900 h 536"/>
              <a:gd name="T2" fmla="*/ 0 w 610"/>
              <a:gd name="T3" fmla="*/ 11113 h 536"/>
              <a:gd name="T4" fmla="*/ 12700 w 610"/>
              <a:gd name="T5" fmla="*/ 0 h 536"/>
              <a:gd name="T6" fmla="*/ 968375 w 610"/>
              <a:gd name="T7" fmla="*/ 839788 h 536"/>
              <a:gd name="T8" fmla="*/ 957263 w 610"/>
              <a:gd name="T9" fmla="*/ 850900 h 536"/>
              <a:gd name="T10" fmla="*/ 0 60000 65536"/>
              <a:gd name="T11" fmla="*/ 0 60000 65536"/>
              <a:gd name="T12" fmla="*/ 0 60000 65536"/>
              <a:gd name="T13" fmla="*/ 0 60000 65536"/>
              <a:gd name="T14" fmla="*/ 0 60000 65536"/>
              <a:gd name="T15" fmla="*/ 0 w 610"/>
              <a:gd name="T16" fmla="*/ 0 h 536"/>
              <a:gd name="T17" fmla="*/ 610 w 610"/>
              <a:gd name="T18" fmla="*/ 536 h 536"/>
            </a:gdLst>
            <a:ahLst/>
            <a:cxnLst>
              <a:cxn ang="T10">
                <a:pos x="T0" y="T1"/>
              </a:cxn>
              <a:cxn ang="T11">
                <a:pos x="T2" y="T3"/>
              </a:cxn>
              <a:cxn ang="T12">
                <a:pos x="T4" y="T5"/>
              </a:cxn>
              <a:cxn ang="T13">
                <a:pos x="T6" y="T7"/>
              </a:cxn>
              <a:cxn ang="T14">
                <a:pos x="T8" y="T9"/>
              </a:cxn>
            </a:cxnLst>
            <a:rect l="T15" t="T16" r="T17" b="T18"/>
            <a:pathLst>
              <a:path w="610" h="536">
                <a:moveTo>
                  <a:pt x="603" y="536"/>
                </a:moveTo>
                <a:lnTo>
                  <a:pt x="0" y="7"/>
                </a:lnTo>
                <a:lnTo>
                  <a:pt x="8" y="0"/>
                </a:lnTo>
                <a:lnTo>
                  <a:pt x="610" y="529"/>
                </a:lnTo>
                <a:lnTo>
                  <a:pt x="603" y="536"/>
                </a:lnTo>
                <a:close/>
              </a:path>
            </a:pathLst>
          </a:custGeom>
          <a:solidFill>
            <a:schemeClr val="accent3"/>
          </a:solidFill>
          <a:ln>
            <a:noFill/>
          </a:ln>
        </p:spPr>
        <p:txBody>
          <a:bodyPr/>
          <a:lstStyle/>
          <a:p>
            <a:endParaRPr lang="zh-CN" altLang="en-US"/>
          </a:p>
        </p:txBody>
      </p:sp>
      <p:sp>
        <p:nvSpPr>
          <p:cNvPr id="47" name="Freeform 6"/>
          <p:cNvSpPr>
            <a:spLocks noChangeArrowheads="1"/>
          </p:cNvSpPr>
          <p:nvPr/>
        </p:nvSpPr>
        <p:spPr bwMode="auto">
          <a:xfrm>
            <a:off x="2065338" y="2463392"/>
            <a:ext cx="847725" cy="1282700"/>
          </a:xfrm>
          <a:custGeom>
            <a:avLst/>
            <a:gdLst>
              <a:gd name="T0" fmla="*/ 11113 w 534"/>
              <a:gd name="T1" fmla="*/ 1282700 h 808"/>
              <a:gd name="T2" fmla="*/ 0 w 534"/>
              <a:gd name="T3" fmla="*/ 1274763 h 808"/>
              <a:gd name="T4" fmla="*/ 836613 w 534"/>
              <a:gd name="T5" fmla="*/ 0 h 808"/>
              <a:gd name="T6" fmla="*/ 847725 w 534"/>
              <a:gd name="T7" fmla="*/ 7938 h 808"/>
              <a:gd name="T8" fmla="*/ 11113 w 534"/>
              <a:gd name="T9" fmla="*/ 1282700 h 808"/>
              <a:gd name="T10" fmla="*/ 0 60000 65536"/>
              <a:gd name="T11" fmla="*/ 0 60000 65536"/>
              <a:gd name="T12" fmla="*/ 0 60000 65536"/>
              <a:gd name="T13" fmla="*/ 0 60000 65536"/>
              <a:gd name="T14" fmla="*/ 0 60000 65536"/>
              <a:gd name="T15" fmla="*/ 0 w 534"/>
              <a:gd name="T16" fmla="*/ 0 h 808"/>
              <a:gd name="T17" fmla="*/ 534 w 534"/>
              <a:gd name="T18" fmla="*/ 808 h 808"/>
            </a:gdLst>
            <a:ahLst/>
            <a:cxnLst>
              <a:cxn ang="T10">
                <a:pos x="T0" y="T1"/>
              </a:cxn>
              <a:cxn ang="T11">
                <a:pos x="T2" y="T3"/>
              </a:cxn>
              <a:cxn ang="T12">
                <a:pos x="T4" y="T5"/>
              </a:cxn>
              <a:cxn ang="T13">
                <a:pos x="T6" y="T7"/>
              </a:cxn>
              <a:cxn ang="T14">
                <a:pos x="T8" y="T9"/>
              </a:cxn>
            </a:cxnLst>
            <a:rect l="T15" t="T16" r="T17" b="T18"/>
            <a:pathLst>
              <a:path w="534" h="808">
                <a:moveTo>
                  <a:pt x="7" y="808"/>
                </a:moveTo>
                <a:lnTo>
                  <a:pt x="0" y="803"/>
                </a:lnTo>
                <a:lnTo>
                  <a:pt x="527" y="0"/>
                </a:lnTo>
                <a:lnTo>
                  <a:pt x="534" y="5"/>
                </a:lnTo>
                <a:lnTo>
                  <a:pt x="7" y="808"/>
                </a:lnTo>
                <a:close/>
              </a:path>
            </a:pathLst>
          </a:custGeom>
          <a:solidFill>
            <a:schemeClr val="accent3"/>
          </a:solidFill>
          <a:ln>
            <a:noFill/>
          </a:ln>
        </p:spPr>
        <p:txBody>
          <a:bodyPr/>
          <a:lstStyle/>
          <a:p>
            <a:endParaRPr lang="zh-CN" altLang="en-US"/>
          </a:p>
        </p:txBody>
      </p:sp>
      <p:sp>
        <p:nvSpPr>
          <p:cNvPr id="48" name="Freeform 7"/>
          <p:cNvSpPr>
            <a:spLocks noChangeArrowheads="1"/>
          </p:cNvSpPr>
          <p:nvPr/>
        </p:nvSpPr>
        <p:spPr bwMode="auto">
          <a:xfrm>
            <a:off x="2901950" y="2463392"/>
            <a:ext cx="700088" cy="915988"/>
          </a:xfrm>
          <a:custGeom>
            <a:avLst/>
            <a:gdLst>
              <a:gd name="T0" fmla="*/ 688975 w 441"/>
              <a:gd name="T1" fmla="*/ 915988 h 577"/>
              <a:gd name="T2" fmla="*/ 0 w 441"/>
              <a:gd name="T3" fmla="*/ 7938 h 577"/>
              <a:gd name="T4" fmla="*/ 11113 w 441"/>
              <a:gd name="T5" fmla="*/ 0 h 577"/>
              <a:gd name="T6" fmla="*/ 700088 w 441"/>
              <a:gd name="T7" fmla="*/ 908050 h 577"/>
              <a:gd name="T8" fmla="*/ 688975 w 441"/>
              <a:gd name="T9" fmla="*/ 915988 h 577"/>
              <a:gd name="T10" fmla="*/ 0 60000 65536"/>
              <a:gd name="T11" fmla="*/ 0 60000 65536"/>
              <a:gd name="T12" fmla="*/ 0 60000 65536"/>
              <a:gd name="T13" fmla="*/ 0 60000 65536"/>
              <a:gd name="T14" fmla="*/ 0 60000 65536"/>
              <a:gd name="T15" fmla="*/ 0 w 441"/>
              <a:gd name="T16" fmla="*/ 0 h 577"/>
              <a:gd name="T17" fmla="*/ 441 w 441"/>
              <a:gd name="T18" fmla="*/ 577 h 577"/>
            </a:gdLst>
            <a:ahLst/>
            <a:cxnLst>
              <a:cxn ang="T10">
                <a:pos x="T0" y="T1"/>
              </a:cxn>
              <a:cxn ang="T11">
                <a:pos x="T2" y="T3"/>
              </a:cxn>
              <a:cxn ang="T12">
                <a:pos x="T4" y="T5"/>
              </a:cxn>
              <a:cxn ang="T13">
                <a:pos x="T6" y="T7"/>
              </a:cxn>
              <a:cxn ang="T14">
                <a:pos x="T8" y="T9"/>
              </a:cxn>
            </a:cxnLst>
            <a:rect l="T15" t="T16" r="T17" b="T18"/>
            <a:pathLst>
              <a:path w="441" h="577">
                <a:moveTo>
                  <a:pt x="434" y="577"/>
                </a:moveTo>
                <a:lnTo>
                  <a:pt x="0" y="5"/>
                </a:lnTo>
                <a:lnTo>
                  <a:pt x="7" y="0"/>
                </a:lnTo>
                <a:lnTo>
                  <a:pt x="441" y="572"/>
                </a:lnTo>
                <a:lnTo>
                  <a:pt x="434" y="577"/>
                </a:lnTo>
                <a:close/>
              </a:path>
            </a:pathLst>
          </a:custGeom>
          <a:solidFill>
            <a:schemeClr val="accent3"/>
          </a:solidFill>
          <a:ln>
            <a:noFill/>
          </a:ln>
        </p:spPr>
        <p:txBody>
          <a:bodyPr/>
          <a:lstStyle/>
          <a:p>
            <a:endParaRPr lang="zh-CN" altLang="en-US"/>
          </a:p>
        </p:txBody>
      </p:sp>
      <p:sp>
        <p:nvSpPr>
          <p:cNvPr id="90" name="Freeform 8"/>
          <p:cNvSpPr>
            <a:spLocks noChangeArrowheads="1"/>
          </p:cNvSpPr>
          <p:nvPr/>
        </p:nvSpPr>
        <p:spPr bwMode="auto">
          <a:xfrm>
            <a:off x="3595688" y="2845980"/>
            <a:ext cx="730250" cy="533400"/>
          </a:xfrm>
          <a:custGeom>
            <a:avLst/>
            <a:gdLst>
              <a:gd name="T0" fmla="*/ 6350 w 460"/>
              <a:gd name="T1" fmla="*/ 533400 h 336"/>
              <a:gd name="T2" fmla="*/ 0 w 460"/>
              <a:gd name="T3" fmla="*/ 522288 h 336"/>
              <a:gd name="T4" fmla="*/ 722313 w 460"/>
              <a:gd name="T5" fmla="*/ 0 h 336"/>
              <a:gd name="T6" fmla="*/ 730250 w 460"/>
              <a:gd name="T7" fmla="*/ 11113 h 336"/>
              <a:gd name="T8" fmla="*/ 6350 w 460"/>
              <a:gd name="T9" fmla="*/ 533400 h 336"/>
              <a:gd name="T10" fmla="*/ 0 60000 65536"/>
              <a:gd name="T11" fmla="*/ 0 60000 65536"/>
              <a:gd name="T12" fmla="*/ 0 60000 65536"/>
              <a:gd name="T13" fmla="*/ 0 60000 65536"/>
              <a:gd name="T14" fmla="*/ 0 60000 65536"/>
              <a:gd name="T15" fmla="*/ 0 w 460"/>
              <a:gd name="T16" fmla="*/ 0 h 336"/>
              <a:gd name="T17" fmla="*/ 460 w 460"/>
              <a:gd name="T18" fmla="*/ 336 h 336"/>
            </a:gdLst>
            <a:ahLst/>
            <a:cxnLst>
              <a:cxn ang="T10">
                <a:pos x="T0" y="T1"/>
              </a:cxn>
              <a:cxn ang="T11">
                <a:pos x="T2" y="T3"/>
              </a:cxn>
              <a:cxn ang="T12">
                <a:pos x="T4" y="T5"/>
              </a:cxn>
              <a:cxn ang="T13">
                <a:pos x="T6" y="T7"/>
              </a:cxn>
              <a:cxn ang="T14">
                <a:pos x="T8" y="T9"/>
              </a:cxn>
            </a:cxnLst>
            <a:rect l="T15" t="T16" r="T17" b="T18"/>
            <a:pathLst>
              <a:path w="460" h="336">
                <a:moveTo>
                  <a:pt x="4" y="336"/>
                </a:moveTo>
                <a:lnTo>
                  <a:pt x="0" y="329"/>
                </a:lnTo>
                <a:lnTo>
                  <a:pt x="455" y="0"/>
                </a:lnTo>
                <a:lnTo>
                  <a:pt x="460" y="7"/>
                </a:lnTo>
                <a:lnTo>
                  <a:pt x="4" y="336"/>
                </a:lnTo>
                <a:close/>
              </a:path>
            </a:pathLst>
          </a:custGeom>
          <a:solidFill>
            <a:schemeClr val="accent3"/>
          </a:solidFill>
          <a:ln>
            <a:noFill/>
          </a:ln>
        </p:spPr>
        <p:txBody>
          <a:bodyPr/>
          <a:lstStyle/>
          <a:p>
            <a:endParaRPr lang="zh-CN" altLang="en-US"/>
          </a:p>
        </p:txBody>
      </p:sp>
      <p:sp>
        <p:nvSpPr>
          <p:cNvPr id="91" name="Freeform 9"/>
          <p:cNvSpPr>
            <a:spLocks noChangeArrowheads="1"/>
          </p:cNvSpPr>
          <p:nvPr/>
        </p:nvSpPr>
        <p:spPr bwMode="auto">
          <a:xfrm>
            <a:off x="4314825" y="2850742"/>
            <a:ext cx="561975" cy="895350"/>
          </a:xfrm>
          <a:custGeom>
            <a:avLst/>
            <a:gdLst>
              <a:gd name="T0" fmla="*/ 550863 w 354"/>
              <a:gd name="T1" fmla="*/ 895350 h 564"/>
              <a:gd name="T2" fmla="*/ 0 w 354"/>
              <a:gd name="T3" fmla="*/ 6350 h 564"/>
              <a:gd name="T4" fmla="*/ 11113 w 354"/>
              <a:gd name="T5" fmla="*/ 0 h 564"/>
              <a:gd name="T6" fmla="*/ 561975 w 354"/>
              <a:gd name="T7" fmla="*/ 887413 h 564"/>
              <a:gd name="T8" fmla="*/ 550863 w 354"/>
              <a:gd name="T9" fmla="*/ 895350 h 564"/>
              <a:gd name="T10" fmla="*/ 0 60000 65536"/>
              <a:gd name="T11" fmla="*/ 0 60000 65536"/>
              <a:gd name="T12" fmla="*/ 0 60000 65536"/>
              <a:gd name="T13" fmla="*/ 0 60000 65536"/>
              <a:gd name="T14" fmla="*/ 0 60000 65536"/>
              <a:gd name="T15" fmla="*/ 0 w 354"/>
              <a:gd name="T16" fmla="*/ 0 h 564"/>
              <a:gd name="T17" fmla="*/ 354 w 354"/>
              <a:gd name="T18" fmla="*/ 564 h 564"/>
            </a:gdLst>
            <a:ahLst/>
            <a:cxnLst>
              <a:cxn ang="T10">
                <a:pos x="T0" y="T1"/>
              </a:cxn>
              <a:cxn ang="T11">
                <a:pos x="T2" y="T3"/>
              </a:cxn>
              <a:cxn ang="T12">
                <a:pos x="T4" y="T5"/>
              </a:cxn>
              <a:cxn ang="T13">
                <a:pos x="T6" y="T7"/>
              </a:cxn>
              <a:cxn ang="T14">
                <a:pos x="T8" y="T9"/>
              </a:cxn>
            </a:cxnLst>
            <a:rect l="T15" t="T16" r="T17" b="T18"/>
            <a:pathLst>
              <a:path w="354" h="564">
                <a:moveTo>
                  <a:pt x="347" y="564"/>
                </a:moveTo>
                <a:lnTo>
                  <a:pt x="0" y="4"/>
                </a:lnTo>
                <a:lnTo>
                  <a:pt x="7" y="0"/>
                </a:lnTo>
                <a:lnTo>
                  <a:pt x="354" y="559"/>
                </a:lnTo>
                <a:lnTo>
                  <a:pt x="347" y="564"/>
                </a:lnTo>
                <a:close/>
              </a:path>
            </a:pathLst>
          </a:custGeom>
          <a:solidFill>
            <a:schemeClr val="accent3"/>
          </a:solidFill>
          <a:ln>
            <a:noFill/>
          </a:ln>
        </p:spPr>
        <p:txBody>
          <a:bodyPr/>
          <a:lstStyle/>
          <a:p>
            <a:endParaRPr lang="zh-CN" altLang="en-US">
              <a:solidFill>
                <a:schemeClr val="accent2"/>
              </a:solidFill>
            </a:endParaRPr>
          </a:p>
        </p:txBody>
      </p:sp>
      <p:sp>
        <p:nvSpPr>
          <p:cNvPr id="92" name="Freeform 10"/>
          <p:cNvSpPr>
            <a:spLocks noChangeArrowheads="1"/>
          </p:cNvSpPr>
          <p:nvPr/>
        </p:nvSpPr>
        <p:spPr bwMode="auto">
          <a:xfrm>
            <a:off x="4865688" y="1826805"/>
            <a:ext cx="615950" cy="1916112"/>
          </a:xfrm>
          <a:custGeom>
            <a:avLst/>
            <a:gdLst>
              <a:gd name="T0" fmla="*/ 15875 w 388"/>
              <a:gd name="T1" fmla="*/ 1916112 h 1207"/>
              <a:gd name="T2" fmla="*/ 0 w 388"/>
              <a:gd name="T3" fmla="*/ 1911350 h 1207"/>
              <a:gd name="T4" fmla="*/ 600075 w 388"/>
              <a:gd name="T5" fmla="*/ 0 h 1207"/>
              <a:gd name="T6" fmla="*/ 615950 w 388"/>
              <a:gd name="T7" fmla="*/ 3175 h 1207"/>
              <a:gd name="T8" fmla="*/ 15875 w 388"/>
              <a:gd name="T9" fmla="*/ 1916112 h 1207"/>
              <a:gd name="T10" fmla="*/ 0 60000 65536"/>
              <a:gd name="T11" fmla="*/ 0 60000 65536"/>
              <a:gd name="T12" fmla="*/ 0 60000 65536"/>
              <a:gd name="T13" fmla="*/ 0 60000 65536"/>
              <a:gd name="T14" fmla="*/ 0 60000 65536"/>
              <a:gd name="T15" fmla="*/ 0 w 388"/>
              <a:gd name="T16" fmla="*/ 0 h 1207"/>
              <a:gd name="T17" fmla="*/ 388 w 388"/>
              <a:gd name="T18" fmla="*/ 1207 h 1207"/>
            </a:gdLst>
            <a:ahLst/>
            <a:cxnLst>
              <a:cxn ang="T10">
                <a:pos x="T0" y="T1"/>
              </a:cxn>
              <a:cxn ang="T11">
                <a:pos x="T2" y="T3"/>
              </a:cxn>
              <a:cxn ang="T12">
                <a:pos x="T4" y="T5"/>
              </a:cxn>
              <a:cxn ang="T13">
                <a:pos x="T6" y="T7"/>
              </a:cxn>
              <a:cxn ang="T14">
                <a:pos x="T8" y="T9"/>
              </a:cxn>
            </a:cxnLst>
            <a:rect l="T15" t="T16" r="T17" b="T18"/>
            <a:pathLst>
              <a:path w="388" h="1207">
                <a:moveTo>
                  <a:pt x="10" y="1207"/>
                </a:moveTo>
                <a:lnTo>
                  <a:pt x="0" y="1204"/>
                </a:lnTo>
                <a:lnTo>
                  <a:pt x="378" y="0"/>
                </a:lnTo>
                <a:lnTo>
                  <a:pt x="388" y="2"/>
                </a:lnTo>
                <a:lnTo>
                  <a:pt x="10" y="1207"/>
                </a:lnTo>
                <a:close/>
              </a:path>
            </a:pathLst>
          </a:custGeom>
          <a:solidFill>
            <a:schemeClr val="accent3"/>
          </a:solidFill>
          <a:ln>
            <a:noFill/>
          </a:ln>
        </p:spPr>
        <p:txBody>
          <a:bodyPr/>
          <a:lstStyle/>
          <a:p>
            <a:endParaRPr lang="zh-CN" altLang="en-US"/>
          </a:p>
        </p:txBody>
      </p:sp>
      <p:sp>
        <p:nvSpPr>
          <p:cNvPr id="93" name="Freeform 11"/>
          <p:cNvSpPr>
            <a:spLocks noChangeArrowheads="1"/>
          </p:cNvSpPr>
          <p:nvPr/>
        </p:nvSpPr>
        <p:spPr bwMode="auto">
          <a:xfrm>
            <a:off x="5465763" y="1826805"/>
            <a:ext cx="746125" cy="1270000"/>
          </a:xfrm>
          <a:custGeom>
            <a:avLst/>
            <a:gdLst>
              <a:gd name="T0" fmla="*/ 735013 w 470"/>
              <a:gd name="T1" fmla="*/ 1270000 h 800"/>
              <a:gd name="T2" fmla="*/ 0 w 470"/>
              <a:gd name="T3" fmla="*/ 3175 h 800"/>
              <a:gd name="T4" fmla="*/ 11113 w 470"/>
              <a:gd name="T5" fmla="*/ 0 h 800"/>
              <a:gd name="T6" fmla="*/ 746125 w 470"/>
              <a:gd name="T7" fmla="*/ 1266825 h 800"/>
              <a:gd name="T8" fmla="*/ 735013 w 470"/>
              <a:gd name="T9" fmla="*/ 1270000 h 800"/>
              <a:gd name="T10" fmla="*/ 0 60000 65536"/>
              <a:gd name="T11" fmla="*/ 0 60000 65536"/>
              <a:gd name="T12" fmla="*/ 0 60000 65536"/>
              <a:gd name="T13" fmla="*/ 0 60000 65536"/>
              <a:gd name="T14" fmla="*/ 0 60000 65536"/>
              <a:gd name="T15" fmla="*/ 0 w 470"/>
              <a:gd name="T16" fmla="*/ 0 h 800"/>
              <a:gd name="T17" fmla="*/ 470 w 470"/>
              <a:gd name="T18" fmla="*/ 800 h 800"/>
            </a:gdLst>
            <a:ahLst/>
            <a:cxnLst>
              <a:cxn ang="T10">
                <a:pos x="T0" y="T1"/>
              </a:cxn>
              <a:cxn ang="T11">
                <a:pos x="T2" y="T3"/>
              </a:cxn>
              <a:cxn ang="T12">
                <a:pos x="T4" y="T5"/>
              </a:cxn>
              <a:cxn ang="T13">
                <a:pos x="T6" y="T7"/>
              </a:cxn>
              <a:cxn ang="T14">
                <a:pos x="T8" y="T9"/>
              </a:cxn>
            </a:cxnLst>
            <a:rect l="T15" t="T16" r="T17" b="T18"/>
            <a:pathLst>
              <a:path w="470" h="800">
                <a:moveTo>
                  <a:pt x="463" y="800"/>
                </a:moveTo>
                <a:lnTo>
                  <a:pt x="0" y="2"/>
                </a:lnTo>
                <a:lnTo>
                  <a:pt x="7" y="0"/>
                </a:lnTo>
                <a:lnTo>
                  <a:pt x="470" y="798"/>
                </a:lnTo>
                <a:lnTo>
                  <a:pt x="463" y="800"/>
                </a:lnTo>
                <a:close/>
              </a:path>
            </a:pathLst>
          </a:custGeom>
          <a:solidFill>
            <a:schemeClr val="accent3"/>
          </a:solidFill>
          <a:ln>
            <a:noFill/>
          </a:ln>
        </p:spPr>
        <p:txBody>
          <a:bodyPr/>
          <a:lstStyle/>
          <a:p>
            <a:endParaRPr lang="zh-CN" altLang="en-US"/>
          </a:p>
        </p:txBody>
      </p:sp>
      <p:sp>
        <p:nvSpPr>
          <p:cNvPr id="94" name="Freeform 12"/>
          <p:cNvSpPr>
            <a:spLocks noChangeArrowheads="1"/>
          </p:cNvSpPr>
          <p:nvPr/>
        </p:nvSpPr>
        <p:spPr bwMode="auto">
          <a:xfrm>
            <a:off x="6200775" y="2336392"/>
            <a:ext cx="1125538" cy="765175"/>
          </a:xfrm>
          <a:custGeom>
            <a:avLst/>
            <a:gdLst>
              <a:gd name="T0" fmla="*/ 7938 w 709"/>
              <a:gd name="T1" fmla="*/ 765175 h 482"/>
              <a:gd name="T2" fmla="*/ 0 w 709"/>
              <a:gd name="T3" fmla="*/ 754063 h 482"/>
              <a:gd name="T4" fmla="*/ 1117600 w 709"/>
              <a:gd name="T5" fmla="*/ 0 h 482"/>
              <a:gd name="T6" fmla="*/ 1125538 w 709"/>
              <a:gd name="T7" fmla="*/ 11113 h 482"/>
              <a:gd name="T8" fmla="*/ 7938 w 709"/>
              <a:gd name="T9" fmla="*/ 765175 h 482"/>
              <a:gd name="T10" fmla="*/ 0 60000 65536"/>
              <a:gd name="T11" fmla="*/ 0 60000 65536"/>
              <a:gd name="T12" fmla="*/ 0 60000 65536"/>
              <a:gd name="T13" fmla="*/ 0 60000 65536"/>
              <a:gd name="T14" fmla="*/ 0 60000 65536"/>
              <a:gd name="T15" fmla="*/ 0 w 709"/>
              <a:gd name="T16" fmla="*/ 0 h 482"/>
              <a:gd name="T17" fmla="*/ 709 w 709"/>
              <a:gd name="T18" fmla="*/ 482 h 482"/>
            </a:gdLst>
            <a:ahLst/>
            <a:cxnLst>
              <a:cxn ang="T10">
                <a:pos x="T0" y="T1"/>
              </a:cxn>
              <a:cxn ang="T11">
                <a:pos x="T2" y="T3"/>
              </a:cxn>
              <a:cxn ang="T12">
                <a:pos x="T4" y="T5"/>
              </a:cxn>
              <a:cxn ang="T13">
                <a:pos x="T6" y="T7"/>
              </a:cxn>
              <a:cxn ang="T14">
                <a:pos x="T8" y="T9"/>
              </a:cxn>
            </a:cxnLst>
            <a:rect l="T15" t="T16" r="T17" b="T18"/>
            <a:pathLst>
              <a:path w="709" h="482">
                <a:moveTo>
                  <a:pt x="5" y="482"/>
                </a:moveTo>
                <a:lnTo>
                  <a:pt x="0" y="475"/>
                </a:lnTo>
                <a:lnTo>
                  <a:pt x="704" y="0"/>
                </a:lnTo>
                <a:lnTo>
                  <a:pt x="709" y="7"/>
                </a:lnTo>
                <a:lnTo>
                  <a:pt x="5" y="482"/>
                </a:lnTo>
                <a:close/>
              </a:path>
            </a:pathLst>
          </a:custGeom>
          <a:solidFill>
            <a:schemeClr val="accent3"/>
          </a:solidFill>
          <a:ln>
            <a:noFill/>
          </a:ln>
        </p:spPr>
        <p:txBody>
          <a:bodyPr/>
          <a:lstStyle/>
          <a:p>
            <a:endParaRPr lang="zh-CN" altLang="en-US"/>
          </a:p>
        </p:txBody>
      </p:sp>
      <p:sp>
        <p:nvSpPr>
          <p:cNvPr id="95" name="Freeform 13"/>
          <p:cNvSpPr>
            <a:spLocks noChangeArrowheads="1"/>
          </p:cNvSpPr>
          <p:nvPr/>
        </p:nvSpPr>
        <p:spPr bwMode="auto">
          <a:xfrm>
            <a:off x="7315200" y="2339567"/>
            <a:ext cx="682625" cy="852488"/>
          </a:xfrm>
          <a:custGeom>
            <a:avLst/>
            <a:gdLst>
              <a:gd name="T0" fmla="*/ 674688 w 430"/>
              <a:gd name="T1" fmla="*/ 852488 h 537"/>
              <a:gd name="T2" fmla="*/ 0 w 430"/>
              <a:gd name="T3" fmla="*/ 7938 h 537"/>
              <a:gd name="T4" fmla="*/ 11113 w 430"/>
              <a:gd name="T5" fmla="*/ 0 h 537"/>
              <a:gd name="T6" fmla="*/ 682625 w 430"/>
              <a:gd name="T7" fmla="*/ 844550 h 537"/>
              <a:gd name="T8" fmla="*/ 674688 w 430"/>
              <a:gd name="T9" fmla="*/ 852488 h 537"/>
              <a:gd name="T10" fmla="*/ 0 60000 65536"/>
              <a:gd name="T11" fmla="*/ 0 60000 65536"/>
              <a:gd name="T12" fmla="*/ 0 60000 65536"/>
              <a:gd name="T13" fmla="*/ 0 60000 65536"/>
              <a:gd name="T14" fmla="*/ 0 60000 65536"/>
              <a:gd name="T15" fmla="*/ 0 w 430"/>
              <a:gd name="T16" fmla="*/ 0 h 537"/>
              <a:gd name="T17" fmla="*/ 430 w 430"/>
              <a:gd name="T18" fmla="*/ 537 h 537"/>
            </a:gdLst>
            <a:ahLst/>
            <a:cxnLst>
              <a:cxn ang="T10">
                <a:pos x="T0" y="T1"/>
              </a:cxn>
              <a:cxn ang="T11">
                <a:pos x="T2" y="T3"/>
              </a:cxn>
              <a:cxn ang="T12">
                <a:pos x="T4" y="T5"/>
              </a:cxn>
              <a:cxn ang="T13">
                <a:pos x="T6" y="T7"/>
              </a:cxn>
              <a:cxn ang="T14">
                <a:pos x="T8" y="T9"/>
              </a:cxn>
            </a:cxnLst>
            <a:rect l="T15" t="T16" r="T17" b="T18"/>
            <a:pathLst>
              <a:path w="430" h="537">
                <a:moveTo>
                  <a:pt x="425" y="537"/>
                </a:moveTo>
                <a:lnTo>
                  <a:pt x="0" y="5"/>
                </a:lnTo>
                <a:lnTo>
                  <a:pt x="7" y="0"/>
                </a:lnTo>
                <a:lnTo>
                  <a:pt x="430" y="532"/>
                </a:lnTo>
                <a:lnTo>
                  <a:pt x="425" y="537"/>
                </a:lnTo>
                <a:close/>
              </a:path>
            </a:pathLst>
          </a:custGeom>
          <a:solidFill>
            <a:schemeClr val="accent3"/>
          </a:solidFill>
          <a:ln>
            <a:noFill/>
          </a:ln>
        </p:spPr>
        <p:txBody>
          <a:bodyPr/>
          <a:lstStyle/>
          <a:p>
            <a:endParaRPr lang="zh-CN" altLang="en-US"/>
          </a:p>
        </p:txBody>
      </p:sp>
      <p:sp>
        <p:nvSpPr>
          <p:cNvPr id="96" name="Oval 47"/>
          <p:cNvSpPr>
            <a:spLocks noChangeArrowheads="1"/>
          </p:cNvSpPr>
          <p:nvPr/>
        </p:nvSpPr>
        <p:spPr bwMode="auto">
          <a:xfrm>
            <a:off x="865188" y="2650717"/>
            <a:ext cx="495300" cy="495300"/>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97" name="Oval 54"/>
          <p:cNvSpPr>
            <a:spLocks noChangeArrowheads="1"/>
          </p:cNvSpPr>
          <p:nvPr/>
        </p:nvSpPr>
        <p:spPr bwMode="auto">
          <a:xfrm>
            <a:off x="3568700" y="3344455"/>
            <a:ext cx="60325" cy="60325"/>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98" name="TextBox 682"/>
          <p:cNvSpPr>
            <a:spLocks noChangeArrowheads="1"/>
          </p:cNvSpPr>
          <p:nvPr/>
        </p:nvSpPr>
        <p:spPr bwMode="auto">
          <a:xfrm>
            <a:off x="819150" y="2693580"/>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80</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sp>
        <p:nvSpPr>
          <p:cNvPr id="99" name="Oval 45"/>
          <p:cNvSpPr>
            <a:spLocks noChangeArrowheads="1"/>
          </p:cNvSpPr>
          <p:nvPr/>
        </p:nvSpPr>
        <p:spPr bwMode="auto">
          <a:xfrm>
            <a:off x="2597150" y="2157005"/>
            <a:ext cx="619125" cy="617537"/>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0" name="TextBox 682"/>
          <p:cNvSpPr>
            <a:spLocks noChangeArrowheads="1"/>
          </p:cNvSpPr>
          <p:nvPr/>
        </p:nvSpPr>
        <p:spPr bwMode="auto">
          <a:xfrm>
            <a:off x="2522538" y="2247492"/>
            <a:ext cx="78105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100</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sp>
        <p:nvSpPr>
          <p:cNvPr id="101" name="Oval 48"/>
          <p:cNvSpPr>
            <a:spLocks noChangeArrowheads="1"/>
          </p:cNvSpPr>
          <p:nvPr/>
        </p:nvSpPr>
        <p:spPr bwMode="auto">
          <a:xfrm>
            <a:off x="4656138" y="3525430"/>
            <a:ext cx="434975" cy="434975"/>
          </a:xfrm>
          <a:prstGeom prst="ellipse">
            <a:avLst/>
          </a:pr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2" name="TextBox 682"/>
          <p:cNvSpPr>
            <a:spLocks noChangeArrowheads="1"/>
          </p:cNvSpPr>
          <p:nvPr/>
        </p:nvSpPr>
        <p:spPr bwMode="auto">
          <a:xfrm>
            <a:off x="4600575" y="3542892"/>
            <a:ext cx="595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000" dirty="0">
                <a:solidFill>
                  <a:schemeClr val="accent2"/>
                </a:solidFill>
                <a:latin typeface="方正中等线简体" panose="03000509000000000000" pitchFamily="65" charset="-122"/>
                <a:ea typeface="方正中等线简体" panose="03000509000000000000" pitchFamily="65" charset="-122"/>
              </a:rPr>
              <a:t>75</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sp>
        <p:nvSpPr>
          <p:cNvPr id="103" name="Oval 46"/>
          <p:cNvSpPr>
            <a:spLocks noChangeArrowheads="1"/>
          </p:cNvSpPr>
          <p:nvPr/>
        </p:nvSpPr>
        <p:spPr bwMode="auto">
          <a:xfrm>
            <a:off x="5927725" y="2815817"/>
            <a:ext cx="558800" cy="558800"/>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4" name="TextBox 682"/>
          <p:cNvSpPr>
            <a:spLocks noChangeArrowheads="1"/>
          </p:cNvSpPr>
          <p:nvPr/>
        </p:nvSpPr>
        <p:spPr bwMode="auto">
          <a:xfrm>
            <a:off x="5915025" y="2880905"/>
            <a:ext cx="62388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2200">
                <a:solidFill>
                  <a:schemeClr val="accent2"/>
                </a:solidFill>
                <a:latin typeface="方正中等线简体" panose="03000509000000000000" pitchFamily="65" charset="-122"/>
                <a:ea typeface="方正中等线简体" panose="03000509000000000000" pitchFamily="65" charset="-122"/>
              </a:rPr>
              <a:t>98</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sp>
        <p:nvSpPr>
          <p:cNvPr id="105" name="Oval 49"/>
          <p:cNvSpPr>
            <a:spLocks noChangeArrowheads="1"/>
          </p:cNvSpPr>
          <p:nvPr/>
        </p:nvSpPr>
        <p:spPr bwMode="auto">
          <a:xfrm>
            <a:off x="7134225" y="2157005"/>
            <a:ext cx="371475" cy="369887"/>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6" name="TextBox 682"/>
          <p:cNvSpPr>
            <a:spLocks noChangeArrowheads="1"/>
          </p:cNvSpPr>
          <p:nvPr/>
        </p:nvSpPr>
        <p:spPr bwMode="auto">
          <a:xfrm>
            <a:off x="7080250" y="2171292"/>
            <a:ext cx="508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400">
                <a:solidFill>
                  <a:schemeClr val="accent2"/>
                </a:solidFill>
                <a:latin typeface="方正中等线简体" panose="03000509000000000000" pitchFamily="65" charset="-122"/>
                <a:ea typeface="方正中等线简体" panose="03000509000000000000" pitchFamily="65" charset="-122"/>
              </a:rPr>
              <a:t>64</a:t>
            </a:r>
            <a:r>
              <a:rPr lang="en-US" altLang="zh-CN" sz="1100">
                <a:solidFill>
                  <a:schemeClr val="accent2"/>
                </a:solidFill>
                <a:latin typeface="方正中等线简体" panose="03000509000000000000" pitchFamily="65" charset="-122"/>
                <a:ea typeface="方正中等线简体" panose="03000509000000000000" pitchFamily="65" charset="-122"/>
              </a:rPr>
              <a:t>%</a:t>
            </a:r>
            <a:endParaRPr lang="zh-CN" altLang="en-US" sz="1100">
              <a:solidFill>
                <a:schemeClr val="accent2"/>
              </a:solidFill>
              <a:latin typeface="方正中等线简体" panose="03000509000000000000" pitchFamily="65" charset="-122"/>
              <a:ea typeface="方正中等线简体" panose="03000509000000000000" pitchFamily="65" charset="-122"/>
            </a:endParaRPr>
          </a:p>
        </p:txBody>
      </p:sp>
      <p:sp>
        <p:nvSpPr>
          <p:cNvPr id="107" name="Oval 50"/>
          <p:cNvSpPr>
            <a:spLocks noChangeArrowheads="1"/>
          </p:cNvSpPr>
          <p:nvPr/>
        </p:nvSpPr>
        <p:spPr bwMode="auto">
          <a:xfrm>
            <a:off x="4165600" y="2699930"/>
            <a:ext cx="311150" cy="311150"/>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08" name="TextBox 682"/>
          <p:cNvSpPr>
            <a:spLocks noChangeArrowheads="1"/>
          </p:cNvSpPr>
          <p:nvPr/>
        </p:nvSpPr>
        <p:spPr bwMode="auto">
          <a:xfrm>
            <a:off x="4108450" y="2706280"/>
            <a:ext cx="4794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200" dirty="0">
                <a:solidFill>
                  <a:schemeClr val="accent2"/>
                </a:solidFill>
                <a:latin typeface="方正中等线简体" panose="03000509000000000000" pitchFamily="65" charset="-122"/>
                <a:ea typeface="方正中等线简体" panose="03000509000000000000" pitchFamily="65" charset="-122"/>
              </a:rPr>
              <a:t>35</a:t>
            </a:r>
            <a:r>
              <a:rPr lang="en-US" altLang="zh-CN" sz="11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sp>
        <p:nvSpPr>
          <p:cNvPr id="109" name="Oval 52"/>
          <p:cNvSpPr>
            <a:spLocks noChangeArrowheads="1"/>
          </p:cNvSpPr>
          <p:nvPr/>
        </p:nvSpPr>
        <p:spPr bwMode="auto">
          <a:xfrm>
            <a:off x="5380038" y="1736317"/>
            <a:ext cx="187325" cy="184150"/>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10" name="TextBox 682"/>
          <p:cNvSpPr>
            <a:spLocks noChangeArrowheads="1"/>
          </p:cNvSpPr>
          <p:nvPr/>
        </p:nvSpPr>
        <p:spPr bwMode="auto">
          <a:xfrm>
            <a:off x="5311775" y="1693455"/>
            <a:ext cx="3397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dirty="0">
                <a:solidFill>
                  <a:schemeClr val="accent2"/>
                </a:solidFill>
                <a:latin typeface="方正中等线简体" panose="03000509000000000000" pitchFamily="65" charset="-122"/>
                <a:ea typeface="方正中等线简体" panose="03000509000000000000" pitchFamily="65" charset="-122"/>
              </a:rPr>
              <a:t>8</a:t>
            </a:r>
            <a:r>
              <a:rPr lang="en-US" altLang="zh-CN" sz="7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sp>
        <p:nvSpPr>
          <p:cNvPr id="111" name="Oval 51"/>
          <p:cNvSpPr>
            <a:spLocks noChangeArrowheads="1"/>
          </p:cNvSpPr>
          <p:nvPr/>
        </p:nvSpPr>
        <p:spPr bwMode="auto">
          <a:xfrm>
            <a:off x="1949450" y="3619092"/>
            <a:ext cx="246063" cy="247650"/>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12" name="TextBox 682"/>
          <p:cNvSpPr>
            <a:spLocks noChangeArrowheads="1"/>
          </p:cNvSpPr>
          <p:nvPr/>
        </p:nvSpPr>
        <p:spPr bwMode="auto">
          <a:xfrm>
            <a:off x="1887538" y="3607980"/>
            <a:ext cx="4159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en-US" altLang="zh-CN" sz="1000" dirty="0">
                <a:solidFill>
                  <a:schemeClr val="accent2"/>
                </a:solidFill>
                <a:latin typeface="方正中等线简体" panose="03000509000000000000" pitchFamily="65" charset="-122"/>
                <a:ea typeface="方正中等线简体" panose="03000509000000000000" pitchFamily="65" charset="-122"/>
              </a:rPr>
              <a:t>11</a:t>
            </a:r>
            <a:r>
              <a:rPr lang="en-US" altLang="zh-CN" sz="700" dirty="0">
                <a:solidFill>
                  <a:schemeClr val="accent2"/>
                </a:solidFill>
                <a:latin typeface="方正中等线简体" panose="03000509000000000000" pitchFamily="65" charset="-122"/>
                <a:ea typeface="方正中等线简体" panose="03000509000000000000" pitchFamily="65" charset="-122"/>
              </a:rPr>
              <a:t>%</a:t>
            </a:r>
            <a:endParaRPr lang="zh-CN" altLang="en-US" sz="1100" dirty="0">
              <a:solidFill>
                <a:schemeClr val="accent2"/>
              </a:solidFill>
              <a:latin typeface="方正中等线简体" panose="03000509000000000000" pitchFamily="65" charset="-122"/>
              <a:ea typeface="方正中等线简体" panose="03000509000000000000" pitchFamily="65" charset="-122"/>
            </a:endParaRPr>
          </a:p>
        </p:txBody>
      </p:sp>
      <p:sp>
        <p:nvSpPr>
          <p:cNvPr id="113" name="Oval 53"/>
          <p:cNvSpPr>
            <a:spLocks noChangeArrowheads="1"/>
          </p:cNvSpPr>
          <p:nvPr/>
        </p:nvSpPr>
        <p:spPr bwMode="auto">
          <a:xfrm>
            <a:off x="7934325" y="3126967"/>
            <a:ext cx="122238" cy="123825"/>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114" name="TextBox 95"/>
          <p:cNvSpPr>
            <a:spLocks noChangeArrowheads="1"/>
          </p:cNvSpPr>
          <p:nvPr/>
        </p:nvSpPr>
        <p:spPr bwMode="auto">
          <a:xfrm>
            <a:off x="669370" y="22935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1"/>
              </a:solidFill>
            </a:endParaRPr>
          </a:p>
        </p:txBody>
      </p:sp>
      <p:sp>
        <p:nvSpPr>
          <p:cNvPr id="115" name="直接连接符 96"/>
          <p:cNvSpPr>
            <a:spLocks noChangeShapeType="1"/>
          </p:cNvSpPr>
          <p:nvPr/>
        </p:nvSpPr>
        <p:spPr bwMode="auto">
          <a:xfrm>
            <a:off x="639763" y="2276067"/>
            <a:ext cx="939800" cy="1588"/>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16" name="矩形 1"/>
          <p:cNvSpPr>
            <a:spLocks noChangeArrowheads="1"/>
          </p:cNvSpPr>
          <p:nvPr/>
        </p:nvSpPr>
        <p:spPr bwMode="auto">
          <a:xfrm>
            <a:off x="550863" y="176763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说明点击</a:t>
            </a:r>
            <a:endPar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17" name="TextBox 98"/>
          <p:cNvSpPr>
            <a:spLocks noChangeArrowheads="1"/>
          </p:cNvSpPr>
          <p:nvPr/>
        </p:nvSpPr>
        <p:spPr bwMode="auto">
          <a:xfrm>
            <a:off x="2459276" y="177918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bg2"/>
              </a:solidFill>
            </a:endParaRPr>
          </a:p>
        </p:txBody>
      </p:sp>
      <p:sp>
        <p:nvSpPr>
          <p:cNvPr id="118" name="直接连接符 99"/>
          <p:cNvSpPr>
            <a:spLocks noChangeShapeType="1"/>
          </p:cNvSpPr>
          <p:nvPr/>
        </p:nvSpPr>
        <p:spPr bwMode="auto">
          <a:xfrm>
            <a:off x="2430463" y="1761717"/>
            <a:ext cx="939800" cy="0"/>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19" name="矩形 1"/>
          <p:cNvSpPr>
            <a:spLocks noChangeArrowheads="1"/>
          </p:cNvSpPr>
          <p:nvPr/>
        </p:nvSpPr>
        <p:spPr bwMode="auto">
          <a:xfrm>
            <a:off x="2339975" y="1263579"/>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120" name="TextBox 101"/>
          <p:cNvSpPr>
            <a:spLocks noChangeArrowheads="1"/>
          </p:cNvSpPr>
          <p:nvPr/>
        </p:nvSpPr>
        <p:spPr bwMode="auto">
          <a:xfrm>
            <a:off x="4465876" y="3960405"/>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solidFill>
                <a:schemeClr val="tx2"/>
              </a:solidFill>
            </a:endParaRPr>
          </a:p>
        </p:txBody>
      </p:sp>
      <p:sp>
        <p:nvSpPr>
          <p:cNvPr id="121" name="直接连接符 102"/>
          <p:cNvSpPr>
            <a:spLocks noChangeShapeType="1"/>
          </p:cNvSpPr>
          <p:nvPr/>
        </p:nvSpPr>
        <p:spPr bwMode="auto">
          <a:xfrm>
            <a:off x="4437063" y="4298542"/>
            <a:ext cx="939800" cy="1588"/>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22" name="矩形 1"/>
          <p:cNvSpPr>
            <a:spLocks noChangeArrowheads="1"/>
          </p:cNvSpPr>
          <p:nvPr/>
        </p:nvSpPr>
        <p:spPr bwMode="auto">
          <a:xfrm>
            <a:off x="4346575" y="4331880"/>
            <a:ext cx="11509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123" name="TextBox 104"/>
          <p:cNvSpPr>
            <a:spLocks noChangeArrowheads="1"/>
          </p:cNvSpPr>
          <p:nvPr/>
        </p:nvSpPr>
        <p:spPr bwMode="auto">
          <a:xfrm>
            <a:off x="5787470" y="342383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4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400" dirty="0"/>
          </a:p>
        </p:txBody>
      </p:sp>
      <p:sp>
        <p:nvSpPr>
          <p:cNvPr id="124" name="直接连接符 105"/>
          <p:cNvSpPr>
            <a:spLocks noChangeShapeType="1"/>
          </p:cNvSpPr>
          <p:nvPr/>
        </p:nvSpPr>
        <p:spPr bwMode="auto">
          <a:xfrm>
            <a:off x="5757863" y="3761967"/>
            <a:ext cx="939800" cy="1588"/>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25" name="矩形 1"/>
          <p:cNvSpPr>
            <a:spLocks noChangeArrowheads="1"/>
          </p:cNvSpPr>
          <p:nvPr/>
        </p:nvSpPr>
        <p:spPr bwMode="auto">
          <a:xfrm>
            <a:off x="5668963" y="3795305"/>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
        <p:nvSpPr>
          <p:cNvPr id="126" name="TextBox 107"/>
          <p:cNvSpPr>
            <a:spLocks noChangeArrowheads="1"/>
          </p:cNvSpPr>
          <p:nvPr/>
        </p:nvSpPr>
        <p:spPr bwMode="auto">
          <a:xfrm>
            <a:off x="6823611" y="176171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4"/>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4"/>
              </a:solidFill>
            </a:endParaRPr>
          </a:p>
        </p:txBody>
      </p:sp>
      <p:sp>
        <p:nvSpPr>
          <p:cNvPr id="127" name="直接连接符 108"/>
          <p:cNvSpPr>
            <a:spLocks noChangeShapeType="1"/>
          </p:cNvSpPr>
          <p:nvPr/>
        </p:nvSpPr>
        <p:spPr bwMode="auto">
          <a:xfrm>
            <a:off x="6845300" y="1744255"/>
            <a:ext cx="939800" cy="1587"/>
          </a:xfrm>
          <a:prstGeom prst="line">
            <a:avLst/>
          </a:prstGeom>
          <a:noFill/>
          <a:ln w="5080">
            <a:solidFill>
              <a:schemeClr val="accent3"/>
            </a:solidFill>
            <a:bevel/>
          </a:ln>
          <a:extLst>
            <a:ext uri="{909E8E84-426E-40DD-AFC4-6F175D3DCCD1}">
              <a14:hiddenFill xmlns:a14="http://schemas.microsoft.com/office/drawing/2010/main">
                <a:noFill/>
              </a14:hiddenFill>
            </a:ext>
          </a:extLst>
        </p:spPr>
        <p:txBody>
          <a:bodyPr/>
          <a:lstStyle/>
          <a:p>
            <a:endParaRPr lang="zh-CN" altLang="en-US"/>
          </a:p>
        </p:txBody>
      </p:sp>
      <p:sp>
        <p:nvSpPr>
          <p:cNvPr id="128" name="矩形 1"/>
          <p:cNvSpPr>
            <a:spLocks noChangeArrowheads="1"/>
          </p:cNvSpPr>
          <p:nvPr/>
        </p:nvSpPr>
        <p:spPr bwMode="auto">
          <a:xfrm>
            <a:off x="6756400" y="1263579"/>
            <a:ext cx="11493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点击输入图表的描述说明点击</a:t>
            </a: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p:cTn id="7" dur="500" fill="hold"/>
                                        <p:tgtEl>
                                          <p:spTgt spid="96"/>
                                        </p:tgtEl>
                                        <p:attrNameLst>
                                          <p:attrName>ppt_w</p:attrName>
                                        </p:attrNameLst>
                                      </p:cBhvr>
                                      <p:tavLst>
                                        <p:tav tm="0">
                                          <p:val>
                                            <p:fltVal val="0"/>
                                          </p:val>
                                        </p:tav>
                                        <p:tav tm="100000">
                                          <p:val>
                                            <p:strVal val="#ppt_w"/>
                                          </p:val>
                                        </p:tav>
                                      </p:tavLst>
                                    </p:anim>
                                    <p:anim calcmode="lin" valueType="num">
                                      <p:cBhvr>
                                        <p:cTn id="8" dur="500" fill="hold"/>
                                        <p:tgtEl>
                                          <p:spTgt spid="96"/>
                                        </p:tgtEl>
                                        <p:attrNameLst>
                                          <p:attrName>ppt_h</p:attrName>
                                        </p:attrNameLst>
                                      </p:cBhvr>
                                      <p:tavLst>
                                        <p:tav tm="0">
                                          <p:val>
                                            <p:fltVal val="0"/>
                                          </p:val>
                                        </p:tav>
                                        <p:tav tm="100000">
                                          <p:val>
                                            <p:strVal val="#ppt_h"/>
                                          </p:val>
                                        </p:tav>
                                      </p:tavLst>
                                    </p:anim>
                                    <p:animEffect transition="in" filter="fade">
                                      <p:cBhvr>
                                        <p:cTn id="9" dur="500"/>
                                        <p:tgtEl>
                                          <p:spTgt spid="9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8"/>
                                        </p:tgtEl>
                                        <p:attrNameLst>
                                          <p:attrName>style.visibility</p:attrName>
                                        </p:attrNameLst>
                                      </p:cBhvr>
                                      <p:to>
                                        <p:strVal val="visible"/>
                                      </p:to>
                                    </p:set>
                                    <p:anim calcmode="lin" valueType="num">
                                      <p:cBhvr>
                                        <p:cTn id="12" dur="500" fill="hold"/>
                                        <p:tgtEl>
                                          <p:spTgt spid="98"/>
                                        </p:tgtEl>
                                        <p:attrNameLst>
                                          <p:attrName>ppt_w</p:attrName>
                                        </p:attrNameLst>
                                      </p:cBhvr>
                                      <p:tavLst>
                                        <p:tav tm="0">
                                          <p:val>
                                            <p:fltVal val="0"/>
                                          </p:val>
                                        </p:tav>
                                        <p:tav tm="100000">
                                          <p:val>
                                            <p:strVal val="#ppt_w"/>
                                          </p:val>
                                        </p:tav>
                                      </p:tavLst>
                                    </p:anim>
                                    <p:anim calcmode="lin" valueType="num">
                                      <p:cBhvr>
                                        <p:cTn id="13" dur="500" fill="hold"/>
                                        <p:tgtEl>
                                          <p:spTgt spid="98"/>
                                        </p:tgtEl>
                                        <p:attrNameLst>
                                          <p:attrName>ppt_h</p:attrName>
                                        </p:attrNameLst>
                                      </p:cBhvr>
                                      <p:tavLst>
                                        <p:tav tm="0">
                                          <p:val>
                                            <p:fltVal val="0"/>
                                          </p:val>
                                        </p:tav>
                                        <p:tav tm="100000">
                                          <p:val>
                                            <p:strVal val="#ppt_h"/>
                                          </p:val>
                                        </p:tav>
                                      </p:tavLst>
                                    </p:anim>
                                    <p:animEffect transition="in" filter="fade">
                                      <p:cBhvr>
                                        <p:cTn id="14" dur="500"/>
                                        <p:tgtEl>
                                          <p:spTgt spid="9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up)">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down)">
                                      <p:cBhvr>
                                        <p:cTn id="24" dur="5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wipe(up)">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97"/>
                                        </p:tgtEl>
                                        <p:attrNameLst>
                                          <p:attrName>style.visibility</p:attrName>
                                        </p:attrNameLst>
                                      </p:cBhvr>
                                      <p:to>
                                        <p:strVal val="visible"/>
                                      </p:to>
                                    </p:set>
                                    <p:anim calcmode="lin" valueType="num">
                                      <p:cBhvr>
                                        <p:cTn id="34" dur="500" fill="hold"/>
                                        <p:tgtEl>
                                          <p:spTgt spid="97"/>
                                        </p:tgtEl>
                                        <p:attrNameLst>
                                          <p:attrName>ppt_w</p:attrName>
                                        </p:attrNameLst>
                                      </p:cBhvr>
                                      <p:tavLst>
                                        <p:tav tm="0">
                                          <p:val>
                                            <p:fltVal val="0"/>
                                          </p:val>
                                        </p:tav>
                                        <p:tav tm="100000">
                                          <p:val>
                                            <p:strVal val="#ppt_w"/>
                                          </p:val>
                                        </p:tav>
                                      </p:tavLst>
                                    </p:anim>
                                    <p:anim calcmode="lin" valueType="num">
                                      <p:cBhvr>
                                        <p:cTn id="35" dur="500" fill="hold"/>
                                        <p:tgtEl>
                                          <p:spTgt spid="97"/>
                                        </p:tgtEl>
                                        <p:attrNameLst>
                                          <p:attrName>ppt_h</p:attrName>
                                        </p:attrNameLst>
                                      </p:cBhvr>
                                      <p:tavLst>
                                        <p:tav tm="0">
                                          <p:val>
                                            <p:fltVal val="0"/>
                                          </p:val>
                                        </p:tav>
                                        <p:tav tm="100000">
                                          <p:val>
                                            <p:strVal val="#ppt_h"/>
                                          </p:val>
                                        </p:tav>
                                      </p:tavLst>
                                    </p:anim>
                                    <p:animEffect transition="in" filter="fade">
                                      <p:cBhvr>
                                        <p:cTn id="36" dur="500"/>
                                        <p:tgtEl>
                                          <p:spTgt spid="9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wipe(down)">
                                      <p:cBhvr>
                                        <p:cTn id="41" dur="500"/>
                                        <p:tgtEl>
                                          <p:spTgt spid="9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91"/>
                                        </p:tgtEl>
                                        <p:attrNameLst>
                                          <p:attrName>style.visibility</p:attrName>
                                        </p:attrNameLst>
                                      </p:cBhvr>
                                      <p:to>
                                        <p:strVal val="visible"/>
                                      </p:to>
                                    </p:set>
                                    <p:animEffect transition="in" filter="wipe(up)">
                                      <p:cBhvr>
                                        <p:cTn id="46" dur="500"/>
                                        <p:tgtEl>
                                          <p:spTgt spid="9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wipe(down)">
                                      <p:cBhvr>
                                        <p:cTn id="51" dur="500"/>
                                        <p:tgtEl>
                                          <p:spTgt spid="92"/>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wipe(up)">
                                      <p:cBhvr>
                                        <p:cTn id="56" dur="500"/>
                                        <p:tgtEl>
                                          <p:spTgt spid="93"/>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grpId="0" nodeType="click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wipe(down)">
                                      <p:cBhvr>
                                        <p:cTn id="61" dur="500"/>
                                        <p:tgtEl>
                                          <p:spTgt spid="94"/>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grpId="0" nodeType="clickEffect">
                                  <p:stCondLst>
                                    <p:cond delay="0"/>
                                  </p:stCondLst>
                                  <p:childTnLst>
                                    <p:set>
                                      <p:cBhvr>
                                        <p:cTn id="65" dur="1" fill="hold">
                                          <p:stCondLst>
                                            <p:cond delay="0"/>
                                          </p:stCondLst>
                                        </p:cTn>
                                        <p:tgtEl>
                                          <p:spTgt spid="95"/>
                                        </p:tgtEl>
                                        <p:attrNameLst>
                                          <p:attrName>style.visibility</p:attrName>
                                        </p:attrNameLst>
                                      </p:cBhvr>
                                      <p:to>
                                        <p:strVal val="visible"/>
                                      </p:to>
                                    </p:set>
                                    <p:animEffect transition="in" filter="wipe(up)">
                                      <p:cBhvr>
                                        <p:cTn id="66" dur="500"/>
                                        <p:tgtEl>
                                          <p:spTgt spid="95"/>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117"/>
                                        </p:tgtEl>
                                        <p:attrNameLst>
                                          <p:attrName>style.visibility</p:attrName>
                                        </p:attrNameLst>
                                      </p:cBhvr>
                                      <p:to>
                                        <p:strVal val="visible"/>
                                      </p:to>
                                    </p:set>
                                    <p:animEffect transition="in" filter="fade">
                                      <p:cBhvr>
                                        <p:cTn id="71" dur="500"/>
                                        <p:tgtEl>
                                          <p:spTgt spid="117"/>
                                        </p:tgtEl>
                                      </p:cBhvr>
                                    </p:animEffect>
                                    <p:anim calcmode="lin" valueType="num">
                                      <p:cBhvr>
                                        <p:cTn id="72" dur="500" fill="hold"/>
                                        <p:tgtEl>
                                          <p:spTgt spid="117"/>
                                        </p:tgtEl>
                                        <p:attrNameLst>
                                          <p:attrName>ppt_x</p:attrName>
                                        </p:attrNameLst>
                                      </p:cBhvr>
                                      <p:tavLst>
                                        <p:tav tm="0">
                                          <p:val>
                                            <p:strVal val="#ppt_x"/>
                                          </p:val>
                                        </p:tav>
                                        <p:tav tm="100000">
                                          <p:val>
                                            <p:strVal val="#ppt_x"/>
                                          </p:val>
                                        </p:tav>
                                      </p:tavLst>
                                    </p:anim>
                                    <p:anim calcmode="lin" valueType="num">
                                      <p:cBhvr>
                                        <p:cTn id="73" dur="500" fill="hold"/>
                                        <p:tgtEl>
                                          <p:spTgt spid="11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18"/>
                                        </p:tgtEl>
                                        <p:attrNameLst>
                                          <p:attrName>style.visibility</p:attrName>
                                        </p:attrNameLst>
                                      </p:cBhvr>
                                      <p:to>
                                        <p:strVal val="visible"/>
                                      </p:to>
                                    </p:set>
                                    <p:animEffect transition="in" filter="fade">
                                      <p:cBhvr>
                                        <p:cTn id="76" dur="500"/>
                                        <p:tgtEl>
                                          <p:spTgt spid="118"/>
                                        </p:tgtEl>
                                      </p:cBhvr>
                                    </p:animEffect>
                                    <p:anim calcmode="lin" valueType="num">
                                      <p:cBhvr>
                                        <p:cTn id="77" dur="500" fill="hold"/>
                                        <p:tgtEl>
                                          <p:spTgt spid="118"/>
                                        </p:tgtEl>
                                        <p:attrNameLst>
                                          <p:attrName>ppt_x</p:attrName>
                                        </p:attrNameLst>
                                      </p:cBhvr>
                                      <p:tavLst>
                                        <p:tav tm="0">
                                          <p:val>
                                            <p:strVal val="#ppt_x"/>
                                          </p:val>
                                        </p:tav>
                                        <p:tav tm="100000">
                                          <p:val>
                                            <p:strVal val="#ppt_x"/>
                                          </p:val>
                                        </p:tav>
                                      </p:tavLst>
                                    </p:anim>
                                    <p:anim calcmode="lin" valueType="num">
                                      <p:cBhvr>
                                        <p:cTn id="78" dur="500" fill="hold"/>
                                        <p:tgtEl>
                                          <p:spTgt spid="11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anim calcmode="lin" valueType="num">
                                      <p:cBhvr>
                                        <p:cTn id="82" dur="500" fill="hold"/>
                                        <p:tgtEl>
                                          <p:spTgt spid="119"/>
                                        </p:tgtEl>
                                        <p:attrNameLst>
                                          <p:attrName>ppt_x</p:attrName>
                                        </p:attrNameLst>
                                      </p:cBhvr>
                                      <p:tavLst>
                                        <p:tav tm="0">
                                          <p:val>
                                            <p:strVal val="#ppt_x"/>
                                          </p:val>
                                        </p:tav>
                                        <p:tav tm="100000">
                                          <p:val>
                                            <p:strVal val="#ppt_x"/>
                                          </p:val>
                                        </p:tav>
                                      </p:tavLst>
                                    </p:anim>
                                    <p:anim calcmode="lin" valueType="num">
                                      <p:cBhvr>
                                        <p:cTn id="83" dur="500" fill="hold"/>
                                        <p:tgtEl>
                                          <p:spTgt spid="1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26"/>
                                        </p:tgtEl>
                                        <p:attrNameLst>
                                          <p:attrName>style.visibility</p:attrName>
                                        </p:attrNameLst>
                                      </p:cBhvr>
                                      <p:to>
                                        <p:strVal val="visible"/>
                                      </p:to>
                                    </p:set>
                                    <p:animEffect transition="in" filter="fade">
                                      <p:cBhvr>
                                        <p:cTn id="86" dur="500"/>
                                        <p:tgtEl>
                                          <p:spTgt spid="126"/>
                                        </p:tgtEl>
                                      </p:cBhvr>
                                    </p:animEffect>
                                    <p:anim calcmode="lin" valueType="num">
                                      <p:cBhvr>
                                        <p:cTn id="87" dur="500" fill="hold"/>
                                        <p:tgtEl>
                                          <p:spTgt spid="126"/>
                                        </p:tgtEl>
                                        <p:attrNameLst>
                                          <p:attrName>ppt_x</p:attrName>
                                        </p:attrNameLst>
                                      </p:cBhvr>
                                      <p:tavLst>
                                        <p:tav tm="0">
                                          <p:val>
                                            <p:strVal val="#ppt_x"/>
                                          </p:val>
                                        </p:tav>
                                        <p:tav tm="100000">
                                          <p:val>
                                            <p:strVal val="#ppt_x"/>
                                          </p:val>
                                        </p:tav>
                                      </p:tavLst>
                                    </p:anim>
                                    <p:anim calcmode="lin" valueType="num">
                                      <p:cBhvr>
                                        <p:cTn id="88" dur="500" fill="hold"/>
                                        <p:tgtEl>
                                          <p:spTgt spid="126"/>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27"/>
                                        </p:tgtEl>
                                        <p:attrNameLst>
                                          <p:attrName>style.visibility</p:attrName>
                                        </p:attrNameLst>
                                      </p:cBhvr>
                                      <p:to>
                                        <p:strVal val="visible"/>
                                      </p:to>
                                    </p:set>
                                    <p:animEffect transition="in" filter="fade">
                                      <p:cBhvr>
                                        <p:cTn id="91" dur="500"/>
                                        <p:tgtEl>
                                          <p:spTgt spid="127"/>
                                        </p:tgtEl>
                                      </p:cBhvr>
                                    </p:animEffect>
                                    <p:anim calcmode="lin" valueType="num">
                                      <p:cBhvr>
                                        <p:cTn id="92" dur="500" fill="hold"/>
                                        <p:tgtEl>
                                          <p:spTgt spid="127"/>
                                        </p:tgtEl>
                                        <p:attrNameLst>
                                          <p:attrName>ppt_x</p:attrName>
                                        </p:attrNameLst>
                                      </p:cBhvr>
                                      <p:tavLst>
                                        <p:tav tm="0">
                                          <p:val>
                                            <p:strVal val="#ppt_x"/>
                                          </p:val>
                                        </p:tav>
                                        <p:tav tm="100000">
                                          <p:val>
                                            <p:strVal val="#ppt_x"/>
                                          </p:val>
                                        </p:tav>
                                      </p:tavLst>
                                    </p:anim>
                                    <p:anim calcmode="lin" valueType="num">
                                      <p:cBhvr>
                                        <p:cTn id="93" dur="500" fill="hold"/>
                                        <p:tgtEl>
                                          <p:spTgt spid="127"/>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28"/>
                                        </p:tgtEl>
                                        <p:attrNameLst>
                                          <p:attrName>style.visibility</p:attrName>
                                        </p:attrNameLst>
                                      </p:cBhvr>
                                      <p:to>
                                        <p:strVal val="visible"/>
                                      </p:to>
                                    </p:set>
                                    <p:animEffect transition="in" filter="fade">
                                      <p:cBhvr>
                                        <p:cTn id="96" dur="500"/>
                                        <p:tgtEl>
                                          <p:spTgt spid="128"/>
                                        </p:tgtEl>
                                      </p:cBhvr>
                                    </p:animEffect>
                                    <p:anim calcmode="lin" valueType="num">
                                      <p:cBhvr>
                                        <p:cTn id="97" dur="500" fill="hold"/>
                                        <p:tgtEl>
                                          <p:spTgt spid="128"/>
                                        </p:tgtEl>
                                        <p:attrNameLst>
                                          <p:attrName>ppt_x</p:attrName>
                                        </p:attrNameLst>
                                      </p:cBhvr>
                                      <p:tavLst>
                                        <p:tav tm="0">
                                          <p:val>
                                            <p:strVal val="#ppt_x"/>
                                          </p:val>
                                        </p:tav>
                                        <p:tav tm="100000">
                                          <p:val>
                                            <p:strVal val="#ppt_x"/>
                                          </p:val>
                                        </p:tav>
                                      </p:tavLst>
                                    </p:anim>
                                    <p:anim calcmode="lin" valueType="num">
                                      <p:cBhvr>
                                        <p:cTn id="98" dur="500" fill="hold"/>
                                        <p:tgtEl>
                                          <p:spTgt spid="128"/>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114"/>
                                        </p:tgtEl>
                                        <p:attrNameLst>
                                          <p:attrName>style.visibility</p:attrName>
                                        </p:attrNameLst>
                                      </p:cBhvr>
                                      <p:to>
                                        <p:strVal val="visible"/>
                                      </p:to>
                                    </p:set>
                                    <p:animEffect transition="in" filter="fade">
                                      <p:cBhvr>
                                        <p:cTn id="101" dur="500"/>
                                        <p:tgtEl>
                                          <p:spTgt spid="114"/>
                                        </p:tgtEl>
                                      </p:cBhvr>
                                    </p:animEffect>
                                    <p:anim calcmode="lin" valueType="num">
                                      <p:cBhvr>
                                        <p:cTn id="102" dur="500" fill="hold"/>
                                        <p:tgtEl>
                                          <p:spTgt spid="114"/>
                                        </p:tgtEl>
                                        <p:attrNameLst>
                                          <p:attrName>ppt_x</p:attrName>
                                        </p:attrNameLst>
                                      </p:cBhvr>
                                      <p:tavLst>
                                        <p:tav tm="0">
                                          <p:val>
                                            <p:strVal val="#ppt_x"/>
                                          </p:val>
                                        </p:tav>
                                        <p:tav tm="100000">
                                          <p:val>
                                            <p:strVal val="#ppt_x"/>
                                          </p:val>
                                        </p:tav>
                                      </p:tavLst>
                                    </p:anim>
                                    <p:anim calcmode="lin" valueType="num">
                                      <p:cBhvr>
                                        <p:cTn id="103" dur="500" fill="hold"/>
                                        <p:tgtEl>
                                          <p:spTgt spid="114"/>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115"/>
                                        </p:tgtEl>
                                        <p:attrNameLst>
                                          <p:attrName>style.visibility</p:attrName>
                                        </p:attrNameLst>
                                      </p:cBhvr>
                                      <p:to>
                                        <p:strVal val="visible"/>
                                      </p:to>
                                    </p:set>
                                    <p:animEffect transition="in" filter="fade">
                                      <p:cBhvr>
                                        <p:cTn id="106" dur="500"/>
                                        <p:tgtEl>
                                          <p:spTgt spid="115"/>
                                        </p:tgtEl>
                                      </p:cBhvr>
                                    </p:animEffect>
                                    <p:anim calcmode="lin" valueType="num">
                                      <p:cBhvr>
                                        <p:cTn id="107" dur="500" fill="hold"/>
                                        <p:tgtEl>
                                          <p:spTgt spid="115"/>
                                        </p:tgtEl>
                                        <p:attrNameLst>
                                          <p:attrName>ppt_x</p:attrName>
                                        </p:attrNameLst>
                                      </p:cBhvr>
                                      <p:tavLst>
                                        <p:tav tm="0">
                                          <p:val>
                                            <p:strVal val="#ppt_x"/>
                                          </p:val>
                                        </p:tav>
                                        <p:tav tm="100000">
                                          <p:val>
                                            <p:strVal val="#ppt_x"/>
                                          </p:val>
                                        </p:tav>
                                      </p:tavLst>
                                    </p:anim>
                                    <p:anim calcmode="lin" valueType="num">
                                      <p:cBhvr>
                                        <p:cTn id="108" dur="500" fill="hold"/>
                                        <p:tgtEl>
                                          <p:spTgt spid="115"/>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116"/>
                                        </p:tgtEl>
                                        <p:attrNameLst>
                                          <p:attrName>style.visibility</p:attrName>
                                        </p:attrNameLst>
                                      </p:cBhvr>
                                      <p:to>
                                        <p:strVal val="visible"/>
                                      </p:to>
                                    </p:set>
                                    <p:animEffect transition="in" filter="fade">
                                      <p:cBhvr>
                                        <p:cTn id="111" dur="500"/>
                                        <p:tgtEl>
                                          <p:spTgt spid="116"/>
                                        </p:tgtEl>
                                      </p:cBhvr>
                                    </p:animEffect>
                                    <p:anim calcmode="lin" valueType="num">
                                      <p:cBhvr>
                                        <p:cTn id="112" dur="500" fill="hold"/>
                                        <p:tgtEl>
                                          <p:spTgt spid="116"/>
                                        </p:tgtEl>
                                        <p:attrNameLst>
                                          <p:attrName>ppt_x</p:attrName>
                                        </p:attrNameLst>
                                      </p:cBhvr>
                                      <p:tavLst>
                                        <p:tav tm="0">
                                          <p:val>
                                            <p:strVal val="#ppt_x"/>
                                          </p:val>
                                        </p:tav>
                                        <p:tav tm="100000">
                                          <p:val>
                                            <p:strVal val="#ppt_x"/>
                                          </p:val>
                                        </p:tav>
                                      </p:tavLst>
                                    </p:anim>
                                    <p:anim calcmode="lin" valueType="num">
                                      <p:cBhvr>
                                        <p:cTn id="113" dur="500" fill="hold"/>
                                        <p:tgtEl>
                                          <p:spTgt spid="116"/>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123"/>
                                        </p:tgtEl>
                                        <p:attrNameLst>
                                          <p:attrName>style.visibility</p:attrName>
                                        </p:attrNameLst>
                                      </p:cBhvr>
                                      <p:to>
                                        <p:strVal val="visible"/>
                                      </p:to>
                                    </p:set>
                                    <p:animEffect transition="in" filter="fade">
                                      <p:cBhvr>
                                        <p:cTn id="116" dur="500"/>
                                        <p:tgtEl>
                                          <p:spTgt spid="123"/>
                                        </p:tgtEl>
                                      </p:cBhvr>
                                    </p:animEffect>
                                    <p:anim calcmode="lin" valueType="num">
                                      <p:cBhvr>
                                        <p:cTn id="117" dur="500" fill="hold"/>
                                        <p:tgtEl>
                                          <p:spTgt spid="123"/>
                                        </p:tgtEl>
                                        <p:attrNameLst>
                                          <p:attrName>ppt_x</p:attrName>
                                        </p:attrNameLst>
                                      </p:cBhvr>
                                      <p:tavLst>
                                        <p:tav tm="0">
                                          <p:val>
                                            <p:strVal val="#ppt_x"/>
                                          </p:val>
                                        </p:tav>
                                        <p:tav tm="100000">
                                          <p:val>
                                            <p:strVal val="#ppt_x"/>
                                          </p:val>
                                        </p:tav>
                                      </p:tavLst>
                                    </p:anim>
                                    <p:anim calcmode="lin" valueType="num">
                                      <p:cBhvr>
                                        <p:cTn id="118" dur="500" fill="hold"/>
                                        <p:tgtEl>
                                          <p:spTgt spid="123"/>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124"/>
                                        </p:tgtEl>
                                        <p:attrNameLst>
                                          <p:attrName>style.visibility</p:attrName>
                                        </p:attrNameLst>
                                      </p:cBhvr>
                                      <p:to>
                                        <p:strVal val="visible"/>
                                      </p:to>
                                    </p:set>
                                    <p:animEffect transition="in" filter="fade">
                                      <p:cBhvr>
                                        <p:cTn id="121" dur="500"/>
                                        <p:tgtEl>
                                          <p:spTgt spid="124"/>
                                        </p:tgtEl>
                                      </p:cBhvr>
                                    </p:animEffect>
                                    <p:anim calcmode="lin" valueType="num">
                                      <p:cBhvr>
                                        <p:cTn id="122" dur="500" fill="hold"/>
                                        <p:tgtEl>
                                          <p:spTgt spid="124"/>
                                        </p:tgtEl>
                                        <p:attrNameLst>
                                          <p:attrName>ppt_x</p:attrName>
                                        </p:attrNameLst>
                                      </p:cBhvr>
                                      <p:tavLst>
                                        <p:tav tm="0">
                                          <p:val>
                                            <p:strVal val="#ppt_x"/>
                                          </p:val>
                                        </p:tav>
                                        <p:tav tm="100000">
                                          <p:val>
                                            <p:strVal val="#ppt_x"/>
                                          </p:val>
                                        </p:tav>
                                      </p:tavLst>
                                    </p:anim>
                                    <p:anim calcmode="lin" valueType="num">
                                      <p:cBhvr>
                                        <p:cTn id="123" dur="500" fill="hold"/>
                                        <p:tgtEl>
                                          <p:spTgt spid="124"/>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anim calcmode="lin" valueType="num">
                                      <p:cBhvr>
                                        <p:cTn id="127" dur="500" fill="hold"/>
                                        <p:tgtEl>
                                          <p:spTgt spid="125"/>
                                        </p:tgtEl>
                                        <p:attrNameLst>
                                          <p:attrName>ppt_x</p:attrName>
                                        </p:attrNameLst>
                                      </p:cBhvr>
                                      <p:tavLst>
                                        <p:tav tm="0">
                                          <p:val>
                                            <p:strVal val="#ppt_x"/>
                                          </p:val>
                                        </p:tav>
                                        <p:tav tm="100000">
                                          <p:val>
                                            <p:strVal val="#ppt_x"/>
                                          </p:val>
                                        </p:tav>
                                      </p:tavLst>
                                    </p:anim>
                                    <p:anim calcmode="lin" valueType="num">
                                      <p:cBhvr>
                                        <p:cTn id="128" dur="500" fill="hold"/>
                                        <p:tgtEl>
                                          <p:spTgt spid="125"/>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0"/>
                                  </p:stCondLst>
                                  <p:childTnLst>
                                    <p:set>
                                      <p:cBhvr>
                                        <p:cTn id="130" dur="1" fill="hold">
                                          <p:stCondLst>
                                            <p:cond delay="0"/>
                                          </p:stCondLst>
                                        </p:cTn>
                                        <p:tgtEl>
                                          <p:spTgt spid="120"/>
                                        </p:tgtEl>
                                        <p:attrNameLst>
                                          <p:attrName>style.visibility</p:attrName>
                                        </p:attrNameLst>
                                      </p:cBhvr>
                                      <p:to>
                                        <p:strVal val="visible"/>
                                      </p:to>
                                    </p:set>
                                    <p:animEffect transition="in" filter="fade">
                                      <p:cBhvr>
                                        <p:cTn id="131" dur="500"/>
                                        <p:tgtEl>
                                          <p:spTgt spid="120"/>
                                        </p:tgtEl>
                                      </p:cBhvr>
                                    </p:animEffect>
                                    <p:anim calcmode="lin" valueType="num">
                                      <p:cBhvr>
                                        <p:cTn id="132" dur="500" fill="hold"/>
                                        <p:tgtEl>
                                          <p:spTgt spid="120"/>
                                        </p:tgtEl>
                                        <p:attrNameLst>
                                          <p:attrName>ppt_x</p:attrName>
                                        </p:attrNameLst>
                                      </p:cBhvr>
                                      <p:tavLst>
                                        <p:tav tm="0">
                                          <p:val>
                                            <p:strVal val="#ppt_x"/>
                                          </p:val>
                                        </p:tav>
                                        <p:tav tm="100000">
                                          <p:val>
                                            <p:strVal val="#ppt_x"/>
                                          </p:val>
                                        </p:tav>
                                      </p:tavLst>
                                    </p:anim>
                                    <p:anim calcmode="lin" valueType="num">
                                      <p:cBhvr>
                                        <p:cTn id="133" dur="500" fill="hold"/>
                                        <p:tgtEl>
                                          <p:spTgt spid="120"/>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121"/>
                                        </p:tgtEl>
                                        <p:attrNameLst>
                                          <p:attrName>style.visibility</p:attrName>
                                        </p:attrNameLst>
                                      </p:cBhvr>
                                      <p:to>
                                        <p:strVal val="visible"/>
                                      </p:to>
                                    </p:set>
                                    <p:animEffect transition="in" filter="fade">
                                      <p:cBhvr>
                                        <p:cTn id="136" dur="500"/>
                                        <p:tgtEl>
                                          <p:spTgt spid="121"/>
                                        </p:tgtEl>
                                      </p:cBhvr>
                                    </p:animEffect>
                                    <p:anim calcmode="lin" valueType="num">
                                      <p:cBhvr>
                                        <p:cTn id="137" dur="500" fill="hold"/>
                                        <p:tgtEl>
                                          <p:spTgt spid="121"/>
                                        </p:tgtEl>
                                        <p:attrNameLst>
                                          <p:attrName>ppt_x</p:attrName>
                                        </p:attrNameLst>
                                      </p:cBhvr>
                                      <p:tavLst>
                                        <p:tav tm="0">
                                          <p:val>
                                            <p:strVal val="#ppt_x"/>
                                          </p:val>
                                        </p:tav>
                                        <p:tav tm="100000">
                                          <p:val>
                                            <p:strVal val="#ppt_x"/>
                                          </p:val>
                                        </p:tav>
                                      </p:tavLst>
                                    </p:anim>
                                    <p:anim calcmode="lin" valueType="num">
                                      <p:cBhvr>
                                        <p:cTn id="138" dur="500" fill="hold"/>
                                        <p:tgtEl>
                                          <p:spTgt spid="121"/>
                                        </p:tgtEl>
                                        <p:attrNameLst>
                                          <p:attrName>ppt_y</p:attrName>
                                        </p:attrNameLst>
                                      </p:cBhvr>
                                      <p:tavLst>
                                        <p:tav tm="0">
                                          <p:val>
                                            <p:strVal val="#ppt_y-.1"/>
                                          </p:val>
                                        </p:tav>
                                        <p:tav tm="100000">
                                          <p:val>
                                            <p:strVal val="#ppt_y"/>
                                          </p:val>
                                        </p:tav>
                                      </p:tavLst>
                                    </p:anim>
                                  </p:childTnLst>
                                </p:cTn>
                              </p:par>
                              <p:par>
                                <p:cTn id="139" presetID="47" presetClass="entr" presetSubtype="0" fill="hold" grpId="0" nodeType="withEffect">
                                  <p:stCondLst>
                                    <p:cond delay="0"/>
                                  </p:stCondLst>
                                  <p:childTnLst>
                                    <p:set>
                                      <p:cBhvr>
                                        <p:cTn id="140" dur="1" fill="hold">
                                          <p:stCondLst>
                                            <p:cond delay="0"/>
                                          </p:stCondLst>
                                        </p:cTn>
                                        <p:tgtEl>
                                          <p:spTgt spid="122"/>
                                        </p:tgtEl>
                                        <p:attrNameLst>
                                          <p:attrName>style.visibility</p:attrName>
                                        </p:attrNameLst>
                                      </p:cBhvr>
                                      <p:to>
                                        <p:strVal val="visible"/>
                                      </p:to>
                                    </p:set>
                                    <p:animEffect transition="in" filter="fade">
                                      <p:cBhvr>
                                        <p:cTn id="141" dur="500"/>
                                        <p:tgtEl>
                                          <p:spTgt spid="122"/>
                                        </p:tgtEl>
                                      </p:cBhvr>
                                    </p:animEffect>
                                    <p:anim calcmode="lin" valueType="num">
                                      <p:cBhvr>
                                        <p:cTn id="142" dur="500" fill="hold"/>
                                        <p:tgtEl>
                                          <p:spTgt spid="122"/>
                                        </p:tgtEl>
                                        <p:attrNameLst>
                                          <p:attrName>ppt_x</p:attrName>
                                        </p:attrNameLst>
                                      </p:cBhvr>
                                      <p:tavLst>
                                        <p:tav tm="0">
                                          <p:val>
                                            <p:strVal val="#ppt_x"/>
                                          </p:val>
                                        </p:tav>
                                        <p:tav tm="100000">
                                          <p:val>
                                            <p:strVal val="#ppt_x"/>
                                          </p:val>
                                        </p:tav>
                                      </p:tavLst>
                                    </p:anim>
                                    <p:anim calcmode="lin" valueType="num">
                                      <p:cBhvr>
                                        <p:cTn id="143" dur="500" fill="hold"/>
                                        <p:tgtEl>
                                          <p:spTgt spid="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90" grpId="0" animBg="1"/>
      <p:bldP spid="91" grpId="0" animBg="1"/>
      <p:bldP spid="92" grpId="0" animBg="1"/>
      <p:bldP spid="93" grpId="0" animBg="1"/>
      <p:bldP spid="94" grpId="0" animBg="1"/>
      <p:bldP spid="95" grpId="0" animBg="1"/>
      <p:bldP spid="96" grpId="0" animBg="1"/>
      <p:bldP spid="97" grpId="0" animBg="1"/>
      <p:bldP spid="98" grpId="0"/>
      <p:bldP spid="114" grpId="0"/>
      <p:bldP spid="115" grpId="0" animBg="1"/>
      <p:bldP spid="116" grpId="0"/>
      <p:bldP spid="117" grpId="0"/>
      <p:bldP spid="118" grpId="0" animBg="1"/>
      <p:bldP spid="119" grpId="0"/>
      <p:bldP spid="120" grpId="0"/>
      <p:bldP spid="121" grpId="0" animBg="1"/>
      <p:bldP spid="122" grpId="0"/>
      <p:bldP spid="123" grpId="0"/>
      <p:bldP spid="124" grpId="0" animBg="1"/>
      <p:bldP spid="125" grpId="0"/>
      <p:bldP spid="126" grpId="0"/>
      <p:bldP spid="127" grpId="0" animBg="1"/>
      <p:bldP spid="12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36" name="组合 4"/>
          <p:cNvGrpSpPr/>
          <p:nvPr/>
        </p:nvGrpSpPr>
        <p:grpSpPr bwMode="auto">
          <a:xfrm>
            <a:off x="1216025" y="1400175"/>
            <a:ext cx="1604963" cy="1417638"/>
            <a:chOff x="0" y="0"/>
            <a:chExt cx="1604963" cy="1417638"/>
          </a:xfrm>
          <a:solidFill>
            <a:schemeClr val="bg1"/>
          </a:solidFill>
        </p:grpSpPr>
        <p:sp>
          <p:nvSpPr>
            <p:cNvPr id="37" name="Freeform 199"/>
            <p:cNvSpPr>
              <a:spLocks noChangeArrowheads="1"/>
            </p:cNvSpPr>
            <p:nvPr/>
          </p:nvSpPr>
          <p:spPr bwMode="auto">
            <a:xfrm>
              <a:off x="195263" y="1174751"/>
              <a:ext cx="201613" cy="190500"/>
            </a:xfrm>
            <a:custGeom>
              <a:avLst/>
              <a:gdLst>
                <a:gd name="T0" fmla="*/ 187612 w 72"/>
                <a:gd name="T1" fmla="*/ 0 h 68"/>
                <a:gd name="T2" fmla="*/ 0 w 72"/>
                <a:gd name="T3" fmla="*/ 159684 h 68"/>
                <a:gd name="T4" fmla="*/ 33602 w 72"/>
                <a:gd name="T5" fmla="*/ 190500 h 68"/>
                <a:gd name="T6" fmla="*/ 201613 w 72"/>
                <a:gd name="T7" fmla="*/ 14007 h 68"/>
                <a:gd name="T8" fmla="*/ 187612 w 72"/>
                <a:gd name="T9" fmla="*/ 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67" y="0"/>
                  </a:moveTo>
                  <a:cubicBezTo>
                    <a:pt x="0" y="57"/>
                    <a:pt x="0" y="57"/>
                    <a:pt x="0" y="57"/>
                  </a:cubicBezTo>
                  <a:cubicBezTo>
                    <a:pt x="5" y="62"/>
                    <a:pt x="7" y="63"/>
                    <a:pt x="12" y="68"/>
                  </a:cubicBezTo>
                  <a:cubicBezTo>
                    <a:pt x="72" y="5"/>
                    <a:pt x="72" y="5"/>
                    <a:pt x="72" y="5"/>
                  </a:cubicBezTo>
                  <a:cubicBezTo>
                    <a:pt x="68" y="2"/>
                    <a:pt x="70" y="3"/>
                    <a:pt x="67"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8" name="Freeform 200"/>
            <p:cNvSpPr>
              <a:spLocks noChangeArrowheads="1"/>
            </p:cNvSpPr>
            <p:nvPr/>
          </p:nvSpPr>
          <p:spPr bwMode="auto">
            <a:xfrm>
              <a:off x="239713" y="1206501"/>
              <a:ext cx="182563" cy="196850"/>
            </a:xfrm>
            <a:custGeom>
              <a:avLst/>
              <a:gdLst>
                <a:gd name="T0" fmla="*/ 174137 w 65"/>
                <a:gd name="T1" fmla="*/ 0 h 71"/>
                <a:gd name="T2" fmla="*/ 0 w 65"/>
                <a:gd name="T3" fmla="*/ 171897 h 71"/>
                <a:gd name="T4" fmla="*/ 28087 w 65"/>
                <a:gd name="T5" fmla="*/ 196850 h 71"/>
                <a:gd name="T6" fmla="*/ 182563 w 65"/>
                <a:gd name="T7" fmla="*/ 13863 h 71"/>
                <a:gd name="T8" fmla="*/ 174137 w 65"/>
                <a:gd name="T9" fmla="*/ 0 h 71"/>
                <a:gd name="T10" fmla="*/ 0 60000 65536"/>
                <a:gd name="T11" fmla="*/ 0 60000 65536"/>
                <a:gd name="T12" fmla="*/ 0 60000 65536"/>
                <a:gd name="T13" fmla="*/ 0 60000 65536"/>
                <a:gd name="T14" fmla="*/ 0 60000 65536"/>
                <a:gd name="T15" fmla="*/ 0 w 65"/>
                <a:gd name="T16" fmla="*/ 0 h 71"/>
                <a:gd name="T17" fmla="*/ 65 w 65"/>
                <a:gd name="T18" fmla="*/ 71 h 71"/>
              </a:gdLst>
              <a:ahLst/>
              <a:cxnLst>
                <a:cxn ang="T10">
                  <a:pos x="T0" y="T1"/>
                </a:cxn>
                <a:cxn ang="T11">
                  <a:pos x="T2" y="T3"/>
                </a:cxn>
                <a:cxn ang="T12">
                  <a:pos x="T4" y="T5"/>
                </a:cxn>
                <a:cxn ang="T13">
                  <a:pos x="T6" y="T7"/>
                </a:cxn>
                <a:cxn ang="T14">
                  <a:pos x="T8" y="T9"/>
                </a:cxn>
              </a:cxnLst>
              <a:rect l="T15" t="T16" r="T17" b="T18"/>
              <a:pathLst>
                <a:path w="65" h="71">
                  <a:moveTo>
                    <a:pt x="62" y="0"/>
                  </a:moveTo>
                  <a:cubicBezTo>
                    <a:pt x="0" y="62"/>
                    <a:pt x="0" y="62"/>
                    <a:pt x="0" y="62"/>
                  </a:cubicBezTo>
                  <a:cubicBezTo>
                    <a:pt x="5" y="66"/>
                    <a:pt x="5" y="67"/>
                    <a:pt x="10" y="71"/>
                  </a:cubicBezTo>
                  <a:cubicBezTo>
                    <a:pt x="65" y="5"/>
                    <a:pt x="65" y="5"/>
                    <a:pt x="65" y="5"/>
                  </a:cubicBezTo>
                  <a:cubicBezTo>
                    <a:pt x="63" y="2"/>
                    <a:pt x="65" y="4"/>
                    <a:pt x="62"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9" name="Freeform 201"/>
            <p:cNvSpPr>
              <a:spLocks noChangeArrowheads="1"/>
            </p:cNvSpPr>
            <p:nvPr/>
          </p:nvSpPr>
          <p:spPr bwMode="auto">
            <a:xfrm>
              <a:off x="136525" y="1133476"/>
              <a:ext cx="230188" cy="176213"/>
            </a:xfrm>
            <a:custGeom>
              <a:avLst/>
              <a:gdLst>
                <a:gd name="T0" fmla="*/ 210538 w 82"/>
                <a:gd name="T1" fmla="*/ 0 h 63"/>
                <a:gd name="T2" fmla="*/ 0 w 82"/>
                <a:gd name="T3" fmla="*/ 123069 h 63"/>
                <a:gd name="T4" fmla="*/ 42108 w 82"/>
                <a:gd name="T5" fmla="*/ 176213 h 63"/>
                <a:gd name="T6" fmla="*/ 230188 w 82"/>
                <a:gd name="T7" fmla="*/ 19579 h 63"/>
                <a:gd name="T8" fmla="*/ 210538 w 82"/>
                <a:gd name="T9" fmla="*/ 0 h 63"/>
                <a:gd name="T10" fmla="*/ 0 60000 65536"/>
                <a:gd name="T11" fmla="*/ 0 60000 65536"/>
                <a:gd name="T12" fmla="*/ 0 60000 65536"/>
                <a:gd name="T13" fmla="*/ 0 60000 65536"/>
                <a:gd name="T14" fmla="*/ 0 60000 65536"/>
                <a:gd name="T15" fmla="*/ 0 w 82"/>
                <a:gd name="T16" fmla="*/ 0 h 63"/>
                <a:gd name="T17" fmla="*/ 82 w 82"/>
                <a:gd name="T18" fmla="*/ 63 h 63"/>
              </a:gdLst>
              <a:ahLst/>
              <a:cxnLst>
                <a:cxn ang="T10">
                  <a:pos x="T0" y="T1"/>
                </a:cxn>
                <a:cxn ang="T11">
                  <a:pos x="T2" y="T3"/>
                </a:cxn>
                <a:cxn ang="T12">
                  <a:pos x="T4" y="T5"/>
                </a:cxn>
                <a:cxn ang="T13">
                  <a:pos x="T6" y="T7"/>
                </a:cxn>
                <a:cxn ang="T14">
                  <a:pos x="T8" y="T9"/>
                </a:cxn>
              </a:cxnLst>
              <a:rect l="T15" t="T16" r="T17" b="T18"/>
              <a:pathLst>
                <a:path w="82" h="63">
                  <a:moveTo>
                    <a:pt x="75" y="0"/>
                  </a:moveTo>
                  <a:cubicBezTo>
                    <a:pt x="0" y="44"/>
                    <a:pt x="0" y="44"/>
                    <a:pt x="0" y="44"/>
                  </a:cubicBezTo>
                  <a:cubicBezTo>
                    <a:pt x="7" y="54"/>
                    <a:pt x="7" y="54"/>
                    <a:pt x="15" y="63"/>
                  </a:cubicBezTo>
                  <a:cubicBezTo>
                    <a:pt x="82" y="7"/>
                    <a:pt x="82" y="7"/>
                    <a:pt x="82" y="7"/>
                  </a:cubicBezTo>
                  <a:cubicBezTo>
                    <a:pt x="77" y="2"/>
                    <a:pt x="79" y="5"/>
                    <a:pt x="75"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0" name="Freeform 202"/>
            <p:cNvSpPr>
              <a:spLocks noChangeArrowheads="1"/>
            </p:cNvSpPr>
            <p:nvPr/>
          </p:nvSpPr>
          <p:spPr bwMode="auto">
            <a:xfrm>
              <a:off x="87313" y="1085851"/>
              <a:ext cx="247650" cy="147638"/>
            </a:xfrm>
            <a:custGeom>
              <a:avLst/>
              <a:gdLst>
                <a:gd name="T0" fmla="*/ 228172 w 89"/>
                <a:gd name="T1" fmla="*/ 0 h 53"/>
                <a:gd name="T2" fmla="*/ 0 w 89"/>
                <a:gd name="T3" fmla="*/ 86354 h 53"/>
                <a:gd name="T4" fmla="*/ 36174 w 89"/>
                <a:gd name="T5" fmla="*/ 147638 h 53"/>
                <a:gd name="T6" fmla="*/ 247650 w 89"/>
                <a:gd name="T7" fmla="*/ 27856 h 53"/>
                <a:gd name="T8" fmla="*/ 228172 w 89"/>
                <a:gd name="T9" fmla="*/ 0 h 53"/>
                <a:gd name="T10" fmla="*/ 0 60000 65536"/>
                <a:gd name="T11" fmla="*/ 0 60000 65536"/>
                <a:gd name="T12" fmla="*/ 0 60000 65536"/>
                <a:gd name="T13" fmla="*/ 0 60000 65536"/>
                <a:gd name="T14" fmla="*/ 0 60000 65536"/>
                <a:gd name="T15" fmla="*/ 0 w 89"/>
                <a:gd name="T16" fmla="*/ 0 h 53"/>
                <a:gd name="T17" fmla="*/ 89 w 89"/>
                <a:gd name="T18" fmla="*/ 53 h 53"/>
              </a:gdLst>
              <a:ahLst/>
              <a:cxnLst>
                <a:cxn ang="T10">
                  <a:pos x="T0" y="T1"/>
                </a:cxn>
                <a:cxn ang="T11">
                  <a:pos x="T2" y="T3"/>
                </a:cxn>
                <a:cxn ang="T12">
                  <a:pos x="T4" y="T5"/>
                </a:cxn>
                <a:cxn ang="T13">
                  <a:pos x="T6" y="T7"/>
                </a:cxn>
                <a:cxn ang="T14">
                  <a:pos x="T8" y="T9"/>
                </a:cxn>
              </a:cxnLst>
              <a:rect l="T15" t="T16" r="T17" b="T18"/>
              <a:pathLst>
                <a:path w="89" h="53">
                  <a:moveTo>
                    <a:pt x="82" y="0"/>
                  </a:moveTo>
                  <a:cubicBezTo>
                    <a:pt x="0" y="31"/>
                    <a:pt x="0" y="31"/>
                    <a:pt x="0" y="31"/>
                  </a:cubicBezTo>
                  <a:cubicBezTo>
                    <a:pt x="5" y="40"/>
                    <a:pt x="7" y="45"/>
                    <a:pt x="13" y="53"/>
                  </a:cubicBezTo>
                  <a:cubicBezTo>
                    <a:pt x="89" y="10"/>
                    <a:pt x="89" y="10"/>
                    <a:pt x="89" y="10"/>
                  </a:cubicBezTo>
                  <a:cubicBezTo>
                    <a:pt x="86" y="5"/>
                    <a:pt x="85" y="5"/>
                    <a:pt x="82"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1" name="Freeform 203"/>
            <p:cNvSpPr>
              <a:spLocks noChangeArrowheads="1"/>
            </p:cNvSpPr>
            <p:nvPr/>
          </p:nvSpPr>
          <p:spPr bwMode="auto">
            <a:xfrm>
              <a:off x="44450" y="1041401"/>
              <a:ext cx="263525" cy="111125"/>
            </a:xfrm>
            <a:custGeom>
              <a:avLst/>
              <a:gdLst>
                <a:gd name="T0" fmla="*/ 249508 w 94"/>
                <a:gd name="T1" fmla="*/ 0 h 40"/>
                <a:gd name="T2" fmla="*/ 0 w 94"/>
                <a:gd name="T3" fmla="*/ 30559 h 40"/>
                <a:gd name="T4" fmla="*/ 33641 w 94"/>
                <a:gd name="T5" fmla="*/ 111125 h 40"/>
                <a:gd name="T6" fmla="*/ 263525 w 94"/>
                <a:gd name="T7" fmla="*/ 25003 h 40"/>
                <a:gd name="T8" fmla="*/ 249508 w 94"/>
                <a:gd name="T9" fmla="*/ 0 h 40"/>
                <a:gd name="T10" fmla="*/ 0 60000 65536"/>
                <a:gd name="T11" fmla="*/ 0 60000 65536"/>
                <a:gd name="T12" fmla="*/ 0 60000 65536"/>
                <a:gd name="T13" fmla="*/ 0 60000 65536"/>
                <a:gd name="T14" fmla="*/ 0 60000 65536"/>
                <a:gd name="T15" fmla="*/ 0 w 94"/>
                <a:gd name="T16" fmla="*/ 0 h 40"/>
                <a:gd name="T17" fmla="*/ 94 w 94"/>
                <a:gd name="T18" fmla="*/ 40 h 40"/>
              </a:gdLst>
              <a:ahLst/>
              <a:cxnLst>
                <a:cxn ang="T10">
                  <a:pos x="T0" y="T1"/>
                </a:cxn>
                <a:cxn ang="T11">
                  <a:pos x="T2" y="T3"/>
                </a:cxn>
                <a:cxn ang="T12">
                  <a:pos x="T4" y="T5"/>
                </a:cxn>
                <a:cxn ang="T13">
                  <a:pos x="T6" y="T7"/>
                </a:cxn>
                <a:cxn ang="T14">
                  <a:pos x="T8" y="T9"/>
                </a:cxn>
              </a:cxnLst>
              <a:rect l="T15" t="T16" r="T17" b="T18"/>
              <a:pathLst>
                <a:path w="94" h="40">
                  <a:moveTo>
                    <a:pt x="89" y="0"/>
                  </a:moveTo>
                  <a:cubicBezTo>
                    <a:pt x="0" y="11"/>
                    <a:pt x="0" y="11"/>
                    <a:pt x="0" y="11"/>
                  </a:cubicBezTo>
                  <a:cubicBezTo>
                    <a:pt x="4" y="24"/>
                    <a:pt x="6" y="28"/>
                    <a:pt x="12" y="40"/>
                  </a:cubicBezTo>
                  <a:cubicBezTo>
                    <a:pt x="94" y="9"/>
                    <a:pt x="94" y="9"/>
                    <a:pt x="94" y="9"/>
                  </a:cubicBezTo>
                  <a:cubicBezTo>
                    <a:pt x="90" y="2"/>
                    <a:pt x="92" y="6"/>
                    <a:pt x="89" y="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2" name="Freeform 204"/>
            <p:cNvSpPr>
              <a:spLocks noChangeArrowheads="1"/>
            </p:cNvSpPr>
            <p:nvPr/>
          </p:nvSpPr>
          <p:spPr bwMode="auto">
            <a:xfrm>
              <a:off x="1195388" y="1184276"/>
              <a:ext cx="195263" cy="195263"/>
            </a:xfrm>
            <a:custGeom>
              <a:avLst/>
              <a:gdLst>
                <a:gd name="T0" fmla="*/ 0 w 70"/>
                <a:gd name="T1" fmla="*/ 16737 h 70"/>
                <a:gd name="T2" fmla="*/ 161789 w 70"/>
                <a:gd name="T3" fmla="*/ 195263 h 70"/>
                <a:gd name="T4" fmla="*/ 195263 w 70"/>
                <a:gd name="T5" fmla="*/ 164579 h 70"/>
                <a:gd name="T6" fmla="*/ 13947 w 70"/>
                <a:gd name="T7" fmla="*/ 0 h 70"/>
                <a:gd name="T8" fmla="*/ 0 w 70"/>
                <a:gd name="T9" fmla="*/ 16737 h 70"/>
                <a:gd name="T10" fmla="*/ 0 60000 65536"/>
                <a:gd name="T11" fmla="*/ 0 60000 65536"/>
                <a:gd name="T12" fmla="*/ 0 60000 65536"/>
                <a:gd name="T13" fmla="*/ 0 60000 65536"/>
                <a:gd name="T14" fmla="*/ 0 60000 65536"/>
                <a:gd name="T15" fmla="*/ 0 w 70"/>
                <a:gd name="T16" fmla="*/ 0 h 70"/>
                <a:gd name="T17" fmla="*/ 70 w 70"/>
                <a:gd name="T18" fmla="*/ 70 h 70"/>
              </a:gdLst>
              <a:ahLst/>
              <a:cxnLst>
                <a:cxn ang="T10">
                  <a:pos x="T0" y="T1"/>
                </a:cxn>
                <a:cxn ang="T11">
                  <a:pos x="T2" y="T3"/>
                </a:cxn>
                <a:cxn ang="T12">
                  <a:pos x="T4" y="T5"/>
                </a:cxn>
                <a:cxn ang="T13">
                  <a:pos x="T6" y="T7"/>
                </a:cxn>
                <a:cxn ang="T14">
                  <a:pos x="T8" y="T9"/>
                </a:cxn>
              </a:cxnLst>
              <a:rect l="T15" t="T16" r="T17" b="T18"/>
              <a:pathLst>
                <a:path w="70" h="70">
                  <a:moveTo>
                    <a:pt x="0" y="6"/>
                  </a:moveTo>
                  <a:cubicBezTo>
                    <a:pt x="58" y="70"/>
                    <a:pt x="58" y="70"/>
                    <a:pt x="58" y="70"/>
                  </a:cubicBezTo>
                  <a:cubicBezTo>
                    <a:pt x="63" y="66"/>
                    <a:pt x="65" y="65"/>
                    <a:pt x="70" y="59"/>
                  </a:cubicBezTo>
                  <a:cubicBezTo>
                    <a:pt x="5" y="0"/>
                    <a:pt x="5" y="0"/>
                    <a:pt x="5" y="0"/>
                  </a:cubicBezTo>
                  <a:cubicBezTo>
                    <a:pt x="2" y="4"/>
                    <a:pt x="3" y="2"/>
                    <a:pt x="0" y="6"/>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3" name="Freeform 206"/>
            <p:cNvSpPr>
              <a:spLocks noChangeArrowheads="1"/>
            </p:cNvSpPr>
            <p:nvPr/>
          </p:nvSpPr>
          <p:spPr bwMode="auto">
            <a:xfrm>
              <a:off x="1166813" y="1217613"/>
              <a:ext cx="176213" cy="200025"/>
            </a:xfrm>
            <a:custGeom>
              <a:avLst/>
              <a:gdLst>
                <a:gd name="T0" fmla="*/ 0 w 63"/>
                <a:gd name="T1" fmla="*/ 11113 h 72"/>
                <a:gd name="T2" fmla="*/ 151040 w 63"/>
                <a:gd name="T3" fmla="*/ 200025 h 72"/>
                <a:gd name="T4" fmla="*/ 176213 w 63"/>
                <a:gd name="T5" fmla="*/ 175022 h 72"/>
                <a:gd name="T6" fmla="*/ 11188 w 63"/>
                <a:gd name="T7" fmla="*/ 0 h 72"/>
                <a:gd name="T8" fmla="*/ 0 w 63"/>
                <a:gd name="T9" fmla="*/ 11113 h 72"/>
                <a:gd name="T10" fmla="*/ 0 60000 65536"/>
                <a:gd name="T11" fmla="*/ 0 60000 65536"/>
                <a:gd name="T12" fmla="*/ 0 60000 65536"/>
                <a:gd name="T13" fmla="*/ 0 60000 65536"/>
                <a:gd name="T14" fmla="*/ 0 60000 65536"/>
                <a:gd name="T15" fmla="*/ 0 w 63"/>
                <a:gd name="T16" fmla="*/ 0 h 72"/>
                <a:gd name="T17" fmla="*/ 63 w 63"/>
                <a:gd name="T18" fmla="*/ 72 h 72"/>
              </a:gdLst>
              <a:ahLst/>
              <a:cxnLst>
                <a:cxn ang="T10">
                  <a:pos x="T0" y="T1"/>
                </a:cxn>
                <a:cxn ang="T11">
                  <a:pos x="T2" y="T3"/>
                </a:cxn>
                <a:cxn ang="T12">
                  <a:pos x="T4" y="T5"/>
                </a:cxn>
                <a:cxn ang="T13">
                  <a:pos x="T6" y="T7"/>
                </a:cxn>
                <a:cxn ang="T14">
                  <a:pos x="T8" y="T9"/>
                </a:cxn>
              </a:cxnLst>
              <a:rect l="T15" t="T16" r="T17" b="T18"/>
              <a:pathLst>
                <a:path w="63" h="72">
                  <a:moveTo>
                    <a:pt x="0" y="4"/>
                  </a:moveTo>
                  <a:cubicBezTo>
                    <a:pt x="54" y="72"/>
                    <a:pt x="54" y="72"/>
                    <a:pt x="54" y="72"/>
                  </a:cubicBezTo>
                  <a:cubicBezTo>
                    <a:pt x="59" y="68"/>
                    <a:pt x="59" y="67"/>
                    <a:pt x="63" y="63"/>
                  </a:cubicBezTo>
                  <a:cubicBezTo>
                    <a:pt x="4" y="0"/>
                    <a:pt x="4" y="0"/>
                    <a:pt x="4" y="0"/>
                  </a:cubicBezTo>
                  <a:cubicBezTo>
                    <a:pt x="1" y="3"/>
                    <a:pt x="3" y="1"/>
                    <a:pt x="0" y="4"/>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4" name="Freeform 207"/>
            <p:cNvSpPr>
              <a:spLocks noChangeArrowheads="1"/>
            </p:cNvSpPr>
            <p:nvPr/>
          </p:nvSpPr>
          <p:spPr bwMode="auto">
            <a:xfrm>
              <a:off x="1225550" y="1144588"/>
              <a:ext cx="223838" cy="180975"/>
            </a:xfrm>
            <a:custGeom>
              <a:avLst/>
              <a:gdLst>
                <a:gd name="T0" fmla="*/ 0 w 80"/>
                <a:gd name="T1" fmla="*/ 19490 h 65"/>
                <a:gd name="T2" fmla="*/ 184666 w 80"/>
                <a:gd name="T3" fmla="*/ 180975 h 65"/>
                <a:gd name="T4" fmla="*/ 223838 w 80"/>
                <a:gd name="T5" fmla="*/ 128075 h 65"/>
                <a:gd name="T6" fmla="*/ 19586 w 80"/>
                <a:gd name="T7" fmla="*/ 0 h 65"/>
                <a:gd name="T8" fmla="*/ 0 w 80"/>
                <a:gd name="T9" fmla="*/ 19490 h 65"/>
                <a:gd name="T10" fmla="*/ 0 60000 65536"/>
                <a:gd name="T11" fmla="*/ 0 60000 65536"/>
                <a:gd name="T12" fmla="*/ 0 60000 65536"/>
                <a:gd name="T13" fmla="*/ 0 60000 65536"/>
                <a:gd name="T14" fmla="*/ 0 60000 65536"/>
                <a:gd name="T15" fmla="*/ 0 w 80"/>
                <a:gd name="T16" fmla="*/ 0 h 65"/>
                <a:gd name="T17" fmla="*/ 80 w 80"/>
                <a:gd name="T18" fmla="*/ 65 h 65"/>
              </a:gdLst>
              <a:ahLst/>
              <a:cxnLst>
                <a:cxn ang="T10">
                  <a:pos x="T0" y="T1"/>
                </a:cxn>
                <a:cxn ang="T11">
                  <a:pos x="T2" y="T3"/>
                </a:cxn>
                <a:cxn ang="T12">
                  <a:pos x="T4" y="T5"/>
                </a:cxn>
                <a:cxn ang="T13">
                  <a:pos x="T6" y="T7"/>
                </a:cxn>
                <a:cxn ang="T14">
                  <a:pos x="T8" y="T9"/>
                </a:cxn>
              </a:cxnLst>
              <a:rect l="T15" t="T16" r="T17" b="T18"/>
              <a:pathLst>
                <a:path w="80" h="65">
                  <a:moveTo>
                    <a:pt x="0" y="7"/>
                  </a:moveTo>
                  <a:cubicBezTo>
                    <a:pt x="66" y="65"/>
                    <a:pt x="66" y="65"/>
                    <a:pt x="66" y="65"/>
                  </a:cubicBezTo>
                  <a:cubicBezTo>
                    <a:pt x="74" y="55"/>
                    <a:pt x="74" y="56"/>
                    <a:pt x="80" y="46"/>
                  </a:cubicBezTo>
                  <a:cubicBezTo>
                    <a:pt x="7" y="0"/>
                    <a:pt x="7" y="0"/>
                    <a:pt x="7" y="0"/>
                  </a:cubicBezTo>
                  <a:cubicBezTo>
                    <a:pt x="3" y="6"/>
                    <a:pt x="6" y="1"/>
                    <a:pt x="0" y="7"/>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5" name="Freeform 208"/>
            <p:cNvSpPr>
              <a:spLocks noChangeArrowheads="1"/>
            </p:cNvSpPr>
            <p:nvPr/>
          </p:nvSpPr>
          <p:spPr bwMode="auto">
            <a:xfrm>
              <a:off x="1258888" y="1096963"/>
              <a:ext cx="242888" cy="153988"/>
            </a:xfrm>
            <a:custGeom>
              <a:avLst/>
              <a:gdLst>
                <a:gd name="T0" fmla="*/ 0 w 87"/>
                <a:gd name="T1" fmla="*/ 27998 h 55"/>
                <a:gd name="T2" fmla="*/ 209386 w 87"/>
                <a:gd name="T3" fmla="*/ 153988 h 55"/>
                <a:gd name="T4" fmla="*/ 242888 w 87"/>
                <a:gd name="T5" fmla="*/ 92393 h 55"/>
                <a:gd name="T6" fmla="*/ 16751 w 87"/>
                <a:gd name="T7" fmla="*/ 0 h 55"/>
                <a:gd name="T8" fmla="*/ 0 w 87"/>
                <a:gd name="T9" fmla="*/ 27998 h 55"/>
                <a:gd name="T10" fmla="*/ 0 60000 65536"/>
                <a:gd name="T11" fmla="*/ 0 60000 65536"/>
                <a:gd name="T12" fmla="*/ 0 60000 65536"/>
                <a:gd name="T13" fmla="*/ 0 60000 65536"/>
                <a:gd name="T14" fmla="*/ 0 60000 65536"/>
                <a:gd name="T15" fmla="*/ 0 w 87"/>
                <a:gd name="T16" fmla="*/ 0 h 55"/>
                <a:gd name="T17" fmla="*/ 87 w 87"/>
                <a:gd name="T18" fmla="*/ 55 h 55"/>
              </a:gdLst>
              <a:ahLst/>
              <a:cxnLst>
                <a:cxn ang="T10">
                  <a:pos x="T0" y="T1"/>
                </a:cxn>
                <a:cxn ang="T11">
                  <a:pos x="T2" y="T3"/>
                </a:cxn>
                <a:cxn ang="T12">
                  <a:pos x="T4" y="T5"/>
                </a:cxn>
                <a:cxn ang="T13">
                  <a:pos x="T6" y="T7"/>
                </a:cxn>
                <a:cxn ang="T14">
                  <a:pos x="T8" y="T9"/>
                </a:cxn>
              </a:cxnLst>
              <a:rect l="T15" t="T16" r="T17" b="T18"/>
              <a:pathLst>
                <a:path w="87" h="55">
                  <a:moveTo>
                    <a:pt x="0" y="10"/>
                  </a:moveTo>
                  <a:cubicBezTo>
                    <a:pt x="75" y="55"/>
                    <a:pt x="75" y="55"/>
                    <a:pt x="75" y="55"/>
                  </a:cubicBezTo>
                  <a:cubicBezTo>
                    <a:pt x="80" y="47"/>
                    <a:pt x="83" y="42"/>
                    <a:pt x="87" y="33"/>
                  </a:cubicBezTo>
                  <a:cubicBezTo>
                    <a:pt x="6" y="0"/>
                    <a:pt x="6" y="0"/>
                    <a:pt x="6" y="0"/>
                  </a:cubicBezTo>
                  <a:cubicBezTo>
                    <a:pt x="4" y="5"/>
                    <a:pt x="3" y="5"/>
                    <a:pt x="0" y="10"/>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6" name="Freeform 209"/>
            <p:cNvSpPr>
              <a:spLocks noChangeArrowheads="1"/>
            </p:cNvSpPr>
            <p:nvPr/>
          </p:nvSpPr>
          <p:spPr bwMode="auto">
            <a:xfrm>
              <a:off x="1287463" y="1052513"/>
              <a:ext cx="258763" cy="117475"/>
            </a:xfrm>
            <a:custGeom>
              <a:avLst/>
              <a:gdLst>
                <a:gd name="T0" fmla="*/ 0 w 93"/>
                <a:gd name="T1" fmla="*/ 25173 h 42"/>
                <a:gd name="T2" fmla="*/ 225374 w 93"/>
                <a:gd name="T3" fmla="*/ 117475 h 42"/>
                <a:gd name="T4" fmla="*/ 258763 w 93"/>
                <a:gd name="T5" fmla="*/ 36361 h 42"/>
                <a:gd name="T6" fmla="*/ 13912 w 93"/>
                <a:gd name="T7" fmla="*/ 0 h 42"/>
                <a:gd name="T8" fmla="*/ 0 w 93"/>
                <a:gd name="T9" fmla="*/ 25173 h 42"/>
                <a:gd name="T10" fmla="*/ 0 60000 65536"/>
                <a:gd name="T11" fmla="*/ 0 60000 65536"/>
                <a:gd name="T12" fmla="*/ 0 60000 65536"/>
                <a:gd name="T13" fmla="*/ 0 60000 65536"/>
                <a:gd name="T14" fmla="*/ 0 60000 65536"/>
                <a:gd name="T15" fmla="*/ 0 w 93"/>
                <a:gd name="T16" fmla="*/ 0 h 42"/>
                <a:gd name="T17" fmla="*/ 93 w 93"/>
                <a:gd name="T18" fmla="*/ 42 h 42"/>
              </a:gdLst>
              <a:ahLst/>
              <a:cxnLst>
                <a:cxn ang="T10">
                  <a:pos x="T0" y="T1"/>
                </a:cxn>
                <a:cxn ang="T11">
                  <a:pos x="T2" y="T3"/>
                </a:cxn>
                <a:cxn ang="T12">
                  <a:pos x="T4" y="T5"/>
                </a:cxn>
                <a:cxn ang="T13">
                  <a:pos x="T6" y="T7"/>
                </a:cxn>
                <a:cxn ang="T14">
                  <a:pos x="T8" y="T9"/>
                </a:cxn>
              </a:cxnLst>
              <a:rect l="T15" t="T16" r="T17" b="T18"/>
              <a:pathLst>
                <a:path w="93" h="42">
                  <a:moveTo>
                    <a:pt x="0" y="9"/>
                  </a:moveTo>
                  <a:cubicBezTo>
                    <a:pt x="81" y="42"/>
                    <a:pt x="81" y="42"/>
                    <a:pt x="81" y="42"/>
                  </a:cubicBezTo>
                  <a:cubicBezTo>
                    <a:pt x="88" y="30"/>
                    <a:pt x="89" y="27"/>
                    <a:pt x="93" y="13"/>
                  </a:cubicBezTo>
                  <a:cubicBezTo>
                    <a:pt x="5" y="0"/>
                    <a:pt x="5" y="0"/>
                    <a:pt x="5" y="0"/>
                  </a:cubicBezTo>
                  <a:cubicBezTo>
                    <a:pt x="3" y="7"/>
                    <a:pt x="4" y="3"/>
                    <a:pt x="0" y="9"/>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7" name="Freeform 210"/>
            <p:cNvSpPr>
              <a:spLocks noChangeArrowheads="1"/>
            </p:cNvSpPr>
            <p:nvPr/>
          </p:nvSpPr>
          <p:spPr bwMode="auto">
            <a:xfrm>
              <a:off x="0" y="0"/>
              <a:ext cx="1604963" cy="1071563"/>
            </a:xfrm>
            <a:custGeom>
              <a:avLst/>
              <a:gdLst>
                <a:gd name="T0" fmla="*/ 809460 w 575"/>
                <a:gd name="T1" fmla="*/ 5581 h 384"/>
                <a:gd name="T2" fmla="*/ 809460 w 575"/>
                <a:gd name="T3" fmla="*/ 5581 h 384"/>
                <a:gd name="T4" fmla="*/ 809460 w 575"/>
                <a:gd name="T5" fmla="*/ 5581 h 384"/>
                <a:gd name="T6" fmla="*/ 809460 w 575"/>
                <a:gd name="T7" fmla="*/ 5581 h 384"/>
                <a:gd name="T8" fmla="*/ 809460 w 575"/>
                <a:gd name="T9" fmla="*/ 5581 h 384"/>
                <a:gd name="T10" fmla="*/ 0 w 575"/>
                <a:gd name="T11" fmla="*/ 795301 h 384"/>
                <a:gd name="T12" fmla="*/ 36286 w 575"/>
                <a:gd name="T13" fmla="*/ 1049239 h 384"/>
                <a:gd name="T14" fmla="*/ 284706 w 575"/>
                <a:gd name="T15" fmla="*/ 1018543 h 384"/>
                <a:gd name="T16" fmla="*/ 242838 w 575"/>
                <a:gd name="T17" fmla="*/ 798091 h 384"/>
                <a:gd name="T18" fmla="*/ 806668 w 575"/>
                <a:gd name="T19" fmla="*/ 248357 h 384"/>
                <a:gd name="T20" fmla="*/ 1356543 w 575"/>
                <a:gd name="T21" fmla="*/ 812044 h 384"/>
                <a:gd name="T22" fmla="*/ 1309092 w 575"/>
                <a:gd name="T23" fmla="*/ 1032496 h 384"/>
                <a:gd name="T24" fmla="*/ 1554721 w 575"/>
                <a:gd name="T25" fmla="*/ 1071563 h 384"/>
                <a:gd name="T26" fmla="*/ 1599381 w 575"/>
                <a:gd name="T27" fmla="*/ 817625 h 384"/>
                <a:gd name="T28" fmla="*/ 809460 w 575"/>
                <a:gd name="T29" fmla="*/ 5581 h 3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75"/>
                <a:gd name="T46" fmla="*/ 0 h 384"/>
                <a:gd name="T47" fmla="*/ 575 w 575"/>
                <a:gd name="T48" fmla="*/ 384 h 38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75" h="384">
                  <a:moveTo>
                    <a:pt x="290" y="2"/>
                  </a:moveTo>
                  <a:cubicBezTo>
                    <a:pt x="290" y="2"/>
                    <a:pt x="290" y="2"/>
                    <a:pt x="290" y="2"/>
                  </a:cubicBezTo>
                  <a:cubicBezTo>
                    <a:pt x="290" y="2"/>
                    <a:pt x="290" y="2"/>
                    <a:pt x="290" y="2"/>
                  </a:cubicBezTo>
                  <a:cubicBezTo>
                    <a:pt x="290" y="2"/>
                    <a:pt x="290" y="2"/>
                    <a:pt x="290" y="2"/>
                  </a:cubicBezTo>
                  <a:cubicBezTo>
                    <a:pt x="290" y="2"/>
                    <a:pt x="290" y="2"/>
                    <a:pt x="290" y="2"/>
                  </a:cubicBezTo>
                  <a:cubicBezTo>
                    <a:pt x="132" y="0"/>
                    <a:pt x="1" y="127"/>
                    <a:pt x="0" y="285"/>
                  </a:cubicBezTo>
                  <a:cubicBezTo>
                    <a:pt x="0" y="317"/>
                    <a:pt x="4" y="348"/>
                    <a:pt x="13" y="376"/>
                  </a:cubicBezTo>
                  <a:cubicBezTo>
                    <a:pt x="102" y="365"/>
                    <a:pt x="102" y="365"/>
                    <a:pt x="102" y="365"/>
                  </a:cubicBezTo>
                  <a:cubicBezTo>
                    <a:pt x="91" y="342"/>
                    <a:pt x="86" y="314"/>
                    <a:pt x="87" y="286"/>
                  </a:cubicBezTo>
                  <a:cubicBezTo>
                    <a:pt x="88" y="176"/>
                    <a:pt x="179" y="87"/>
                    <a:pt x="289" y="89"/>
                  </a:cubicBezTo>
                  <a:cubicBezTo>
                    <a:pt x="399" y="90"/>
                    <a:pt x="488" y="181"/>
                    <a:pt x="486" y="291"/>
                  </a:cubicBezTo>
                  <a:cubicBezTo>
                    <a:pt x="486" y="319"/>
                    <a:pt x="480" y="346"/>
                    <a:pt x="469" y="370"/>
                  </a:cubicBezTo>
                  <a:cubicBezTo>
                    <a:pt x="557" y="384"/>
                    <a:pt x="557" y="384"/>
                    <a:pt x="557" y="384"/>
                  </a:cubicBezTo>
                  <a:cubicBezTo>
                    <a:pt x="568" y="355"/>
                    <a:pt x="573" y="324"/>
                    <a:pt x="573" y="293"/>
                  </a:cubicBezTo>
                  <a:cubicBezTo>
                    <a:pt x="575" y="134"/>
                    <a:pt x="448" y="4"/>
                    <a:pt x="290" y="2"/>
                  </a:cubicBez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48" name="组合 6"/>
          <p:cNvGrpSpPr/>
          <p:nvPr/>
        </p:nvGrpSpPr>
        <p:grpSpPr bwMode="auto">
          <a:xfrm>
            <a:off x="2994025" y="1262063"/>
            <a:ext cx="1609725" cy="1692275"/>
            <a:chOff x="0" y="0"/>
            <a:chExt cx="1609725" cy="1692275"/>
          </a:xfrm>
          <a:solidFill>
            <a:schemeClr val="tx1"/>
          </a:solidFill>
        </p:grpSpPr>
        <p:sp>
          <p:nvSpPr>
            <p:cNvPr id="49" name="Freeform 214"/>
            <p:cNvSpPr>
              <a:spLocks noChangeArrowheads="1"/>
            </p:cNvSpPr>
            <p:nvPr/>
          </p:nvSpPr>
          <p:spPr bwMode="auto">
            <a:xfrm>
              <a:off x="25400" y="452438"/>
              <a:ext cx="228600" cy="153988"/>
            </a:xfrm>
            <a:custGeom>
              <a:avLst/>
              <a:gdLst>
                <a:gd name="T0" fmla="*/ 228600 w 82"/>
                <a:gd name="T1" fmla="*/ 134390 h 55"/>
                <a:gd name="T2" fmla="*/ 25090 w 82"/>
                <a:gd name="T3" fmla="*/ 0 h 55"/>
                <a:gd name="T4" fmla="*/ 0 w 82"/>
                <a:gd name="T5" fmla="*/ 39197 h 55"/>
                <a:gd name="T6" fmla="*/ 214661 w 82"/>
                <a:gd name="T7" fmla="*/ 153988 h 55"/>
                <a:gd name="T8" fmla="*/ 228600 w 82"/>
                <a:gd name="T9" fmla="*/ 134390 h 55"/>
                <a:gd name="T10" fmla="*/ 0 60000 65536"/>
                <a:gd name="T11" fmla="*/ 0 60000 65536"/>
                <a:gd name="T12" fmla="*/ 0 60000 65536"/>
                <a:gd name="T13" fmla="*/ 0 60000 65536"/>
                <a:gd name="T14" fmla="*/ 0 60000 65536"/>
                <a:gd name="T15" fmla="*/ 0 w 82"/>
                <a:gd name="T16" fmla="*/ 0 h 55"/>
                <a:gd name="T17" fmla="*/ 82 w 82"/>
                <a:gd name="T18" fmla="*/ 55 h 55"/>
              </a:gdLst>
              <a:ahLst/>
              <a:cxnLst>
                <a:cxn ang="T10">
                  <a:pos x="T0" y="T1"/>
                </a:cxn>
                <a:cxn ang="T11">
                  <a:pos x="T2" y="T3"/>
                </a:cxn>
                <a:cxn ang="T12">
                  <a:pos x="T4" y="T5"/>
                </a:cxn>
                <a:cxn ang="T13">
                  <a:pos x="T6" y="T7"/>
                </a:cxn>
                <a:cxn ang="T14">
                  <a:pos x="T8" y="T9"/>
                </a:cxn>
              </a:cxnLst>
              <a:rect l="T15" t="T16" r="T17" b="T18"/>
              <a:pathLst>
                <a:path w="82" h="55">
                  <a:moveTo>
                    <a:pt x="82" y="48"/>
                  </a:moveTo>
                  <a:cubicBezTo>
                    <a:pt x="9" y="0"/>
                    <a:pt x="9" y="0"/>
                    <a:pt x="9" y="0"/>
                  </a:cubicBezTo>
                  <a:cubicBezTo>
                    <a:pt x="5" y="6"/>
                    <a:pt x="5" y="8"/>
                    <a:pt x="0" y="14"/>
                  </a:cubicBezTo>
                  <a:cubicBezTo>
                    <a:pt x="77" y="55"/>
                    <a:pt x="77" y="55"/>
                    <a:pt x="77" y="55"/>
                  </a:cubicBezTo>
                  <a:cubicBezTo>
                    <a:pt x="80" y="51"/>
                    <a:pt x="79" y="52"/>
                    <a:pt x="82" y="48"/>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0" name="Freeform 215"/>
            <p:cNvSpPr>
              <a:spLocks noChangeArrowheads="1"/>
            </p:cNvSpPr>
            <p:nvPr/>
          </p:nvSpPr>
          <p:spPr bwMode="auto">
            <a:xfrm>
              <a:off x="0" y="506413"/>
              <a:ext cx="228600" cy="133350"/>
            </a:xfrm>
            <a:custGeom>
              <a:avLst/>
              <a:gdLst>
                <a:gd name="T0" fmla="*/ 228600 w 82"/>
                <a:gd name="T1" fmla="*/ 119459 h 48"/>
                <a:gd name="T2" fmla="*/ 16727 w 82"/>
                <a:gd name="T3" fmla="*/ 0 h 48"/>
                <a:gd name="T4" fmla="*/ 0 w 82"/>
                <a:gd name="T5" fmla="*/ 33338 h 48"/>
                <a:gd name="T6" fmla="*/ 223024 w 82"/>
                <a:gd name="T7" fmla="*/ 133350 h 48"/>
                <a:gd name="T8" fmla="*/ 228600 w 82"/>
                <a:gd name="T9" fmla="*/ 119459 h 48"/>
                <a:gd name="T10" fmla="*/ 0 60000 65536"/>
                <a:gd name="T11" fmla="*/ 0 60000 65536"/>
                <a:gd name="T12" fmla="*/ 0 60000 65536"/>
                <a:gd name="T13" fmla="*/ 0 60000 65536"/>
                <a:gd name="T14" fmla="*/ 0 60000 65536"/>
                <a:gd name="T15" fmla="*/ 0 w 82"/>
                <a:gd name="T16" fmla="*/ 0 h 48"/>
                <a:gd name="T17" fmla="*/ 82 w 82"/>
                <a:gd name="T18" fmla="*/ 48 h 48"/>
              </a:gdLst>
              <a:ahLst/>
              <a:cxnLst>
                <a:cxn ang="T10">
                  <a:pos x="T0" y="T1"/>
                </a:cxn>
                <a:cxn ang="T11">
                  <a:pos x="T2" y="T3"/>
                </a:cxn>
                <a:cxn ang="T12">
                  <a:pos x="T4" y="T5"/>
                </a:cxn>
                <a:cxn ang="T13">
                  <a:pos x="T6" y="T7"/>
                </a:cxn>
                <a:cxn ang="T14">
                  <a:pos x="T8" y="T9"/>
                </a:cxn>
              </a:cxnLst>
              <a:rect l="T15" t="T16" r="T17" b="T18"/>
              <a:pathLst>
                <a:path w="82" h="48">
                  <a:moveTo>
                    <a:pt x="82" y="43"/>
                  </a:moveTo>
                  <a:cubicBezTo>
                    <a:pt x="6" y="0"/>
                    <a:pt x="6" y="0"/>
                    <a:pt x="6" y="0"/>
                  </a:cubicBezTo>
                  <a:cubicBezTo>
                    <a:pt x="3" y="7"/>
                    <a:pt x="3" y="6"/>
                    <a:pt x="0" y="12"/>
                  </a:cubicBezTo>
                  <a:cubicBezTo>
                    <a:pt x="80" y="48"/>
                    <a:pt x="80" y="48"/>
                    <a:pt x="80" y="48"/>
                  </a:cubicBezTo>
                  <a:cubicBezTo>
                    <a:pt x="81" y="44"/>
                    <a:pt x="80" y="46"/>
                    <a:pt x="82" y="43"/>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1" name="Freeform 216"/>
            <p:cNvSpPr>
              <a:spLocks noChangeArrowheads="1"/>
            </p:cNvSpPr>
            <p:nvPr/>
          </p:nvSpPr>
          <p:spPr bwMode="auto">
            <a:xfrm>
              <a:off x="66675" y="374651"/>
              <a:ext cx="217488" cy="187325"/>
            </a:xfrm>
            <a:custGeom>
              <a:avLst/>
              <a:gdLst>
                <a:gd name="T0" fmla="*/ 217488 w 78"/>
                <a:gd name="T1" fmla="*/ 167754 h 67"/>
                <a:gd name="T2" fmla="*/ 41825 w 78"/>
                <a:gd name="T3" fmla="*/ 0 h 67"/>
                <a:gd name="T4" fmla="*/ 0 w 78"/>
                <a:gd name="T5" fmla="*/ 53122 h 67"/>
                <a:gd name="T6" fmla="*/ 200758 w 78"/>
                <a:gd name="T7" fmla="*/ 187325 h 67"/>
                <a:gd name="T8" fmla="*/ 217488 w 78"/>
                <a:gd name="T9" fmla="*/ 167754 h 67"/>
                <a:gd name="T10" fmla="*/ 0 60000 65536"/>
                <a:gd name="T11" fmla="*/ 0 60000 65536"/>
                <a:gd name="T12" fmla="*/ 0 60000 65536"/>
                <a:gd name="T13" fmla="*/ 0 60000 65536"/>
                <a:gd name="T14" fmla="*/ 0 60000 65536"/>
                <a:gd name="T15" fmla="*/ 0 w 78"/>
                <a:gd name="T16" fmla="*/ 0 h 67"/>
                <a:gd name="T17" fmla="*/ 78 w 78"/>
                <a:gd name="T18" fmla="*/ 67 h 67"/>
              </a:gdLst>
              <a:ahLst/>
              <a:cxnLst>
                <a:cxn ang="T10">
                  <a:pos x="T0" y="T1"/>
                </a:cxn>
                <a:cxn ang="T11">
                  <a:pos x="T2" y="T3"/>
                </a:cxn>
                <a:cxn ang="T12">
                  <a:pos x="T4" y="T5"/>
                </a:cxn>
                <a:cxn ang="T13">
                  <a:pos x="T6" y="T7"/>
                </a:cxn>
                <a:cxn ang="T14">
                  <a:pos x="T8" y="T9"/>
                </a:cxn>
              </a:cxnLst>
              <a:rect l="T15" t="T16" r="T17" b="T18"/>
              <a:pathLst>
                <a:path w="78" h="67">
                  <a:moveTo>
                    <a:pt x="78" y="60"/>
                  </a:moveTo>
                  <a:cubicBezTo>
                    <a:pt x="15" y="0"/>
                    <a:pt x="15" y="0"/>
                    <a:pt x="15" y="0"/>
                  </a:cubicBezTo>
                  <a:cubicBezTo>
                    <a:pt x="7" y="9"/>
                    <a:pt x="7" y="9"/>
                    <a:pt x="0" y="19"/>
                  </a:cubicBezTo>
                  <a:cubicBezTo>
                    <a:pt x="72" y="67"/>
                    <a:pt x="72" y="67"/>
                    <a:pt x="72" y="67"/>
                  </a:cubicBezTo>
                  <a:cubicBezTo>
                    <a:pt x="77" y="62"/>
                    <a:pt x="73" y="66"/>
                    <a:pt x="78" y="6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2" name="Freeform 217"/>
            <p:cNvSpPr>
              <a:spLocks noChangeArrowheads="1"/>
            </p:cNvSpPr>
            <p:nvPr/>
          </p:nvSpPr>
          <p:spPr bwMode="auto">
            <a:xfrm>
              <a:off x="125413" y="304801"/>
              <a:ext cx="195263" cy="220663"/>
            </a:xfrm>
            <a:custGeom>
              <a:avLst/>
              <a:gdLst>
                <a:gd name="T0" fmla="*/ 195263 w 70"/>
                <a:gd name="T1" fmla="*/ 195524 h 79"/>
                <a:gd name="T2" fmla="*/ 50210 w 70"/>
                <a:gd name="T3" fmla="*/ 0 h 79"/>
                <a:gd name="T4" fmla="*/ 0 w 70"/>
                <a:gd name="T5" fmla="*/ 50278 h 79"/>
                <a:gd name="T6" fmla="*/ 172947 w 70"/>
                <a:gd name="T7" fmla="*/ 220663 h 79"/>
                <a:gd name="T8" fmla="*/ 195263 w 70"/>
                <a:gd name="T9" fmla="*/ 195524 h 79"/>
                <a:gd name="T10" fmla="*/ 0 60000 65536"/>
                <a:gd name="T11" fmla="*/ 0 60000 65536"/>
                <a:gd name="T12" fmla="*/ 0 60000 65536"/>
                <a:gd name="T13" fmla="*/ 0 60000 65536"/>
                <a:gd name="T14" fmla="*/ 0 60000 65536"/>
                <a:gd name="T15" fmla="*/ 0 w 70"/>
                <a:gd name="T16" fmla="*/ 0 h 79"/>
                <a:gd name="T17" fmla="*/ 70 w 70"/>
                <a:gd name="T18" fmla="*/ 79 h 79"/>
              </a:gdLst>
              <a:ahLst/>
              <a:cxnLst>
                <a:cxn ang="T10">
                  <a:pos x="T0" y="T1"/>
                </a:cxn>
                <a:cxn ang="T11">
                  <a:pos x="T2" y="T3"/>
                </a:cxn>
                <a:cxn ang="T12">
                  <a:pos x="T4" y="T5"/>
                </a:cxn>
                <a:cxn ang="T13">
                  <a:pos x="T6" y="T7"/>
                </a:cxn>
                <a:cxn ang="T14">
                  <a:pos x="T8" y="T9"/>
                </a:cxn>
              </a:cxnLst>
              <a:rect l="T15" t="T16" r="T17" b="T18"/>
              <a:pathLst>
                <a:path w="70" h="79">
                  <a:moveTo>
                    <a:pt x="70" y="70"/>
                  </a:moveTo>
                  <a:cubicBezTo>
                    <a:pt x="18" y="0"/>
                    <a:pt x="18" y="0"/>
                    <a:pt x="18" y="0"/>
                  </a:cubicBezTo>
                  <a:cubicBezTo>
                    <a:pt x="11" y="6"/>
                    <a:pt x="6" y="10"/>
                    <a:pt x="0" y="18"/>
                  </a:cubicBezTo>
                  <a:cubicBezTo>
                    <a:pt x="62" y="79"/>
                    <a:pt x="62" y="79"/>
                    <a:pt x="62" y="79"/>
                  </a:cubicBezTo>
                  <a:cubicBezTo>
                    <a:pt x="66" y="74"/>
                    <a:pt x="66" y="74"/>
                    <a:pt x="70" y="7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3" name="Freeform 218"/>
            <p:cNvSpPr>
              <a:spLocks noChangeArrowheads="1"/>
            </p:cNvSpPr>
            <p:nvPr/>
          </p:nvSpPr>
          <p:spPr bwMode="auto">
            <a:xfrm>
              <a:off x="188913" y="234951"/>
              <a:ext cx="168275" cy="249238"/>
            </a:xfrm>
            <a:custGeom>
              <a:avLst/>
              <a:gdLst>
                <a:gd name="T0" fmla="*/ 168275 w 60"/>
                <a:gd name="T1" fmla="*/ 229635 h 89"/>
                <a:gd name="T2" fmla="*/ 70115 w 60"/>
                <a:gd name="T3" fmla="*/ 0 h 89"/>
                <a:gd name="T4" fmla="*/ 0 w 60"/>
                <a:gd name="T5" fmla="*/ 53208 h 89"/>
                <a:gd name="T6" fmla="*/ 145838 w 60"/>
                <a:gd name="T7" fmla="*/ 249238 h 89"/>
                <a:gd name="T8" fmla="*/ 168275 w 60"/>
                <a:gd name="T9" fmla="*/ 229635 h 89"/>
                <a:gd name="T10" fmla="*/ 0 60000 65536"/>
                <a:gd name="T11" fmla="*/ 0 60000 65536"/>
                <a:gd name="T12" fmla="*/ 0 60000 65536"/>
                <a:gd name="T13" fmla="*/ 0 60000 65536"/>
                <a:gd name="T14" fmla="*/ 0 60000 65536"/>
                <a:gd name="T15" fmla="*/ 0 w 60"/>
                <a:gd name="T16" fmla="*/ 0 h 89"/>
                <a:gd name="T17" fmla="*/ 60 w 60"/>
                <a:gd name="T18" fmla="*/ 89 h 89"/>
              </a:gdLst>
              <a:ahLst/>
              <a:cxnLst>
                <a:cxn ang="T10">
                  <a:pos x="T0" y="T1"/>
                </a:cxn>
                <a:cxn ang="T11">
                  <a:pos x="T2" y="T3"/>
                </a:cxn>
                <a:cxn ang="T12">
                  <a:pos x="T4" y="T5"/>
                </a:cxn>
                <a:cxn ang="T13">
                  <a:pos x="T6" y="T7"/>
                </a:cxn>
                <a:cxn ang="T14">
                  <a:pos x="T8" y="T9"/>
                </a:cxn>
              </a:cxnLst>
              <a:rect l="T15" t="T16" r="T17" b="T18"/>
              <a:pathLst>
                <a:path w="60" h="89">
                  <a:moveTo>
                    <a:pt x="60" y="82"/>
                  </a:moveTo>
                  <a:cubicBezTo>
                    <a:pt x="25" y="0"/>
                    <a:pt x="25" y="0"/>
                    <a:pt x="25" y="0"/>
                  </a:cubicBezTo>
                  <a:cubicBezTo>
                    <a:pt x="13" y="8"/>
                    <a:pt x="10" y="10"/>
                    <a:pt x="0" y="19"/>
                  </a:cubicBezTo>
                  <a:cubicBezTo>
                    <a:pt x="52" y="89"/>
                    <a:pt x="52" y="89"/>
                    <a:pt x="52" y="89"/>
                  </a:cubicBezTo>
                  <a:cubicBezTo>
                    <a:pt x="58" y="84"/>
                    <a:pt x="55" y="87"/>
                    <a:pt x="60" y="82"/>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4" name="Freeform 219"/>
            <p:cNvSpPr>
              <a:spLocks noChangeArrowheads="1"/>
            </p:cNvSpPr>
            <p:nvPr/>
          </p:nvSpPr>
          <p:spPr bwMode="auto">
            <a:xfrm>
              <a:off x="320675" y="1373188"/>
              <a:ext cx="147638" cy="230188"/>
            </a:xfrm>
            <a:custGeom>
              <a:avLst/>
              <a:gdLst>
                <a:gd name="T0" fmla="*/ 130924 w 53"/>
                <a:gd name="T1" fmla="*/ 0 h 82"/>
                <a:gd name="T2" fmla="*/ 0 w 53"/>
                <a:gd name="T3" fmla="*/ 207731 h 82"/>
                <a:gd name="T4" fmla="*/ 38999 w 53"/>
                <a:gd name="T5" fmla="*/ 230188 h 82"/>
                <a:gd name="T6" fmla="*/ 147638 w 53"/>
                <a:gd name="T7" fmla="*/ 11229 h 82"/>
                <a:gd name="T8" fmla="*/ 130924 w 53"/>
                <a:gd name="T9" fmla="*/ 0 h 82"/>
                <a:gd name="T10" fmla="*/ 0 60000 65536"/>
                <a:gd name="T11" fmla="*/ 0 60000 65536"/>
                <a:gd name="T12" fmla="*/ 0 60000 65536"/>
                <a:gd name="T13" fmla="*/ 0 60000 65536"/>
                <a:gd name="T14" fmla="*/ 0 60000 65536"/>
                <a:gd name="T15" fmla="*/ 0 w 53"/>
                <a:gd name="T16" fmla="*/ 0 h 82"/>
                <a:gd name="T17" fmla="*/ 53 w 53"/>
                <a:gd name="T18" fmla="*/ 82 h 82"/>
              </a:gdLst>
              <a:ahLst/>
              <a:cxnLst>
                <a:cxn ang="T10">
                  <a:pos x="T0" y="T1"/>
                </a:cxn>
                <a:cxn ang="T11">
                  <a:pos x="T2" y="T3"/>
                </a:cxn>
                <a:cxn ang="T12">
                  <a:pos x="T4" y="T5"/>
                </a:cxn>
                <a:cxn ang="T13">
                  <a:pos x="T6" y="T7"/>
                </a:cxn>
                <a:cxn ang="T14">
                  <a:pos x="T8" y="T9"/>
                </a:cxn>
              </a:cxnLst>
              <a:rect l="T15" t="T16" r="T17" b="T18"/>
              <a:pathLst>
                <a:path w="53" h="82">
                  <a:moveTo>
                    <a:pt x="47" y="0"/>
                  </a:moveTo>
                  <a:cubicBezTo>
                    <a:pt x="0" y="74"/>
                    <a:pt x="0" y="74"/>
                    <a:pt x="0" y="74"/>
                  </a:cubicBezTo>
                  <a:cubicBezTo>
                    <a:pt x="7" y="78"/>
                    <a:pt x="8" y="79"/>
                    <a:pt x="14" y="82"/>
                  </a:cubicBezTo>
                  <a:cubicBezTo>
                    <a:pt x="53" y="4"/>
                    <a:pt x="53" y="4"/>
                    <a:pt x="53" y="4"/>
                  </a:cubicBezTo>
                  <a:cubicBezTo>
                    <a:pt x="49" y="2"/>
                    <a:pt x="50" y="3"/>
                    <a:pt x="47" y="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5" name="Freeform 220"/>
            <p:cNvSpPr>
              <a:spLocks noChangeArrowheads="1"/>
            </p:cNvSpPr>
            <p:nvPr/>
          </p:nvSpPr>
          <p:spPr bwMode="auto">
            <a:xfrm>
              <a:off x="273050" y="1357313"/>
              <a:ext cx="157163" cy="214313"/>
            </a:xfrm>
            <a:custGeom>
              <a:avLst/>
              <a:gdLst>
                <a:gd name="T0" fmla="*/ 143131 w 56"/>
                <a:gd name="T1" fmla="*/ 0 h 77"/>
                <a:gd name="T2" fmla="*/ 0 w 56"/>
                <a:gd name="T3" fmla="*/ 194830 h 77"/>
                <a:gd name="T4" fmla="*/ 30871 w 56"/>
                <a:gd name="T5" fmla="*/ 214313 h 77"/>
                <a:gd name="T6" fmla="*/ 157163 w 56"/>
                <a:gd name="T7" fmla="*/ 8350 h 77"/>
                <a:gd name="T8" fmla="*/ 143131 w 56"/>
                <a:gd name="T9" fmla="*/ 0 h 77"/>
                <a:gd name="T10" fmla="*/ 0 60000 65536"/>
                <a:gd name="T11" fmla="*/ 0 60000 65536"/>
                <a:gd name="T12" fmla="*/ 0 60000 65536"/>
                <a:gd name="T13" fmla="*/ 0 60000 65536"/>
                <a:gd name="T14" fmla="*/ 0 60000 65536"/>
                <a:gd name="T15" fmla="*/ 0 w 56"/>
                <a:gd name="T16" fmla="*/ 0 h 77"/>
                <a:gd name="T17" fmla="*/ 56 w 56"/>
                <a:gd name="T18" fmla="*/ 77 h 77"/>
              </a:gdLst>
              <a:ahLst/>
              <a:cxnLst>
                <a:cxn ang="T10">
                  <a:pos x="T0" y="T1"/>
                </a:cxn>
                <a:cxn ang="T11">
                  <a:pos x="T2" y="T3"/>
                </a:cxn>
                <a:cxn ang="T12">
                  <a:pos x="T4" y="T5"/>
                </a:cxn>
                <a:cxn ang="T13">
                  <a:pos x="T6" y="T7"/>
                </a:cxn>
                <a:cxn ang="T14">
                  <a:pos x="T8" y="T9"/>
                </a:cxn>
              </a:cxnLst>
              <a:rect l="T15" t="T16" r="T17" b="T18"/>
              <a:pathLst>
                <a:path w="56" h="77">
                  <a:moveTo>
                    <a:pt x="51" y="0"/>
                  </a:moveTo>
                  <a:cubicBezTo>
                    <a:pt x="0" y="70"/>
                    <a:pt x="0" y="70"/>
                    <a:pt x="0" y="70"/>
                  </a:cubicBezTo>
                  <a:cubicBezTo>
                    <a:pt x="6" y="74"/>
                    <a:pt x="6" y="74"/>
                    <a:pt x="11" y="77"/>
                  </a:cubicBezTo>
                  <a:cubicBezTo>
                    <a:pt x="56" y="3"/>
                    <a:pt x="56" y="3"/>
                    <a:pt x="56" y="3"/>
                  </a:cubicBezTo>
                  <a:cubicBezTo>
                    <a:pt x="53" y="0"/>
                    <a:pt x="54" y="2"/>
                    <a:pt x="51" y="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6" name="Freeform 221"/>
            <p:cNvSpPr>
              <a:spLocks noChangeArrowheads="1"/>
            </p:cNvSpPr>
            <p:nvPr/>
          </p:nvSpPr>
          <p:spPr bwMode="auto">
            <a:xfrm>
              <a:off x="387350" y="1395413"/>
              <a:ext cx="131763" cy="246063"/>
            </a:xfrm>
            <a:custGeom>
              <a:avLst/>
              <a:gdLst>
                <a:gd name="T0" fmla="*/ 106532 w 47"/>
                <a:gd name="T1" fmla="*/ 0 h 88"/>
                <a:gd name="T2" fmla="*/ 0 w 47"/>
                <a:gd name="T3" fmla="*/ 220897 h 88"/>
                <a:gd name="T4" fmla="*/ 64480 w 47"/>
                <a:gd name="T5" fmla="*/ 246063 h 88"/>
                <a:gd name="T6" fmla="*/ 131763 w 47"/>
                <a:gd name="T7" fmla="*/ 11185 h 88"/>
                <a:gd name="T8" fmla="*/ 106532 w 47"/>
                <a:gd name="T9" fmla="*/ 0 h 88"/>
                <a:gd name="T10" fmla="*/ 0 60000 65536"/>
                <a:gd name="T11" fmla="*/ 0 60000 65536"/>
                <a:gd name="T12" fmla="*/ 0 60000 65536"/>
                <a:gd name="T13" fmla="*/ 0 60000 65536"/>
                <a:gd name="T14" fmla="*/ 0 60000 65536"/>
                <a:gd name="T15" fmla="*/ 0 w 47"/>
                <a:gd name="T16" fmla="*/ 0 h 88"/>
                <a:gd name="T17" fmla="*/ 47 w 47"/>
                <a:gd name="T18" fmla="*/ 88 h 88"/>
              </a:gdLst>
              <a:ahLst/>
              <a:cxnLst>
                <a:cxn ang="T10">
                  <a:pos x="T0" y="T1"/>
                </a:cxn>
                <a:cxn ang="T11">
                  <a:pos x="T2" y="T3"/>
                </a:cxn>
                <a:cxn ang="T12">
                  <a:pos x="T4" y="T5"/>
                </a:cxn>
                <a:cxn ang="T13">
                  <a:pos x="T6" y="T7"/>
                </a:cxn>
                <a:cxn ang="T14">
                  <a:pos x="T8" y="T9"/>
                </a:cxn>
              </a:cxnLst>
              <a:rect l="T15" t="T16" r="T17" b="T18"/>
              <a:pathLst>
                <a:path w="47" h="88">
                  <a:moveTo>
                    <a:pt x="38" y="0"/>
                  </a:moveTo>
                  <a:cubicBezTo>
                    <a:pt x="0" y="79"/>
                    <a:pt x="0" y="79"/>
                    <a:pt x="0" y="79"/>
                  </a:cubicBezTo>
                  <a:cubicBezTo>
                    <a:pt x="12" y="84"/>
                    <a:pt x="11" y="84"/>
                    <a:pt x="23" y="88"/>
                  </a:cubicBezTo>
                  <a:cubicBezTo>
                    <a:pt x="47" y="4"/>
                    <a:pt x="47" y="4"/>
                    <a:pt x="47" y="4"/>
                  </a:cubicBezTo>
                  <a:cubicBezTo>
                    <a:pt x="40" y="2"/>
                    <a:pt x="45" y="3"/>
                    <a:pt x="38" y="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7" name="Freeform 222"/>
            <p:cNvSpPr>
              <a:spLocks noChangeArrowheads="1"/>
            </p:cNvSpPr>
            <p:nvPr/>
          </p:nvSpPr>
          <p:spPr bwMode="auto">
            <a:xfrm>
              <a:off x="474663" y="1416051"/>
              <a:ext cx="96838" cy="254000"/>
            </a:xfrm>
            <a:custGeom>
              <a:avLst/>
              <a:gdLst>
                <a:gd name="T0" fmla="*/ 66403 w 35"/>
                <a:gd name="T1" fmla="*/ 0 h 91"/>
                <a:gd name="T2" fmla="*/ 0 w 35"/>
                <a:gd name="T3" fmla="*/ 237253 h 91"/>
                <a:gd name="T4" fmla="*/ 69170 w 35"/>
                <a:gd name="T5" fmla="*/ 254000 h 91"/>
                <a:gd name="T6" fmla="*/ 96838 w 35"/>
                <a:gd name="T7" fmla="*/ 11165 h 91"/>
                <a:gd name="T8" fmla="*/ 66403 w 35"/>
                <a:gd name="T9" fmla="*/ 0 h 91"/>
                <a:gd name="T10" fmla="*/ 0 60000 65536"/>
                <a:gd name="T11" fmla="*/ 0 60000 65536"/>
                <a:gd name="T12" fmla="*/ 0 60000 65536"/>
                <a:gd name="T13" fmla="*/ 0 60000 65536"/>
                <a:gd name="T14" fmla="*/ 0 60000 65536"/>
                <a:gd name="T15" fmla="*/ 0 w 35"/>
                <a:gd name="T16" fmla="*/ 0 h 91"/>
                <a:gd name="T17" fmla="*/ 35 w 35"/>
                <a:gd name="T18" fmla="*/ 91 h 91"/>
              </a:gdLst>
              <a:ahLst/>
              <a:cxnLst>
                <a:cxn ang="T10">
                  <a:pos x="T0" y="T1"/>
                </a:cxn>
                <a:cxn ang="T11">
                  <a:pos x="T2" y="T3"/>
                </a:cxn>
                <a:cxn ang="T12">
                  <a:pos x="T4" y="T5"/>
                </a:cxn>
                <a:cxn ang="T13">
                  <a:pos x="T6" y="T7"/>
                </a:cxn>
                <a:cxn ang="T14">
                  <a:pos x="T8" y="T9"/>
                </a:cxn>
              </a:cxnLst>
              <a:rect l="T15" t="T16" r="T17" b="T18"/>
              <a:pathLst>
                <a:path w="35" h="91">
                  <a:moveTo>
                    <a:pt x="24" y="0"/>
                  </a:moveTo>
                  <a:cubicBezTo>
                    <a:pt x="0" y="85"/>
                    <a:pt x="0" y="85"/>
                    <a:pt x="0" y="85"/>
                  </a:cubicBezTo>
                  <a:cubicBezTo>
                    <a:pt x="10" y="87"/>
                    <a:pt x="15" y="89"/>
                    <a:pt x="25" y="91"/>
                  </a:cubicBezTo>
                  <a:cubicBezTo>
                    <a:pt x="35" y="4"/>
                    <a:pt x="35" y="4"/>
                    <a:pt x="35" y="4"/>
                  </a:cubicBezTo>
                  <a:cubicBezTo>
                    <a:pt x="29" y="3"/>
                    <a:pt x="29" y="2"/>
                    <a:pt x="24" y="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8" name="Freeform 223"/>
            <p:cNvSpPr>
              <a:spLocks noChangeArrowheads="1"/>
            </p:cNvSpPr>
            <p:nvPr/>
          </p:nvSpPr>
          <p:spPr bwMode="auto">
            <a:xfrm>
              <a:off x="566738" y="1431926"/>
              <a:ext cx="85725" cy="254000"/>
            </a:xfrm>
            <a:custGeom>
              <a:avLst/>
              <a:gdLst>
                <a:gd name="T0" fmla="*/ 27653 w 31"/>
                <a:gd name="T1" fmla="*/ 0 h 91"/>
                <a:gd name="T2" fmla="*/ 0 w 31"/>
                <a:gd name="T3" fmla="*/ 242835 h 91"/>
                <a:gd name="T4" fmla="*/ 85725 w 31"/>
                <a:gd name="T5" fmla="*/ 254000 h 91"/>
                <a:gd name="T6" fmla="*/ 55306 w 31"/>
                <a:gd name="T7" fmla="*/ 5582 h 91"/>
                <a:gd name="T8" fmla="*/ 27653 w 31"/>
                <a:gd name="T9" fmla="*/ 0 h 91"/>
                <a:gd name="T10" fmla="*/ 0 60000 65536"/>
                <a:gd name="T11" fmla="*/ 0 60000 65536"/>
                <a:gd name="T12" fmla="*/ 0 60000 65536"/>
                <a:gd name="T13" fmla="*/ 0 60000 65536"/>
                <a:gd name="T14" fmla="*/ 0 60000 65536"/>
                <a:gd name="T15" fmla="*/ 0 w 31"/>
                <a:gd name="T16" fmla="*/ 0 h 91"/>
                <a:gd name="T17" fmla="*/ 31 w 31"/>
                <a:gd name="T18" fmla="*/ 91 h 91"/>
              </a:gdLst>
              <a:ahLst/>
              <a:cxnLst>
                <a:cxn ang="T10">
                  <a:pos x="T0" y="T1"/>
                </a:cxn>
                <a:cxn ang="T11">
                  <a:pos x="T2" y="T3"/>
                </a:cxn>
                <a:cxn ang="T12">
                  <a:pos x="T4" y="T5"/>
                </a:cxn>
                <a:cxn ang="T13">
                  <a:pos x="T6" y="T7"/>
                </a:cxn>
                <a:cxn ang="T14">
                  <a:pos x="T8" y="T9"/>
                </a:cxn>
              </a:cxnLst>
              <a:rect l="T15" t="T16" r="T17" b="T18"/>
              <a:pathLst>
                <a:path w="31" h="91">
                  <a:moveTo>
                    <a:pt x="10" y="0"/>
                  </a:moveTo>
                  <a:cubicBezTo>
                    <a:pt x="0" y="87"/>
                    <a:pt x="0" y="87"/>
                    <a:pt x="0" y="87"/>
                  </a:cubicBezTo>
                  <a:cubicBezTo>
                    <a:pt x="13" y="90"/>
                    <a:pt x="17" y="90"/>
                    <a:pt x="31" y="91"/>
                  </a:cubicBezTo>
                  <a:cubicBezTo>
                    <a:pt x="20" y="2"/>
                    <a:pt x="20" y="2"/>
                    <a:pt x="20" y="2"/>
                  </a:cubicBezTo>
                  <a:cubicBezTo>
                    <a:pt x="13" y="1"/>
                    <a:pt x="16" y="2"/>
                    <a:pt x="10" y="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9" name="Freeform 224"/>
            <p:cNvSpPr>
              <a:spLocks noChangeArrowheads="1"/>
            </p:cNvSpPr>
            <p:nvPr/>
          </p:nvSpPr>
          <p:spPr bwMode="auto">
            <a:xfrm>
              <a:off x="276225" y="0"/>
              <a:ext cx="1333500" cy="1692275"/>
            </a:xfrm>
            <a:custGeom>
              <a:avLst/>
              <a:gdLst>
                <a:gd name="T0" fmla="*/ 1219120 w 478"/>
                <a:gd name="T1" fmla="*/ 678586 h 606"/>
                <a:gd name="T2" fmla="*/ 1219120 w 478"/>
                <a:gd name="T3" fmla="*/ 678586 h 606"/>
                <a:gd name="T4" fmla="*/ 1219120 w 478"/>
                <a:gd name="T5" fmla="*/ 678586 h 606"/>
                <a:gd name="T6" fmla="*/ 1219120 w 478"/>
                <a:gd name="T7" fmla="*/ 678586 h 606"/>
                <a:gd name="T8" fmla="*/ 1219120 w 478"/>
                <a:gd name="T9" fmla="*/ 678586 h 606"/>
                <a:gd name="T10" fmla="*/ 237129 w 478"/>
                <a:gd name="T11" fmla="*/ 114494 h 606"/>
                <a:gd name="T12" fmla="*/ 0 w 478"/>
                <a:gd name="T13" fmla="*/ 223403 h 606"/>
                <a:gd name="T14" fmla="*/ 97641 w 478"/>
                <a:gd name="T15" fmla="*/ 452390 h 606"/>
                <a:gd name="T16" fmla="*/ 301293 w 478"/>
                <a:gd name="T17" fmla="*/ 349067 h 606"/>
                <a:gd name="T18" fmla="*/ 981992 w 478"/>
                <a:gd name="T19" fmla="*/ 742814 h 606"/>
                <a:gd name="T20" fmla="*/ 588637 w 478"/>
                <a:gd name="T21" fmla="*/ 1426984 h 606"/>
                <a:gd name="T22" fmla="*/ 365457 w 478"/>
                <a:gd name="T23" fmla="*/ 1440947 h 606"/>
                <a:gd name="T24" fmla="*/ 396144 w 478"/>
                <a:gd name="T25" fmla="*/ 1686690 h 606"/>
                <a:gd name="T26" fmla="*/ 652801 w 478"/>
                <a:gd name="T27" fmla="*/ 1661557 h 606"/>
                <a:gd name="T28" fmla="*/ 1219120 w 478"/>
                <a:gd name="T29" fmla="*/ 678586 h 6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78"/>
                <a:gd name="T46" fmla="*/ 0 h 606"/>
                <a:gd name="T47" fmla="*/ 478 w 478"/>
                <a:gd name="T48" fmla="*/ 606 h 60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78" h="606">
                  <a:moveTo>
                    <a:pt x="437" y="243"/>
                  </a:moveTo>
                  <a:cubicBezTo>
                    <a:pt x="437" y="243"/>
                    <a:pt x="437" y="243"/>
                    <a:pt x="437" y="243"/>
                  </a:cubicBezTo>
                  <a:cubicBezTo>
                    <a:pt x="437" y="243"/>
                    <a:pt x="437" y="243"/>
                    <a:pt x="437" y="243"/>
                  </a:cubicBezTo>
                  <a:cubicBezTo>
                    <a:pt x="437" y="243"/>
                    <a:pt x="437" y="243"/>
                    <a:pt x="437" y="243"/>
                  </a:cubicBezTo>
                  <a:cubicBezTo>
                    <a:pt x="437" y="243"/>
                    <a:pt x="437" y="243"/>
                    <a:pt x="437" y="243"/>
                  </a:cubicBezTo>
                  <a:cubicBezTo>
                    <a:pt x="395" y="91"/>
                    <a:pt x="237" y="0"/>
                    <a:pt x="85" y="41"/>
                  </a:cubicBezTo>
                  <a:cubicBezTo>
                    <a:pt x="53" y="49"/>
                    <a:pt x="25" y="63"/>
                    <a:pt x="0" y="80"/>
                  </a:cubicBezTo>
                  <a:cubicBezTo>
                    <a:pt x="35" y="162"/>
                    <a:pt x="35" y="162"/>
                    <a:pt x="35" y="162"/>
                  </a:cubicBezTo>
                  <a:cubicBezTo>
                    <a:pt x="56" y="145"/>
                    <a:pt x="80" y="132"/>
                    <a:pt x="108" y="125"/>
                  </a:cubicBezTo>
                  <a:cubicBezTo>
                    <a:pt x="213" y="96"/>
                    <a:pt x="324" y="160"/>
                    <a:pt x="352" y="266"/>
                  </a:cubicBezTo>
                  <a:cubicBezTo>
                    <a:pt x="381" y="372"/>
                    <a:pt x="318" y="482"/>
                    <a:pt x="211" y="511"/>
                  </a:cubicBezTo>
                  <a:cubicBezTo>
                    <a:pt x="185" y="518"/>
                    <a:pt x="157" y="520"/>
                    <a:pt x="131" y="516"/>
                  </a:cubicBezTo>
                  <a:cubicBezTo>
                    <a:pt x="142" y="604"/>
                    <a:pt x="142" y="604"/>
                    <a:pt x="142" y="604"/>
                  </a:cubicBezTo>
                  <a:cubicBezTo>
                    <a:pt x="172" y="606"/>
                    <a:pt x="203" y="603"/>
                    <a:pt x="234" y="595"/>
                  </a:cubicBezTo>
                  <a:cubicBezTo>
                    <a:pt x="387" y="553"/>
                    <a:pt x="478" y="396"/>
                    <a:pt x="437" y="243"/>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60" name="组合 7"/>
          <p:cNvGrpSpPr/>
          <p:nvPr/>
        </p:nvGrpSpPr>
        <p:grpSpPr bwMode="auto">
          <a:xfrm>
            <a:off x="4676775" y="1435100"/>
            <a:ext cx="1624013" cy="1449388"/>
            <a:chOff x="0" y="0"/>
            <a:chExt cx="1624013" cy="1449388"/>
          </a:xfrm>
          <a:solidFill>
            <a:schemeClr val="bg2"/>
          </a:solidFill>
        </p:grpSpPr>
        <p:sp>
          <p:nvSpPr>
            <p:cNvPr id="61" name="Freeform 228"/>
            <p:cNvSpPr>
              <a:spLocks noChangeArrowheads="1"/>
            </p:cNvSpPr>
            <p:nvPr/>
          </p:nvSpPr>
          <p:spPr bwMode="auto">
            <a:xfrm>
              <a:off x="1236663" y="84138"/>
              <a:ext cx="200025" cy="190500"/>
            </a:xfrm>
            <a:custGeom>
              <a:avLst/>
              <a:gdLst>
                <a:gd name="T0" fmla="*/ 13891 w 72"/>
                <a:gd name="T1" fmla="*/ 190500 h 68"/>
                <a:gd name="T2" fmla="*/ 200025 w 72"/>
                <a:gd name="T3" fmla="*/ 36419 h 68"/>
                <a:gd name="T4" fmla="*/ 172244 w 72"/>
                <a:gd name="T5" fmla="*/ 0 h 68"/>
                <a:gd name="T6" fmla="*/ 0 w 72"/>
                <a:gd name="T7" fmla="*/ 173691 h 68"/>
                <a:gd name="T8" fmla="*/ 13891 w 72"/>
                <a:gd name="T9" fmla="*/ 190500 h 68"/>
                <a:gd name="T10" fmla="*/ 0 60000 65536"/>
                <a:gd name="T11" fmla="*/ 0 60000 65536"/>
                <a:gd name="T12" fmla="*/ 0 60000 65536"/>
                <a:gd name="T13" fmla="*/ 0 60000 65536"/>
                <a:gd name="T14" fmla="*/ 0 60000 65536"/>
                <a:gd name="T15" fmla="*/ 0 w 72"/>
                <a:gd name="T16" fmla="*/ 0 h 68"/>
                <a:gd name="T17" fmla="*/ 72 w 72"/>
                <a:gd name="T18" fmla="*/ 68 h 68"/>
              </a:gdLst>
              <a:ahLst/>
              <a:cxnLst>
                <a:cxn ang="T10">
                  <a:pos x="T0" y="T1"/>
                </a:cxn>
                <a:cxn ang="T11">
                  <a:pos x="T2" y="T3"/>
                </a:cxn>
                <a:cxn ang="T12">
                  <a:pos x="T4" y="T5"/>
                </a:cxn>
                <a:cxn ang="T13">
                  <a:pos x="T6" y="T7"/>
                </a:cxn>
                <a:cxn ang="T14">
                  <a:pos x="T8" y="T9"/>
                </a:cxn>
              </a:cxnLst>
              <a:rect l="T15" t="T16" r="T17" b="T18"/>
              <a:pathLst>
                <a:path w="72" h="68">
                  <a:moveTo>
                    <a:pt x="5" y="68"/>
                  </a:moveTo>
                  <a:cubicBezTo>
                    <a:pt x="72" y="13"/>
                    <a:pt x="72" y="13"/>
                    <a:pt x="72" y="13"/>
                  </a:cubicBezTo>
                  <a:cubicBezTo>
                    <a:pt x="68" y="7"/>
                    <a:pt x="67" y="7"/>
                    <a:pt x="62" y="0"/>
                  </a:cubicBezTo>
                  <a:cubicBezTo>
                    <a:pt x="0" y="62"/>
                    <a:pt x="0" y="62"/>
                    <a:pt x="0" y="62"/>
                  </a:cubicBezTo>
                  <a:cubicBezTo>
                    <a:pt x="3" y="66"/>
                    <a:pt x="2" y="65"/>
                    <a:pt x="5" y="68"/>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2" name="Freeform 229"/>
            <p:cNvSpPr>
              <a:spLocks noChangeArrowheads="1"/>
            </p:cNvSpPr>
            <p:nvPr/>
          </p:nvSpPr>
          <p:spPr bwMode="auto">
            <a:xfrm>
              <a:off x="1208088" y="47625"/>
              <a:ext cx="187325" cy="193675"/>
            </a:xfrm>
            <a:custGeom>
              <a:avLst/>
              <a:gdLst>
                <a:gd name="T0" fmla="*/ 11184 w 67"/>
                <a:gd name="T1" fmla="*/ 193675 h 69"/>
                <a:gd name="T2" fmla="*/ 187325 w 67"/>
                <a:gd name="T3" fmla="*/ 25262 h 69"/>
                <a:gd name="T4" fmla="*/ 159366 w 67"/>
                <a:gd name="T5" fmla="*/ 0 h 69"/>
                <a:gd name="T6" fmla="*/ 0 w 67"/>
                <a:gd name="T7" fmla="*/ 182447 h 69"/>
                <a:gd name="T8" fmla="*/ 11184 w 67"/>
                <a:gd name="T9" fmla="*/ 193675 h 69"/>
                <a:gd name="T10" fmla="*/ 0 60000 65536"/>
                <a:gd name="T11" fmla="*/ 0 60000 65536"/>
                <a:gd name="T12" fmla="*/ 0 60000 65536"/>
                <a:gd name="T13" fmla="*/ 0 60000 65536"/>
                <a:gd name="T14" fmla="*/ 0 60000 65536"/>
                <a:gd name="T15" fmla="*/ 0 w 67"/>
                <a:gd name="T16" fmla="*/ 0 h 69"/>
                <a:gd name="T17" fmla="*/ 67 w 67"/>
                <a:gd name="T18" fmla="*/ 69 h 69"/>
              </a:gdLst>
              <a:ahLst/>
              <a:cxnLst>
                <a:cxn ang="T10">
                  <a:pos x="T0" y="T1"/>
                </a:cxn>
                <a:cxn ang="T11">
                  <a:pos x="T2" y="T3"/>
                </a:cxn>
                <a:cxn ang="T12">
                  <a:pos x="T4" y="T5"/>
                </a:cxn>
                <a:cxn ang="T13">
                  <a:pos x="T6" y="T7"/>
                </a:cxn>
                <a:cxn ang="T14">
                  <a:pos x="T8" y="T9"/>
                </a:cxn>
              </a:cxnLst>
              <a:rect l="T15" t="T16" r="T17" b="T18"/>
              <a:pathLst>
                <a:path w="67" h="69">
                  <a:moveTo>
                    <a:pt x="4" y="69"/>
                  </a:moveTo>
                  <a:cubicBezTo>
                    <a:pt x="67" y="9"/>
                    <a:pt x="67" y="9"/>
                    <a:pt x="67" y="9"/>
                  </a:cubicBezTo>
                  <a:cubicBezTo>
                    <a:pt x="62" y="5"/>
                    <a:pt x="62" y="4"/>
                    <a:pt x="57" y="0"/>
                  </a:cubicBezTo>
                  <a:cubicBezTo>
                    <a:pt x="0" y="65"/>
                    <a:pt x="0" y="65"/>
                    <a:pt x="0" y="65"/>
                  </a:cubicBezTo>
                  <a:cubicBezTo>
                    <a:pt x="3" y="67"/>
                    <a:pt x="1" y="66"/>
                    <a:pt x="4" y="69"/>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3" name="Freeform 230"/>
            <p:cNvSpPr>
              <a:spLocks noChangeArrowheads="1"/>
            </p:cNvSpPr>
            <p:nvPr/>
          </p:nvSpPr>
          <p:spPr bwMode="auto">
            <a:xfrm>
              <a:off x="1266825" y="146050"/>
              <a:ext cx="228600" cy="173038"/>
            </a:xfrm>
            <a:custGeom>
              <a:avLst/>
              <a:gdLst>
                <a:gd name="T0" fmla="*/ 16727 w 82"/>
                <a:gd name="T1" fmla="*/ 173038 h 62"/>
                <a:gd name="T2" fmla="*/ 228600 w 82"/>
                <a:gd name="T3" fmla="*/ 53028 h 62"/>
                <a:gd name="T4" fmla="*/ 189571 w 82"/>
                <a:gd name="T5" fmla="*/ 0 h 62"/>
                <a:gd name="T6" fmla="*/ 0 w 82"/>
                <a:gd name="T7" fmla="*/ 150711 h 62"/>
                <a:gd name="T8" fmla="*/ 16727 w 82"/>
                <a:gd name="T9" fmla="*/ 173038 h 62"/>
                <a:gd name="T10" fmla="*/ 0 60000 65536"/>
                <a:gd name="T11" fmla="*/ 0 60000 65536"/>
                <a:gd name="T12" fmla="*/ 0 60000 65536"/>
                <a:gd name="T13" fmla="*/ 0 60000 65536"/>
                <a:gd name="T14" fmla="*/ 0 60000 65536"/>
                <a:gd name="T15" fmla="*/ 0 w 82"/>
                <a:gd name="T16" fmla="*/ 0 h 62"/>
                <a:gd name="T17" fmla="*/ 82 w 82"/>
                <a:gd name="T18" fmla="*/ 62 h 62"/>
              </a:gdLst>
              <a:ahLst/>
              <a:cxnLst>
                <a:cxn ang="T10">
                  <a:pos x="T0" y="T1"/>
                </a:cxn>
                <a:cxn ang="T11">
                  <a:pos x="T2" y="T3"/>
                </a:cxn>
                <a:cxn ang="T12">
                  <a:pos x="T4" y="T5"/>
                </a:cxn>
                <a:cxn ang="T13">
                  <a:pos x="T6" y="T7"/>
                </a:cxn>
                <a:cxn ang="T14">
                  <a:pos x="T8" y="T9"/>
                </a:cxn>
              </a:cxnLst>
              <a:rect l="T15" t="T16" r="T17" b="T18"/>
              <a:pathLst>
                <a:path w="82" h="62">
                  <a:moveTo>
                    <a:pt x="6" y="62"/>
                  </a:moveTo>
                  <a:cubicBezTo>
                    <a:pt x="82" y="19"/>
                    <a:pt x="82" y="19"/>
                    <a:pt x="82" y="19"/>
                  </a:cubicBezTo>
                  <a:cubicBezTo>
                    <a:pt x="75" y="9"/>
                    <a:pt x="75" y="9"/>
                    <a:pt x="68" y="0"/>
                  </a:cubicBezTo>
                  <a:cubicBezTo>
                    <a:pt x="0" y="54"/>
                    <a:pt x="0" y="54"/>
                    <a:pt x="0" y="54"/>
                  </a:cubicBezTo>
                  <a:cubicBezTo>
                    <a:pt x="4" y="59"/>
                    <a:pt x="2" y="56"/>
                    <a:pt x="6" y="62"/>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4" name="Freeform 231"/>
            <p:cNvSpPr>
              <a:spLocks noChangeArrowheads="1"/>
            </p:cNvSpPr>
            <p:nvPr/>
          </p:nvSpPr>
          <p:spPr bwMode="auto">
            <a:xfrm>
              <a:off x="1295400" y="220663"/>
              <a:ext cx="247650" cy="146050"/>
            </a:xfrm>
            <a:custGeom>
              <a:avLst/>
              <a:gdLst>
                <a:gd name="T0" fmla="*/ 16696 w 89"/>
                <a:gd name="T1" fmla="*/ 146050 h 52"/>
                <a:gd name="T2" fmla="*/ 247650 w 89"/>
                <a:gd name="T3" fmla="*/ 67408 h 52"/>
                <a:gd name="T4" fmla="*/ 214259 w 89"/>
                <a:gd name="T5" fmla="*/ 0 h 52"/>
                <a:gd name="T6" fmla="*/ 0 w 89"/>
                <a:gd name="T7" fmla="*/ 115155 h 52"/>
                <a:gd name="T8" fmla="*/ 16696 w 89"/>
                <a:gd name="T9" fmla="*/ 146050 h 52"/>
                <a:gd name="T10" fmla="*/ 0 60000 65536"/>
                <a:gd name="T11" fmla="*/ 0 60000 65536"/>
                <a:gd name="T12" fmla="*/ 0 60000 65536"/>
                <a:gd name="T13" fmla="*/ 0 60000 65536"/>
                <a:gd name="T14" fmla="*/ 0 60000 65536"/>
                <a:gd name="T15" fmla="*/ 0 w 89"/>
                <a:gd name="T16" fmla="*/ 0 h 52"/>
                <a:gd name="T17" fmla="*/ 89 w 89"/>
                <a:gd name="T18" fmla="*/ 52 h 52"/>
              </a:gdLst>
              <a:ahLst/>
              <a:cxnLst>
                <a:cxn ang="T10">
                  <a:pos x="T0" y="T1"/>
                </a:cxn>
                <a:cxn ang="T11">
                  <a:pos x="T2" y="T3"/>
                </a:cxn>
                <a:cxn ang="T12">
                  <a:pos x="T4" y="T5"/>
                </a:cxn>
                <a:cxn ang="T13">
                  <a:pos x="T6" y="T7"/>
                </a:cxn>
                <a:cxn ang="T14">
                  <a:pos x="T8" y="T9"/>
                </a:cxn>
              </a:cxnLst>
              <a:rect l="T15" t="T16" r="T17" b="T18"/>
              <a:pathLst>
                <a:path w="89" h="52">
                  <a:moveTo>
                    <a:pt x="6" y="52"/>
                  </a:moveTo>
                  <a:cubicBezTo>
                    <a:pt x="89" y="24"/>
                    <a:pt x="89" y="24"/>
                    <a:pt x="89" y="24"/>
                  </a:cubicBezTo>
                  <a:cubicBezTo>
                    <a:pt x="85" y="14"/>
                    <a:pt x="82" y="9"/>
                    <a:pt x="77" y="0"/>
                  </a:cubicBezTo>
                  <a:cubicBezTo>
                    <a:pt x="0" y="41"/>
                    <a:pt x="0" y="41"/>
                    <a:pt x="0" y="41"/>
                  </a:cubicBezTo>
                  <a:cubicBezTo>
                    <a:pt x="3" y="46"/>
                    <a:pt x="3" y="46"/>
                    <a:pt x="6" y="52"/>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5" name="Freeform 232"/>
            <p:cNvSpPr>
              <a:spLocks noChangeArrowheads="1"/>
            </p:cNvSpPr>
            <p:nvPr/>
          </p:nvSpPr>
          <p:spPr bwMode="auto">
            <a:xfrm>
              <a:off x="1322388" y="304800"/>
              <a:ext cx="260350" cy="106363"/>
            </a:xfrm>
            <a:custGeom>
              <a:avLst/>
              <a:gdLst>
                <a:gd name="T0" fmla="*/ 11198 w 93"/>
                <a:gd name="T1" fmla="*/ 106363 h 38"/>
                <a:gd name="T2" fmla="*/ 260350 w 93"/>
                <a:gd name="T3" fmla="*/ 81172 h 38"/>
                <a:gd name="T4" fmla="*/ 229556 w 93"/>
                <a:gd name="T5" fmla="*/ 0 h 38"/>
                <a:gd name="T6" fmla="*/ 0 w 93"/>
                <a:gd name="T7" fmla="*/ 81172 h 38"/>
                <a:gd name="T8" fmla="*/ 11198 w 93"/>
                <a:gd name="T9" fmla="*/ 106363 h 38"/>
                <a:gd name="T10" fmla="*/ 0 60000 65536"/>
                <a:gd name="T11" fmla="*/ 0 60000 65536"/>
                <a:gd name="T12" fmla="*/ 0 60000 65536"/>
                <a:gd name="T13" fmla="*/ 0 60000 65536"/>
                <a:gd name="T14" fmla="*/ 0 60000 65536"/>
                <a:gd name="T15" fmla="*/ 0 w 93"/>
                <a:gd name="T16" fmla="*/ 0 h 38"/>
                <a:gd name="T17" fmla="*/ 93 w 93"/>
                <a:gd name="T18" fmla="*/ 38 h 38"/>
              </a:gdLst>
              <a:ahLst/>
              <a:cxnLst>
                <a:cxn ang="T10">
                  <a:pos x="T0" y="T1"/>
                </a:cxn>
                <a:cxn ang="T11">
                  <a:pos x="T2" y="T3"/>
                </a:cxn>
                <a:cxn ang="T12">
                  <a:pos x="T4" y="T5"/>
                </a:cxn>
                <a:cxn ang="T13">
                  <a:pos x="T6" y="T7"/>
                </a:cxn>
                <a:cxn ang="T14">
                  <a:pos x="T8" y="T9"/>
                </a:cxn>
              </a:cxnLst>
              <a:rect l="T15" t="T16" r="T17" b="T18"/>
              <a:pathLst>
                <a:path w="93" h="38">
                  <a:moveTo>
                    <a:pt x="4" y="38"/>
                  </a:moveTo>
                  <a:cubicBezTo>
                    <a:pt x="93" y="29"/>
                    <a:pt x="93" y="29"/>
                    <a:pt x="93" y="29"/>
                  </a:cubicBezTo>
                  <a:cubicBezTo>
                    <a:pt x="89" y="16"/>
                    <a:pt x="88" y="13"/>
                    <a:pt x="82" y="0"/>
                  </a:cubicBezTo>
                  <a:cubicBezTo>
                    <a:pt x="0" y="29"/>
                    <a:pt x="0" y="29"/>
                    <a:pt x="0" y="29"/>
                  </a:cubicBezTo>
                  <a:cubicBezTo>
                    <a:pt x="3" y="35"/>
                    <a:pt x="2" y="32"/>
                    <a:pt x="4" y="38"/>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6" name="Freeform 233"/>
            <p:cNvSpPr>
              <a:spLocks noChangeArrowheads="1"/>
            </p:cNvSpPr>
            <p:nvPr/>
          </p:nvSpPr>
          <p:spPr bwMode="auto">
            <a:xfrm>
              <a:off x="247650" y="39688"/>
              <a:ext cx="190500" cy="198438"/>
            </a:xfrm>
            <a:custGeom>
              <a:avLst/>
              <a:gdLst>
                <a:gd name="T0" fmla="*/ 190500 w 68"/>
                <a:gd name="T1" fmla="*/ 184463 h 71"/>
                <a:gd name="T2" fmla="*/ 30816 w 68"/>
                <a:gd name="T3" fmla="*/ 0 h 71"/>
                <a:gd name="T4" fmla="*/ 0 w 68"/>
                <a:gd name="T5" fmla="*/ 30744 h 71"/>
                <a:gd name="T6" fmla="*/ 176493 w 68"/>
                <a:gd name="T7" fmla="*/ 198438 h 71"/>
                <a:gd name="T8" fmla="*/ 190500 w 68"/>
                <a:gd name="T9" fmla="*/ 184463 h 71"/>
                <a:gd name="T10" fmla="*/ 0 60000 65536"/>
                <a:gd name="T11" fmla="*/ 0 60000 65536"/>
                <a:gd name="T12" fmla="*/ 0 60000 65536"/>
                <a:gd name="T13" fmla="*/ 0 60000 65536"/>
                <a:gd name="T14" fmla="*/ 0 60000 65536"/>
                <a:gd name="T15" fmla="*/ 0 w 68"/>
                <a:gd name="T16" fmla="*/ 0 h 71"/>
                <a:gd name="T17" fmla="*/ 68 w 68"/>
                <a:gd name="T18" fmla="*/ 71 h 71"/>
              </a:gdLst>
              <a:ahLst/>
              <a:cxnLst>
                <a:cxn ang="T10">
                  <a:pos x="T0" y="T1"/>
                </a:cxn>
                <a:cxn ang="T11">
                  <a:pos x="T2" y="T3"/>
                </a:cxn>
                <a:cxn ang="T12">
                  <a:pos x="T4" y="T5"/>
                </a:cxn>
                <a:cxn ang="T13">
                  <a:pos x="T6" y="T7"/>
                </a:cxn>
                <a:cxn ang="T14">
                  <a:pos x="T8" y="T9"/>
                </a:cxn>
              </a:cxnLst>
              <a:rect l="T15" t="T16" r="T17" b="T18"/>
              <a:pathLst>
                <a:path w="68" h="71">
                  <a:moveTo>
                    <a:pt x="68" y="66"/>
                  </a:moveTo>
                  <a:cubicBezTo>
                    <a:pt x="11" y="0"/>
                    <a:pt x="11" y="0"/>
                    <a:pt x="11" y="0"/>
                  </a:cubicBezTo>
                  <a:cubicBezTo>
                    <a:pt x="6" y="4"/>
                    <a:pt x="5" y="5"/>
                    <a:pt x="0" y="11"/>
                  </a:cubicBezTo>
                  <a:cubicBezTo>
                    <a:pt x="63" y="71"/>
                    <a:pt x="63" y="71"/>
                    <a:pt x="63" y="71"/>
                  </a:cubicBezTo>
                  <a:cubicBezTo>
                    <a:pt x="66" y="68"/>
                    <a:pt x="64" y="69"/>
                    <a:pt x="68" y="66"/>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7" name="Freeform 234"/>
            <p:cNvSpPr>
              <a:spLocks noChangeArrowheads="1"/>
            </p:cNvSpPr>
            <p:nvPr/>
          </p:nvSpPr>
          <p:spPr bwMode="auto">
            <a:xfrm>
              <a:off x="293688" y="0"/>
              <a:ext cx="171450" cy="204788"/>
            </a:xfrm>
            <a:custGeom>
              <a:avLst/>
              <a:gdLst>
                <a:gd name="T0" fmla="*/ 171450 w 62"/>
                <a:gd name="T1" fmla="*/ 196372 h 73"/>
                <a:gd name="T2" fmla="*/ 27653 w 62"/>
                <a:gd name="T3" fmla="*/ 0 h 73"/>
                <a:gd name="T4" fmla="*/ 0 w 62"/>
                <a:gd name="T5" fmla="*/ 25248 h 73"/>
                <a:gd name="T6" fmla="*/ 160389 w 62"/>
                <a:gd name="T7" fmla="*/ 204788 h 73"/>
                <a:gd name="T8" fmla="*/ 171450 w 62"/>
                <a:gd name="T9" fmla="*/ 196372 h 73"/>
                <a:gd name="T10" fmla="*/ 0 60000 65536"/>
                <a:gd name="T11" fmla="*/ 0 60000 65536"/>
                <a:gd name="T12" fmla="*/ 0 60000 65536"/>
                <a:gd name="T13" fmla="*/ 0 60000 65536"/>
                <a:gd name="T14" fmla="*/ 0 60000 65536"/>
                <a:gd name="T15" fmla="*/ 0 w 62"/>
                <a:gd name="T16" fmla="*/ 0 h 73"/>
                <a:gd name="T17" fmla="*/ 62 w 62"/>
                <a:gd name="T18" fmla="*/ 73 h 73"/>
              </a:gdLst>
              <a:ahLst/>
              <a:cxnLst>
                <a:cxn ang="T10">
                  <a:pos x="T0" y="T1"/>
                </a:cxn>
                <a:cxn ang="T11">
                  <a:pos x="T2" y="T3"/>
                </a:cxn>
                <a:cxn ang="T12">
                  <a:pos x="T4" y="T5"/>
                </a:cxn>
                <a:cxn ang="T13">
                  <a:pos x="T6" y="T7"/>
                </a:cxn>
                <a:cxn ang="T14">
                  <a:pos x="T8" y="T9"/>
                </a:cxn>
              </a:cxnLst>
              <a:rect l="T15" t="T16" r="T17" b="T18"/>
              <a:pathLst>
                <a:path w="62" h="73">
                  <a:moveTo>
                    <a:pt x="62" y="70"/>
                  </a:moveTo>
                  <a:cubicBezTo>
                    <a:pt x="10" y="0"/>
                    <a:pt x="10" y="0"/>
                    <a:pt x="10" y="0"/>
                  </a:cubicBezTo>
                  <a:cubicBezTo>
                    <a:pt x="5" y="4"/>
                    <a:pt x="5" y="5"/>
                    <a:pt x="0" y="9"/>
                  </a:cubicBezTo>
                  <a:cubicBezTo>
                    <a:pt x="58" y="73"/>
                    <a:pt x="58" y="73"/>
                    <a:pt x="58" y="73"/>
                  </a:cubicBezTo>
                  <a:cubicBezTo>
                    <a:pt x="61" y="71"/>
                    <a:pt x="60" y="72"/>
                    <a:pt x="62" y="70"/>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8" name="Freeform 235"/>
            <p:cNvSpPr>
              <a:spLocks noChangeArrowheads="1"/>
            </p:cNvSpPr>
            <p:nvPr/>
          </p:nvSpPr>
          <p:spPr bwMode="auto">
            <a:xfrm>
              <a:off x="184150" y="90488"/>
              <a:ext cx="217488" cy="188913"/>
            </a:xfrm>
            <a:custGeom>
              <a:avLst/>
              <a:gdLst>
                <a:gd name="T0" fmla="*/ 217488 w 78"/>
                <a:gd name="T1" fmla="*/ 166688 h 68"/>
                <a:gd name="T2" fmla="*/ 41825 w 78"/>
                <a:gd name="T3" fmla="*/ 0 h 68"/>
                <a:gd name="T4" fmla="*/ 0 w 78"/>
                <a:gd name="T5" fmla="*/ 52785 h 68"/>
                <a:gd name="T6" fmla="*/ 203546 w 78"/>
                <a:gd name="T7" fmla="*/ 188913 h 68"/>
                <a:gd name="T8" fmla="*/ 217488 w 78"/>
                <a:gd name="T9" fmla="*/ 166688 h 68"/>
                <a:gd name="T10" fmla="*/ 0 60000 65536"/>
                <a:gd name="T11" fmla="*/ 0 60000 65536"/>
                <a:gd name="T12" fmla="*/ 0 60000 65536"/>
                <a:gd name="T13" fmla="*/ 0 60000 65536"/>
                <a:gd name="T14" fmla="*/ 0 60000 65536"/>
                <a:gd name="T15" fmla="*/ 0 w 78"/>
                <a:gd name="T16" fmla="*/ 0 h 68"/>
                <a:gd name="T17" fmla="*/ 78 w 78"/>
                <a:gd name="T18" fmla="*/ 68 h 68"/>
              </a:gdLst>
              <a:ahLst/>
              <a:cxnLst>
                <a:cxn ang="T10">
                  <a:pos x="T0" y="T1"/>
                </a:cxn>
                <a:cxn ang="T11">
                  <a:pos x="T2" y="T3"/>
                </a:cxn>
                <a:cxn ang="T12">
                  <a:pos x="T4" y="T5"/>
                </a:cxn>
                <a:cxn ang="T13">
                  <a:pos x="T6" y="T7"/>
                </a:cxn>
                <a:cxn ang="T14">
                  <a:pos x="T8" y="T9"/>
                </a:cxn>
              </a:cxnLst>
              <a:rect l="T15" t="T16" r="T17" b="T18"/>
              <a:pathLst>
                <a:path w="78" h="68">
                  <a:moveTo>
                    <a:pt x="78" y="60"/>
                  </a:moveTo>
                  <a:cubicBezTo>
                    <a:pt x="15" y="0"/>
                    <a:pt x="15" y="0"/>
                    <a:pt x="15" y="0"/>
                  </a:cubicBezTo>
                  <a:cubicBezTo>
                    <a:pt x="7" y="10"/>
                    <a:pt x="7" y="9"/>
                    <a:pt x="0" y="19"/>
                  </a:cubicBezTo>
                  <a:cubicBezTo>
                    <a:pt x="73" y="68"/>
                    <a:pt x="73" y="68"/>
                    <a:pt x="73" y="68"/>
                  </a:cubicBezTo>
                  <a:cubicBezTo>
                    <a:pt x="77" y="62"/>
                    <a:pt x="74" y="66"/>
                    <a:pt x="78" y="60"/>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9" name="Freeform 236"/>
            <p:cNvSpPr>
              <a:spLocks noChangeArrowheads="1"/>
            </p:cNvSpPr>
            <p:nvPr/>
          </p:nvSpPr>
          <p:spPr bwMode="auto">
            <a:xfrm>
              <a:off x="128588" y="161925"/>
              <a:ext cx="242888" cy="161925"/>
            </a:xfrm>
            <a:custGeom>
              <a:avLst/>
              <a:gdLst>
                <a:gd name="T0" fmla="*/ 242888 w 87"/>
                <a:gd name="T1" fmla="*/ 134007 h 58"/>
                <a:gd name="T2" fmla="*/ 36294 w 87"/>
                <a:gd name="T3" fmla="*/ 0 h 58"/>
                <a:gd name="T4" fmla="*/ 0 w 87"/>
                <a:gd name="T5" fmla="*/ 61420 h 58"/>
                <a:gd name="T6" fmla="*/ 223345 w 87"/>
                <a:gd name="T7" fmla="*/ 161925 h 58"/>
                <a:gd name="T8" fmla="*/ 242888 w 87"/>
                <a:gd name="T9" fmla="*/ 134007 h 58"/>
                <a:gd name="T10" fmla="*/ 0 60000 65536"/>
                <a:gd name="T11" fmla="*/ 0 60000 65536"/>
                <a:gd name="T12" fmla="*/ 0 60000 65536"/>
                <a:gd name="T13" fmla="*/ 0 60000 65536"/>
                <a:gd name="T14" fmla="*/ 0 60000 65536"/>
                <a:gd name="T15" fmla="*/ 0 w 87"/>
                <a:gd name="T16" fmla="*/ 0 h 58"/>
                <a:gd name="T17" fmla="*/ 87 w 87"/>
                <a:gd name="T18" fmla="*/ 58 h 58"/>
              </a:gdLst>
              <a:ahLst/>
              <a:cxnLst>
                <a:cxn ang="T10">
                  <a:pos x="T0" y="T1"/>
                </a:cxn>
                <a:cxn ang="T11">
                  <a:pos x="T2" y="T3"/>
                </a:cxn>
                <a:cxn ang="T12">
                  <a:pos x="T4" y="T5"/>
                </a:cxn>
                <a:cxn ang="T13">
                  <a:pos x="T6" y="T7"/>
                </a:cxn>
                <a:cxn ang="T14">
                  <a:pos x="T8" y="T9"/>
                </a:cxn>
              </a:cxnLst>
              <a:rect l="T15" t="T16" r="T17" b="T18"/>
              <a:pathLst>
                <a:path w="87" h="58">
                  <a:moveTo>
                    <a:pt x="87" y="48"/>
                  </a:moveTo>
                  <a:cubicBezTo>
                    <a:pt x="13" y="0"/>
                    <a:pt x="13" y="0"/>
                    <a:pt x="13" y="0"/>
                  </a:cubicBezTo>
                  <a:cubicBezTo>
                    <a:pt x="8" y="8"/>
                    <a:pt x="5" y="13"/>
                    <a:pt x="0" y="22"/>
                  </a:cubicBezTo>
                  <a:cubicBezTo>
                    <a:pt x="80" y="58"/>
                    <a:pt x="80" y="58"/>
                    <a:pt x="80" y="58"/>
                  </a:cubicBezTo>
                  <a:cubicBezTo>
                    <a:pt x="83" y="53"/>
                    <a:pt x="84" y="53"/>
                    <a:pt x="87" y="48"/>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0" name="Freeform 237"/>
            <p:cNvSpPr>
              <a:spLocks noChangeArrowheads="1"/>
            </p:cNvSpPr>
            <p:nvPr/>
          </p:nvSpPr>
          <p:spPr bwMode="auto">
            <a:xfrm>
              <a:off x="77788" y="242888"/>
              <a:ext cx="261938" cy="123825"/>
            </a:xfrm>
            <a:custGeom>
              <a:avLst/>
              <a:gdLst>
                <a:gd name="T0" fmla="*/ 261938 w 94"/>
                <a:gd name="T1" fmla="*/ 98497 h 44"/>
                <a:gd name="T2" fmla="*/ 39012 w 94"/>
                <a:gd name="T3" fmla="*/ 0 h 44"/>
                <a:gd name="T4" fmla="*/ 0 w 94"/>
                <a:gd name="T5" fmla="*/ 78798 h 44"/>
                <a:gd name="T6" fmla="*/ 248005 w 94"/>
                <a:gd name="T7" fmla="*/ 123825 h 44"/>
                <a:gd name="T8" fmla="*/ 261938 w 94"/>
                <a:gd name="T9" fmla="*/ 98497 h 44"/>
                <a:gd name="T10" fmla="*/ 0 60000 65536"/>
                <a:gd name="T11" fmla="*/ 0 60000 65536"/>
                <a:gd name="T12" fmla="*/ 0 60000 65536"/>
                <a:gd name="T13" fmla="*/ 0 60000 65536"/>
                <a:gd name="T14" fmla="*/ 0 60000 65536"/>
                <a:gd name="T15" fmla="*/ 0 w 94"/>
                <a:gd name="T16" fmla="*/ 0 h 44"/>
                <a:gd name="T17" fmla="*/ 94 w 94"/>
                <a:gd name="T18" fmla="*/ 44 h 44"/>
              </a:gdLst>
              <a:ahLst/>
              <a:cxnLst>
                <a:cxn ang="T10">
                  <a:pos x="T0" y="T1"/>
                </a:cxn>
                <a:cxn ang="T11">
                  <a:pos x="T2" y="T3"/>
                </a:cxn>
                <a:cxn ang="T12">
                  <a:pos x="T4" y="T5"/>
                </a:cxn>
                <a:cxn ang="T13">
                  <a:pos x="T6" y="T7"/>
                </a:cxn>
                <a:cxn ang="T14">
                  <a:pos x="T8" y="T9"/>
                </a:cxn>
              </a:cxnLst>
              <a:rect l="T15" t="T16" r="T17" b="T18"/>
              <a:pathLst>
                <a:path w="94" h="44">
                  <a:moveTo>
                    <a:pt x="94" y="35"/>
                  </a:moveTo>
                  <a:cubicBezTo>
                    <a:pt x="14" y="0"/>
                    <a:pt x="14" y="0"/>
                    <a:pt x="14" y="0"/>
                  </a:cubicBezTo>
                  <a:cubicBezTo>
                    <a:pt x="7" y="11"/>
                    <a:pt x="5" y="16"/>
                    <a:pt x="0" y="28"/>
                  </a:cubicBezTo>
                  <a:cubicBezTo>
                    <a:pt x="89" y="44"/>
                    <a:pt x="89" y="44"/>
                    <a:pt x="89" y="44"/>
                  </a:cubicBezTo>
                  <a:cubicBezTo>
                    <a:pt x="92" y="38"/>
                    <a:pt x="90" y="42"/>
                    <a:pt x="94" y="35"/>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1" name="Freeform 238"/>
            <p:cNvSpPr>
              <a:spLocks noChangeArrowheads="1"/>
            </p:cNvSpPr>
            <p:nvPr/>
          </p:nvSpPr>
          <p:spPr bwMode="auto">
            <a:xfrm>
              <a:off x="0" y="341313"/>
              <a:ext cx="1624013" cy="1108075"/>
            </a:xfrm>
            <a:custGeom>
              <a:avLst/>
              <a:gdLst>
                <a:gd name="T0" fmla="*/ 784102 w 582"/>
                <a:gd name="T1" fmla="*/ 1088537 h 397"/>
                <a:gd name="T2" fmla="*/ 784102 w 582"/>
                <a:gd name="T3" fmla="*/ 1088537 h 397"/>
                <a:gd name="T4" fmla="*/ 784102 w 582"/>
                <a:gd name="T5" fmla="*/ 1088537 h 397"/>
                <a:gd name="T6" fmla="*/ 784102 w 582"/>
                <a:gd name="T7" fmla="*/ 1088537 h 397"/>
                <a:gd name="T8" fmla="*/ 784102 w 582"/>
                <a:gd name="T9" fmla="*/ 1088537 h 397"/>
                <a:gd name="T10" fmla="*/ 1618432 w 582"/>
                <a:gd name="T11" fmla="*/ 323770 h 397"/>
                <a:gd name="T12" fmla="*/ 1587738 w 582"/>
                <a:gd name="T13" fmla="*/ 66987 h 397"/>
                <a:gd name="T14" fmla="*/ 1342183 w 582"/>
                <a:gd name="T15" fmla="*/ 89316 h 397"/>
                <a:gd name="T16" fmla="*/ 1378458 w 582"/>
                <a:gd name="T17" fmla="*/ 312606 h 397"/>
                <a:gd name="T18" fmla="*/ 795264 w 582"/>
                <a:gd name="T19" fmla="*/ 845710 h 397"/>
                <a:gd name="T20" fmla="*/ 262298 w 582"/>
                <a:gd name="T21" fmla="*/ 262365 h 397"/>
                <a:gd name="T22" fmla="*/ 318106 w 582"/>
                <a:gd name="T23" fmla="*/ 44658 h 397"/>
                <a:gd name="T24" fmla="*/ 72550 w 582"/>
                <a:gd name="T25" fmla="*/ 0 h 397"/>
                <a:gd name="T26" fmla="*/ 19533 w 582"/>
                <a:gd name="T27" fmla="*/ 253992 h 397"/>
                <a:gd name="T28" fmla="*/ 784102 w 582"/>
                <a:gd name="T29" fmla="*/ 1088537 h 3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2"/>
                <a:gd name="T46" fmla="*/ 0 h 397"/>
                <a:gd name="T47" fmla="*/ 582 w 582"/>
                <a:gd name="T48" fmla="*/ 397 h 3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2" h="397">
                  <a:moveTo>
                    <a:pt x="281" y="390"/>
                  </a:moveTo>
                  <a:cubicBezTo>
                    <a:pt x="281" y="390"/>
                    <a:pt x="281" y="390"/>
                    <a:pt x="281" y="390"/>
                  </a:cubicBezTo>
                  <a:cubicBezTo>
                    <a:pt x="281" y="390"/>
                    <a:pt x="281" y="390"/>
                    <a:pt x="281" y="390"/>
                  </a:cubicBezTo>
                  <a:cubicBezTo>
                    <a:pt x="281" y="390"/>
                    <a:pt x="281" y="390"/>
                    <a:pt x="281" y="390"/>
                  </a:cubicBezTo>
                  <a:cubicBezTo>
                    <a:pt x="281" y="390"/>
                    <a:pt x="281" y="390"/>
                    <a:pt x="281" y="390"/>
                  </a:cubicBezTo>
                  <a:cubicBezTo>
                    <a:pt x="439" y="397"/>
                    <a:pt x="573" y="274"/>
                    <a:pt x="580" y="116"/>
                  </a:cubicBezTo>
                  <a:cubicBezTo>
                    <a:pt x="582" y="84"/>
                    <a:pt x="578" y="53"/>
                    <a:pt x="569" y="24"/>
                  </a:cubicBezTo>
                  <a:cubicBezTo>
                    <a:pt x="481" y="32"/>
                    <a:pt x="481" y="32"/>
                    <a:pt x="481" y="32"/>
                  </a:cubicBezTo>
                  <a:cubicBezTo>
                    <a:pt x="490" y="57"/>
                    <a:pt x="495" y="84"/>
                    <a:pt x="494" y="112"/>
                  </a:cubicBezTo>
                  <a:cubicBezTo>
                    <a:pt x="489" y="222"/>
                    <a:pt x="395" y="308"/>
                    <a:pt x="285" y="303"/>
                  </a:cubicBezTo>
                  <a:cubicBezTo>
                    <a:pt x="175" y="298"/>
                    <a:pt x="89" y="205"/>
                    <a:pt x="94" y="94"/>
                  </a:cubicBezTo>
                  <a:cubicBezTo>
                    <a:pt x="95" y="66"/>
                    <a:pt x="102" y="40"/>
                    <a:pt x="114" y="16"/>
                  </a:cubicBezTo>
                  <a:cubicBezTo>
                    <a:pt x="26" y="0"/>
                    <a:pt x="26" y="0"/>
                    <a:pt x="26" y="0"/>
                  </a:cubicBezTo>
                  <a:cubicBezTo>
                    <a:pt x="15" y="28"/>
                    <a:pt x="8" y="58"/>
                    <a:pt x="7" y="91"/>
                  </a:cubicBezTo>
                  <a:cubicBezTo>
                    <a:pt x="0" y="249"/>
                    <a:pt x="123" y="382"/>
                    <a:pt x="281" y="390"/>
                  </a:cubicBez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72" name="组合 8"/>
          <p:cNvGrpSpPr/>
          <p:nvPr/>
        </p:nvGrpSpPr>
        <p:grpSpPr bwMode="auto">
          <a:xfrm>
            <a:off x="6437313" y="1312863"/>
            <a:ext cx="1487487" cy="1644650"/>
            <a:chOff x="0" y="0"/>
            <a:chExt cx="1487487" cy="1644650"/>
          </a:xfrm>
          <a:solidFill>
            <a:schemeClr val="tx2"/>
          </a:solidFill>
        </p:grpSpPr>
        <p:sp>
          <p:nvSpPr>
            <p:cNvPr id="73" name="Freeform 242"/>
            <p:cNvSpPr>
              <a:spLocks noChangeArrowheads="1"/>
            </p:cNvSpPr>
            <p:nvPr/>
          </p:nvSpPr>
          <p:spPr bwMode="auto">
            <a:xfrm>
              <a:off x="1171575" y="1270001"/>
              <a:ext cx="179388" cy="209550"/>
            </a:xfrm>
            <a:custGeom>
              <a:avLst/>
              <a:gdLst>
                <a:gd name="T0" fmla="*/ 0 w 64"/>
                <a:gd name="T1" fmla="*/ 13970 h 75"/>
                <a:gd name="T2" fmla="*/ 145753 w 64"/>
                <a:gd name="T3" fmla="*/ 209550 h 75"/>
                <a:gd name="T4" fmla="*/ 179388 w 64"/>
                <a:gd name="T5" fmla="*/ 181610 h 75"/>
                <a:gd name="T6" fmla="*/ 19621 w 64"/>
                <a:gd name="T7" fmla="*/ 0 h 75"/>
                <a:gd name="T8" fmla="*/ 0 w 64"/>
                <a:gd name="T9" fmla="*/ 13970 h 75"/>
                <a:gd name="T10" fmla="*/ 0 60000 65536"/>
                <a:gd name="T11" fmla="*/ 0 60000 65536"/>
                <a:gd name="T12" fmla="*/ 0 60000 65536"/>
                <a:gd name="T13" fmla="*/ 0 60000 65536"/>
                <a:gd name="T14" fmla="*/ 0 60000 65536"/>
                <a:gd name="T15" fmla="*/ 0 w 64"/>
                <a:gd name="T16" fmla="*/ 0 h 75"/>
                <a:gd name="T17" fmla="*/ 64 w 64"/>
                <a:gd name="T18" fmla="*/ 75 h 75"/>
              </a:gdLst>
              <a:ahLst/>
              <a:cxnLst>
                <a:cxn ang="T10">
                  <a:pos x="T0" y="T1"/>
                </a:cxn>
                <a:cxn ang="T11">
                  <a:pos x="T2" y="T3"/>
                </a:cxn>
                <a:cxn ang="T12">
                  <a:pos x="T4" y="T5"/>
                </a:cxn>
                <a:cxn ang="T13">
                  <a:pos x="T6" y="T7"/>
                </a:cxn>
                <a:cxn ang="T14">
                  <a:pos x="T8" y="T9"/>
                </a:cxn>
              </a:cxnLst>
              <a:rect l="T15" t="T16" r="T17" b="T18"/>
              <a:pathLst>
                <a:path w="64" h="75">
                  <a:moveTo>
                    <a:pt x="0" y="5"/>
                  </a:moveTo>
                  <a:cubicBezTo>
                    <a:pt x="52" y="75"/>
                    <a:pt x="52" y="75"/>
                    <a:pt x="52" y="75"/>
                  </a:cubicBezTo>
                  <a:cubicBezTo>
                    <a:pt x="57" y="72"/>
                    <a:pt x="58" y="69"/>
                    <a:pt x="64" y="65"/>
                  </a:cubicBezTo>
                  <a:cubicBezTo>
                    <a:pt x="7" y="0"/>
                    <a:pt x="7" y="0"/>
                    <a:pt x="7" y="0"/>
                  </a:cubicBezTo>
                  <a:cubicBezTo>
                    <a:pt x="2" y="3"/>
                    <a:pt x="4" y="2"/>
                    <a:pt x="0" y="5"/>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4" name="Freeform 243"/>
            <p:cNvSpPr>
              <a:spLocks noChangeArrowheads="1"/>
            </p:cNvSpPr>
            <p:nvPr/>
          </p:nvSpPr>
          <p:spPr bwMode="auto">
            <a:xfrm>
              <a:off x="1208087" y="1244601"/>
              <a:ext cx="184150" cy="195263"/>
            </a:xfrm>
            <a:custGeom>
              <a:avLst/>
              <a:gdLst>
                <a:gd name="T0" fmla="*/ 0 w 66"/>
                <a:gd name="T1" fmla="*/ 11158 h 70"/>
                <a:gd name="T2" fmla="*/ 159039 w 66"/>
                <a:gd name="T3" fmla="*/ 195263 h 70"/>
                <a:gd name="T4" fmla="*/ 184150 w 66"/>
                <a:gd name="T5" fmla="*/ 170158 h 70"/>
                <a:gd name="T6" fmla="*/ 11161 w 66"/>
                <a:gd name="T7" fmla="*/ 0 h 70"/>
                <a:gd name="T8" fmla="*/ 0 w 66"/>
                <a:gd name="T9" fmla="*/ 11158 h 70"/>
                <a:gd name="T10" fmla="*/ 0 60000 65536"/>
                <a:gd name="T11" fmla="*/ 0 60000 65536"/>
                <a:gd name="T12" fmla="*/ 0 60000 65536"/>
                <a:gd name="T13" fmla="*/ 0 60000 65536"/>
                <a:gd name="T14" fmla="*/ 0 60000 65536"/>
                <a:gd name="T15" fmla="*/ 0 w 66"/>
                <a:gd name="T16" fmla="*/ 0 h 70"/>
                <a:gd name="T17" fmla="*/ 66 w 66"/>
                <a:gd name="T18" fmla="*/ 70 h 70"/>
              </a:gdLst>
              <a:ahLst/>
              <a:cxnLst>
                <a:cxn ang="T10">
                  <a:pos x="T0" y="T1"/>
                </a:cxn>
                <a:cxn ang="T11">
                  <a:pos x="T2" y="T3"/>
                </a:cxn>
                <a:cxn ang="T12">
                  <a:pos x="T4" y="T5"/>
                </a:cxn>
                <a:cxn ang="T13">
                  <a:pos x="T6" y="T7"/>
                </a:cxn>
                <a:cxn ang="T14">
                  <a:pos x="T8" y="T9"/>
                </a:cxn>
              </a:cxnLst>
              <a:rect l="T15" t="T16" r="T17" b="T18"/>
              <a:pathLst>
                <a:path w="66" h="70">
                  <a:moveTo>
                    <a:pt x="0" y="4"/>
                  </a:moveTo>
                  <a:cubicBezTo>
                    <a:pt x="57" y="70"/>
                    <a:pt x="57" y="70"/>
                    <a:pt x="57" y="70"/>
                  </a:cubicBezTo>
                  <a:cubicBezTo>
                    <a:pt x="61" y="65"/>
                    <a:pt x="61" y="65"/>
                    <a:pt x="66" y="61"/>
                  </a:cubicBezTo>
                  <a:cubicBezTo>
                    <a:pt x="4" y="0"/>
                    <a:pt x="4" y="0"/>
                    <a:pt x="4" y="0"/>
                  </a:cubicBezTo>
                  <a:cubicBezTo>
                    <a:pt x="0" y="3"/>
                    <a:pt x="2" y="1"/>
                    <a:pt x="0" y="4"/>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5" name="Freeform 244"/>
            <p:cNvSpPr>
              <a:spLocks noChangeArrowheads="1"/>
            </p:cNvSpPr>
            <p:nvPr/>
          </p:nvSpPr>
          <p:spPr bwMode="auto">
            <a:xfrm>
              <a:off x="1127125" y="1300163"/>
              <a:ext cx="161925" cy="231775"/>
            </a:xfrm>
            <a:custGeom>
              <a:avLst/>
              <a:gdLst>
                <a:gd name="T0" fmla="*/ 0 w 58"/>
                <a:gd name="T1" fmla="*/ 13962 h 83"/>
                <a:gd name="T2" fmla="*/ 106089 w 58"/>
                <a:gd name="T3" fmla="*/ 231775 h 83"/>
                <a:gd name="T4" fmla="*/ 161925 w 58"/>
                <a:gd name="T5" fmla="*/ 198265 h 83"/>
                <a:gd name="T6" fmla="*/ 19543 w 58"/>
                <a:gd name="T7" fmla="*/ 0 h 83"/>
                <a:gd name="T8" fmla="*/ 0 w 58"/>
                <a:gd name="T9" fmla="*/ 13962 h 83"/>
                <a:gd name="T10" fmla="*/ 0 60000 65536"/>
                <a:gd name="T11" fmla="*/ 0 60000 65536"/>
                <a:gd name="T12" fmla="*/ 0 60000 65536"/>
                <a:gd name="T13" fmla="*/ 0 60000 65536"/>
                <a:gd name="T14" fmla="*/ 0 60000 65536"/>
                <a:gd name="T15" fmla="*/ 0 w 58"/>
                <a:gd name="T16" fmla="*/ 0 h 83"/>
                <a:gd name="T17" fmla="*/ 58 w 58"/>
                <a:gd name="T18" fmla="*/ 83 h 83"/>
              </a:gdLst>
              <a:ahLst/>
              <a:cxnLst>
                <a:cxn ang="T10">
                  <a:pos x="T0" y="T1"/>
                </a:cxn>
                <a:cxn ang="T11">
                  <a:pos x="T2" y="T3"/>
                </a:cxn>
                <a:cxn ang="T12">
                  <a:pos x="T4" y="T5"/>
                </a:cxn>
                <a:cxn ang="T13">
                  <a:pos x="T6" y="T7"/>
                </a:cxn>
                <a:cxn ang="T14">
                  <a:pos x="T8" y="T9"/>
                </a:cxn>
              </a:cxnLst>
              <a:rect l="T15" t="T16" r="T17" b="T18"/>
              <a:pathLst>
                <a:path w="58" h="83">
                  <a:moveTo>
                    <a:pt x="0" y="5"/>
                  </a:moveTo>
                  <a:cubicBezTo>
                    <a:pt x="38" y="83"/>
                    <a:pt x="38" y="83"/>
                    <a:pt x="38" y="83"/>
                  </a:cubicBezTo>
                  <a:cubicBezTo>
                    <a:pt x="48" y="77"/>
                    <a:pt x="48" y="77"/>
                    <a:pt x="58" y="71"/>
                  </a:cubicBezTo>
                  <a:cubicBezTo>
                    <a:pt x="7" y="0"/>
                    <a:pt x="7" y="0"/>
                    <a:pt x="7" y="0"/>
                  </a:cubicBezTo>
                  <a:cubicBezTo>
                    <a:pt x="2" y="4"/>
                    <a:pt x="7" y="1"/>
                    <a:pt x="0" y="5"/>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6" name="Freeform 245"/>
            <p:cNvSpPr>
              <a:spLocks noChangeArrowheads="1"/>
            </p:cNvSpPr>
            <p:nvPr/>
          </p:nvSpPr>
          <p:spPr bwMode="auto">
            <a:xfrm>
              <a:off x="1077912" y="1325563"/>
              <a:ext cx="130175" cy="250825"/>
            </a:xfrm>
            <a:custGeom>
              <a:avLst/>
              <a:gdLst>
                <a:gd name="T0" fmla="*/ 0 w 47"/>
                <a:gd name="T1" fmla="*/ 16722 h 90"/>
                <a:gd name="T2" fmla="*/ 69242 w 47"/>
                <a:gd name="T3" fmla="*/ 250825 h 90"/>
                <a:gd name="T4" fmla="*/ 130175 w 47"/>
                <a:gd name="T5" fmla="*/ 220169 h 90"/>
                <a:gd name="T6" fmla="*/ 30466 w 47"/>
                <a:gd name="T7" fmla="*/ 0 h 90"/>
                <a:gd name="T8" fmla="*/ 0 w 47"/>
                <a:gd name="T9" fmla="*/ 16722 h 90"/>
                <a:gd name="T10" fmla="*/ 0 60000 65536"/>
                <a:gd name="T11" fmla="*/ 0 60000 65536"/>
                <a:gd name="T12" fmla="*/ 0 60000 65536"/>
                <a:gd name="T13" fmla="*/ 0 60000 65536"/>
                <a:gd name="T14" fmla="*/ 0 60000 65536"/>
                <a:gd name="T15" fmla="*/ 0 w 47"/>
                <a:gd name="T16" fmla="*/ 0 h 90"/>
                <a:gd name="T17" fmla="*/ 47 w 47"/>
                <a:gd name="T18" fmla="*/ 90 h 90"/>
              </a:gdLst>
              <a:ahLst/>
              <a:cxnLst>
                <a:cxn ang="T10">
                  <a:pos x="T0" y="T1"/>
                </a:cxn>
                <a:cxn ang="T11">
                  <a:pos x="T2" y="T3"/>
                </a:cxn>
                <a:cxn ang="T12">
                  <a:pos x="T4" y="T5"/>
                </a:cxn>
                <a:cxn ang="T13">
                  <a:pos x="T6" y="T7"/>
                </a:cxn>
                <a:cxn ang="T14">
                  <a:pos x="T8" y="T9"/>
                </a:cxn>
              </a:cxnLst>
              <a:rect l="T15" t="T16" r="T17" b="T18"/>
              <a:pathLst>
                <a:path w="47" h="90">
                  <a:moveTo>
                    <a:pt x="0" y="6"/>
                  </a:moveTo>
                  <a:cubicBezTo>
                    <a:pt x="25" y="90"/>
                    <a:pt x="25" y="90"/>
                    <a:pt x="25" y="90"/>
                  </a:cubicBezTo>
                  <a:cubicBezTo>
                    <a:pt x="34" y="86"/>
                    <a:pt x="39" y="83"/>
                    <a:pt x="47" y="79"/>
                  </a:cubicBezTo>
                  <a:cubicBezTo>
                    <a:pt x="11" y="0"/>
                    <a:pt x="11" y="0"/>
                    <a:pt x="11" y="0"/>
                  </a:cubicBezTo>
                  <a:cubicBezTo>
                    <a:pt x="6" y="3"/>
                    <a:pt x="6" y="3"/>
                    <a:pt x="0" y="6"/>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7" name="Freeform 246"/>
            <p:cNvSpPr>
              <a:spLocks noChangeArrowheads="1"/>
            </p:cNvSpPr>
            <p:nvPr/>
          </p:nvSpPr>
          <p:spPr bwMode="auto">
            <a:xfrm>
              <a:off x="1030287" y="1350963"/>
              <a:ext cx="96838" cy="258763"/>
            </a:xfrm>
            <a:custGeom>
              <a:avLst/>
              <a:gdLst>
                <a:gd name="T0" fmla="*/ 0 w 35"/>
                <a:gd name="T1" fmla="*/ 8347 h 93"/>
                <a:gd name="T2" fmla="*/ 11067 w 35"/>
                <a:gd name="T3" fmla="*/ 258763 h 93"/>
                <a:gd name="T4" fmla="*/ 96838 w 35"/>
                <a:gd name="T5" fmla="*/ 233721 h 93"/>
                <a:gd name="T6" fmla="*/ 27668 w 35"/>
                <a:gd name="T7" fmla="*/ 0 h 93"/>
                <a:gd name="T8" fmla="*/ 0 w 35"/>
                <a:gd name="T9" fmla="*/ 8347 h 93"/>
                <a:gd name="T10" fmla="*/ 0 60000 65536"/>
                <a:gd name="T11" fmla="*/ 0 60000 65536"/>
                <a:gd name="T12" fmla="*/ 0 60000 65536"/>
                <a:gd name="T13" fmla="*/ 0 60000 65536"/>
                <a:gd name="T14" fmla="*/ 0 60000 65536"/>
                <a:gd name="T15" fmla="*/ 0 w 35"/>
                <a:gd name="T16" fmla="*/ 0 h 93"/>
                <a:gd name="T17" fmla="*/ 35 w 35"/>
                <a:gd name="T18" fmla="*/ 93 h 93"/>
              </a:gdLst>
              <a:ahLst/>
              <a:cxnLst>
                <a:cxn ang="T10">
                  <a:pos x="T0" y="T1"/>
                </a:cxn>
                <a:cxn ang="T11">
                  <a:pos x="T2" y="T3"/>
                </a:cxn>
                <a:cxn ang="T12">
                  <a:pos x="T4" y="T5"/>
                </a:cxn>
                <a:cxn ang="T13">
                  <a:pos x="T6" y="T7"/>
                </a:cxn>
                <a:cxn ang="T14">
                  <a:pos x="T8" y="T9"/>
                </a:cxn>
              </a:cxnLst>
              <a:rect l="T15" t="T16" r="T17" b="T18"/>
              <a:pathLst>
                <a:path w="35" h="93">
                  <a:moveTo>
                    <a:pt x="0" y="3"/>
                  </a:moveTo>
                  <a:cubicBezTo>
                    <a:pt x="4" y="93"/>
                    <a:pt x="4" y="93"/>
                    <a:pt x="4" y="93"/>
                  </a:cubicBezTo>
                  <a:cubicBezTo>
                    <a:pt x="18" y="90"/>
                    <a:pt x="22" y="89"/>
                    <a:pt x="35" y="84"/>
                  </a:cubicBezTo>
                  <a:cubicBezTo>
                    <a:pt x="10" y="0"/>
                    <a:pt x="10" y="0"/>
                    <a:pt x="10" y="0"/>
                  </a:cubicBezTo>
                  <a:cubicBezTo>
                    <a:pt x="3" y="3"/>
                    <a:pt x="7" y="1"/>
                    <a:pt x="0" y="3"/>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8" name="Freeform 247"/>
            <p:cNvSpPr>
              <a:spLocks noChangeArrowheads="1"/>
            </p:cNvSpPr>
            <p:nvPr/>
          </p:nvSpPr>
          <p:spPr bwMode="auto">
            <a:xfrm>
              <a:off x="1244600" y="290513"/>
              <a:ext cx="206375" cy="184150"/>
            </a:xfrm>
            <a:custGeom>
              <a:avLst/>
              <a:gdLst>
                <a:gd name="T0" fmla="*/ 16733 w 74"/>
                <a:gd name="T1" fmla="*/ 184150 h 66"/>
                <a:gd name="T2" fmla="*/ 206375 w 74"/>
                <a:gd name="T3" fmla="*/ 36272 h 66"/>
                <a:gd name="T4" fmla="*/ 181275 w 74"/>
                <a:gd name="T5" fmla="*/ 0 h 66"/>
                <a:gd name="T6" fmla="*/ 0 w 74"/>
                <a:gd name="T7" fmla="*/ 170199 h 66"/>
                <a:gd name="T8" fmla="*/ 16733 w 74"/>
                <a:gd name="T9" fmla="*/ 184150 h 66"/>
                <a:gd name="T10" fmla="*/ 0 60000 65536"/>
                <a:gd name="T11" fmla="*/ 0 60000 65536"/>
                <a:gd name="T12" fmla="*/ 0 60000 65536"/>
                <a:gd name="T13" fmla="*/ 0 60000 65536"/>
                <a:gd name="T14" fmla="*/ 0 60000 65536"/>
                <a:gd name="T15" fmla="*/ 0 w 74"/>
                <a:gd name="T16" fmla="*/ 0 h 66"/>
                <a:gd name="T17" fmla="*/ 74 w 74"/>
                <a:gd name="T18" fmla="*/ 66 h 66"/>
              </a:gdLst>
              <a:ahLst/>
              <a:cxnLst>
                <a:cxn ang="T10">
                  <a:pos x="T0" y="T1"/>
                </a:cxn>
                <a:cxn ang="T11">
                  <a:pos x="T2" y="T3"/>
                </a:cxn>
                <a:cxn ang="T12">
                  <a:pos x="T4" y="T5"/>
                </a:cxn>
                <a:cxn ang="T13">
                  <a:pos x="T6" y="T7"/>
                </a:cxn>
                <a:cxn ang="T14">
                  <a:pos x="T8" y="T9"/>
                </a:cxn>
              </a:cxnLst>
              <a:rect l="T15" t="T16" r="T17" b="T18"/>
              <a:pathLst>
                <a:path w="74" h="66">
                  <a:moveTo>
                    <a:pt x="6" y="66"/>
                  </a:moveTo>
                  <a:cubicBezTo>
                    <a:pt x="74" y="13"/>
                    <a:pt x="74" y="13"/>
                    <a:pt x="74" y="13"/>
                  </a:cubicBezTo>
                  <a:cubicBezTo>
                    <a:pt x="70" y="8"/>
                    <a:pt x="69" y="6"/>
                    <a:pt x="65" y="0"/>
                  </a:cubicBezTo>
                  <a:cubicBezTo>
                    <a:pt x="0" y="61"/>
                    <a:pt x="0" y="61"/>
                    <a:pt x="0" y="61"/>
                  </a:cubicBezTo>
                  <a:cubicBezTo>
                    <a:pt x="3" y="64"/>
                    <a:pt x="3" y="63"/>
                    <a:pt x="6" y="66"/>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9" name="Freeform 248"/>
            <p:cNvSpPr>
              <a:spLocks noChangeArrowheads="1"/>
            </p:cNvSpPr>
            <p:nvPr/>
          </p:nvSpPr>
          <p:spPr bwMode="auto">
            <a:xfrm>
              <a:off x="1274762" y="341313"/>
              <a:ext cx="212725" cy="163513"/>
            </a:xfrm>
            <a:custGeom>
              <a:avLst/>
              <a:gdLst>
                <a:gd name="T0" fmla="*/ 8397 w 76"/>
                <a:gd name="T1" fmla="*/ 163513 h 59"/>
                <a:gd name="T2" fmla="*/ 212725 w 76"/>
                <a:gd name="T3" fmla="*/ 27714 h 59"/>
                <a:gd name="T4" fmla="*/ 190333 w 76"/>
                <a:gd name="T5" fmla="*/ 0 h 59"/>
                <a:gd name="T6" fmla="*/ 0 w 76"/>
                <a:gd name="T7" fmla="*/ 152427 h 59"/>
                <a:gd name="T8" fmla="*/ 8397 w 76"/>
                <a:gd name="T9" fmla="*/ 163513 h 59"/>
                <a:gd name="T10" fmla="*/ 0 60000 65536"/>
                <a:gd name="T11" fmla="*/ 0 60000 65536"/>
                <a:gd name="T12" fmla="*/ 0 60000 65536"/>
                <a:gd name="T13" fmla="*/ 0 60000 65536"/>
                <a:gd name="T14" fmla="*/ 0 60000 65536"/>
                <a:gd name="T15" fmla="*/ 0 w 76"/>
                <a:gd name="T16" fmla="*/ 0 h 59"/>
                <a:gd name="T17" fmla="*/ 76 w 76"/>
                <a:gd name="T18" fmla="*/ 59 h 59"/>
              </a:gdLst>
              <a:ahLst/>
              <a:cxnLst>
                <a:cxn ang="T10">
                  <a:pos x="T0" y="T1"/>
                </a:cxn>
                <a:cxn ang="T11">
                  <a:pos x="T2" y="T3"/>
                </a:cxn>
                <a:cxn ang="T12">
                  <a:pos x="T4" y="T5"/>
                </a:cxn>
                <a:cxn ang="T13">
                  <a:pos x="T6" y="T7"/>
                </a:cxn>
                <a:cxn ang="T14">
                  <a:pos x="T8" y="T9"/>
                </a:cxn>
              </a:cxnLst>
              <a:rect l="T15" t="T16" r="T17" b="T18"/>
              <a:pathLst>
                <a:path w="76" h="59">
                  <a:moveTo>
                    <a:pt x="3" y="59"/>
                  </a:moveTo>
                  <a:cubicBezTo>
                    <a:pt x="76" y="10"/>
                    <a:pt x="76" y="10"/>
                    <a:pt x="76" y="10"/>
                  </a:cubicBezTo>
                  <a:cubicBezTo>
                    <a:pt x="72" y="5"/>
                    <a:pt x="72" y="6"/>
                    <a:pt x="68" y="0"/>
                  </a:cubicBezTo>
                  <a:cubicBezTo>
                    <a:pt x="0" y="55"/>
                    <a:pt x="0" y="55"/>
                    <a:pt x="0" y="55"/>
                  </a:cubicBezTo>
                  <a:cubicBezTo>
                    <a:pt x="3" y="58"/>
                    <a:pt x="1" y="56"/>
                    <a:pt x="3" y="59"/>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80" name="Freeform 249"/>
            <p:cNvSpPr>
              <a:spLocks noChangeArrowheads="1"/>
            </p:cNvSpPr>
            <p:nvPr/>
          </p:nvSpPr>
          <p:spPr bwMode="auto">
            <a:xfrm>
              <a:off x="1208087" y="227013"/>
              <a:ext cx="193675" cy="214313"/>
            </a:xfrm>
            <a:custGeom>
              <a:avLst/>
              <a:gdLst>
                <a:gd name="T0" fmla="*/ 19648 w 69"/>
                <a:gd name="T1" fmla="*/ 214313 h 77"/>
                <a:gd name="T2" fmla="*/ 193675 w 69"/>
                <a:gd name="T3" fmla="*/ 44533 h 77"/>
                <a:gd name="T4" fmla="*/ 145958 w 69"/>
                <a:gd name="T5" fmla="*/ 0 h 77"/>
                <a:gd name="T6" fmla="*/ 0 w 69"/>
                <a:gd name="T7" fmla="*/ 194830 h 77"/>
                <a:gd name="T8" fmla="*/ 19648 w 69"/>
                <a:gd name="T9" fmla="*/ 214313 h 77"/>
                <a:gd name="T10" fmla="*/ 0 60000 65536"/>
                <a:gd name="T11" fmla="*/ 0 60000 65536"/>
                <a:gd name="T12" fmla="*/ 0 60000 65536"/>
                <a:gd name="T13" fmla="*/ 0 60000 65536"/>
                <a:gd name="T14" fmla="*/ 0 60000 65536"/>
                <a:gd name="T15" fmla="*/ 0 w 69"/>
                <a:gd name="T16" fmla="*/ 0 h 77"/>
                <a:gd name="T17" fmla="*/ 69 w 69"/>
                <a:gd name="T18" fmla="*/ 77 h 77"/>
              </a:gdLst>
              <a:ahLst/>
              <a:cxnLst>
                <a:cxn ang="T10">
                  <a:pos x="T0" y="T1"/>
                </a:cxn>
                <a:cxn ang="T11">
                  <a:pos x="T2" y="T3"/>
                </a:cxn>
                <a:cxn ang="T12">
                  <a:pos x="T4" y="T5"/>
                </a:cxn>
                <a:cxn ang="T13">
                  <a:pos x="T6" y="T7"/>
                </a:cxn>
                <a:cxn ang="T14">
                  <a:pos x="T8" y="T9"/>
                </a:cxn>
              </a:cxnLst>
              <a:rect l="T15" t="T16" r="T17" b="T18"/>
              <a:pathLst>
                <a:path w="69" h="77">
                  <a:moveTo>
                    <a:pt x="7" y="77"/>
                  </a:moveTo>
                  <a:cubicBezTo>
                    <a:pt x="69" y="16"/>
                    <a:pt x="69" y="16"/>
                    <a:pt x="69" y="16"/>
                  </a:cubicBezTo>
                  <a:cubicBezTo>
                    <a:pt x="61" y="7"/>
                    <a:pt x="61" y="7"/>
                    <a:pt x="52" y="0"/>
                  </a:cubicBezTo>
                  <a:cubicBezTo>
                    <a:pt x="0" y="70"/>
                    <a:pt x="0" y="70"/>
                    <a:pt x="0" y="70"/>
                  </a:cubicBezTo>
                  <a:cubicBezTo>
                    <a:pt x="5" y="75"/>
                    <a:pt x="2" y="72"/>
                    <a:pt x="7" y="77"/>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81" name="Freeform 250"/>
            <p:cNvSpPr>
              <a:spLocks noChangeArrowheads="1"/>
            </p:cNvSpPr>
            <p:nvPr/>
          </p:nvSpPr>
          <p:spPr bwMode="auto">
            <a:xfrm>
              <a:off x="1163637" y="168276"/>
              <a:ext cx="169863" cy="239713"/>
            </a:xfrm>
            <a:custGeom>
              <a:avLst/>
              <a:gdLst>
                <a:gd name="T0" fmla="*/ 27846 w 61"/>
                <a:gd name="T1" fmla="*/ 239713 h 86"/>
                <a:gd name="T2" fmla="*/ 169863 w 61"/>
                <a:gd name="T3" fmla="*/ 39023 h 86"/>
                <a:gd name="T4" fmla="*/ 111386 w 61"/>
                <a:gd name="T5" fmla="*/ 0 h 86"/>
                <a:gd name="T6" fmla="*/ 0 w 61"/>
                <a:gd name="T7" fmla="*/ 217414 h 86"/>
                <a:gd name="T8" fmla="*/ 27846 w 61"/>
                <a:gd name="T9" fmla="*/ 239713 h 86"/>
                <a:gd name="T10" fmla="*/ 0 60000 65536"/>
                <a:gd name="T11" fmla="*/ 0 60000 65536"/>
                <a:gd name="T12" fmla="*/ 0 60000 65536"/>
                <a:gd name="T13" fmla="*/ 0 60000 65536"/>
                <a:gd name="T14" fmla="*/ 0 60000 65536"/>
                <a:gd name="T15" fmla="*/ 0 w 61"/>
                <a:gd name="T16" fmla="*/ 0 h 86"/>
                <a:gd name="T17" fmla="*/ 61 w 61"/>
                <a:gd name="T18" fmla="*/ 86 h 86"/>
              </a:gdLst>
              <a:ahLst/>
              <a:cxnLst>
                <a:cxn ang="T10">
                  <a:pos x="T0" y="T1"/>
                </a:cxn>
                <a:cxn ang="T11">
                  <a:pos x="T2" y="T3"/>
                </a:cxn>
                <a:cxn ang="T12">
                  <a:pos x="T4" y="T5"/>
                </a:cxn>
                <a:cxn ang="T13">
                  <a:pos x="T6" y="T7"/>
                </a:cxn>
                <a:cxn ang="T14">
                  <a:pos x="T8" y="T9"/>
                </a:cxn>
              </a:cxnLst>
              <a:rect l="T15" t="T16" r="T17" b="T18"/>
              <a:pathLst>
                <a:path w="61" h="86">
                  <a:moveTo>
                    <a:pt x="10" y="86"/>
                  </a:moveTo>
                  <a:cubicBezTo>
                    <a:pt x="61" y="14"/>
                    <a:pt x="61" y="14"/>
                    <a:pt x="61" y="14"/>
                  </a:cubicBezTo>
                  <a:cubicBezTo>
                    <a:pt x="53" y="8"/>
                    <a:pt x="48" y="5"/>
                    <a:pt x="40" y="0"/>
                  </a:cubicBezTo>
                  <a:cubicBezTo>
                    <a:pt x="0" y="78"/>
                    <a:pt x="0" y="78"/>
                    <a:pt x="0" y="78"/>
                  </a:cubicBezTo>
                  <a:cubicBezTo>
                    <a:pt x="5" y="82"/>
                    <a:pt x="5" y="82"/>
                    <a:pt x="10" y="86"/>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82" name="Freeform 251"/>
            <p:cNvSpPr>
              <a:spLocks noChangeArrowheads="1"/>
            </p:cNvSpPr>
            <p:nvPr/>
          </p:nvSpPr>
          <p:spPr bwMode="auto">
            <a:xfrm>
              <a:off x="1122362" y="114301"/>
              <a:ext cx="133350" cy="260350"/>
            </a:xfrm>
            <a:custGeom>
              <a:avLst/>
              <a:gdLst>
                <a:gd name="T0" fmla="*/ 25003 w 48"/>
                <a:gd name="T1" fmla="*/ 260350 h 93"/>
                <a:gd name="T2" fmla="*/ 133350 w 48"/>
                <a:gd name="T3" fmla="*/ 39192 h 93"/>
                <a:gd name="T4" fmla="*/ 55563 w 48"/>
                <a:gd name="T5" fmla="*/ 0 h 93"/>
                <a:gd name="T6" fmla="*/ 0 w 48"/>
                <a:gd name="T7" fmla="*/ 243553 h 93"/>
                <a:gd name="T8" fmla="*/ 25003 w 48"/>
                <a:gd name="T9" fmla="*/ 260350 h 93"/>
                <a:gd name="T10" fmla="*/ 0 60000 65536"/>
                <a:gd name="T11" fmla="*/ 0 60000 65536"/>
                <a:gd name="T12" fmla="*/ 0 60000 65536"/>
                <a:gd name="T13" fmla="*/ 0 60000 65536"/>
                <a:gd name="T14" fmla="*/ 0 60000 65536"/>
                <a:gd name="T15" fmla="*/ 0 w 48"/>
                <a:gd name="T16" fmla="*/ 0 h 93"/>
                <a:gd name="T17" fmla="*/ 48 w 48"/>
                <a:gd name="T18" fmla="*/ 93 h 93"/>
              </a:gdLst>
              <a:ahLst/>
              <a:cxnLst>
                <a:cxn ang="T10">
                  <a:pos x="T0" y="T1"/>
                </a:cxn>
                <a:cxn ang="T11">
                  <a:pos x="T2" y="T3"/>
                </a:cxn>
                <a:cxn ang="T12">
                  <a:pos x="T4" y="T5"/>
                </a:cxn>
                <a:cxn ang="T13">
                  <a:pos x="T6" y="T7"/>
                </a:cxn>
                <a:cxn ang="T14">
                  <a:pos x="T8" y="T9"/>
                </a:cxn>
              </a:cxnLst>
              <a:rect l="T15" t="T16" r="T17" b="T18"/>
              <a:pathLst>
                <a:path w="48" h="93">
                  <a:moveTo>
                    <a:pt x="9" y="93"/>
                  </a:moveTo>
                  <a:cubicBezTo>
                    <a:pt x="48" y="14"/>
                    <a:pt x="48" y="14"/>
                    <a:pt x="48" y="14"/>
                  </a:cubicBezTo>
                  <a:cubicBezTo>
                    <a:pt x="37" y="7"/>
                    <a:pt x="33" y="6"/>
                    <a:pt x="20" y="0"/>
                  </a:cubicBezTo>
                  <a:cubicBezTo>
                    <a:pt x="0" y="87"/>
                    <a:pt x="0" y="87"/>
                    <a:pt x="0" y="87"/>
                  </a:cubicBezTo>
                  <a:cubicBezTo>
                    <a:pt x="6" y="90"/>
                    <a:pt x="3" y="89"/>
                    <a:pt x="9" y="93"/>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83" name="Freeform 252"/>
            <p:cNvSpPr>
              <a:spLocks noChangeArrowheads="1"/>
            </p:cNvSpPr>
            <p:nvPr/>
          </p:nvSpPr>
          <p:spPr bwMode="auto">
            <a:xfrm>
              <a:off x="0" y="0"/>
              <a:ext cx="1158875" cy="1644650"/>
            </a:xfrm>
            <a:custGeom>
              <a:avLst/>
              <a:gdLst>
                <a:gd name="T0" fmla="*/ 39095 w 415"/>
                <a:gd name="T1" fmla="*/ 765083 h 589"/>
                <a:gd name="T2" fmla="*/ 39095 w 415"/>
                <a:gd name="T3" fmla="*/ 765083 h 589"/>
                <a:gd name="T4" fmla="*/ 39095 w 415"/>
                <a:gd name="T5" fmla="*/ 765083 h 589"/>
                <a:gd name="T6" fmla="*/ 39095 w 415"/>
                <a:gd name="T7" fmla="*/ 765083 h 589"/>
                <a:gd name="T8" fmla="*/ 39095 w 415"/>
                <a:gd name="T9" fmla="*/ 765083 h 589"/>
                <a:gd name="T10" fmla="*/ 765137 w 415"/>
                <a:gd name="T11" fmla="*/ 1636273 h 589"/>
                <a:gd name="T12" fmla="*/ 1022044 w 415"/>
                <a:gd name="T13" fmla="*/ 1616727 h 589"/>
                <a:gd name="T14" fmla="*/ 1010874 w 415"/>
                <a:gd name="T15" fmla="*/ 1368215 h 589"/>
                <a:gd name="T16" fmla="*/ 787477 w 415"/>
                <a:gd name="T17" fmla="*/ 1393345 h 589"/>
                <a:gd name="T18" fmla="*/ 282039 w 415"/>
                <a:gd name="T19" fmla="*/ 787422 h 589"/>
                <a:gd name="T20" fmla="*/ 888005 w 415"/>
                <a:gd name="T21" fmla="*/ 282020 h 589"/>
                <a:gd name="T22" fmla="*/ 1103026 w 415"/>
                <a:gd name="T23" fmla="*/ 349034 h 589"/>
                <a:gd name="T24" fmla="*/ 1158875 w 415"/>
                <a:gd name="T25" fmla="*/ 106106 h 589"/>
                <a:gd name="T26" fmla="*/ 910345 w 415"/>
                <a:gd name="T27" fmla="*/ 41884 h 589"/>
                <a:gd name="T28" fmla="*/ 39095 w 415"/>
                <a:gd name="T29" fmla="*/ 765083 h 5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15"/>
                <a:gd name="T46" fmla="*/ 0 h 589"/>
                <a:gd name="T47" fmla="*/ 415 w 415"/>
                <a:gd name="T48" fmla="*/ 589 h 5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15" h="589">
                  <a:moveTo>
                    <a:pt x="14" y="274"/>
                  </a:moveTo>
                  <a:cubicBezTo>
                    <a:pt x="14" y="274"/>
                    <a:pt x="14" y="274"/>
                    <a:pt x="14" y="274"/>
                  </a:cubicBezTo>
                  <a:cubicBezTo>
                    <a:pt x="14" y="274"/>
                    <a:pt x="14" y="274"/>
                    <a:pt x="14" y="274"/>
                  </a:cubicBezTo>
                  <a:cubicBezTo>
                    <a:pt x="14" y="274"/>
                    <a:pt x="14" y="274"/>
                    <a:pt x="14" y="274"/>
                  </a:cubicBezTo>
                  <a:cubicBezTo>
                    <a:pt x="14" y="274"/>
                    <a:pt x="14" y="274"/>
                    <a:pt x="14" y="274"/>
                  </a:cubicBezTo>
                  <a:cubicBezTo>
                    <a:pt x="0" y="432"/>
                    <a:pt x="116" y="571"/>
                    <a:pt x="274" y="586"/>
                  </a:cubicBezTo>
                  <a:cubicBezTo>
                    <a:pt x="306" y="589"/>
                    <a:pt x="337" y="586"/>
                    <a:pt x="366" y="579"/>
                  </a:cubicBezTo>
                  <a:cubicBezTo>
                    <a:pt x="362" y="490"/>
                    <a:pt x="362" y="490"/>
                    <a:pt x="362" y="490"/>
                  </a:cubicBezTo>
                  <a:cubicBezTo>
                    <a:pt x="337" y="498"/>
                    <a:pt x="311" y="502"/>
                    <a:pt x="282" y="499"/>
                  </a:cubicBezTo>
                  <a:cubicBezTo>
                    <a:pt x="172" y="489"/>
                    <a:pt x="91" y="392"/>
                    <a:pt x="101" y="282"/>
                  </a:cubicBezTo>
                  <a:cubicBezTo>
                    <a:pt x="111" y="173"/>
                    <a:pt x="208" y="91"/>
                    <a:pt x="318" y="101"/>
                  </a:cubicBezTo>
                  <a:cubicBezTo>
                    <a:pt x="346" y="104"/>
                    <a:pt x="372" y="112"/>
                    <a:pt x="395" y="125"/>
                  </a:cubicBezTo>
                  <a:cubicBezTo>
                    <a:pt x="415" y="38"/>
                    <a:pt x="415" y="38"/>
                    <a:pt x="415" y="38"/>
                  </a:cubicBezTo>
                  <a:cubicBezTo>
                    <a:pt x="388" y="25"/>
                    <a:pt x="358" y="18"/>
                    <a:pt x="326" y="15"/>
                  </a:cubicBezTo>
                  <a:cubicBezTo>
                    <a:pt x="169" y="0"/>
                    <a:pt x="29" y="116"/>
                    <a:pt x="14" y="274"/>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84" name="TextBox 682"/>
          <p:cNvSpPr>
            <a:spLocks noChangeArrowheads="1"/>
          </p:cNvSpPr>
          <p:nvPr/>
        </p:nvSpPr>
        <p:spPr bwMode="auto">
          <a:xfrm>
            <a:off x="16700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smtClean="0">
                <a:solidFill>
                  <a:schemeClr val="bg1"/>
                </a:solidFill>
                <a:latin typeface="方正中等线简体" panose="03000509000000000000" pitchFamily="65" charset="-122"/>
                <a:ea typeface="方正中等线简体" panose="03000509000000000000" pitchFamily="65" charset="-122"/>
              </a:rPr>
              <a:t>01</a:t>
            </a:r>
            <a:endParaRPr lang="zh-CN" altLang="en-US" sz="2800" dirty="0">
              <a:solidFill>
                <a:schemeClr val="bg1"/>
              </a:solidFill>
              <a:latin typeface="方正中等线简体" panose="03000509000000000000" pitchFamily="65" charset="-122"/>
              <a:ea typeface="方正中等线简体" panose="03000509000000000000" pitchFamily="65" charset="-122"/>
            </a:endParaRPr>
          </a:p>
        </p:txBody>
      </p:sp>
      <p:sp>
        <p:nvSpPr>
          <p:cNvPr id="85" name="TextBox 682"/>
          <p:cNvSpPr>
            <a:spLocks noChangeArrowheads="1"/>
          </p:cNvSpPr>
          <p:nvPr/>
        </p:nvSpPr>
        <p:spPr bwMode="auto">
          <a:xfrm>
            <a:off x="33845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smtClean="0">
                <a:latin typeface="方正中等线简体" panose="03000509000000000000" pitchFamily="65" charset="-122"/>
                <a:ea typeface="方正中等线简体" panose="03000509000000000000" pitchFamily="65" charset="-122"/>
              </a:rPr>
              <a:t>02</a:t>
            </a:r>
            <a:endParaRPr lang="zh-CN" altLang="en-US" sz="2800" dirty="0">
              <a:latin typeface="方正中等线简体" panose="03000509000000000000" pitchFamily="65" charset="-122"/>
              <a:ea typeface="方正中等线简体" panose="03000509000000000000" pitchFamily="65" charset="-122"/>
            </a:endParaRPr>
          </a:p>
        </p:txBody>
      </p:sp>
      <p:sp>
        <p:nvSpPr>
          <p:cNvPr id="86" name="TextBox 682"/>
          <p:cNvSpPr>
            <a:spLocks noChangeArrowheads="1"/>
          </p:cNvSpPr>
          <p:nvPr/>
        </p:nvSpPr>
        <p:spPr bwMode="auto">
          <a:xfrm>
            <a:off x="51625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smtClean="0">
                <a:solidFill>
                  <a:schemeClr val="bg2"/>
                </a:solidFill>
                <a:latin typeface="方正中等线简体" panose="03000509000000000000" pitchFamily="65" charset="-122"/>
                <a:ea typeface="方正中等线简体" panose="03000509000000000000" pitchFamily="65" charset="-122"/>
              </a:rPr>
              <a:t>03</a:t>
            </a:r>
            <a:endParaRPr lang="zh-CN" altLang="en-US" sz="2800" dirty="0">
              <a:solidFill>
                <a:schemeClr val="bg2"/>
              </a:solidFill>
              <a:latin typeface="方正中等线简体" panose="03000509000000000000" pitchFamily="65" charset="-122"/>
              <a:ea typeface="方正中等线简体" panose="03000509000000000000" pitchFamily="65" charset="-122"/>
            </a:endParaRPr>
          </a:p>
        </p:txBody>
      </p:sp>
      <p:sp>
        <p:nvSpPr>
          <p:cNvPr id="87" name="TextBox 682"/>
          <p:cNvSpPr>
            <a:spLocks noChangeArrowheads="1"/>
          </p:cNvSpPr>
          <p:nvPr/>
        </p:nvSpPr>
        <p:spPr bwMode="auto">
          <a:xfrm>
            <a:off x="6978650" y="1923678"/>
            <a:ext cx="5822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800" dirty="0" smtClean="0">
                <a:solidFill>
                  <a:schemeClr val="tx2"/>
                </a:solidFill>
                <a:latin typeface="方正中等线简体" panose="03000509000000000000" pitchFamily="65" charset="-122"/>
                <a:ea typeface="方正中等线简体" panose="03000509000000000000" pitchFamily="65" charset="-122"/>
              </a:rPr>
              <a:t>04</a:t>
            </a:r>
            <a:endParaRPr lang="zh-CN" altLang="en-US" sz="2800" dirty="0">
              <a:solidFill>
                <a:schemeClr val="tx2"/>
              </a:solidFill>
              <a:latin typeface="方正中等线简体" panose="03000509000000000000" pitchFamily="65" charset="-122"/>
              <a:ea typeface="方正中等线简体" panose="03000509000000000000" pitchFamily="65" charset="-122"/>
            </a:endParaRPr>
          </a:p>
        </p:txBody>
      </p:sp>
      <p:sp>
        <p:nvSpPr>
          <p:cNvPr id="88" name="矩形 1"/>
          <p:cNvSpPr>
            <a:spLocks noChangeArrowheads="1"/>
          </p:cNvSpPr>
          <p:nvPr/>
        </p:nvSpPr>
        <p:spPr bwMode="auto">
          <a:xfrm>
            <a:off x="895350" y="3690938"/>
            <a:ext cx="67135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89" name="TextBox 291"/>
          <p:cNvSpPr>
            <a:spLocks noChangeArrowheads="1"/>
          </p:cNvSpPr>
          <p:nvPr/>
        </p:nvSpPr>
        <p:spPr bwMode="auto">
          <a:xfrm>
            <a:off x="1488817"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a:solidFill>
                <a:schemeClr val="bg1"/>
              </a:solidFill>
            </a:endParaRPr>
          </a:p>
        </p:txBody>
      </p:sp>
      <p:sp>
        <p:nvSpPr>
          <p:cNvPr id="90" name="TextBox 292"/>
          <p:cNvSpPr>
            <a:spLocks noChangeArrowheads="1"/>
          </p:cNvSpPr>
          <p:nvPr/>
        </p:nvSpPr>
        <p:spPr bwMode="auto">
          <a:xfrm>
            <a:off x="3308886"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p>
        </p:txBody>
      </p:sp>
      <p:sp>
        <p:nvSpPr>
          <p:cNvPr id="91" name="TextBox 293"/>
          <p:cNvSpPr>
            <a:spLocks noChangeArrowheads="1"/>
          </p:cNvSpPr>
          <p:nvPr/>
        </p:nvSpPr>
        <p:spPr bwMode="auto">
          <a:xfrm>
            <a:off x="4964649"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bg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bg2"/>
              </a:solidFill>
            </a:endParaRPr>
          </a:p>
        </p:txBody>
      </p:sp>
      <p:sp>
        <p:nvSpPr>
          <p:cNvPr id="92" name="TextBox 294"/>
          <p:cNvSpPr>
            <a:spLocks noChangeArrowheads="1"/>
          </p:cNvSpPr>
          <p:nvPr/>
        </p:nvSpPr>
        <p:spPr bwMode="auto">
          <a:xfrm>
            <a:off x="6706136" y="299243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tx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4"/>
                                        </p:tgtEl>
                                        <p:attrNameLst>
                                          <p:attrName>style.visibility</p:attrName>
                                        </p:attrNameLst>
                                      </p:cBhvr>
                                      <p:to>
                                        <p:strVal val="visible"/>
                                      </p:to>
                                    </p:set>
                                    <p:anim calcmode="lin" valueType="num">
                                      <p:cBhvr>
                                        <p:cTn id="12" dur="500" fill="hold"/>
                                        <p:tgtEl>
                                          <p:spTgt spid="84"/>
                                        </p:tgtEl>
                                        <p:attrNameLst>
                                          <p:attrName>ppt_w</p:attrName>
                                        </p:attrNameLst>
                                      </p:cBhvr>
                                      <p:tavLst>
                                        <p:tav tm="0">
                                          <p:val>
                                            <p:fltVal val="0"/>
                                          </p:val>
                                        </p:tav>
                                        <p:tav tm="100000">
                                          <p:val>
                                            <p:strVal val="#ppt_w"/>
                                          </p:val>
                                        </p:tav>
                                      </p:tavLst>
                                    </p:anim>
                                    <p:anim calcmode="lin" valueType="num">
                                      <p:cBhvr>
                                        <p:cTn id="13" dur="500" fill="hold"/>
                                        <p:tgtEl>
                                          <p:spTgt spid="84"/>
                                        </p:tgtEl>
                                        <p:attrNameLst>
                                          <p:attrName>ppt_h</p:attrName>
                                        </p:attrNameLst>
                                      </p:cBhvr>
                                      <p:tavLst>
                                        <p:tav tm="0">
                                          <p:val>
                                            <p:fltVal val="0"/>
                                          </p:val>
                                        </p:tav>
                                        <p:tav tm="100000">
                                          <p:val>
                                            <p:strVal val="#ppt_h"/>
                                          </p:val>
                                        </p:tav>
                                      </p:tavLst>
                                    </p:anim>
                                    <p:animEffect transition="in" filter="fade">
                                      <p:cBhvr>
                                        <p:cTn id="14" dur="500"/>
                                        <p:tgtEl>
                                          <p:spTgt spid="8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9"/>
                                        </p:tgtEl>
                                        <p:attrNameLst>
                                          <p:attrName>style.visibility</p:attrName>
                                        </p:attrNameLst>
                                      </p:cBhvr>
                                      <p:to>
                                        <p:strVal val="visible"/>
                                      </p:to>
                                    </p:set>
                                    <p:anim calcmode="lin" valueType="num">
                                      <p:cBhvr>
                                        <p:cTn id="17" dur="500" fill="hold"/>
                                        <p:tgtEl>
                                          <p:spTgt spid="89"/>
                                        </p:tgtEl>
                                        <p:attrNameLst>
                                          <p:attrName>ppt_w</p:attrName>
                                        </p:attrNameLst>
                                      </p:cBhvr>
                                      <p:tavLst>
                                        <p:tav tm="0">
                                          <p:val>
                                            <p:fltVal val="0"/>
                                          </p:val>
                                        </p:tav>
                                        <p:tav tm="100000">
                                          <p:val>
                                            <p:strVal val="#ppt_w"/>
                                          </p:val>
                                        </p:tav>
                                      </p:tavLst>
                                    </p:anim>
                                    <p:anim calcmode="lin" valueType="num">
                                      <p:cBhvr>
                                        <p:cTn id="18" dur="500" fill="hold"/>
                                        <p:tgtEl>
                                          <p:spTgt spid="89"/>
                                        </p:tgtEl>
                                        <p:attrNameLst>
                                          <p:attrName>ppt_h</p:attrName>
                                        </p:attrNameLst>
                                      </p:cBhvr>
                                      <p:tavLst>
                                        <p:tav tm="0">
                                          <p:val>
                                            <p:fltVal val="0"/>
                                          </p:val>
                                        </p:tav>
                                        <p:tav tm="100000">
                                          <p:val>
                                            <p:strVal val="#ppt_h"/>
                                          </p:val>
                                        </p:tav>
                                      </p:tavLst>
                                    </p:anim>
                                    <p:animEffect transition="in" filter="fade">
                                      <p:cBhvr>
                                        <p:cTn id="19" dur="500"/>
                                        <p:tgtEl>
                                          <p:spTgt spid="89"/>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85"/>
                                        </p:tgtEl>
                                        <p:attrNameLst>
                                          <p:attrName>style.visibility</p:attrName>
                                        </p:attrNameLst>
                                      </p:cBhvr>
                                      <p:to>
                                        <p:strVal val="visible"/>
                                      </p:to>
                                    </p:set>
                                    <p:anim calcmode="lin" valueType="num">
                                      <p:cBhvr>
                                        <p:cTn id="29" dur="500" fill="hold"/>
                                        <p:tgtEl>
                                          <p:spTgt spid="85"/>
                                        </p:tgtEl>
                                        <p:attrNameLst>
                                          <p:attrName>ppt_w</p:attrName>
                                        </p:attrNameLst>
                                      </p:cBhvr>
                                      <p:tavLst>
                                        <p:tav tm="0">
                                          <p:val>
                                            <p:fltVal val="0"/>
                                          </p:val>
                                        </p:tav>
                                        <p:tav tm="100000">
                                          <p:val>
                                            <p:strVal val="#ppt_w"/>
                                          </p:val>
                                        </p:tav>
                                      </p:tavLst>
                                    </p:anim>
                                    <p:anim calcmode="lin" valueType="num">
                                      <p:cBhvr>
                                        <p:cTn id="30" dur="500" fill="hold"/>
                                        <p:tgtEl>
                                          <p:spTgt spid="85"/>
                                        </p:tgtEl>
                                        <p:attrNameLst>
                                          <p:attrName>ppt_h</p:attrName>
                                        </p:attrNameLst>
                                      </p:cBhvr>
                                      <p:tavLst>
                                        <p:tav tm="0">
                                          <p:val>
                                            <p:fltVal val="0"/>
                                          </p:val>
                                        </p:tav>
                                        <p:tav tm="100000">
                                          <p:val>
                                            <p:strVal val="#ppt_h"/>
                                          </p:val>
                                        </p:tav>
                                      </p:tavLst>
                                    </p:anim>
                                    <p:animEffect transition="in" filter="fade">
                                      <p:cBhvr>
                                        <p:cTn id="31" dur="500"/>
                                        <p:tgtEl>
                                          <p:spTgt spid="8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90"/>
                                        </p:tgtEl>
                                        <p:attrNameLst>
                                          <p:attrName>style.visibility</p:attrName>
                                        </p:attrNameLst>
                                      </p:cBhvr>
                                      <p:to>
                                        <p:strVal val="visible"/>
                                      </p:to>
                                    </p:set>
                                    <p:anim calcmode="lin" valueType="num">
                                      <p:cBhvr>
                                        <p:cTn id="34" dur="500" fill="hold"/>
                                        <p:tgtEl>
                                          <p:spTgt spid="90"/>
                                        </p:tgtEl>
                                        <p:attrNameLst>
                                          <p:attrName>ppt_w</p:attrName>
                                        </p:attrNameLst>
                                      </p:cBhvr>
                                      <p:tavLst>
                                        <p:tav tm="0">
                                          <p:val>
                                            <p:fltVal val="0"/>
                                          </p:val>
                                        </p:tav>
                                        <p:tav tm="100000">
                                          <p:val>
                                            <p:strVal val="#ppt_w"/>
                                          </p:val>
                                        </p:tav>
                                      </p:tavLst>
                                    </p:anim>
                                    <p:anim calcmode="lin" valueType="num">
                                      <p:cBhvr>
                                        <p:cTn id="35" dur="500" fill="hold"/>
                                        <p:tgtEl>
                                          <p:spTgt spid="90"/>
                                        </p:tgtEl>
                                        <p:attrNameLst>
                                          <p:attrName>ppt_h</p:attrName>
                                        </p:attrNameLst>
                                      </p:cBhvr>
                                      <p:tavLst>
                                        <p:tav tm="0">
                                          <p:val>
                                            <p:fltVal val="0"/>
                                          </p:val>
                                        </p:tav>
                                        <p:tav tm="100000">
                                          <p:val>
                                            <p:strVal val="#ppt_h"/>
                                          </p:val>
                                        </p:tav>
                                      </p:tavLst>
                                    </p:anim>
                                    <p:animEffect transition="in" filter="fade">
                                      <p:cBhvr>
                                        <p:cTn id="36" dur="500"/>
                                        <p:tgtEl>
                                          <p:spTgt spid="90"/>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p:cTn id="41" dur="500" fill="hold"/>
                                        <p:tgtEl>
                                          <p:spTgt spid="60"/>
                                        </p:tgtEl>
                                        <p:attrNameLst>
                                          <p:attrName>ppt_w</p:attrName>
                                        </p:attrNameLst>
                                      </p:cBhvr>
                                      <p:tavLst>
                                        <p:tav tm="0">
                                          <p:val>
                                            <p:fltVal val="0"/>
                                          </p:val>
                                        </p:tav>
                                        <p:tav tm="100000">
                                          <p:val>
                                            <p:strVal val="#ppt_w"/>
                                          </p:val>
                                        </p:tav>
                                      </p:tavLst>
                                    </p:anim>
                                    <p:anim calcmode="lin" valueType="num">
                                      <p:cBhvr>
                                        <p:cTn id="42" dur="500" fill="hold"/>
                                        <p:tgtEl>
                                          <p:spTgt spid="60"/>
                                        </p:tgtEl>
                                        <p:attrNameLst>
                                          <p:attrName>ppt_h</p:attrName>
                                        </p:attrNameLst>
                                      </p:cBhvr>
                                      <p:tavLst>
                                        <p:tav tm="0">
                                          <p:val>
                                            <p:fltVal val="0"/>
                                          </p:val>
                                        </p:tav>
                                        <p:tav tm="100000">
                                          <p:val>
                                            <p:strVal val="#ppt_h"/>
                                          </p:val>
                                        </p:tav>
                                      </p:tavLst>
                                    </p:anim>
                                    <p:animEffect transition="in" filter="fade">
                                      <p:cBhvr>
                                        <p:cTn id="43" dur="500"/>
                                        <p:tgtEl>
                                          <p:spTgt spid="6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86"/>
                                        </p:tgtEl>
                                        <p:attrNameLst>
                                          <p:attrName>style.visibility</p:attrName>
                                        </p:attrNameLst>
                                      </p:cBhvr>
                                      <p:to>
                                        <p:strVal val="visible"/>
                                      </p:to>
                                    </p:set>
                                    <p:anim calcmode="lin" valueType="num">
                                      <p:cBhvr>
                                        <p:cTn id="46" dur="500" fill="hold"/>
                                        <p:tgtEl>
                                          <p:spTgt spid="86"/>
                                        </p:tgtEl>
                                        <p:attrNameLst>
                                          <p:attrName>ppt_w</p:attrName>
                                        </p:attrNameLst>
                                      </p:cBhvr>
                                      <p:tavLst>
                                        <p:tav tm="0">
                                          <p:val>
                                            <p:fltVal val="0"/>
                                          </p:val>
                                        </p:tav>
                                        <p:tav tm="100000">
                                          <p:val>
                                            <p:strVal val="#ppt_w"/>
                                          </p:val>
                                        </p:tav>
                                      </p:tavLst>
                                    </p:anim>
                                    <p:anim calcmode="lin" valueType="num">
                                      <p:cBhvr>
                                        <p:cTn id="47" dur="500" fill="hold"/>
                                        <p:tgtEl>
                                          <p:spTgt spid="86"/>
                                        </p:tgtEl>
                                        <p:attrNameLst>
                                          <p:attrName>ppt_h</p:attrName>
                                        </p:attrNameLst>
                                      </p:cBhvr>
                                      <p:tavLst>
                                        <p:tav tm="0">
                                          <p:val>
                                            <p:fltVal val="0"/>
                                          </p:val>
                                        </p:tav>
                                        <p:tav tm="100000">
                                          <p:val>
                                            <p:strVal val="#ppt_h"/>
                                          </p:val>
                                        </p:tav>
                                      </p:tavLst>
                                    </p:anim>
                                    <p:animEffect transition="in" filter="fade">
                                      <p:cBhvr>
                                        <p:cTn id="48" dur="500"/>
                                        <p:tgtEl>
                                          <p:spTgt spid="86"/>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91"/>
                                        </p:tgtEl>
                                        <p:attrNameLst>
                                          <p:attrName>style.visibility</p:attrName>
                                        </p:attrNameLst>
                                      </p:cBhvr>
                                      <p:to>
                                        <p:strVal val="visible"/>
                                      </p:to>
                                    </p:set>
                                    <p:anim calcmode="lin" valueType="num">
                                      <p:cBhvr>
                                        <p:cTn id="51" dur="500" fill="hold"/>
                                        <p:tgtEl>
                                          <p:spTgt spid="91"/>
                                        </p:tgtEl>
                                        <p:attrNameLst>
                                          <p:attrName>ppt_w</p:attrName>
                                        </p:attrNameLst>
                                      </p:cBhvr>
                                      <p:tavLst>
                                        <p:tav tm="0">
                                          <p:val>
                                            <p:fltVal val="0"/>
                                          </p:val>
                                        </p:tav>
                                        <p:tav tm="100000">
                                          <p:val>
                                            <p:strVal val="#ppt_w"/>
                                          </p:val>
                                        </p:tav>
                                      </p:tavLst>
                                    </p:anim>
                                    <p:anim calcmode="lin" valueType="num">
                                      <p:cBhvr>
                                        <p:cTn id="52" dur="500" fill="hold"/>
                                        <p:tgtEl>
                                          <p:spTgt spid="91"/>
                                        </p:tgtEl>
                                        <p:attrNameLst>
                                          <p:attrName>ppt_h</p:attrName>
                                        </p:attrNameLst>
                                      </p:cBhvr>
                                      <p:tavLst>
                                        <p:tav tm="0">
                                          <p:val>
                                            <p:fltVal val="0"/>
                                          </p:val>
                                        </p:tav>
                                        <p:tav tm="100000">
                                          <p:val>
                                            <p:strVal val="#ppt_h"/>
                                          </p:val>
                                        </p:tav>
                                      </p:tavLst>
                                    </p:anim>
                                    <p:animEffect transition="in" filter="fade">
                                      <p:cBhvr>
                                        <p:cTn id="53" dur="500"/>
                                        <p:tgtEl>
                                          <p:spTgt spid="91"/>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72"/>
                                        </p:tgtEl>
                                        <p:attrNameLst>
                                          <p:attrName>style.visibility</p:attrName>
                                        </p:attrNameLst>
                                      </p:cBhvr>
                                      <p:to>
                                        <p:strVal val="visible"/>
                                      </p:to>
                                    </p:set>
                                    <p:anim calcmode="lin" valueType="num">
                                      <p:cBhvr>
                                        <p:cTn id="58" dur="500" fill="hold"/>
                                        <p:tgtEl>
                                          <p:spTgt spid="72"/>
                                        </p:tgtEl>
                                        <p:attrNameLst>
                                          <p:attrName>ppt_w</p:attrName>
                                        </p:attrNameLst>
                                      </p:cBhvr>
                                      <p:tavLst>
                                        <p:tav tm="0">
                                          <p:val>
                                            <p:fltVal val="0"/>
                                          </p:val>
                                        </p:tav>
                                        <p:tav tm="100000">
                                          <p:val>
                                            <p:strVal val="#ppt_w"/>
                                          </p:val>
                                        </p:tav>
                                      </p:tavLst>
                                    </p:anim>
                                    <p:anim calcmode="lin" valueType="num">
                                      <p:cBhvr>
                                        <p:cTn id="59" dur="500" fill="hold"/>
                                        <p:tgtEl>
                                          <p:spTgt spid="72"/>
                                        </p:tgtEl>
                                        <p:attrNameLst>
                                          <p:attrName>ppt_h</p:attrName>
                                        </p:attrNameLst>
                                      </p:cBhvr>
                                      <p:tavLst>
                                        <p:tav tm="0">
                                          <p:val>
                                            <p:fltVal val="0"/>
                                          </p:val>
                                        </p:tav>
                                        <p:tav tm="100000">
                                          <p:val>
                                            <p:strVal val="#ppt_h"/>
                                          </p:val>
                                        </p:tav>
                                      </p:tavLst>
                                    </p:anim>
                                    <p:animEffect transition="in" filter="fade">
                                      <p:cBhvr>
                                        <p:cTn id="60" dur="500"/>
                                        <p:tgtEl>
                                          <p:spTgt spid="7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87"/>
                                        </p:tgtEl>
                                        <p:attrNameLst>
                                          <p:attrName>style.visibility</p:attrName>
                                        </p:attrNameLst>
                                      </p:cBhvr>
                                      <p:to>
                                        <p:strVal val="visible"/>
                                      </p:to>
                                    </p:set>
                                    <p:anim calcmode="lin" valueType="num">
                                      <p:cBhvr>
                                        <p:cTn id="63" dur="500" fill="hold"/>
                                        <p:tgtEl>
                                          <p:spTgt spid="87"/>
                                        </p:tgtEl>
                                        <p:attrNameLst>
                                          <p:attrName>ppt_w</p:attrName>
                                        </p:attrNameLst>
                                      </p:cBhvr>
                                      <p:tavLst>
                                        <p:tav tm="0">
                                          <p:val>
                                            <p:fltVal val="0"/>
                                          </p:val>
                                        </p:tav>
                                        <p:tav tm="100000">
                                          <p:val>
                                            <p:strVal val="#ppt_w"/>
                                          </p:val>
                                        </p:tav>
                                      </p:tavLst>
                                    </p:anim>
                                    <p:anim calcmode="lin" valueType="num">
                                      <p:cBhvr>
                                        <p:cTn id="64" dur="500" fill="hold"/>
                                        <p:tgtEl>
                                          <p:spTgt spid="87"/>
                                        </p:tgtEl>
                                        <p:attrNameLst>
                                          <p:attrName>ppt_h</p:attrName>
                                        </p:attrNameLst>
                                      </p:cBhvr>
                                      <p:tavLst>
                                        <p:tav tm="0">
                                          <p:val>
                                            <p:fltVal val="0"/>
                                          </p:val>
                                        </p:tav>
                                        <p:tav tm="100000">
                                          <p:val>
                                            <p:strVal val="#ppt_h"/>
                                          </p:val>
                                        </p:tav>
                                      </p:tavLst>
                                    </p:anim>
                                    <p:animEffect transition="in" filter="fade">
                                      <p:cBhvr>
                                        <p:cTn id="65" dur="500"/>
                                        <p:tgtEl>
                                          <p:spTgt spid="87"/>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92"/>
                                        </p:tgtEl>
                                        <p:attrNameLst>
                                          <p:attrName>style.visibility</p:attrName>
                                        </p:attrNameLst>
                                      </p:cBhvr>
                                      <p:to>
                                        <p:strVal val="visible"/>
                                      </p:to>
                                    </p:set>
                                    <p:anim calcmode="lin" valueType="num">
                                      <p:cBhvr>
                                        <p:cTn id="68" dur="500" fill="hold"/>
                                        <p:tgtEl>
                                          <p:spTgt spid="92"/>
                                        </p:tgtEl>
                                        <p:attrNameLst>
                                          <p:attrName>ppt_w</p:attrName>
                                        </p:attrNameLst>
                                      </p:cBhvr>
                                      <p:tavLst>
                                        <p:tav tm="0">
                                          <p:val>
                                            <p:fltVal val="0"/>
                                          </p:val>
                                        </p:tav>
                                        <p:tav tm="100000">
                                          <p:val>
                                            <p:strVal val="#ppt_w"/>
                                          </p:val>
                                        </p:tav>
                                      </p:tavLst>
                                    </p:anim>
                                    <p:anim calcmode="lin" valueType="num">
                                      <p:cBhvr>
                                        <p:cTn id="69" dur="500" fill="hold"/>
                                        <p:tgtEl>
                                          <p:spTgt spid="92"/>
                                        </p:tgtEl>
                                        <p:attrNameLst>
                                          <p:attrName>ppt_h</p:attrName>
                                        </p:attrNameLst>
                                      </p:cBhvr>
                                      <p:tavLst>
                                        <p:tav tm="0">
                                          <p:val>
                                            <p:fltVal val="0"/>
                                          </p:val>
                                        </p:tav>
                                        <p:tav tm="100000">
                                          <p:val>
                                            <p:strVal val="#ppt_h"/>
                                          </p:val>
                                        </p:tav>
                                      </p:tavLst>
                                    </p:anim>
                                    <p:animEffect transition="in" filter="fade">
                                      <p:cBhvr>
                                        <p:cTn id="70" dur="500"/>
                                        <p:tgtEl>
                                          <p:spTgt spid="92"/>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88"/>
                                        </p:tgtEl>
                                        <p:attrNameLst>
                                          <p:attrName>style.visibility</p:attrName>
                                        </p:attrNameLst>
                                      </p:cBhvr>
                                      <p:to>
                                        <p:strVal val="visible"/>
                                      </p:to>
                                    </p:set>
                                    <p:anim calcmode="lin" valueType="num">
                                      <p:cBhvr additive="base">
                                        <p:cTn id="75" dur="500" fill="hold"/>
                                        <p:tgtEl>
                                          <p:spTgt spid="88"/>
                                        </p:tgtEl>
                                        <p:attrNameLst>
                                          <p:attrName>ppt_x</p:attrName>
                                        </p:attrNameLst>
                                      </p:cBhvr>
                                      <p:tavLst>
                                        <p:tav tm="0">
                                          <p:val>
                                            <p:strVal val="#ppt_x"/>
                                          </p:val>
                                        </p:tav>
                                        <p:tav tm="100000">
                                          <p:val>
                                            <p:strVal val="#ppt_x"/>
                                          </p:val>
                                        </p:tav>
                                      </p:tavLst>
                                    </p:anim>
                                    <p:anim calcmode="lin" valueType="num">
                                      <p:cBhvr additive="base">
                                        <p:cTn id="76"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P spid="88" grpId="0"/>
      <p:bldP spid="89" grpId="0"/>
      <p:bldP spid="90" grpId="0"/>
      <p:bldP spid="91" grpId="0"/>
      <p:bldP spid="9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131590"/>
            <a:ext cx="3419872" cy="2271759"/>
          </a:xfrm>
          <a:prstGeom prst="rect">
            <a:avLst/>
          </a:prstGeom>
          <a:blipFill>
            <a:blip r:embed="rId4"/>
            <a:tile tx="0" ty="0" sx="100000" sy="100000" flip="none" algn="tl"/>
          </a:blipFill>
        </p:spPr>
      </p:pic>
      <p:cxnSp>
        <p:nvCxnSpPr>
          <p:cNvPr id="18" name="直接连接符 17"/>
          <p:cNvCxnSpPr/>
          <p:nvPr/>
        </p:nvCxnSpPr>
        <p:spPr>
          <a:xfrm>
            <a:off x="3419872" y="167110"/>
            <a:ext cx="0" cy="3579862"/>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987824" y="3602956"/>
            <a:ext cx="5400600" cy="0"/>
          </a:xfrm>
          <a:prstGeom prst="line">
            <a:avLst/>
          </a:prstGeom>
          <a:ln w="15240">
            <a:solidFill>
              <a:srgbClr val="B2B2B2"/>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17722" y="3098900"/>
            <a:ext cx="1100860" cy="696986"/>
            <a:chOff x="417722" y="3057078"/>
            <a:chExt cx="1100860" cy="696986"/>
          </a:xfrm>
        </p:grpSpPr>
        <p:sp>
          <p:nvSpPr>
            <p:cNvPr id="21" name="矩形 20"/>
            <p:cNvSpPr/>
            <p:nvPr/>
          </p:nvSpPr>
          <p:spPr>
            <a:xfrm>
              <a:off x="459662" y="3115698"/>
              <a:ext cx="936104" cy="612068"/>
            </a:xfrm>
            <a:prstGeom prst="rect">
              <a:avLst/>
            </a:prstGeom>
            <a:gradFill>
              <a:gsLst>
                <a:gs pos="89000">
                  <a:schemeClr val="bg1">
                    <a:lumMod val="75000"/>
                  </a:schemeClr>
                </a:gs>
                <a:gs pos="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2" name="Text Box 4"/>
            <p:cNvSpPr txBox="1">
              <a:spLocks noChangeArrowheads="1"/>
            </p:cNvSpPr>
            <p:nvPr/>
          </p:nvSpPr>
          <p:spPr bwMode="auto">
            <a:xfrm>
              <a:off x="417722" y="3057078"/>
              <a:ext cx="1100860"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100" b="1" dirty="0" smtClean="0">
                  <a:solidFill>
                    <a:schemeClr val="accent2"/>
                  </a:solidFill>
                  <a:latin typeface="微软雅黑" panose="020B0503020204020204" pitchFamily="34" charset="-122"/>
                  <a:ea typeface="微软雅黑" panose="020B0503020204020204" pitchFamily="34" charset="-122"/>
                </a:rPr>
                <a:t>目录</a:t>
              </a:r>
              <a:endParaRPr lang="zh-CN" altLang="zh-CN" sz="3100" b="1" dirty="0">
                <a:solidFill>
                  <a:schemeClr val="accent2"/>
                </a:solidFill>
                <a:latin typeface="微软雅黑" panose="020B0503020204020204" pitchFamily="34" charset="-122"/>
                <a:ea typeface="微软雅黑" panose="020B0503020204020204" pitchFamily="34" charset="-122"/>
              </a:endParaRPr>
            </a:p>
          </p:txBody>
        </p:sp>
        <p:sp>
          <p:nvSpPr>
            <p:cNvPr id="23" name="矩形 39"/>
            <p:cNvSpPr>
              <a:spLocks noChangeArrowheads="1"/>
            </p:cNvSpPr>
            <p:nvPr/>
          </p:nvSpPr>
          <p:spPr bwMode="auto">
            <a:xfrm>
              <a:off x="474467" y="3478476"/>
              <a:ext cx="987370" cy="27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900" dirty="0" smtClean="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CATALOGUE</a:t>
              </a:r>
              <a:endParaRPr lang="zh-CN" altLang="en-US" sz="9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4" name="Text Box 4"/>
          <p:cNvSpPr txBox="1">
            <a:spLocks noChangeArrowheads="1"/>
          </p:cNvSpPr>
          <p:nvPr/>
        </p:nvSpPr>
        <p:spPr bwMode="auto">
          <a:xfrm>
            <a:off x="5508104" y="963043"/>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年度工作概述</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5" name="Text Box 4"/>
          <p:cNvSpPr txBox="1">
            <a:spLocks noChangeArrowheads="1"/>
          </p:cNvSpPr>
          <p:nvPr/>
        </p:nvSpPr>
        <p:spPr bwMode="auto">
          <a:xfrm>
            <a:off x="5508104" y="1419836"/>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工作完成情况</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6" name="Text Box 4"/>
          <p:cNvSpPr txBox="1">
            <a:spLocks noChangeArrowheads="1"/>
          </p:cNvSpPr>
          <p:nvPr/>
        </p:nvSpPr>
        <p:spPr bwMode="auto">
          <a:xfrm>
            <a:off x="5508104" y="1876629"/>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成功项目展示</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27" name="Text Box 4"/>
          <p:cNvSpPr txBox="1">
            <a:spLocks noChangeArrowheads="1"/>
          </p:cNvSpPr>
          <p:nvPr/>
        </p:nvSpPr>
        <p:spPr bwMode="auto">
          <a:xfrm>
            <a:off x="5508104" y="2333422"/>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工作存在不足</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sp>
        <p:nvSpPr>
          <p:cNvPr id="36" name="Text Box 4"/>
          <p:cNvSpPr txBox="1">
            <a:spLocks noChangeArrowheads="1"/>
          </p:cNvSpPr>
          <p:nvPr/>
        </p:nvSpPr>
        <p:spPr bwMode="auto">
          <a:xfrm>
            <a:off x="5508104" y="2790214"/>
            <a:ext cx="246117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900" dirty="0" smtClean="0">
                <a:solidFill>
                  <a:schemeClr val="accent1"/>
                </a:solidFill>
                <a:latin typeface="微软雅黑" panose="020B0503020204020204" pitchFamily="34" charset="-122"/>
                <a:ea typeface="微软雅黑" panose="020B0503020204020204" pitchFamily="34" charset="-122"/>
              </a:rPr>
              <a:t>明年工作计划</a:t>
            </a:r>
          </a:p>
        </p:txBody>
      </p:sp>
      <p:sp>
        <p:nvSpPr>
          <p:cNvPr id="37" name="等腰三角形 36"/>
          <p:cNvSpPr/>
          <p:nvPr/>
        </p:nvSpPr>
        <p:spPr>
          <a:xfrm rot="5400000">
            <a:off x="5186436" y="2816271"/>
            <a:ext cx="326222" cy="258949"/>
          </a:xfrm>
          <a:prstGeom prst="triangl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up)">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2" presetClass="entr" presetSubtype="4"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ppt_y</p:attrName>
                                        </p:attrNameLst>
                                      </p:cBhvr>
                                      <p:tavLst>
                                        <p:tav tm="0">
                                          <p:val>
                                            <p:strVal val="#ppt_y+#ppt_h*1.125000"/>
                                          </p:val>
                                        </p:tav>
                                        <p:tav tm="100000">
                                          <p:val>
                                            <p:strVal val="#ppt_y"/>
                                          </p:val>
                                        </p:tav>
                                      </p:tavLst>
                                    </p:anim>
                                    <p:animEffect transition="in" filter="wipe(up)">
                                      <p:cBhvr>
                                        <p:cTn id="26" dur="500"/>
                                        <p:tgtEl>
                                          <p:spTgt spid="24"/>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ppt_y</p:attrName>
                                        </p:attrNameLst>
                                      </p:cBhvr>
                                      <p:tavLst>
                                        <p:tav tm="0">
                                          <p:val>
                                            <p:strVal val="#ppt_y+#ppt_h*1.125000"/>
                                          </p:val>
                                        </p:tav>
                                        <p:tav tm="100000">
                                          <p:val>
                                            <p:strVal val="#ppt_y"/>
                                          </p:val>
                                        </p:tav>
                                      </p:tavLst>
                                    </p:anim>
                                    <p:animEffect transition="in" filter="wipe(up)">
                                      <p:cBhvr>
                                        <p:cTn id="30" dur="500"/>
                                        <p:tgtEl>
                                          <p:spTgt spid="25"/>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p:tgtEl>
                                          <p:spTgt spid="26"/>
                                        </p:tgtEl>
                                        <p:attrNameLst>
                                          <p:attrName>ppt_y</p:attrName>
                                        </p:attrNameLst>
                                      </p:cBhvr>
                                      <p:tavLst>
                                        <p:tav tm="0">
                                          <p:val>
                                            <p:strVal val="#ppt_y+#ppt_h*1.125000"/>
                                          </p:val>
                                        </p:tav>
                                        <p:tav tm="100000">
                                          <p:val>
                                            <p:strVal val="#ppt_y"/>
                                          </p:val>
                                        </p:tav>
                                      </p:tavLst>
                                    </p:anim>
                                    <p:animEffect transition="in" filter="wipe(up)">
                                      <p:cBhvr>
                                        <p:cTn id="34" dur="500"/>
                                        <p:tgtEl>
                                          <p:spTgt spid="26"/>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p:tgtEl>
                                          <p:spTgt spid="27"/>
                                        </p:tgtEl>
                                        <p:attrNameLst>
                                          <p:attrName>ppt_y</p:attrName>
                                        </p:attrNameLst>
                                      </p:cBhvr>
                                      <p:tavLst>
                                        <p:tav tm="0">
                                          <p:val>
                                            <p:strVal val="#ppt_y+#ppt_h*1.125000"/>
                                          </p:val>
                                        </p:tav>
                                        <p:tav tm="100000">
                                          <p:val>
                                            <p:strVal val="#ppt_y"/>
                                          </p:val>
                                        </p:tav>
                                      </p:tavLst>
                                    </p:anim>
                                    <p:animEffect transition="in" filter="wipe(up)">
                                      <p:cBhvr>
                                        <p:cTn id="38" dur="500"/>
                                        <p:tgtEl>
                                          <p:spTgt spid="27"/>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500"/>
                                        <p:tgtEl>
                                          <p:spTgt spid="36"/>
                                        </p:tgtEl>
                                        <p:attrNameLst>
                                          <p:attrName>ppt_y</p:attrName>
                                        </p:attrNameLst>
                                      </p:cBhvr>
                                      <p:tavLst>
                                        <p:tav tm="0">
                                          <p:val>
                                            <p:strVal val="#ppt_y+#ppt_h*1.125000"/>
                                          </p:val>
                                        </p:tav>
                                        <p:tav tm="100000">
                                          <p:val>
                                            <p:strVal val="#ppt_y"/>
                                          </p:val>
                                        </p:tav>
                                      </p:tavLst>
                                    </p:anim>
                                    <p:animEffect transition="in" filter="wipe(up)">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mph" presetSubtype="0" fill="hold" grpId="1" nodeType="clickEffect">
                                  <p:stCondLst>
                                    <p:cond delay="0"/>
                                  </p:stCondLst>
                                  <p:childTnLst>
                                    <p:animEffect transition="out" filter="fade">
                                      <p:cBhvr>
                                        <p:cTn id="53" dur="500" tmFilter="0, 0; .2, .5; .8, .5; 1, 0"/>
                                        <p:tgtEl>
                                          <p:spTgt spid="37"/>
                                        </p:tgtEl>
                                      </p:cBhvr>
                                    </p:animEffect>
                                    <p:animScale>
                                      <p:cBhvr>
                                        <p:cTn id="54" dur="250" autoRev="1" fill="hold"/>
                                        <p:tgtEl>
                                          <p:spTgt spid="37"/>
                                        </p:tgtEl>
                                      </p:cBhvr>
                                      <p:by x="105000" y="105000"/>
                                    </p:animScale>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36"/>
                                        </p:tgtEl>
                                      </p:cBhvr>
                                    </p:animEffect>
                                    <p:animScale>
                                      <p:cBhvr>
                                        <p:cTn id="59" dur="250" autoRev="1" fill="hold"/>
                                        <p:tgtEl>
                                          <p:spTgt spid="36"/>
                                        </p:tgtEl>
                                      </p:cBhvr>
                                      <p:by x="105000" y="105000"/>
                                    </p:animScale>
                                  </p:childTnLst>
                                </p:cTn>
                              </p:par>
                            </p:childTnLst>
                          </p:cTn>
                        </p:par>
                      </p:childTnLst>
                    </p:cTn>
                  </p:par>
                  <p:par>
                    <p:cTn id="60" fill="hold">
                      <p:stCondLst>
                        <p:cond delay="indefinite"/>
                      </p:stCondLst>
                      <p:childTnLst>
                        <p:par>
                          <p:cTn id="61" fill="hold">
                            <p:stCondLst>
                              <p:cond delay="0"/>
                            </p:stCondLst>
                            <p:childTnLst>
                              <p:par>
                                <p:cTn id="62" presetID="42" presetClass="exit" presetSubtype="0" fill="hold" grpId="1" nodeType="clickEffect">
                                  <p:stCondLst>
                                    <p:cond delay="0"/>
                                  </p:stCondLst>
                                  <p:childTnLst>
                                    <p:animEffect transition="out" filter="fade">
                                      <p:cBhvr>
                                        <p:cTn id="63" dur="1000"/>
                                        <p:tgtEl>
                                          <p:spTgt spid="24"/>
                                        </p:tgtEl>
                                      </p:cBhvr>
                                    </p:animEffect>
                                    <p:anim calcmode="lin" valueType="num">
                                      <p:cBhvr>
                                        <p:cTn id="64" dur="1000"/>
                                        <p:tgtEl>
                                          <p:spTgt spid="24"/>
                                        </p:tgtEl>
                                        <p:attrNameLst>
                                          <p:attrName>ppt_x</p:attrName>
                                        </p:attrNameLst>
                                      </p:cBhvr>
                                      <p:tavLst>
                                        <p:tav tm="0">
                                          <p:val>
                                            <p:strVal val="ppt_x"/>
                                          </p:val>
                                        </p:tav>
                                        <p:tav tm="100000">
                                          <p:val>
                                            <p:strVal val="ppt_x"/>
                                          </p:val>
                                        </p:tav>
                                      </p:tavLst>
                                    </p:anim>
                                    <p:anim calcmode="lin" valueType="num">
                                      <p:cBhvr>
                                        <p:cTn id="65" dur="1000"/>
                                        <p:tgtEl>
                                          <p:spTgt spid="24"/>
                                        </p:tgtEl>
                                        <p:attrNameLst>
                                          <p:attrName>ppt_y</p:attrName>
                                        </p:attrNameLst>
                                      </p:cBhvr>
                                      <p:tavLst>
                                        <p:tav tm="0">
                                          <p:val>
                                            <p:strVal val="ppt_y"/>
                                          </p:val>
                                        </p:tav>
                                        <p:tav tm="100000">
                                          <p:val>
                                            <p:strVal val="ppt_y+.1"/>
                                          </p:val>
                                        </p:tav>
                                      </p:tavLst>
                                    </p:anim>
                                    <p:set>
                                      <p:cBhvr>
                                        <p:cTn id="66" dur="1" fill="hold">
                                          <p:stCondLst>
                                            <p:cond delay="999"/>
                                          </p:stCondLst>
                                        </p:cTn>
                                        <p:tgtEl>
                                          <p:spTgt spid="24"/>
                                        </p:tgtEl>
                                        <p:attrNameLst>
                                          <p:attrName>style.visibility</p:attrName>
                                        </p:attrNameLst>
                                      </p:cBhvr>
                                      <p:to>
                                        <p:strVal val="hidden"/>
                                      </p:to>
                                    </p:set>
                                  </p:childTnLst>
                                </p:cTn>
                              </p:par>
                              <p:par>
                                <p:cTn id="67" presetID="42" presetClass="exit" presetSubtype="0" fill="hold" grpId="1" nodeType="withEffect">
                                  <p:stCondLst>
                                    <p:cond delay="0"/>
                                  </p:stCondLst>
                                  <p:childTnLst>
                                    <p:animEffect transition="out" filter="fade">
                                      <p:cBhvr>
                                        <p:cTn id="68" dur="1000"/>
                                        <p:tgtEl>
                                          <p:spTgt spid="25"/>
                                        </p:tgtEl>
                                      </p:cBhvr>
                                    </p:animEffect>
                                    <p:anim calcmode="lin" valueType="num">
                                      <p:cBhvr>
                                        <p:cTn id="69" dur="1000"/>
                                        <p:tgtEl>
                                          <p:spTgt spid="25"/>
                                        </p:tgtEl>
                                        <p:attrNameLst>
                                          <p:attrName>ppt_x</p:attrName>
                                        </p:attrNameLst>
                                      </p:cBhvr>
                                      <p:tavLst>
                                        <p:tav tm="0">
                                          <p:val>
                                            <p:strVal val="ppt_x"/>
                                          </p:val>
                                        </p:tav>
                                        <p:tav tm="100000">
                                          <p:val>
                                            <p:strVal val="ppt_x"/>
                                          </p:val>
                                        </p:tav>
                                      </p:tavLst>
                                    </p:anim>
                                    <p:anim calcmode="lin" valueType="num">
                                      <p:cBhvr>
                                        <p:cTn id="70" dur="1000"/>
                                        <p:tgtEl>
                                          <p:spTgt spid="25"/>
                                        </p:tgtEl>
                                        <p:attrNameLst>
                                          <p:attrName>ppt_y</p:attrName>
                                        </p:attrNameLst>
                                      </p:cBhvr>
                                      <p:tavLst>
                                        <p:tav tm="0">
                                          <p:val>
                                            <p:strVal val="ppt_y"/>
                                          </p:val>
                                        </p:tav>
                                        <p:tav tm="100000">
                                          <p:val>
                                            <p:strVal val="ppt_y+.1"/>
                                          </p:val>
                                        </p:tav>
                                      </p:tavLst>
                                    </p:anim>
                                    <p:set>
                                      <p:cBhvr>
                                        <p:cTn id="71" dur="1" fill="hold">
                                          <p:stCondLst>
                                            <p:cond delay="999"/>
                                          </p:stCondLst>
                                        </p:cTn>
                                        <p:tgtEl>
                                          <p:spTgt spid="25"/>
                                        </p:tgtEl>
                                        <p:attrNameLst>
                                          <p:attrName>style.visibility</p:attrName>
                                        </p:attrNameLst>
                                      </p:cBhvr>
                                      <p:to>
                                        <p:strVal val="hidden"/>
                                      </p:to>
                                    </p:set>
                                  </p:childTnLst>
                                </p:cTn>
                              </p:par>
                              <p:par>
                                <p:cTn id="72" presetID="42" presetClass="exit" presetSubtype="0" fill="hold" grpId="1" nodeType="withEffect">
                                  <p:stCondLst>
                                    <p:cond delay="0"/>
                                  </p:stCondLst>
                                  <p:childTnLst>
                                    <p:animEffect transition="out" filter="fade">
                                      <p:cBhvr>
                                        <p:cTn id="73" dur="1000"/>
                                        <p:tgtEl>
                                          <p:spTgt spid="26"/>
                                        </p:tgtEl>
                                      </p:cBhvr>
                                    </p:animEffect>
                                    <p:anim calcmode="lin" valueType="num">
                                      <p:cBhvr>
                                        <p:cTn id="74" dur="1000"/>
                                        <p:tgtEl>
                                          <p:spTgt spid="26"/>
                                        </p:tgtEl>
                                        <p:attrNameLst>
                                          <p:attrName>ppt_x</p:attrName>
                                        </p:attrNameLst>
                                      </p:cBhvr>
                                      <p:tavLst>
                                        <p:tav tm="0">
                                          <p:val>
                                            <p:strVal val="ppt_x"/>
                                          </p:val>
                                        </p:tav>
                                        <p:tav tm="100000">
                                          <p:val>
                                            <p:strVal val="ppt_x"/>
                                          </p:val>
                                        </p:tav>
                                      </p:tavLst>
                                    </p:anim>
                                    <p:anim calcmode="lin" valueType="num">
                                      <p:cBhvr>
                                        <p:cTn id="75" dur="1000"/>
                                        <p:tgtEl>
                                          <p:spTgt spid="26"/>
                                        </p:tgtEl>
                                        <p:attrNameLst>
                                          <p:attrName>ppt_y</p:attrName>
                                        </p:attrNameLst>
                                      </p:cBhvr>
                                      <p:tavLst>
                                        <p:tav tm="0">
                                          <p:val>
                                            <p:strVal val="ppt_y"/>
                                          </p:val>
                                        </p:tav>
                                        <p:tav tm="100000">
                                          <p:val>
                                            <p:strVal val="ppt_y+.1"/>
                                          </p:val>
                                        </p:tav>
                                      </p:tavLst>
                                    </p:anim>
                                    <p:set>
                                      <p:cBhvr>
                                        <p:cTn id="76" dur="1" fill="hold">
                                          <p:stCondLst>
                                            <p:cond delay="999"/>
                                          </p:stCondLst>
                                        </p:cTn>
                                        <p:tgtEl>
                                          <p:spTgt spid="26"/>
                                        </p:tgtEl>
                                        <p:attrNameLst>
                                          <p:attrName>style.visibility</p:attrName>
                                        </p:attrNameLst>
                                      </p:cBhvr>
                                      <p:to>
                                        <p:strVal val="hidden"/>
                                      </p:to>
                                    </p:set>
                                  </p:childTnLst>
                                </p:cTn>
                              </p:par>
                              <p:par>
                                <p:cTn id="77" presetID="42" presetClass="exit" presetSubtype="0" fill="hold" grpId="1" nodeType="withEffect">
                                  <p:stCondLst>
                                    <p:cond delay="0"/>
                                  </p:stCondLst>
                                  <p:childTnLst>
                                    <p:animEffect transition="out" filter="fade">
                                      <p:cBhvr>
                                        <p:cTn id="78" dur="1000"/>
                                        <p:tgtEl>
                                          <p:spTgt spid="27"/>
                                        </p:tgtEl>
                                      </p:cBhvr>
                                    </p:animEffect>
                                    <p:anim calcmode="lin" valueType="num">
                                      <p:cBhvr>
                                        <p:cTn id="79" dur="1000"/>
                                        <p:tgtEl>
                                          <p:spTgt spid="27"/>
                                        </p:tgtEl>
                                        <p:attrNameLst>
                                          <p:attrName>ppt_x</p:attrName>
                                        </p:attrNameLst>
                                      </p:cBhvr>
                                      <p:tavLst>
                                        <p:tav tm="0">
                                          <p:val>
                                            <p:strVal val="ppt_x"/>
                                          </p:val>
                                        </p:tav>
                                        <p:tav tm="100000">
                                          <p:val>
                                            <p:strVal val="ppt_x"/>
                                          </p:val>
                                        </p:tav>
                                      </p:tavLst>
                                    </p:anim>
                                    <p:anim calcmode="lin" valueType="num">
                                      <p:cBhvr>
                                        <p:cTn id="80" dur="1000"/>
                                        <p:tgtEl>
                                          <p:spTgt spid="27"/>
                                        </p:tgtEl>
                                        <p:attrNameLst>
                                          <p:attrName>ppt_y</p:attrName>
                                        </p:attrNameLst>
                                      </p:cBhvr>
                                      <p:tavLst>
                                        <p:tav tm="0">
                                          <p:val>
                                            <p:strVal val="ppt_y"/>
                                          </p:val>
                                        </p:tav>
                                        <p:tav tm="100000">
                                          <p:val>
                                            <p:strVal val="ppt_y+.1"/>
                                          </p:val>
                                        </p:tav>
                                      </p:tavLst>
                                    </p:anim>
                                    <p:set>
                                      <p:cBhvr>
                                        <p:cTn id="81" dur="1" fill="hold">
                                          <p:stCondLst>
                                            <p:cond delay="9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5" grpId="0"/>
      <p:bldP spid="25" grpId="1"/>
      <p:bldP spid="26" grpId="0"/>
      <p:bldP spid="26" grpId="1"/>
      <p:bldP spid="27" grpId="0"/>
      <p:bldP spid="27" grpId="1"/>
      <p:bldP spid="36" grpId="0"/>
      <p:bldP spid="36" grpId="1"/>
      <p:bldP spid="37" grpId="0" animBg="1"/>
      <p:bldP spid="37"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9309" y="873244"/>
            <a:ext cx="4498857" cy="4270256"/>
          </a:xfrm>
          <a:prstGeom prst="rect">
            <a:avLst/>
          </a:prstGeom>
        </p:spPr>
      </p:pic>
      <p:sp>
        <p:nvSpPr>
          <p:cNvPr id="18" name="AutoShape 9"/>
          <p:cNvSpPr>
            <a:spLocks noChangeArrowheads="1"/>
          </p:cNvSpPr>
          <p:nvPr/>
        </p:nvSpPr>
        <p:spPr bwMode="auto">
          <a:xfrm>
            <a:off x="467544" y="1620218"/>
            <a:ext cx="2036298" cy="3615828"/>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14:hiddenLine>
            </a:ext>
          </a:extLst>
        </p:spPr>
        <p:txBody>
          <a:bodyPr wrap="none" anchor="ctr"/>
          <a:lstStyle/>
          <a:p>
            <a:pPr fontAlgn="base">
              <a:spcBef>
                <a:spcPct val="0"/>
              </a:spcBef>
              <a:spcAft>
                <a:spcPct val="0"/>
              </a:spcAft>
              <a:defRPr/>
            </a:pPr>
            <a:endParaRPr lang="zh-CN" altLang="en-US" i="1" kern="0" smtClean="0">
              <a:solidFill>
                <a:srgbClr val="333333"/>
              </a:solidFill>
              <a:latin typeface="微软雅黑" panose="020B0503020204020204" pitchFamily="34" charset="-122"/>
              <a:ea typeface="微软雅黑" panose="020B0503020204020204" pitchFamily="34" charset="-122"/>
            </a:endParaRPr>
          </a:p>
        </p:txBody>
      </p:sp>
      <p:sp>
        <p:nvSpPr>
          <p:cNvPr id="19" name="AutoShape 11"/>
          <p:cNvSpPr>
            <a:spLocks noChangeArrowheads="1"/>
          </p:cNvSpPr>
          <p:nvPr/>
        </p:nvSpPr>
        <p:spPr bwMode="auto">
          <a:xfrm>
            <a:off x="3020742" y="1504329"/>
            <a:ext cx="2559370" cy="673364"/>
          </a:xfrm>
          <a:prstGeom prst="chevron">
            <a:avLst>
              <a:gd name="adj" fmla="val 56362"/>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latin typeface="微软雅黑" panose="020B0503020204020204" pitchFamily="34" charset="-122"/>
                <a:ea typeface="微软雅黑" panose="020B0503020204020204" pitchFamily="34" charset="-122"/>
              </a:rPr>
              <a:t>单击添加内容</a:t>
            </a:r>
            <a:endParaRPr lang="en-US" altLang="zh-CN" dirty="0">
              <a:solidFill>
                <a:prstClr val="white"/>
              </a:solidFill>
              <a:latin typeface="微软雅黑" panose="020B0503020204020204" pitchFamily="34" charset="-122"/>
              <a:ea typeface="微软雅黑" panose="020B0503020204020204" pitchFamily="34" charset="-122"/>
            </a:endParaRPr>
          </a:p>
        </p:txBody>
      </p:sp>
      <p:sp>
        <p:nvSpPr>
          <p:cNvPr id="20" name="AutoShape 12"/>
          <p:cNvSpPr>
            <a:spLocks noChangeArrowheads="1"/>
          </p:cNvSpPr>
          <p:nvPr/>
        </p:nvSpPr>
        <p:spPr bwMode="auto">
          <a:xfrm>
            <a:off x="593643" y="1504329"/>
            <a:ext cx="2451809" cy="673364"/>
          </a:xfrm>
          <a:prstGeom prst="homePlate">
            <a:avLst>
              <a:gd name="adj" fmla="val 63872"/>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prstClr val="white"/>
                </a:solidFill>
                <a:latin typeface="微软雅黑" panose="020B0503020204020204" pitchFamily="34" charset="-122"/>
                <a:ea typeface="微软雅黑" panose="020B0503020204020204" pitchFamily="34" charset="-122"/>
              </a:rPr>
              <a:t>单击添加内容</a:t>
            </a:r>
          </a:p>
        </p:txBody>
      </p:sp>
      <p:sp>
        <p:nvSpPr>
          <p:cNvPr id="36" name="Line 67"/>
          <p:cNvSpPr>
            <a:spLocks noChangeShapeType="1"/>
          </p:cNvSpPr>
          <p:nvPr/>
        </p:nvSpPr>
        <p:spPr bwMode="auto">
          <a:xfrm>
            <a:off x="3104017" y="2345705"/>
            <a:ext cx="0" cy="2098254"/>
          </a:xfrm>
          <a:prstGeom prst="line">
            <a:avLst/>
          </a:prstGeom>
          <a:noFill/>
          <a:ln w="3175">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i="1" smtClean="0">
              <a:solidFill>
                <a:srgbClr val="333333"/>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669188" y="1620217"/>
            <a:ext cx="4750527" cy="3589306"/>
            <a:chOff x="248951" y="1700361"/>
            <a:chExt cx="5118259" cy="3867150"/>
          </a:xfrm>
        </p:grpSpPr>
        <p:sp>
          <p:nvSpPr>
            <p:cNvPr id="38" name="AutoShape 10"/>
            <p:cNvSpPr>
              <a:spLocks noChangeArrowheads="1"/>
            </p:cNvSpPr>
            <p:nvPr/>
          </p:nvSpPr>
          <p:spPr bwMode="auto">
            <a:xfrm>
              <a:off x="3057398"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14:hiddenLine>
              </a:ext>
            </a:extLst>
          </p:spPr>
          <p:txBody>
            <a:bodyPr anchor="ctr"/>
            <a:lstStyle/>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r>
                <a:rPr lang="zh-CN" altLang="en-US" sz="1100" kern="0" dirty="0" smtClean="0">
                  <a:solidFill>
                    <a:schemeClr val="accent1"/>
                  </a:solidFill>
                  <a:latin typeface="微软雅黑" panose="020B0503020204020204" pitchFamily="34" charset="-122"/>
                  <a:ea typeface="微软雅黑" panose="020B0503020204020204" pitchFamily="34" charset="-122"/>
                </a:rPr>
                <a:t>。</a:t>
              </a:r>
              <a:endParaRPr lang="en-US" altLang="zh-CN" sz="1100" kern="0" dirty="0" smtClean="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smtClean="0">
                  <a:solidFill>
                    <a:schemeClr val="accent1"/>
                  </a:solidFill>
                  <a:latin typeface="微软雅黑" panose="020B0503020204020204" pitchFamily="34" charset="-122"/>
                  <a:ea typeface="微软雅黑" panose="020B0503020204020204" pitchFamily="34" charset="-122"/>
                </a:rPr>
                <a:t>单击</a:t>
              </a:r>
              <a:r>
                <a:rPr lang="zh-CN" altLang="en-US" sz="1100" kern="0" dirty="0">
                  <a:solidFill>
                    <a:schemeClr val="accent1"/>
                  </a:solidFill>
                  <a:latin typeface="微软雅黑" panose="020B0503020204020204" pitchFamily="34" charset="-122"/>
                  <a:ea typeface="微软雅黑" panose="020B0503020204020204" pitchFamily="34" charset="-122"/>
                </a:rPr>
                <a:t>添加段落文字单击添加段落文字单击添加段落文字单击添加段落文字。</a:t>
              </a:r>
            </a:p>
            <a:p>
              <a:pPr fontAlgn="base">
                <a:lnSpc>
                  <a:spcPct val="120000"/>
                </a:lnSpc>
                <a:spcBef>
                  <a:spcPct val="0"/>
                </a:spcBef>
                <a:spcAft>
                  <a:spcPct val="0"/>
                </a:spcAft>
                <a:defRPr/>
              </a:pPr>
              <a:endParaRPr lang="zh-CN" altLang="en-US" sz="1100" kern="0" dirty="0">
                <a:solidFill>
                  <a:schemeClr val="accent1"/>
                </a:solidFill>
                <a:latin typeface="微软雅黑" panose="020B0503020204020204" pitchFamily="34" charset="-122"/>
                <a:ea typeface="微软雅黑" panose="020B0503020204020204" pitchFamily="34" charset="-122"/>
              </a:endParaRPr>
            </a:p>
          </p:txBody>
        </p:sp>
        <p:sp>
          <p:nvSpPr>
            <p:cNvPr id="39" name="AutoShape 10"/>
            <p:cNvSpPr>
              <a:spLocks noChangeArrowheads="1"/>
            </p:cNvSpPr>
            <p:nvPr/>
          </p:nvSpPr>
          <p:spPr bwMode="auto">
            <a:xfrm>
              <a:off x="248951"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14:hiddenLine>
              </a:ext>
            </a:extLst>
          </p:spPr>
          <p:txBody>
            <a:bodyPr anchor="ctr"/>
            <a:lstStyle/>
            <a:p>
              <a:pPr fontAlgn="base">
                <a:lnSpc>
                  <a:spcPct val="120000"/>
                </a:lnSpc>
                <a:spcBef>
                  <a:spcPct val="0"/>
                </a:spcBef>
                <a:spcAft>
                  <a:spcPct val="0"/>
                </a:spcAft>
                <a:defRPr/>
              </a:pPr>
              <a:r>
                <a:rPr lang="zh-CN" altLang="en-US" sz="1100" kern="0" dirty="0" smtClean="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endParaRPr lang="en-US" altLang="zh-CN" sz="1100" kern="0" dirty="0" smtClean="0">
                <a:solidFill>
                  <a:schemeClr val="accent1"/>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100" kern="0" dirty="0">
                  <a:solidFill>
                    <a:schemeClr val="accent1"/>
                  </a:solidFill>
                  <a:latin typeface="微软雅黑" panose="020B0503020204020204" pitchFamily="34" charset="-122"/>
                  <a:ea typeface="微软雅黑" panose="020B0503020204020204" pitchFamily="34" charset="-122"/>
                </a:rPr>
                <a:t>单击添加段落文字单击添加段落文字单击添加段落文字单击添加段落文字。</a:t>
              </a:r>
            </a:p>
            <a:p>
              <a:pPr fontAlgn="base">
                <a:lnSpc>
                  <a:spcPct val="120000"/>
                </a:lnSpc>
                <a:spcBef>
                  <a:spcPct val="0"/>
                </a:spcBef>
                <a:spcAft>
                  <a:spcPct val="0"/>
                </a:spcAft>
                <a:defRPr/>
              </a:pPr>
              <a:endParaRPr lang="zh-CN" altLang="en-US" sz="1100" kern="0" dirty="0" smtClean="0">
                <a:solidFill>
                  <a:schemeClr val="accent1"/>
                </a:solidFill>
                <a:latin typeface="微软雅黑" panose="020B0503020204020204" pitchFamily="34" charset="-122"/>
                <a:ea typeface="微软雅黑" panose="020B0503020204020204" pitchFamily="34" charset="-122"/>
              </a:endParaRPr>
            </a:p>
            <a:p>
              <a:pPr fontAlgn="base">
                <a:spcBef>
                  <a:spcPct val="0"/>
                </a:spcBef>
                <a:spcAft>
                  <a:spcPct val="0"/>
                </a:spcAft>
                <a:defRPr/>
              </a:pPr>
              <a:endParaRPr lang="zh-CN" altLang="en-US" sz="1100" b="1" kern="0" dirty="0" smtClean="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0-#ppt_w/2"/>
                                          </p:val>
                                        </p:tav>
                                        <p:tav tm="100000">
                                          <p:val>
                                            <p:strVal val="#ppt_x"/>
                                          </p:val>
                                        </p:tav>
                                      </p:tavLst>
                                    </p:anim>
                                    <p:anim calcmode="lin" valueType="num">
                                      <p:cBhvr additive="base">
                                        <p:cTn id="1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up)">
                                      <p:cBhvr>
                                        <p:cTn id="25" dur="500"/>
                                        <p:tgtEl>
                                          <p:spTgt spid="36"/>
                                        </p:tgtEl>
                                      </p:cBhvr>
                                    </p:animEffect>
                                  </p:childTnLst>
                                </p:cTn>
                              </p:par>
                            </p:childTnLst>
                          </p:cTn>
                        </p:par>
                        <p:par>
                          <p:cTn id="26" fill="hold">
                            <p:stCondLst>
                              <p:cond delay="500"/>
                            </p:stCondLst>
                            <p:childTnLst>
                              <p:par>
                                <p:cTn id="27" presetID="42" presetClass="entr" presetSubtype="0"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anim calcmode="lin" valueType="num">
                                      <p:cBhvr>
                                        <p:cTn id="30" dur="500" fill="hold"/>
                                        <p:tgtEl>
                                          <p:spTgt spid="37"/>
                                        </p:tgtEl>
                                        <p:attrNameLst>
                                          <p:attrName>ppt_x</p:attrName>
                                        </p:attrNameLst>
                                      </p:cBhvr>
                                      <p:tavLst>
                                        <p:tav tm="0">
                                          <p:val>
                                            <p:strVal val="#ppt_x"/>
                                          </p:val>
                                        </p:tav>
                                        <p:tav tm="100000">
                                          <p:val>
                                            <p:strVal val="#ppt_x"/>
                                          </p:val>
                                        </p:tav>
                                      </p:tavLst>
                                    </p:anim>
                                    <p:anim calcmode="lin" valueType="num">
                                      <p:cBhvr>
                                        <p:cTn id="31"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3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21" name="文本框 7"/>
          <p:cNvSpPr txBox="1"/>
          <p:nvPr/>
        </p:nvSpPr>
        <p:spPr>
          <a:xfrm>
            <a:off x="933971" y="1400880"/>
            <a:ext cx="3494013" cy="872034"/>
          </a:xfrm>
          <a:prstGeom prst="rect">
            <a:avLst/>
          </a:prstGeom>
          <a:noFill/>
        </p:spPr>
        <p:txBody>
          <a:bodyPr wrap="square" lIns="68580" tIns="34290" rIns="68580" bIns="34290" rtlCol="0">
            <a:spAutoFit/>
          </a:bodyPr>
          <a:lstStyle/>
          <a:p>
            <a:pPr>
              <a:spcBef>
                <a:spcPts val="4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smtClean="0">
                <a:solidFill>
                  <a:schemeClr val="accent1"/>
                </a:solidFill>
                <a:latin typeface="微软雅黑" panose="020B0503020204020204" pitchFamily="34" charset="-122"/>
                <a:ea typeface="微软雅黑" panose="020B0503020204020204" pitchFamily="34" charset="-122"/>
              </a:rPr>
              <a:t>在</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文字在</a:t>
            </a:r>
            <a:r>
              <a:rPr lang="zh-CN" altLang="en-US" sz="1000" dirty="0">
                <a:solidFill>
                  <a:schemeClr val="accent1"/>
                </a:solidFill>
                <a:latin typeface="微软雅黑" panose="020B0503020204020204" pitchFamily="34" charset="-122"/>
                <a:ea typeface="微软雅黑" panose="020B0503020204020204" pitchFamily="34" charset="-122"/>
              </a:rPr>
              <a:t>此处添加文字</a:t>
            </a:r>
            <a:r>
              <a:rPr lang="zh-CN" altLang="en-US" sz="1000" dirty="0" smtClean="0">
                <a:solidFill>
                  <a:schemeClr val="accent1"/>
                </a:solidFill>
                <a:latin typeface="微软雅黑" panose="020B0503020204020204" pitchFamily="34" charset="-122"/>
                <a:ea typeface="微软雅黑" panose="020B0503020204020204" pitchFamily="34" charset="-122"/>
              </a:rPr>
              <a:t>，在此处</a:t>
            </a:r>
            <a:r>
              <a:rPr lang="zh-CN" altLang="en-US" sz="1000" dirty="0">
                <a:solidFill>
                  <a:schemeClr val="accent1"/>
                </a:solidFill>
                <a:latin typeface="微软雅黑" panose="020B0503020204020204" pitchFamily="34" charset="-122"/>
                <a:ea typeface="微软雅黑" panose="020B0503020204020204" pitchFamily="34" charset="-122"/>
              </a:rPr>
              <a:t>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r>
              <a:rPr lang="en-US" altLang="zh-CN" sz="1000" dirty="0" smtClean="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文字，</a:t>
            </a: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a:t>
            </a:r>
            <a:r>
              <a:rPr lang="zh-CN" altLang="en-US" sz="1000" dirty="0" smtClean="0">
                <a:solidFill>
                  <a:schemeClr val="accent1"/>
                </a:solidFill>
                <a:latin typeface="微软雅黑" panose="020B0503020204020204" pitchFamily="34" charset="-122"/>
                <a:ea typeface="微软雅黑" panose="020B0503020204020204" pitchFamily="34" charset="-122"/>
              </a:rPr>
              <a:t>。</a:t>
            </a:r>
            <a:endParaRPr lang="en-US" altLang="zh-CN" sz="1000" dirty="0" smtClean="0">
              <a:solidFill>
                <a:schemeClr val="accent1"/>
              </a:solidFill>
              <a:latin typeface="微软雅黑" panose="020B0503020204020204" pitchFamily="34" charset="-122"/>
              <a:ea typeface="微软雅黑" panose="020B0503020204020204" pitchFamily="34" charset="-122"/>
            </a:endParaRPr>
          </a:p>
        </p:txBody>
      </p:sp>
      <p:sp>
        <p:nvSpPr>
          <p:cNvPr id="22" name="椭圆 21"/>
          <p:cNvSpPr/>
          <p:nvPr/>
        </p:nvSpPr>
        <p:spPr>
          <a:xfrm>
            <a:off x="899592" y="2838067"/>
            <a:ext cx="377599" cy="377599"/>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3" name="Freeform 14"/>
          <p:cNvSpPr>
            <a:spLocks noEditPoints="1"/>
          </p:cNvSpPr>
          <p:nvPr/>
        </p:nvSpPr>
        <p:spPr bwMode="auto">
          <a:xfrm>
            <a:off x="992419" y="2935317"/>
            <a:ext cx="191945" cy="183100"/>
          </a:xfrm>
          <a:custGeom>
            <a:avLst/>
            <a:gdLst>
              <a:gd name="T0" fmla="*/ 1302 w 1302"/>
              <a:gd name="T1" fmla="*/ 651 h 1241"/>
              <a:gd name="T2" fmla="*/ 1297 w 1302"/>
              <a:gd name="T3" fmla="*/ 675 h 1241"/>
              <a:gd name="T4" fmla="*/ 1285 w 1302"/>
              <a:gd name="T5" fmla="*/ 694 h 1241"/>
              <a:gd name="T6" fmla="*/ 1266 w 1302"/>
              <a:gd name="T7" fmla="*/ 708 h 1241"/>
              <a:gd name="T8" fmla="*/ 1241 w 1302"/>
              <a:gd name="T9" fmla="*/ 712 h 1241"/>
              <a:gd name="T10" fmla="*/ 1230 w 1302"/>
              <a:gd name="T11" fmla="*/ 711 h 1241"/>
              <a:gd name="T12" fmla="*/ 1209 w 1302"/>
              <a:gd name="T13" fmla="*/ 703 h 1241"/>
              <a:gd name="T14" fmla="*/ 1199 w 1302"/>
              <a:gd name="T15" fmla="*/ 695 h 1241"/>
              <a:gd name="T16" fmla="*/ 653 w 1302"/>
              <a:gd name="T17" fmla="*/ 149 h 1241"/>
              <a:gd name="T18" fmla="*/ 104 w 1302"/>
              <a:gd name="T19" fmla="*/ 694 h 1241"/>
              <a:gd name="T20" fmla="*/ 104 w 1302"/>
              <a:gd name="T21" fmla="*/ 694 h 1241"/>
              <a:gd name="T22" fmla="*/ 84 w 1302"/>
              <a:gd name="T23" fmla="*/ 708 h 1241"/>
              <a:gd name="T24" fmla="*/ 61 w 1302"/>
              <a:gd name="T25" fmla="*/ 712 h 1241"/>
              <a:gd name="T26" fmla="*/ 49 w 1302"/>
              <a:gd name="T27" fmla="*/ 711 h 1241"/>
              <a:gd name="T28" fmla="*/ 27 w 1302"/>
              <a:gd name="T29" fmla="*/ 701 h 1241"/>
              <a:gd name="T30" fmla="*/ 11 w 1302"/>
              <a:gd name="T31" fmla="*/ 686 h 1241"/>
              <a:gd name="T32" fmla="*/ 1 w 1302"/>
              <a:gd name="T33" fmla="*/ 663 h 1241"/>
              <a:gd name="T34" fmla="*/ 0 w 1302"/>
              <a:gd name="T35" fmla="*/ 651 h 1241"/>
              <a:gd name="T36" fmla="*/ 5 w 1302"/>
              <a:gd name="T37" fmla="*/ 627 h 1241"/>
              <a:gd name="T38" fmla="*/ 19 w 1302"/>
              <a:gd name="T39" fmla="*/ 607 h 1241"/>
              <a:gd name="T40" fmla="*/ 607 w 1302"/>
              <a:gd name="T41" fmla="*/ 18 h 1241"/>
              <a:gd name="T42" fmla="*/ 627 w 1302"/>
              <a:gd name="T43" fmla="*/ 5 h 1241"/>
              <a:gd name="T44" fmla="*/ 651 w 1302"/>
              <a:gd name="T45" fmla="*/ 0 h 1241"/>
              <a:gd name="T46" fmla="*/ 651 w 1302"/>
              <a:gd name="T47" fmla="*/ 0 h 1241"/>
              <a:gd name="T48" fmla="*/ 655 w 1302"/>
              <a:gd name="T49" fmla="*/ 0 h 1241"/>
              <a:gd name="T50" fmla="*/ 655 w 1302"/>
              <a:gd name="T51" fmla="*/ 0 h 1241"/>
              <a:gd name="T52" fmla="*/ 658 w 1302"/>
              <a:gd name="T53" fmla="*/ 0 h 1241"/>
              <a:gd name="T54" fmla="*/ 658 w 1302"/>
              <a:gd name="T55" fmla="*/ 0 h 1241"/>
              <a:gd name="T56" fmla="*/ 679 w 1302"/>
              <a:gd name="T57" fmla="*/ 6 h 1241"/>
              <a:gd name="T58" fmla="*/ 696 w 1302"/>
              <a:gd name="T59" fmla="*/ 20 h 1241"/>
              <a:gd name="T60" fmla="*/ 936 w 1302"/>
              <a:gd name="T61" fmla="*/ 260 h 1241"/>
              <a:gd name="T62" fmla="*/ 936 w 1302"/>
              <a:gd name="T63" fmla="*/ 203 h 1241"/>
              <a:gd name="T64" fmla="*/ 941 w 1302"/>
              <a:gd name="T65" fmla="*/ 180 h 1241"/>
              <a:gd name="T66" fmla="*/ 955 w 1302"/>
              <a:gd name="T67" fmla="*/ 160 h 1241"/>
              <a:gd name="T68" fmla="*/ 973 w 1302"/>
              <a:gd name="T69" fmla="*/ 147 h 1241"/>
              <a:gd name="T70" fmla="*/ 997 w 1302"/>
              <a:gd name="T71" fmla="*/ 142 h 1241"/>
              <a:gd name="T72" fmla="*/ 1010 w 1302"/>
              <a:gd name="T73" fmla="*/ 143 h 1241"/>
              <a:gd name="T74" fmla="*/ 1032 w 1302"/>
              <a:gd name="T75" fmla="*/ 153 h 1241"/>
              <a:gd name="T76" fmla="*/ 1048 w 1302"/>
              <a:gd name="T77" fmla="*/ 169 h 1241"/>
              <a:gd name="T78" fmla="*/ 1057 w 1302"/>
              <a:gd name="T79" fmla="*/ 191 h 1241"/>
              <a:gd name="T80" fmla="*/ 1059 w 1302"/>
              <a:gd name="T81" fmla="*/ 382 h 1241"/>
              <a:gd name="T82" fmla="*/ 1286 w 1302"/>
              <a:gd name="T83" fmla="*/ 610 h 1241"/>
              <a:gd name="T84" fmla="*/ 1292 w 1302"/>
              <a:gd name="T85" fmla="*/ 618 h 1241"/>
              <a:gd name="T86" fmla="*/ 1301 w 1302"/>
              <a:gd name="T87" fmla="*/ 639 h 1241"/>
              <a:gd name="T88" fmla="*/ 1180 w 1302"/>
              <a:gd name="T89" fmla="*/ 753 h 1241"/>
              <a:gd name="T90" fmla="*/ 1180 w 1302"/>
              <a:gd name="T91" fmla="*/ 1017 h 1241"/>
              <a:gd name="T92" fmla="*/ 1180 w 1302"/>
              <a:gd name="T93" fmla="*/ 1180 h 1241"/>
              <a:gd name="T94" fmla="*/ 1176 w 1302"/>
              <a:gd name="T95" fmla="*/ 1205 h 1241"/>
              <a:gd name="T96" fmla="*/ 1163 w 1302"/>
              <a:gd name="T97" fmla="*/ 1223 h 1241"/>
              <a:gd name="T98" fmla="*/ 1143 w 1302"/>
              <a:gd name="T99" fmla="*/ 1236 h 1241"/>
              <a:gd name="T100" fmla="*/ 1120 w 1302"/>
              <a:gd name="T101" fmla="*/ 1241 h 1241"/>
              <a:gd name="T102" fmla="*/ 997 w 1302"/>
              <a:gd name="T103" fmla="*/ 753 h 1241"/>
              <a:gd name="T104" fmla="*/ 753 w 1302"/>
              <a:gd name="T105" fmla="*/ 1241 h 1241"/>
              <a:gd name="T106" fmla="*/ 183 w 1302"/>
              <a:gd name="T107" fmla="*/ 1241 h 1241"/>
              <a:gd name="T108" fmla="*/ 160 w 1302"/>
              <a:gd name="T109" fmla="*/ 1236 h 1241"/>
              <a:gd name="T110" fmla="*/ 141 w 1302"/>
              <a:gd name="T111" fmla="*/ 1223 h 1241"/>
              <a:gd name="T112" fmla="*/ 127 w 1302"/>
              <a:gd name="T113" fmla="*/ 1205 h 1241"/>
              <a:gd name="T114" fmla="*/ 122 w 1302"/>
              <a:gd name="T115" fmla="*/ 1180 h 1241"/>
              <a:gd name="T116" fmla="*/ 122 w 1302"/>
              <a:gd name="T117" fmla="*/ 936 h 1241"/>
              <a:gd name="T118" fmla="*/ 651 w 1302"/>
              <a:gd name="T119" fmla="*/ 224 h 1241"/>
              <a:gd name="T120" fmla="*/ 549 w 1302"/>
              <a:gd name="T121" fmla="*/ 753 h 1241"/>
              <a:gd name="T122" fmla="*/ 306 w 1302"/>
              <a:gd name="T123" fmla="*/ 998 h 1241"/>
              <a:gd name="T124" fmla="*/ 549 w 1302"/>
              <a:gd name="T125" fmla="*/ 753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2" h="1241">
                <a:moveTo>
                  <a:pt x="1302" y="651"/>
                </a:moveTo>
                <a:lnTo>
                  <a:pt x="1302" y="651"/>
                </a:lnTo>
                <a:lnTo>
                  <a:pt x="1301" y="663"/>
                </a:lnTo>
                <a:lnTo>
                  <a:pt x="1297" y="675"/>
                </a:lnTo>
                <a:lnTo>
                  <a:pt x="1292" y="686"/>
                </a:lnTo>
                <a:lnTo>
                  <a:pt x="1285" y="694"/>
                </a:lnTo>
                <a:lnTo>
                  <a:pt x="1275" y="701"/>
                </a:lnTo>
                <a:lnTo>
                  <a:pt x="1266" y="708"/>
                </a:lnTo>
                <a:lnTo>
                  <a:pt x="1253" y="711"/>
                </a:lnTo>
                <a:lnTo>
                  <a:pt x="1241" y="712"/>
                </a:lnTo>
                <a:lnTo>
                  <a:pt x="1241" y="712"/>
                </a:lnTo>
                <a:lnTo>
                  <a:pt x="1230" y="711"/>
                </a:lnTo>
                <a:lnTo>
                  <a:pt x="1219" y="708"/>
                </a:lnTo>
                <a:lnTo>
                  <a:pt x="1209" y="703"/>
                </a:lnTo>
                <a:lnTo>
                  <a:pt x="1199" y="695"/>
                </a:lnTo>
                <a:lnTo>
                  <a:pt x="1199" y="695"/>
                </a:lnTo>
                <a:lnTo>
                  <a:pt x="653" y="149"/>
                </a:lnTo>
                <a:lnTo>
                  <a:pt x="653" y="149"/>
                </a:lnTo>
                <a:lnTo>
                  <a:pt x="651" y="147"/>
                </a:lnTo>
                <a:lnTo>
                  <a:pt x="104" y="694"/>
                </a:lnTo>
                <a:lnTo>
                  <a:pt x="104" y="694"/>
                </a:lnTo>
                <a:lnTo>
                  <a:pt x="104" y="694"/>
                </a:lnTo>
                <a:lnTo>
                  <a:pt x="95" y="701"/>
                </a:lnTo>
                <a:lnTo>
                  <a:pt x="84" y="708"/>
                </a:lnTo>
                <a:lnTo>
                  <a:pt x="73" y="711"/>
                </a:lnTo>
                <a:lnTo>
                  <a:pt x="61" y="712"/>
                </a:lnTo>
                <a:lnTo>
                  <a:pt x="61" y="712"/>
                </a:lnTo>
                <a:lnTo>
                  <a:pt x="49" y="711"/>
                </a:lnTo>
                <a:lnTo>
                  <a:pt x="38" y="708"/>
                </a:lnTo>
                <a:lnTo>
                  <a:pt x="27" y="701"/>
                </a:lnTo>
                <a:lnTo>
                  <a:pt x="18" y="694"/>
                </a:lnTo>
                <a:lnTo>
                  <a:pt x="11" y="686"/>
                </a:lnTo>
                <a:lnTo>
                  <a:pt x="5" y="675"/>
                </a:lnTo>
                <a:lnTo>
                  <a:pt x="1" y="663"/>
                </a:lnTo>
                <a:lnTo>
                  <a:pt x="0" y="651"/>
                </a:lnTo>
                <a:lnTo>
                  <a:pt x="0" y="651"/>
                </a:lnTo>
                <a:lnTo>
                  <a:pt x="1" y="639"/>
                </a:lnTo>
                <a:lnTo>
                  <a:pt x="5" y="627"/>
                </a:lnTo>
                <a:lnTo>
                  <a:pt x="11" y="616"/>
                </a:lnTo>
                <a:lnTo>
                  <a:pt x="19" y="607"/>
                </a:lnTo>
                <a:lnTo>
                  <a:pt x="607" y="18"/>
                </a:lnTo>
                <a:lnTo>
                  <a:pt x="607" y="18"/>
                </a:lnTo>
                <a:lnTo>
                  <a:pt x="617" y="11"/>
                </a:lnTo>
                <a:lnTo>
                  <a:pt x="627" y="5"/>
                </a:lnTo>
                <a:lnTo>
                  <a:pt x="639" y="1"/>
                </a:lnTo>
                <a:lnTo>
                  <a:pt x="651" y="0"/>
                </a:lnTo>
                <a:lnTo>
                  <a:pt x="651" y="0"/>
                </a:lnTo>
                <a:lnTo>
                  <a:pt x="651" y="0"/>
                </a:lnTo>
                <a:lnTo>
                  <a:pt x="655" y="0"/>
                </a:lnTo>
                <a:lnTo>
                  <a:pt x="655" y="0"/>
                </a:lnTo>
                <a:lnTo>
                  <a:pt x="655" y="0"/>
                </a:lnTo>
                <a:lnTo>
                  <a:pt x="655" y="0"/>
                </a:lnTo>
                <a:lnTo>
                  <a:pt x="658" y="0"/>
                </a:lnTo>
                <a:lnTo>
                  <a:pt x="658" y="0"/>
                </a:lnTo>
                <a:lnTo>
                  <a:pt x="658" y="0"/>
                </a:lnTo>
                <a:lnTo>
                  <a:pt x="658" y="0"/>
                </a:lnTo>
                <a:lnTo>
                  <a:pt x="669" y="2"/>
                </a:lnTo>
                <a:lnTo>
                  <a:pt x="679" y="6"/>
                </a:lnTo>
                <a:lnTo>
                  <a:pt x="688" y="12"/>
                </a:lnTo>
                <a:lnTo>
                  <a:pt x="696" y="20"/>
                </a:lnTo>
                <a:lnTo>
                  <a:pt x="696" y="20"/>
                </a:lnTo>
                <a:lnTo>
                  <a:pt x="936" y="260"/>
                </a:lnTo>
                <a:lnTo>
                  <a:pt x="936" y="203"/>
                </a:lnTo>
                <a:lnTo>
                  <a:pt x="936" y="203"/>
                </a:lnTo>
                <a:lnTo>
                  <a:pt x="937" y="191"/>
                </a:lnTo>
                <a:lnTo>
                  <a:pt x="941" y="180"/>
                </a:lnTo>
                <a:lnTo>
                  <a:pt x="946" y="169"/>
                </a:lnTo>
                <a:lnTo>
                  <a:pt x="955" y="160"/>
                </a:lnTo>
                <a:lnTo>
                  <a:pt x="963" y="153"/>
                </a:lnTo>
                <a:lnTo>
                  <a:pt x="973" y="147"/>
                </a:lnTo>
                <a:lnTo>
                  <a:pt x="985" y="143"/>
                </a:lnTo>
                <a:lnTo>
                  <a:pt x="997" y="142"/>
                </a:lnTo>
                <a:lnTo>
                  <a:pt x="997" y="142"/>
                </a:lnTo>
                <a:lnTo>
                  <a:pt x="1010" y="143"/>
                </a:lnTo>
                <a:lnTo>
                  <a:pt x="1021" y="147"/>
                </a:lnTo>
                <a:lnTo>
                  <a:pt x="1032" y="153"/>
                </a:lnTo>
                <a:lnTo>
                  <a:pt x="1040" y="160"/>
                </a:lnTo>
                <a:lnTo>
                  <a:pt x="1048" y="169"/>
                </a:lnTo>
                <a:lnTo>
                  <a:pt x="1054" y="180"/>
                </a:lnTo>
                <a:lnTo>
                  <a:pt x="1057" y="191"/>
                </a:lnTo>
                <a:lnTo>
                  <a:pt x="1059" y="203"/>
                </a:lnTo>
                <a:lnTo>
                  <a:pt x="1059" y="382"/>
                </a:lnTo>
                <a:lnTo>
                  <a:pt x="1286" y="610"/>
                </a:lnTo>
                <a:lnTo>
                  <a:pt x="1286" y="610"/>
                </a:lnTo>
                <a:lnTo>
                  <a:pt x="1286" y="610"/>
                </a:lnTo>
                <a:lnTo>
                  <a:pt x="1292" y="618"/>
                </a:lnTo>
                <a:lnTo>
                  <a:pt x="1299" y="628"/>
                </a:lnTo>
                <a:lnTo>
                  <a:pt x="1301" y="639"/>
                </a:lnTo>
                <a:lnTo>
                  <a:pt x="1302" y="651"/>
                </a:lnTo>
                <a:close/>
                <a:moveTo>
                  <a:pt x="1180" y="753"/>
                </a:moveTo>
                <a:lnTo>
                  <a:pt x="1180" y="936"/>
                </a:lnTo>
                <a:lnTo>
                  <a:pt x="1180" y="1017"/>
                </a:lnTo>
                <a:lnTo>
                  <a:pt x="1180" y="1180"/>
                </a:lnTo>
                <a:lnTo>
                  <a:pt x="1180" y="1180"/>
                </a:lnTo>
                <a:lnTo>
                  <a:pt x="1179" y="1192"/>
                </a:lnTo>
                <a:lnTo>
                  <a:pt x="1176" y="1205"/>
                </a:lnTo>
                <a:lnTo>
                  <a:pt x="1170" y="1214"/>
                </a:lnTo>
                <a:lnTo>
                  <a:pt x="1163" y="1223"/>
                </a:lnTo>
                <a:lnTo>
                  <a:pt x="1153" y="1230"/>
                </a:lnTo>
                <a:lnTo>
                  <a:pt x="1143" y="1236"/>
                </a:lnTo>
                <a:lnTo>
                  <a:pt x="1132" y="1240"/>
                </a:lnTo>
                <a:lnTo>
                  <a:pt x="1120" y="1241"/>
                </a:lnTo>
                <a:lnTo>
                  <a:pt x="997" y="1241"/>
                </a:lnTo>
                <a:lnTo>
                  <a:pt x="997" y="753"/>
                </a:lnTo>
                <a:lnTo>
                  <a:pt x="753" y="753"/>
                </a:lnTo>
                <a:lnTo>
                  <a:pt x="753" y="1241"/>
                </a:lnTo>
                <a:lnTo>
                  <a:pt x="183" y="1241"/>
                </a:lnTo>
                <a:lnTo>
                  <a:pt x="183" y="1241"/>
                </a:lnTo>
                <a:lnTo>
                  <a:pt x="171" y="1240"/>
                </a:lnTo>
                <a:lnTo>
                  <a:pt x="160" y="1236"/>
                </a:lnTo>
                <a:lnTo>
                  <a:pt x="149" y="1230"/>
                </a:lnTo>
                <a:lnTo>
                  <a:pt x="141" y="1223"/>
                </a:lnTo>
                <a:lnTo>
                  <a:pt x="133" y="1214"/>
                </a:lnTo>
                <a:lnTo>
                  <a:pt x="127" y="1205"/>
                </a:lnTo>
                <a:lnTo>
                  <a:pt x="123" y="1192"/>
                </a:lnTo>
                <a:lnTo>
                  <a:pt x="122" y="1180"/>
                </a:lnTo>
                <a:lnTo>
                  <a:pt x="122" y="1017"/>
                </a:lnTo>
                <a:lnTo>
                  <a:pt x="122" y="936"/>
                </a:lnTo>
                <a:lnTo>
                  <a:pt x="122" y="753"/>
                </a:lnTo>
                <a:lnTo>
                  <a:pt x="651" y="224"/>
                </a:lnTo>
                <a:lnTo>
                  <a:pt x="1180" y="753"/>
                </a:lnTo>
                <a:close/>
                <a:moveTo>
                  <a:pt x="549" y="753"/>
                </a:moveTo>
                <a:lnTo>
                  <a:pt x="306" y="753"/>
                </a:lnTo>
                <a:lnTo>
                  <a:pt x="306" y="998"/>
                </a:lnTo>
                <a:lnTo>
                  <a:pt x="549" y="998"/>
                </a:lnTo>
                <a:lnTo>
                  <a:pt x="549" y="753"/>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4" name="椭圆 23"/>
          <p:cNvSpPr/>
          <p:nvPr/>
        </p:nvSpPr>
        <p:spPr>
          <a:xfrm>
            <a:off x="899592" y="3731074"/>
            <a:ext cx="377599" cy="377599"/>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5" name="Freeform 18"/>
          <p:cNvSpPr>
            <a:spLocks noEditPoints="1"/>
          </p:cNvSpPr>
          <p:nvPr/>
        </p:nvSpPr>
        <p:spPr bwMode="auto">
          <a:xfrm>
            <a:off x="992567" y="3832894"/>
            <a:ext cx="191650" cy="173959"/>
          </a:xfrm>
          <a:custGeom>
            <a:avLst/>
            <a:gdLst>
              <a:gd name="T0" fmla="*/ 1138 w 1301"/>
              <a:gd name="T1" fmla="*/ 691 h 1180"/>
              <a:gd name="T2" fmla="*/ 1241 w 1301"/>
              <a:gd name="T3" fmla="*/ 304 h 1180"/>
              <a:gd name="T4" fmla="*/ 1274 w 1301"/>
              <a:gd name="T5" fmla="*/ 315 h 1180"/>
              <a:gd name="T6" fmla="*/ 1297 w 1301"/>
              <a:gd name="T7" fmla="*/ 342 h 1180"/>
              <a:gd name="T8" fmla="*/ 1301 w 1301"/>
              <a:gd name="T9" fmla="*/ 752 h 1180"/>
              <a:gd name="T10" fmla="*/ 1301 w 1301"/>
              <a:gd name="T11" fmla="*/ 1118 h 1180"/>
              <a:gd name="T12" fmla="*/ 1291 w 1301"/>
              <a:gd name="T13" fmla="*/ 1153 h 1180"/>
              <a:gd name="T14" fmla="*/ 1264 w 1301"/>
              <a:gd name="T15" fmla="*/ 1175 h 1180"/>
              <a:gd name="T16" fmla="*/ 223 w 1301"/>
              <a:gd name="T17" fmla="*/ 1180 h 1180"/>
              <a:gd name="T18" fmla="*/ 223 w 1301"/>
              <a:gd name="T19" fmla="*/ 304 h 1180"/>
              <a:gd name="T20" fmla="*/ 346 w 1301"/>
              <a:gd name="T21" fmla="*/ 289 h 1180"/>
              <a:gd name="T22" fmla="*/ 351 w 1301"/>
              <a:gd name="T23" fmla="*/ 243 h 1180"/>
              <a:gd name="T24" fmla="*/ 363 w 1301"/>
              <a:gd name="T25" fmla="*/ 200 h 1180"/>
              <a:gd name="T26" fmla="*/ 398 w 1301"/>
              <a:gd name="T27" fmla="*/ 134 h 1180"/>
              <a:gd name="T28" fmla="*/ 456 w 1301"/>
              <a:gd name="T29" fmla="*/ 69 h 1180"/>
              <a:gd name="T30" fmla="*/ 531 w 1301"/>
              <a:gd name="T31" fmla="*/ 24 h 1180"/>
              <a:gd name="T32" fmla="*/ 574 w 1301"/>
              <a:gd name="T33" fmla="*/ 9 h 1180"/>
              <a:gd name="T34" fmla="*/ 619 w 1301"/>
              <a:gd name="T35" fmla="*/ 1 h 1180"/>
              <a:gd name="T36" fmla="*/ 651 w 1301"/>
              <a:gd name="T37" fmla="*/ 0 h 1180"/>
              <a:gd name="T38" fmla="*/ 697 w 1301"/>
              <a:gd name="T39" fmla="*/ 3 h 1180"/>
              <a:gd name="T40" fmla="*/ 742 w 1301"/>
              <a:gd name="T41" fmla="*/ 13 h 1180"/>
              <a:gd name="T42" fmla="*/ 795 w 1301"/>
              <a:gd name="T43" fmla="*/ 36 h 1180"/>
              <a:gd name="T44" fmla="*/ 866 w 1301"/>
              <a:gd name="T45" fmla="*/ 89 h 1180"/>
              <a:gd name="T46" fmla="*/ 919 w 1301"/>
              <a:gd name="T47" fmla="*/ 159 h 1180"/>
              <a:gd name="T48" fmla="*/ 942 w 1301"/>
              <a:gd name="T49" fmla="*/ 214 h 1180"/>
              <a:gd name="T50" fmla="*/ 952 w 1301"/>
              <a:gd name="T51" fmla="*/ 258 h 1180"/>
              <a:gd name="T52" fmla="*/ 956 w 1301"/>
              <a:gd name="T53" fmla="*/ 304 h 1180"/>
              <a:gd name="T54" fmla="*/ 1078 w 1301"/>
              <a:gd name="T55" fmla="*/ 1180 h 1180"/>
              <a:gd name="T56" fmla="*/ 651 w 1301"/>
              <a:gd name="T57" fmla="*/ 122 h 1180"/>
              <a:gd name="T58" fmla="*/ 596 w 1301"/>
              <a:gd name="T59" fmla="*/ 129 h 1180"/>
              <a:gd name="T60" fmla="*/ 548 w 1301"/>
              <a:gd name="T61" fmla="*/ 153 h 1180"/>
              <a:gd name="T62" fmla="*/ 509 w 1301"/>
              <a:gd name="T63" fmla="*/ 188 h 1180"/>
              <a:gd name="T64" fmla="*/ 482 w 1301"/>
              <a:gd name="T65" fmla="*/ 233 h 1180"/>
              <a:gd name="T66" fmla="*/ 469 w 1301"/>
              <a:gd name="T67" fmla="*/ 286 h 1180"/>
              <a:gd name="T68" fmla="*/ 833 w 1301"/>
              <a:gd name="T69" fmla="*/ 304 h 1180"/>
              <a:gd name="T70" fmla="*/ 825 w 1301"/>
              <a:gd name="T71" fmla="*/ 251 h 1180"/>
              <a:gd name="T72" fmla="*/ 803 w 1301"/>
              <a:gd name="T73" fmla="*/ 203 h 1180"/>
              <a:gd name="T74" fmla="*/ 767 w 1301"/>
              <a:gd name="T75" fmla="*/ 164 h 1180"/>
              <a:gd name="T76" fmla="*/ 722 w 1301"/>
              <a:gd name="T77" fmla="*/ 135 h 1180"/>
              <a:gd name="T78" fmla="*/ 669 w 1301"/>
              <a:gd name="T79" fmla="*/ 122 h 1180"/>
              <a:gd name="T80" fmla="*/ 0 w 1301"/>
              <a:gd name="T81" fmla="*/ 996 h 1180"/>
              <a:gd name="T82" fmla="*/ 0 w 1301"/>
              <a:gd name="T83" fmla="*/ 366 h 1180"/>
              <a:gd name="T84" fmla="*/ 10 w 1301"/>
              <a:gd name="T85" fmla="*/ 331 h 1180"/>
              <a:gd name="T86" fmla="*/ 36 w 1301"/>
              <a:gd name="T87" fmla="*/ 309 h 1180"/>
              <a:gd name="T88" fmla="*/ 163 w 1301"/>
              <a:gd name="T89" fmla="*/ 304 h 1180"/>
              <a:gd name="T90" fmla="*/ 163 w 1301"/>
              <a:gd name="T91" fmla="*/ 1180 h 1180"/>
              <a:gd name="T92" fmla="*/ 47 w 1301"/>
              <a:gd name="T93" fmla="*/ 1178 h 1180"/>
              <a:gd name="T94" fmla="*/ 17 w 1301"/>
              <a:gd name="T95" fmla="*/ 1161 h 1180"/>
              <a:gd name="T96" fmla="*/ 1 w 1301"/>
              <a:gd name="T97" fmla="*/ 1131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1" h="1180">
                <a:moveTo>
                  <a:pt x="1241" y="1180"/>
                </a:moveTo>
                <a:lnTo>
                  <a:pt x="1138" y="1180"/>
                </a:lnTo>
                <a:lnTo>
                  <a:pt x="1138" y="691"/>
                </a:lnTo>
                <a:lnTo>
                  <a:pt x="1138" y="304"/>
                </a:lnTo>
                <a:lnTo>
                  <a:pt x="1241" y="304"/>
                </a:lnTo>
                <a:lnTo>
                  <a:pt x="1241" y="304"/>
                </a:lnTo>
                <a:lnTo>
                  <a:pt x="1253" y="306"/>
                </a:lnTo>
                <a:lnTo>
                  <a:pt x="1264" y="309"/>
                </a:lnTo>
                <a:lnTo>
                  <a:pt x="1274" y="315"/>
                </a:lnTo>
                <a:lnTo>
                  <a:pt x="1284" y="323"/>
                </a:lnTo>
                <a:lnTo>
                  <a:pt x="1291" y="331"/>
                </a:lnTo>
                <a:lnTo>
                  <a:pt x="1297" y="342"/>
                </a:lnTo>
                <a:lnTo>
                  <a:pt x="1300" y="353"/>
                </a:lnTo>
                <a:lnTo>
                  <a:pt x="1301" y="366"/>
                </a:lnTo>
                <a:lnTo>
                  <a:pt x="1301" y="752"/>
                </a:lnTo>
                <a:lnTo>
                  <a:pt x="1301" y="996"/>
                </a:lnTo>
                <a:lnTo>
                  <a:pt x="1301" y="1118"/>
                </a:lnTo>
                <a:lnTo>
                  <a:pt x="1301" y="1118"/>
                </a:lnTo>
                <a:lnTo>
                  <a:pt x="1300" y="1131"/>
                </a:lnTo>
                <a:lnTo>
                  <a:pt x="1297" y="1143"/>
                </a:lnTo>
                <a:lnTo>
                  <a:pt x="1291" y="1153"/>
                </a:lnTo>
                <a:lnTo>
                  <a:pt x="1284" y="1161"/>
                </a:lnTo>
                <a:lnTo>
                  <a:pt x="1274" y="1170"/>
                </a:lnTo>
                <a:lnTo>
                  <a:pt x="1264" y="1175"/>
                </a:lnTo>
                <a:lnTo>
                  <a:pt x="1253" y="1178"/>
                </a:lnTo>
                <a:lnTo>
                  <a:pt x="1241" y="1180"/>
                </a:lnTo>
                <a:close/>
                <a:moveTo>
                  <a:pt x="223" y="1180"/>
                </a:moveTo>
                <a:lnTo>
                  <a:pt x="223" y="691"/>
                </a:lnTo>
                <a:lnTo>
                  <a:pt x="223" y="672"/>
                </a:lnTo>
                <a:lnTo>
                  <a:pt x="223" y="304"/>
                </a:lnTo>
                <a:lnTo>
                  <a:pt x="345" y="304"/>
                </a:lnTo>
                <a:lnTo>
                  <a:pt x="345" y="304"/>
                </a:lnTo>
                <a:lnTo>
                  <a:pt x="346" y="289"/>
                </a:lnTo>
                <a:lnTo>
                  <a:pt x="347" y="274"/>
                </a:lnTo>
                <a:lnTo>
                  <a:pt x="349" y="258"/>
                </a:lnTo>
                <a:lnTo>
                  <a:pt x="351" y="243"/>
                </a:lnTo>
                <a:lnTo>
                  <a:pt x="355" y="229"/>
                </a:lnTo>
                <a:lnTo>
                  <a:pt x="358" y="214"/>
                </a:lnTo>
                <a:lnTo>
                  <a:pt x="363" y="200"/>
                </a:lnTo>
                <a:lnTo>
                  <a:pt x="369" y="186"/>
                </a:lnTo>
                <a:lnTo>
                  <a:pt x="382" y="159"/>
                </a:lnTo>
                <a:lnTo>
                  <a:pt x="398" y="134"/>
                </a:lnTo>
                <a:lnTo>
                  <a:pt x="415" y="111"/>
                </a:lnTo>
                <a:lnTo>
                  <a:pt x="434" y="89"/>
                </a:lnTo>
                <a:lnTo>
                  <a:pt x="456" y="69"/>
                </a:lnTo>
                <a:lnTo>
                  <a:pt x="480" y="52"/>
                </a:lnTo>
                <a:lnTo>
                  <a:pt x="505" y="36"/>
                </a:lnTo>
                <a:lnTo>
                  <a:pt x="531" y="24"/>
                </a:lnTo>
                <a:lnTo>
                  <a:pt x="546" y="18"/>
                </a:lnTo>
                <a:lnTo>
                  <a:pt x="559" y="13"/>
                </a:lnTo>
                <a:lnTo>
                  <a:pt x="574" y="9"/>
                </a:lnTo>
                <a:lnTo>
                  <a:pt x="589" y="6"/>
                </a:lnTo>
                <a:lnTo>
                  <a:pt x="604" y="3"/>
                </a:lnTo>
                <a:lnTo>
                  <a:pt x="619" y="1"/>
                </a:lnTo>
                <a:lnTo>
                  <a:pt x="635" y="0"/>
                </a:lnTo>
                <a:lnTo>
                  <a:pt x="651" y="0"/>
                </a:lnTo>
                <a:lnTo>
                  <a:pt x="651" y="0"/>
                </a:lnTo>
                <a:lnTo>
                  <a:pt x="666" y="0"/>
                </a:lnTo>
                <a:lnTo>
                  <a:pt x="682" y="1"/>
                </a:lnTo>
                <a:lnTo>
                  <a:pt x="697" y="3"/>
                </a:lnTo>
                <a:lnTo>
                  <a:pt x="712" y="6"/>
                </a:lnTo>
                <a:lnTo>
                  <a:pt x="727" y="9"/>
                </a:lnTo>
                <a:lnTo>
                  <a:pt x="742" y="13"/>
                </a:lnTo>
                <a:lnTo>
                  <a:pt x="755" y="18"/>
                </a:lnTo>
                <a:lnTo>
                  <a:pt x="770" y="24"/>
                </a:lnTo>
                <a:lnTo>
                  <a:pt x="795" y="36"/>
                </a:lnTo>
                <a:lnTo>
                  <a:pt x="821" y="52"/>
                </a:lnTo>
                <a:lnTo>
                  <a:pt x="844" y="69"/>
                </a:lnTo>
                <a:lnTo>
                  <a:pt x="866" y="89"/>
                </a:lnTo>
                <a:lnTo>
                  <a:pt x="886" y="111"/>
                </a:lnTo>
                <a:lnTo>
                  <a:pt x="903" y="134"/>
                </a:lnTo>
                <a:lnTo>
                  <a:pt x="919" y="159"/>
                </a:lnTo>
                <a:lnTo>
                  <a:pt x="931" y="186"/>
                </a:lnTo>
                <a:lnTo>
                  <a:pt x="937" y="200"/>
                </a:lnTo>
                <a:lnTo>
                  <a:pt x="942" y="214"/>
                </a:lnTo>
                <a:lnTo>
                  <a:pt x="946" y="229"/>
                </a:lnTo>
                <a:lnTo>
                  <a:pt x="950" y="243"/>
                </a:lnTo>
                <a:lnTo>
                  <a:pt x="952" y="258"/>
                </a:lnTo>
                <a:lnTo>
                  <a:pt x="955" y="274"/>
                </a:lnTo>
                <a:lnTo>
                  <a:pt x="956" y="289"/>
                </a:lnTo>
                <a:lnTo>
                  <a:pt x="956" y="304"/>
                </a:lnTo>
                <a:lnTo>
                  <a:pt x="1078" y="304"/>
                </a:lnTo>
                <a:lnTo>
                  <a:pt x="1078" y="691"/>
                </a:lnTo>
                <a:lnTo>
                  <a:pt x="1078" y="1180"/>
                </a:lnTo>
                <a:lnTo>
                  <a:pt x="223" y="1180"/>
                </a:lnTo>
                <a:close/>
                <a:moveTo>
                  <a:pt x="651" y="122"/>
                </a:moveTo>
                <a:lnTo>
                  <a:pt x="651" y="122"/>
                </a:lnTo>
                <a:lnTo>
                  <a:pt x="631" y="122"/>
                </a:lnTo>
                <a:lnTo>
                  <a:pt x="613" y="126"/>
                </a:lnTo>
                <a:lnTo>
                  <a:pt x="596" y="129"/>
                </a:lnTo>
                <a:lnTo>
                  <a:pt x="579" y="135"/>
                </a:lnTo>
                <a:lnTo>
                  <a:pt x="563" y="144"/>
                </a:lnTo>
                <a:lnTo>
                  <a:pt x="548" y="153"/>
                </a:lnTo>
                <a:lnTo>
                  <a:pt x="533" y="164"/>
                </a:lnTo>
                <a:lnTo>
                  <a:pt x="521" y="176"/>
                </a:lnTo>
                <a:lnTo>
                  <a:pt x="509" y="188"/>
                </a:lnTo>
                <a:lnTo>
                  <a:pt x="498" y="203"/>
                </a:lnTo>
                <a:lnTo>
                  <a:pt x="489" y="218"/>
                </a:lnTo>
                <a:lnTo>
                  <a:pt x="482" y="233"/>
                </a:lnTo>
                <a:lnTo>
                  <a:pt x="476" y="251"/>
                </a:lnTo>
                <a:lnTo>
                  <a:pt x="471" y="268"/>
                </a:lnTo>
                <a:lnTo>
                  <a:pt x="469" y="286"/>
                </a:lnTo>
                <a:lnTo>
                  <a:pt x="467" y="304"/>
                </a:lnTo>
                <a:lnTo>
                  <a:pt x="833" y="304"/>
                </a:lnTo>
                <a:lnTo>
                  <a:pt x="833" y="304"/>
                </a:lnTo>
                <a:lnTo>
                  <a:pt x="832" y="286"/>
                </a:lnTo>
                <a:lnTo>
                  <a:pt x="830" y="268"/>
                </a:lnTo>
                <a:lnTo>
                  <a:pt x="825" y="251"/>
                </a:lnTo>
                <a:lnTo>
                  <a:pt x="819" y="233"/>
                </a:lnTo>
                <a:lnTo>
                  <a:pt x="811" y="218"/>
                </a:lnTo>
                <a:lnTo>
                  <a:pt x="803" y="203"/>
                </a:lnTo>
                <a:lnTo>
                  <a:pt x="792" y="188"/>
                </a:lnTo>
                <a:lnTo>
                  <a:pt x="780" y="176"/>
                </a:lnTo>
                <a:lnTo>
                  <a:pt x="767" y="164"/>
                </a:lnTo>
                <a:lnTo>
                  <a:pt x="753" y="153"/>
                </a:lnTo>
                <a:lnTo>
                  <a:pt x="738" y="144"/>
                </a:lnTo>
                <a:lnTo>
                  <a:pt x="722" y="135"/>
                </a:lnTo>
                <a:lnTo>
                  <a:pt x="705" y="129"/>
                </a:lnTo>
                <a:lnTo>
                  <a:pt x="688" y="126"/>
                </a:lnTo>
                <a:lnTo>
                  <a:pt x="669" y="122"/>
                </a:lnTo>
                <a:lnTo>
                  <a:pt x="651" y="122"/>
                </a:lnTo>
                <a:close/>
                <a:moveTo>
                  <a:pt x="0" y="1118"/>
                </a:moveTo>
                <a:lnTo>
                  <a:pt x="0" y="996"/>
                </a:lnTo>
                <a:lnTo>
                  <a:pt x="0" y="752"/>
                </a:lnTo>
                <a:lnTo>
                  <a:pt x="0" y="366"/>
                </a:lnTo>
                <a:lnTo>
                  <a:pt x="0" y="366"/>
                </a:lnTo>
                <a:lnTo>
                  <a:pt x="1" y="353"/>
                </a:lnTo>
                <a:lnTo>
                  <a:pt x="5" y="342"/>
                </a:lnTo>
                <a:lnTo>
                  <a:pt x="10" y="331"/>
                </a:lnTo>
                <a:lnTo>
                  <a:pt x="17" y="323"/>
                </a:lnTo>
                <a:lnTo>
                  <a:pt x="27" y="315"/>
                </a:lnTo>
                <a:lnTo>
                  <a:pt x="36" y="309"/>
                </a:lnTo>
                <a:lnTo>
                  <a:pt x="47" y="306"/>
                </a:lnTo>
                <a:lnTo>
                  <a:pt x="61" y="304"/>
                </a:lnTo>
                <a:lnTo>
                  <a:pt x="163" y="304"/>
                </a:lnTo>
                <a:lnTo>
                  <a:pt x="163" y="672"/>
                </a:lnTo>
                <a:lnTo>
                  <a:pt x="163" y="691"/>
                </a:lnTo>
                <a:lnTo>
                  <a:pt x="163" y="1180"/>
                </a:lnTo>
                <a:lnTo>
                  <a:pt x="61" y="1180"/>
                </a:lnTo>
                <a:lnTo>
                  <a:pt x="61" y="1180"/>
                </a:lnTo>
                <a:lnTo>
                  <a:pt x="47" y="1178"/>
                </a:lnTo>
                <a:lnTo>
                  <a:pt x="36" y="1175"/>
                </a:lnTo>
                <a:lnTo>
                  <a:pt x="27" y="1170"/>
                </a:lnTo>
                <a:lnTo>
                  <a:pt x="17" y="1161"/>
                </a:lnTo>
                <a:lnTo>
                  <a:pt x="10" y="1153"/>
                </a:lnTo>
                <a:lnTo>
                  <a:pt x="5" y="1143"/>
                </a:lnTo>
                <a:lnTo>
                  <a:pt x="1" y="1131"/>
                </a:lnTo>
                <a:lnTo>
                  <a:pt x="0" y="1118"/>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9" name="椭圆 28"/>
          <p:cNvSpPr/>
          <p:nvPr/>
        </p:nvSpPr>
        <p:spPr>
          <a:xfrm>
            <a:off x="3012743" y="2838067"/>
            <a:ext cx="377599" cy="377599"/>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0" name="Freeform 27"/>
          <p:cNvSpPr>
            <a:spLocks noEditPoints="1"/>
          </p:cNvSpPr>
          <p:nvPr/>
        </p:nvSpPr>
        <p:spPr bwMode="auto">
          <a:xfrm>
            <a:off x="3116388" y="2948733"/>
            <a:ext cx="194646" cy="194646"/>
          </a:xfrm>
          <a:custGeom>
            <a:avLst/>
            <a:gdLst>
              <a:gd name="T0" fmla="*/ 975 w 977"/>
              <a:gd name="T1" fmla="*/ 497 h 977"/>
              <a:gd name="T2" fmla="*/ 975 w 977"/>
              <a:gd name="T3" fmla="*/ 502 h 977"/>
              <a:gd name="T4" fmla="*/ 977 w 977"/>
              <a:gd name="T5" fmla="*/ 508 h 977"/>
              <a:gd name="T6" fmla="*/ 977 w 977"/>
              <a:gd name="T7" fmla="*/ 509 h 977"/>
              <a:gd name="T8" fmla="*/ 968 w 977"/>
              <a:gd name="T9" fmla="*/ 540 h 977"/>
              <a:gd name="T10" fmla="*/ 616 w 977"/>
              <a:gd name="T11" fmla="*/ 955 h 977"/>
              <a:gd name="T12" fmla="*/ 607 w 977"/>
              <a:gd name="T13" fmla="*/ 965 h 977"/>
              <a:gd name="T14" fmla="*/ 576 w 977"/>
              <a:gd name="T15" fmla="*/ 977 h 977"/>
              <a:gd name="T16" fmla="*/ 563 w 977"/>
              <a:gd name="T17" fmla="*/ 977 h 977"/>
              <a:gd name="T18" fmla="*/ 559 w 977"/>
              <a:gd name="T19" fmla="*/ 976 h 977"/>
              <a:gd name="T20" fmla="*/ 549 w 977"/>
              <a:gd name="T21" fmla="*/ 973 h 977"/>
              <a:gd name="T22" fmla="*/ 529 w 977"/>
              <a:gd name="T23" fmla="*/ 962 h 977"/>
              <a:gd name="T24" fmla="*/ 21 w 977"/>
              <a:gd name="T25" fmla="*/ 494 h 977"/>
              <a:gd name="T26" fmla="*/ 6 w 977"/>
              <a:gd name="T27" fmla="*/ 474 h 977"/>
              <a:gd name="T28" fmla="*/ 0 w 977"/>
              <a:gd name="T29" fmla="*/ 449 h 977"/>
              <a:gd name="T30" fmla="*/ 0 w 977"/>
              <a:gd name="T31" fmla="*/ 61 h 977"/>
              <a:gd name="T32" fmla="*/ 1 w 977"/>
              <a:gd name="T33" fmla="*/ 49 h 977"/>
              <a:gd name="T34" fmla="*/ 17 w 977"/>
              <a:gd name="T35" fmla="*/ 19 h 977"/>
              <a:gd name="T36" fmla="*/ 49 w 977"/>
              <a:gd name="T37" fmla="*/ 1 h 977"/>
              <a:gd name="T38" fmla="*/ 447 w 977"/>
              <a:gd name="T39" fmla="*/ 0 h 977"/>
              <a:gd name="T40" fmla="*/ 448 w 977"/>
              <a:gd name="T41" fmla="*/ 0 h 977"/>
              <a:gd name="T42" fmla="*/ 471 w 977"/>
              <a:gd name="T43" fmla="*/ 5 h 977"/>
              <a:gd name="T44" fmla="*/ 958 w 977"/>
              <a:gd name="T45" fmla="*/ 465 h 977"/>
              <a:gd name="T46" fmla="*/ 969 w 977"/>
              <a:gd name="T47" fmla="*/ 480 h 977"/>
              <a:gd name="T48" fmla="*/ 163 w 977"/>
              <a:gd name="T49" fmla="*/ 82 h 977"/>
              <a:gd name="T50" fmla="*/ 145 w 977"/>
              <a:gd name="T51" fmla="*/ 83 h 977"/>
              <a:gd name="T52" fmla="*/ 123 w 977"/>
              <a:gd name="T53" fmla="*/ 92 h 977"/>
              <a:gd name="T54" fmla="*/ 105 w 977"/>
              <a:gd name="T55" fmla="*/ 105 h 977"/>
              <a:gd name="T56" fmla="*/ 90 w 977"/>
              <a:gd name="T57" fmla="*/ 124 h 977"/>
              <a:gd name="T58" fmla="*/ 83 w 977"/>
              <a:gd name="T59" fmla="*/ 147 h 977"/>
              <a:gd name="T60" fmla="*/ 81 w 977"/>
              <a:gd name="T61" fmla="*/ 163 h 977"/>
              <a:gd name="T62" fmla="*/ 84 w 977"/>
              <a:gd name="T63" fmla="*/ 188 h 977"/>
              <a:gd name="T64" fmla="*/ 95 w 977"/>
              <a:gd name="T65" fmla="*/ 208 h 977"/>
              <a:gd name="T66" fmla="*/ 111 w 977"/>
              <a:gd name="T67" fmla="*/ 225 h 977"/>
              <a:gd name="T68" fmla="*/ 131 w 977"/>
              <a:gd name="T69" fmla="*/ 238 h 977"/>
              <a:gd name="T70" fmla="*/ 154 w 977"/>
              <a:gd name="T71" fmla="*/ 244 h 977"/>
              <a:gd name="T72" fmla="*/ 171 w 977"/>
              <a:gd name="T73" fmla="*/ 244 h 977"/>
              <a:gd name="T74" fmla="*/ 194 w 977"/>
              <a:gd name="T75" fmla="*/ 238 h 977"/>
              <a:gd name="T76" fmla="*/ 214 w 977"/>
              <a:gd name="T77" fmla="*/ 225 h 977"/>
              <a:gd name="T78" fmla="*/ 230 w 977"/>
              <a:gd name="T79" fmla="*/ 208 h 977"/>
              <a:gd name="T80" fmla="*/ 240 w 977"/>
              <a:gd name="T81" fmla="*/ 188 h 977"/>
              <a:gd name="T82" fmla="*/ 243 w 977"/>
              <a:gd name="T83" fmla="*/ 163 h 977"/>
              <a:gd name="T84" fmla="*/ 242 w 977"/>
              <a:gd name="T85" fmla="*/ 147 h 977"/>
              <a:gd name="T86" fmla="*/ 234 w 977"/>
              <a:gd name="T87" fmla="*/ 124 h 977"/>
              <a:gd name="T88" fmla="*/ 220 w 977"/>
              <a:gd name="T89" fmla="*/ 105 h 977"/>
              <a:gd name="T90" fmla="*/ 202 w 977"/>
              <a:gd name="T91" fmla="*/ 92 h 977"/>
              <a:gd name="T92" fmla="*/ 179 w 977"/>
              <a:gd name="T93" fmla="*/ 83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77" h="977">
                <a:moveTo>
                  <a:pt x="975" y="497"/>
                </a:moveTo>
                <a:lnTo>
                  <a:pt x="975" y="497"/>
                </a:lnTo>
                <a:lnTo>
                  <a:pt x="975" y="497"/>
                </a:lnTo>
                <a:lnTo>
                  <a:pt x="975" y="497"/>
                </a:lnTo>
                <a:lnTo>
                  <a:pt x="975" y="502"/>
                </a:lnTo>
                <a:lnTo>
                  <a:pt x="975" y="502"/>
                </a:lnTo>
                <a:lnTo>
                  <a:pt x="975" y="503"/>
                </a:lnTo>
                <a:lnTo>
                  <a:pt x="975" y="503"/>
                </a:lnTo>
                <a:lnTo>
                  <a:pt x="977" y="508"/>
                </a:lnTo>
                <a:lnTo>
                  <a:pt x="977" y="508"/>
                </a:lnTo>
                <a:lnTo>
                  <a:pt x="977" y="509"/>
                </a:lnTo>
                <a:lnTo>
                  <a:pt x="977" y="509"/>
                </a:lnTo>
                <a:lnTo>
                  <a:pt x="975" y="520"/>
                </a:lnTo>
                <a:lnTo>
                  <a:pt x="973" y="530"/>
                </a:lnTo>
                <a:lnTo>
                  <a:pt x="968" y="540"/>
                </a:lnTo>
                <a:lnTo>
                  <a:pt x="962" y="549"/>
                </a:lnTo>
                <a:lnTo>
                  <a:pt x="962" y="549"/>
                </a:lnTo>
                <a:lnTo>
                  <a:pt x="616" y="955"/>
                </a:lnTo>
                <a:lnTo>
                  <a:pt x="616" y="955"/>
                </a:lnTo>
                <a:lnTo>
                  <a:pt x="616" y="955"/>
                </a:lnTo>
                <a:lnTo>
                  <a:pt x="607" y="965"/>
                </a:lnTo>
                <a:lnTo>
                  <a:pt x="596" y="971"/>
                </a:lnTo>
                <a:lnTo>
                  <a:pt x="582" y="976"/>
                </a:lnTo>
                <a:lnTo>
                  <a:pt x="576" y="977"/>
                </a:lnTo>
                <a:lnTo>
                  <a:pt x="569" y="977"/>
                </a:lnTo>
                <a:lnTo>
                  <a:pt x="569" y="977"/>
                </a:lnTo>
                <a:lnTo>
                  <a:pt x="563" y="977"/>
                </a:lnTo>
                <a:lnTo>
                  <a:pt x="563" y="977"/>
                </a:lnTo>
                <a:lnTo>
                  <a:pt x="559" y="976"/>
                </a:lnTo>
                <a:lnTo>
                  <a:pt x="559" y="976"/>
                </a:lnTo>
                <a:lnTo>
                  <a:pt x="558" y="976"/>
                </a:lnTo>
                <a:lnTo>
                  <a:pt x="558" y="976"/>
                </a:lnTo>
                <a:lnTo>
                  <a:pt x="549" y="973"/>
                </a:lnTo>
                <a:lnTo>
                  <a:pt x="542" y="971"/>
                </a:lnTo>
                <a:lnTo>
                  <a:pt x="536" y="967"/>
                </a:lnTo>
                <a:lnTo>
                  <a:pt x="529" y="962"/>
                </a:lnTo>
                <a:lnTo>
                  <a:pt x="529" y="962"/>
                </a:lnTo>
                <a:lnTo>
                  <a:pt x="21" y="494"/>
                </a:lnTo>
                <a:lnTo>
                  <a:pt x="21" y="494"/>
                </a:lnTo>
                <a:lnTo>
                  <a:pt x="21" y="494"/>
                </a:lnTo>
                <a:lnTo>
                  <a:pt x="12" y="485"/>
                </a:lnTo>
                <a:lnTo>
                  <a:pt x="6" y="474"/>
                </a:lnTo>
                <a:lnTo>
                  <a:pt x="1" y="462"/>
                </a:lnTo>
                <a:lnTo>
                  <a:pt x="0" y="449"/>
                </a:lnTo>
                <a:lnTo>
                  <a:pt x="0" y="449"/>
                </a:lnTo>
                <a:lnTo>
                  <a:pt x="0" y="123"/>
                </a:lnTo>
                <a:lnTo>
                  <a:pt x="0" y="63"/>
                </a:lnTo>
                <a:lnTo>
                  <a:pt x="0" y="61"/>
                </a:lnTo>
                <a:lnTo>
                  <a:pt x="0" y="61"/>
                </a:lnTo>
                <a:lnTo>
                  <a:pt x="0" y="61"/>
                </a:lnTo>
                <a:lnTo>
                  <a:pt x="1" y="49"/>
                </a:lnTo>
                <a:lnTo>
                  <a:pt x="5" y="38"/>
                </a:lnTo>
                <a:lnTo>
                  <a:pt x="10" y="27"/>
                </a:lnTo>
                <a:lnTo>
                  <a:pt x="17" y="19"/>
                </a:lnTo>
                <a:lnTo>
                  <a:pt x="27" y="11"/>
                </a:lnTo>
                <a:lnTo>
                  <a:pt x="37" y="5"/>
                </a:lnTo>
                <a:lnTo>
                  <a:pt x="49" y="1"/>
                </a:lnTo>
                <a:lnTo>
                  <a:pt x="61" y="0"/>
                </a:lnTo>
                <a:lnTo>
                  <a:pt x="61" y="0"/>
                </a:lnTo>
                <a:lnTo>
                  <a:pt x="447" y="0"/>
                </a:lnTo>
                <a:lnTo>
                  <a:pt x="447" y="0"/>
                </a:lnTo>
                <a:lnTo>
                  <a:pt x="447" y="0"/>
                </a:lnTo>
                <a:lnTo>
                  <a:pt x="448" y="0"/>
                </a:lnTo>
                <a:lnTo>
                  <a:pt x="448" y="0"/>
                </a:lnTo>
                <a:lnTo>
                  <a:pt x="460" y="1"/>
                </a:lnTo>
                <a:lnTo>
                  <a:pt x="471" y="5"/>
                </a:lnTo>
                <a:lnTo>
                  <a:pt x="482" y="11"/>
                </a:lnTo>
                <a:lnTo>
                  <a:pt x="491" y="19"/>
                </a:lnTo>
                <a:lnTo>
                  <a:pt x="958" y="465"/>
                </a:lnTo>
                <a:lnTo>
                  <a:pt x="958" y="465"/>
                </a:lnTo>
                <a:lnTo>
                  <a:pt x="964" y="473"/>
                </a:lnTo>
                <a:lnTo>
                  <a:pt x="969" y="480"/>
                </a:lnTo>
                <a:lnTo>
                  <a:pt x="973" y="487"/>
                </a:lnTo>
                <a:lnTo>
                  <a:pt x="975" y="497"/>
                </a:lnTo>
                <a:close/>
                <a:moveTo>
                  <a:pt x="163" y="82"/>
                </a:moveTo>
                <a:lnTo>
                  <a:pt x="163" y="82"/>
                </a:lnTo>
                <a:lnTo>
                  <a:pt x="154" y="82"/>
                </a:lnTo>
                <a:lnTo>
                  <a:pt x="145" y="83"/>
                </a:lnTo>
                <a:lnTo>
                  <a:pt x="138" y="86"/>
                </a:lnTo>
                <a:lnTo>
                  <a:pt x="131" y="88"/>
                </a:lnTo>
                <a:lnTo>
                  <a:pt x="123" y="92"/>
                </a:lnTo>
                <a:lnTo>
                  <a:pt x="117" y="96"/>
                </a:lnTo>
                <a:lnTo>
                  <a:pt x="111" y="101"/>
                </a:lnTo>
                <a:lnTo>
                  <a:pt x="105" y="105"/>
                </a:lnTo>
                <a:lnTo>
                  <a:pt x="100" y="112"/>
                </a:lnTo>
                <a:lnTo>
                  <a:pt x="95" y="118"/>
                </a:lnTo>
                <a:lnTo>
                  <a:pt x="90" y="124"/>
                </a:lnTo>
                <a:lnTo>
                  <a:pt x="88" y="131"/>
                </a:lnTo>
                <a:lnTo>
                  <a:pt x="84" y="139"/>
                </a:lnTo>
                <a:lnTo>
                  <a:pt x="83" y="147"/>
                </a:lnTo>
                <a:lnTo>
                  <a:pt x="82" y="154"/>
                </a:lnTo>
                <a:lnTo>
                  <a:pt x="81" y="163"/>
                </a:lnTo>
                <a:lnTo>
                  <a:pt x="81" y="163"/>
                </a:lnTo>
                <a:lnTo>
                  <a:pt x="82" y="172"/>
                </a:lnTo>
                <a:lnTo>
                  <a:pt x="83" y="180"/>
                </a:lnTo>
                <a:lnTo>
                  <a:pt x="84" y="188"/>
                </a:lnTo>
                <a:lnTo>
                  <a:pt x="88" y="195"/>
                </a:lnTo>
                <a:lnTo>
                  <a:pt x="90" y="202"/>
                </a:lnTo>
                <a:lnTo>
                  <a:pt x="95" y="208"/>
                </a:lnTo>
                <a:lnTo>
                  <a:pt x="100" y="214"/>
                </a:lnTo>
                <a:lnTo>
                  <a:pt x="105" y="221"/>
                </a:lnTo>
                <a:lnTo>
                  <a:pt x="111" y="225"/>
                </a:lnTo>
                <a:lnTo>
                  <a:pt x="117" y="230"/>
                </a:lnTo>
                <a:lnTo>
                  <a:pt x="123" y="235"/>
                </a:lnTo>
                <a:lnTo>
                  <a:pt x="131" y="238"/>
                </a:lnTo>
                <a:lnTo>
                  <a:pt x="138" y="241"/>
                </a:lnTo>
                <a:lnTo>
                  <a:pt x="145" y="243"/>
                </a:lnTo>
                <a:lnTo>
                  <a:pt x="154" y="244"/>
                </a:lnTo>
                <a:lnTo>
                  <a:pt x="163" y="245"/>
                </a:lnTo>
                <a:lnTo>
                  <a:pt x="163" y="245"/>
                </a:lnTo>
                <a:lnTo>
                  <a:pt x="171" y="244"/>
                </a:lnTo>
                <a:lnTo>
                  <a:pt x="179" y="243"/>
                </a:lnTo>
                <a:lnTo>
                  <a:pt x="187" y="241"/>
                </a:lnTo>
                <a:lnTo>
                  <a:pt x="194" y="238"/>
                </a:lnTo>
                <a:lnTo>
                  <a:pt x="202" y="235"/>
                </a:lnTo>
                <a:lnTo>
                  <a:pt x="208" y="230"/>
                </a:lnTo>
                <a:lnTo>
                  <a:pt x="214" y="225"/>
                </a:lnTo>
                <a:lnTo>
                  <a:pt x="220" y="221"/>
                </a:lnTo>
                <a:lnTo>
                  <a:pt x="225" y="214"/>
                </a:lnTo>
                <a:lnTo>
                  <a:pt x="230" y="208"/>
                </a:lnTo>
                <a:lnTo>
                  <a:pt x="234" y="202"/>
                </a:lnTo>
                <a:lnTo>
                  <a:pt x="237" y="195"/>
                </a:lnTo>
                <a:lnTo>
                  <a:pt x="240" y="188"/>
                </a:lnTo>
                <a:lnTo>
                  <a:pt x="242" y="180"/>
                </a:lnTo>
                <a:lnTo>
                  <a:pt x="243" y="172"/>
                </a:lnTo>
                <a:lnTo>
                  <a:pt x="243" y="163"/>
                </a:lnTo>
                <a:lnTo>
                  <a:pt x="243" y="163"/>
                </a:lnTo>
                <a:lnTo>
                  <a:pt x="243" y="154"/>
                </a:lnTo>
                <a:lnTo>
                  <a:pt x="242" y="147"/>
                </a:lnTo>
                <a:lnTo>
                  <a:pt x="240" y="139"/>
                </a:lnTo>
                <a:lnTo>
                  <a:pt x="237" y="131"/>
                </a:lnTo>
                <a:lnTo>
                  <a:pt x="234" y="124"/>
                </a:lnTo>
                <a:lnTo>
                  <a:pt x="230" y="118"/>
                </a:lnTo>
                <a:lnTo>
                  <a:pt x="225" y="112"/>
                </a:lnTo>
                <a:lnTo>
                  <a:pt x="220" y="105"/>
                </a:lnTo>
                <a:lnTo>
                  <a:pt x="214" y="101"/>
                </a:lnTo>
                <a:lnTo>
                  <a:pt x="208" y="96"/>
                </a:lnTo>
                <a:lnTo>
                  <a:pt x="202" y="92"/>
                </a:lnTo>
                <a:lnTo>
                  <a:pt x="194" y="88"/>
                </a:lnTo>
                <a:lnTo>
                  <a:pt x="187" y="86"/>
                </a:lnTo>
                <a:lnTo>
                  <a:pt x="179" y="83"/>
                </a:lnTo>
                <a:lnTo>
                  <a:pt x="171" y="82"/>
                </a:lnTo>
                <a:lnTo>
                  <a:pt x="163" y="82"/>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1" name="椭圆 30"/>
          <p:cNvSpPr/>
          <p:nvPr/>
        </p:nvSpPr>
        <p:spPr>
          <a:xfrm>
            <a:off x="3012743" y="3731074"/>
            <a:ext cx="377599" cy="377599"/>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2" name="Freeform 43"/>
          <p:cNvSpPr/>
          <p:nvPr/>
        </p:nvSpPr>
        <p:spPr bwMode="auto">
          <a:xfrm>
            <a:off x="3104688" y="3822286"/>
            <a:ext cx="189188" cy="195174"/>
          </a:xfrm>
          <a:custGeom>
            <a:avLst/>
            <a:gdLst>
              <a:gd name="T0" fmla="*/ 1261 w 1263"/>
              <a:gd name="T1" fmla="*/ 1012 h 1305"/>
              <a:gd name="T2" fmla="*/ 1245 w 1263"/>
              <a:gd name="T3" fmla="*/ 1047 h 1305"/>
              <a:gd name="T4" fmla="*/ 1211 w 1263"/>
              <a:gd name="T5" fmla="*/ 1077 h 1305"/>
              <a:gd name="T6" fmla="*/ 1164 w 1263"/>
              <a:gd name="T7" fmla="*/ 1101 h 1305"/>
              <a:gd name="T8" fmla="*/ 1105 w 1263"/>
              <a:gd name="T9" fmla="*/ 1115 h 1305"/>
              <a:gd name="T10" fmla="*/ 1038 w 1263"/>
              <a:gd name="T11" fmla="*/ 1121 h 1305"/>
              <a:gd name="T12" fmla="*/ 993 w 1263"/>
              <a:gd name="T13" fmla="*/ 1119 h 1305"/>
              <a:gd name="T14" fmla="*/ 931 w 1263"/>
              <a:gd name="T15" fmla="*/ 1107 h 1305"/>
              <a:gd name="T16" fmla="*/ 879 w 1263"/>
              <a:gd name="T17" fmla="*/ 1085 h 1305"/>
              <a:gd name="T18" fmla="*/ 841 w 1263"/>
              <a:gd name="T19" fmla="*/ 1057 h 1305"/>
              <a:gd name="T20" fmla="*/ 819 w 1263"/>
              <a:gd name="T21" fmla="*/ 1024 h 1305"/>
              <a:gd name="T22" fmla="*/ 814 w 1263"/>
              <a:gd name="T23" fmla="*/ 999 h 1305"/>
              <a:gd name="T24" fmla="*/ 824 w 1263"/>
              <a:gd name="T25" fmla="*/ 962 h 1305"/>
              <a:gd name="T26" fmla="*/ 853 w 1263"/>
              <a:gd name="T27" fmla="*/ 930 h 1305"/>
              <a:gd name="T28" fmla="*/ 896 w 1263"/>
              <a:gd name="T29" fmla="*/ 905 h 1305"/>
              <a:gd name="T30" fmla="*/ 951 w 1263"/>
              <a:gd name="T31" fmla="*/ 886 h 1305"/>
              <a:gd name="T32" fmla="*/ 1015 w 1263"/>
              <a:gd name="T33" fmla="*/ 877 h 1305"/>
              <a:gd name="T34" fmla="*/ 1066 w 1263"/>
              <a:gd name="T35" fmla="*/ 877 h 1305"/>
              <a:gd name="T36" fmla="*/ 1140 w 1263"/>
              <a:gd name="T37" fmla="*/ 890 h 1305"/>
              <a:gd name="T38" fmla="*/ 448 w 1263"/>
              <a:gd name="T39" fmla="*/ 532 h 1305"/>
              <a:gd name="T40" fmla="*/ 447 w 1263"/>
              <a:gd name="T41" fmla="*/ 1194 h 1305"/>
              <a:gd name="T42" fmla="*/ 430 w 1263"/>
              <a:gd name="T43" fmla="*/ 1229 h 1305"/>
              <a:gd name="T44" fmla="*/ 396 w 1263"/>
              <a:gd name="T45" fmla="*/ 1259 h 1305"/>
              <a:gd name="T46" fmla="*/ 348 w 1263"/>
              <a:gd name="T47" fmla="*/ 1283 h 1305"/>
              <a:gd name="T48" fmla="*/ 291 w 1263"/>
              <a:gd name="T49" fmla="*/ 1299 h 1305"/>
              <a:gd name="T50" fmla="*/ 223 w 1263"/>
              <a:gd name="T51" fmla="*/ 1305 h 1305"/>
              <a:gd name="T52" fmla="*/ 178 w 1263"/>
              <a:gd name="T53" fmla="*/ 1301 h 1305"/>
              <a:gd name="T54" fmla="*/ 116 w 1263"/>
              <a:gd name="T55" fmla="*/ 1289 h 1305"/>
              <a:gd name="T56" fmla="*/ 65 w 1263"/>
              <a:gd name="T57" fmla="*/ 1269 h 1305"/>
              <a:gd name="T58" fmla="*/ 26 w 1263"/>
              <a:gd name="T59" fmla="*/ 1240 h 1305"/>
              <a:gd name="T60" fmla="*/ 3 w 1263"/>
              <a:gd name="T61" fmla="*/ 1206 h 1305"/>
              <a:gd name="T62" fmla="*/ 0 w 1263"/>
              <a:gd name="T63" fmla="*/ 1182 h 1305"/>
              <a:gd name="T64" fmla="*/ 9 w 1263"/>
              <a:gd name="T65" fmla="*/ 1146 h 1305"/>
              <a:gd name="T66" fmla="*/ 37 w 1263"/>
              <a:gd name="T67" fmla="*/ 1114 h 1305"/>
              <a:gd name="T68" fmla="*/ 80 w 1263"/>
              <a:gd name="T69" fmla="*/ 1087 h 1305"/>
              <a:gd name="T70" fmla="*/ 136 w 1263"/>
              <a:gd name="T71" fmla="*/ 1069 h 1305"/>
              <a:gd name="T72" fmla="*/ 200 w 1263"/>
              <a:gd name="T73" fmla="*/ 1061 h 1305"/>
              <a:gd name="T74" fmla="*/ 251 w 1263"/>
              <a:gd name="T75" fmla="*/ 1061 h 1305"/>
              <a:gd name="T76" fmla="*/ 325 w 1263"/>
              <a:gd name="T77" fmla="*/ 1073 h 1305"/>
              <a:gd name="T78" fmla="*/ 325 w 1263"/>
              <a:gd name="T79" fmla="*/ 245 h 1305"/>
              <a:gd name="T80" fmla="*/ 331 w 1263"/>
              <a:gd name="T81" fmla="*/ 221 h 1305"/>
              <a:gd name="T82" fmla="*/ 345 w 1263"/>
              <a:gd name="T83" fmla="*/ 204 h 1305"/>
              <a:gd name="T84" fmla="*/ 377 w 1263"/>
              <a:gd name="T85" fmla="*/ 186 h 1305"/>
              <a:gd name="T86" fmla="*/ 1201 w 1263"/>
              <a:gd name="T87" fmla="*/ 0 h 1305"/>
              <a:gd name="T88" fmla="*/ 1235 w 1263"/>
              <a:gd name="T89" fmla="*/ 11 h 1305"/>
              <a:gd name="T90" fmla="*/ 1258 w 1263"/>
              <a:gd name="T91" fmla="*/ 37 h 1305"/>
              <a:gd name="T92" fmla="*/ 1263 w 1263"/>
              <a:gd name="T93" fmla="*/ 937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63" h="1305">
                <a:moveTo>
                  <a:pt x="1263" y="999"/>
                </a:moveTo>
                <a:lnTo>
                  <a:pt x="1263" y="999"/>
                </a:lnTo>
                <a:lnTo>
                  <a:pt x="1261" y="1012"/>
                </a:lnTo>
                <a:lnTo>
                  <a:pt x="1258" y="1024"/>
                </a:lnTo>
                <a:lnTo>
                  <a:pt x="1252" y="1035"/>
                </a:lnTo>
                <a:lnTo>
                  <a:pt x="1245" y="1047"/>
                </a:lnTo>
                <a:lnTo>
                  <a:pt x="1235" y="1057"/>
                </a:lnTo>
                <a:lnTo>
                  <a:pt x="1224" y="1067"/>
                </a:lnTo>
                <a:lnTo>
                  <a:pt x="1211" y="1077"/>
                </a:lnTo>
                <a:lnTo>
                  <a:pt x="1197" y="1085"/>
                </a:lnTo>
                <a:lnTo>
                  <a:pt x="1181" y="1093"/>
                </a:lnTo>
                <a:lnTo>
                  <a:pt x="1164" y="1101"/>
                </a:lnTo>
                <a:lnTo>
                  <a:pt x="1145" y="1107"/>
                </a:lnTo>
                <a:lnTo>
                  <a:pt x="1126" y="1111"/>
                </a:lnTo>
                <a:lnTo>
                  <a:pt x="1105" y="1115"/>
                </a:lnTo>
                <a:lnTo>
                  <a:pt x="1084" y="1119"/>
                </a:lnTo>
                <a:lnTo>
                  <a:pt x="1061" y="1120"/>
                </a:lnTo>
                <a:lnTo>
                  <a:pt x="1038" y="1121"/>
                </a:lnTo>
                <a:lnTo>
                  <a:pt x="1038" y="1121"/>
                </a:lnTo>
                <a:lnTo>
                  <a:pt x="1015" y="1120"/>
                </a:lnTo>
                <a:lnTo>
                  <a:pt x="993" y="1119"/>
                </a:lnTo>
                <a:lnTo>
                  <a:pt x="972" y="1115"/>
                </a:lnTo>
                <a:lnTo>
                  <a:pt x="951" y="1111"/>
                </a:lnTo>
                <a:lnTo>
                  <a:pt x="931" y="1107"/>
                </a:lnTo>
                <a:lnTo>
                  <a:pt x="913" y="1101"/>
                </a:lnTo>
                <a:lnTo>
                  <a:pt x="896" y="1093"/>
                </a:lnTo>
                <a:lnTo>
                  <a:pt x="879" y="1085"/>
                </a:lnTo>
                <a:lnTo>
                  <a:pt x="865" y="1077"/>
                </a:lnTo>
                <a:lnTo>
                  <a:pt x="853" y="1067"/>
                </a:lnTo>
                <a:lnTo>
                  <a:pt x="841" y="1057"/>
                </a:lnTo>
                <a:lnTo>
                  <a:pt x="831" y="1047"/>
                </a:lnTo>
                <a:lnTo>
                  <a:pt x="824" y="1035"/>
                </a:lnTo>
                <a:lnTo>
                  <a:pt x="819" y="1024"/>
                </a:lnTo>
                <a:lnTo>
                  <a:pt x="816" y="1012"/>
                </a:lnTo>
                <a:lnTo>
                  <a:pt x="814" y="999"/>
                </a:lnTo>
                <a:lnTo>
                  <a:pt x="814" y="999"/>
                </a:lnTo>
                <a:lnTo>
                  <a:pt x="816" y="987"/>
                </a:lnTo>
                <a:lnTo>
                  <a:pt x="819" y="975"/>
                </a:lnTo>
                <a:lnTo>
                  <a:pt x="824" y="962"/>
                </a:lnTo>
                <a:lnTo>
                  <a:pt x="831" y="952"/>
                </a:lnTo>
                <a:lnTo>
                  <a:pt x="841" y="941"/>
                </a:lnTo>
                <a:lnTo>
                  <a:pt x="853" y="930"/>
                </a:lnTo>
                <a:lnTo>
                  <a:pt x="865" y="920"/>
                </a:lnTo>
                <a:lnTo>
                  <a:pt x="879" y="912"/>
                </a:lnTo>
                <a:lnTo>
                  <a:pt x="896" y="905"/>
                </a:lnTo>
                <a:lnTo>
                  <a:pt x="913" y="898"/>
                </a:lnTo>
                <a:lnTo>
                  <a:pt x="931" y="892"/>
                </a:lnTo>
                <a:lnTo>
                  <a:pt x="951" y="886"/>
                </a:lnTo>
                <a:lnTo>
                  <a:pt x="972" y="882"/>
                </a:lnTo>
                <a:lnTo>
                  <a:pt x="993" y="878"/>
                </a:lnTo>
                <a:lnTo>
                  <a:pt x="1015" y="877"/>
                </a:lnTo>
                <a:lnTo>
                  <a:pt x="1038" y="876"/>
                </a:lnTo>
                <a:lnTo>
                  <a:pt x="1038" y="876"/>
                </a:lnTo>
                <a:lnTo>
                  <a:pt x="1066" y="877"/>
                </a:lnTo>
                <a:lnTo>
                  <a:pt x="1092" y="880"/>
                </a:lnTo>
                <a:lnTo>
                  <a:pt x="1116" y="884"/>
                </a:lnTo>
                <a:lnTo>
                  <a:pt x="1140" y="890"/>
                </a:lnTo>
                <a:lnTo>
                  <a:pt x="1140" y="775"/>
                </a:lnTo>
                <a:lnTo>
                  <a:pt x="1140" y="382"/>
                </a:lnTo>
                <a:lnTo>
                  <a:pt x="448" y="532"/>
                </a:lnTo>
                <a:lnTo>
                  <a:pt x="448" y="1182"/>
                </a:lnTo>
                <a:lnTo>
                  <a:pt x="448" y="1182"/>
                </a:lnTo>
                <a:lnTo>
                  <a:pt x="447" y="1194"/>
                </a:lnTo>
                <a:lnTo>
                  <a:pt x="443" y="1206"/>
                </a:lnTo>
                <a:lnTo>
                  <a:pt x="437" y="1218"/>
                </a:lnTo>
                <a:lnTo>
                  <a:pt x="430" y="1229"/>
                </a:lnTo>
                <a:lnTo>
                  <a:pt x="420" y="1240"/>
                </a:lnTo>
                <a:lnTo>
                  <a:pt x="410" y="1251"/>
                </a:lnTo>
                <a:lnTo>
                  <a:pt x="396" y="1259"/>
                </a:lnTo>
                <a:lnTo>
                  <a:pt x="382" y="1269"/>
                </a:lnTo>
                <a:lnTo>
                  <a:pt x="366" y="1276"/>
                </a:lnTo>
                <a:lnTo>
                  <a:pt x="348" y="1283"/>
                </a:lnTo>
                <a:lnTo>
                  <a:pt x="330" y="1289"/>
                </a:lnTo>
                <a:lnTo>
                  <a:pt x="311" y="1295"/>
                </a:lnTo>
                <a:lnTo>
                  <a:pt x="291" y="1299"/>
                </a:lnTo>
                <a:lnTo>
                  <a:pt x="269" y="1301"/>
                </a:lnTo>
                <a:lnTo>
                  <a:pt x="246" y="1304"/>
                </a:lnTo>
                <a:lnTo>
                  <a:pt x="223" y="1305"/>
                </a:lnTo>
                <a:lnTo>
                  <a:pt x="223" y="1305"/>
                </a:lnTo>
                <a:lnTo>
                  <a:pt x="200" y="1304"/>
                </a:lnTo>
                <a:lnTo>
                  <a:pt x="178" y="1301"/>
                </a:lnTo>
                <a:lnTo>
                  <a:pt x="157" y="1299"/>
                </a:lnTo>
                <a:lnTo>
                  <a:pt x="136" y="1295"/>
                </a:lnTo>
                <a:lnTo>
                  <a:pt x="116" y="1289"/>
                </a:lnTo>
                <a:lnTo>
                  <a:pt x="98" y="1283"/>
                </a:lnTo>
                <a:lnTo>
                  <a:pt x="80" y="1276"/>
                </a:lnTo>
                <a:lnTo>
                  <a:pt x="65" y="1269"/>
                </a:lnTo>
                <a:lnTo>
                  <a:pt x="50" y="1259"/>
                </a:lnTo>
                <a:lnTo>
                  <a:pt x="37" y="1251"/>
                </a:lnTo>
                <a:lnTo>
                  <a:pt x="26" y="1240"/>
                </a:lnTo>
                <a:lnTo>
                  <a:pt x="17" y="1229"/>
                </a:lnTo>
                <a:lnTo>
                  <a:pt x="9" y="1218"/>
                </a:lnTo>
                <a:lnTo>
                  <a:pt x="3" y="1206"/>
                </a:lnTo>
                <a:lnTo>
                  <a:pt x="0" y="1194"/>
                </a:lnTo>
                <a:lnTo>
                  <a:pt x="0" y="1182"/>
                </a:lnTo>
                <a:lnTo>
                  <a:pt x="0" y="1182"/>
                </a:lnTo>
                <a:lnTo>
                  <a:pt x="0" y="1169"/>
                </a:lnTo>
                <a:lnTo>
                  <a:pt x="3" y="1157"/>
                </a:lnTo>
                <a:lnTo>
                  <a:pt x="9" y="1146"/>
                </a:lnTo>
                <a:lnTo>
                  <a:pt x="17" y="1134"/>
                </a:lnTo>
                <a:lnTo>
                  <a:pt x="26" y="1124"/>
                </a:lnTo>
                <a:lnTo>
                  <a:pt x="37" y="1114"/>
                </a:lnTo>
                <a:lnTo>
                  <a:pt x="50" y="1104"/>
                </a:lnTo>
                <a:lnTo>
                  <a:pt x="65" y="1096"/>
                </a:lnTo>
                <a:lnTo>
                  <a:pt x="80" y="1087"/>
                </a:lnTo>
                <a:lnTo>
                  <a:pt x="98" y="1080"/>
                </a:lnTo>
                <a:lnTo>
                  <a:pt x="116" y="1074"/>
                </a:lnTo>
                <a:lnTo>
                  <a:pt x="136" y="1069"/>
                </a:lnTo>
                <a:lnTo>
                  <a:pt x="157" y="1066"/>
                </a:lnTo>
                <a:lnTo>
                  <a:pt x="178" y="1062"/>
                </a:lnTo>
                <a:lnTo>
                  <a:pt x="200" y="1061"/>
                </a:lnTo>
                <a:lnTo>
                  <a:pt x="223" y="1060"/>
                </a:lnTo>
                <a:lnTo>
                  <a:pt x="223" y="1060"/>
                </a:lnTo>
                <a:lnTo>
                  <a:pt x="251" y="1061"/>
                </a:lnTo>
                <a:lnTo>
                  <a:pt x="276" y="1063"/>
                </a:lnTo>
                <a:lnTo>
                  <a:pt x="301" y="1067"/>
                </a:lnTo>
                <a:lnTo>
                  <a:pt x="325" y="1073"/>
                </a:lnTo>
                <a:lnTo>
                  <a:pt x="325" y="978"/>
                </a:lnTo>
                <a:lnTo>
                  <a:pt x="325" y="245"/>
                </a:lnTo>
                <a:lnTo>
                  <a:pt x="325" y="245"/>
                </a:lnTo>
                <a:lnTo>
                  <a:pt x="325" y="237"/>
                </a:lnTo>
                <a:lnTo>
                  <a:pt x="328" y="228"/>
                </a:lnTo>
                <a:lnTo>
                  <a:pt x="331" y="221"/>
                </a:lnTo>
                <a:lnTo>
                  <a:pt x="335" y="215"/>
                </a:lnTo>
                <a:lnTo>
                  <a:pt x="340" y="210"/>
                </a:lnTo>
                <a:lnTo>
                  <a:pt x="345" y="204"/>
                </a:lnTo>
                <a:lnTo>
                  <a:pt x="355" y="197"/>
                </a:lnTo>
                <a:lnTo>
                  <a:pt x="367" y="191"/>
                </a:lnTo>
                <a:lnTo>
                  <a:pt x="377" y="186"/>
                </a:lnTo>
                <a:lnTo>
                  <a:pt x="387" y="184"/>
                </a:lnTo>
                <a:lnTo>
                  <a:pt x="1201" y="0"/>
                </a:lnTo>
                <a:lnTo>
                  <a:pt x="1201" y="0"/>
                </a:lnTo>
                <a:lnTo>
                  <a:pt x="1213" y="1"/>
                </a:lnTo>
                <a:lnTo>
                  <a:pt x="1225" y="5"/>
                </a:lnTo>
                <a:lnTo>
                  <a:pt x="1235" y="11"/>
                </a:lnTo>
                <a:lnTo>
                  <a:pt x="1245" y="18"/>
                </a:lnTo>
                <a:lnTo>
                  <a:pt x="1252" y="28"/>
                </a:lnTo>
                <a:lnTo>
                  <a:pt x="1258" y="37"/>
                </a:lnTo>
                <a:lnTo>
                  <a:pt x="1261" y="49"/>
                </a:lnTo>
                <a:lnTo>
                  <a:pt x="1263" y="61"/>
                </a:lnTo>
                <a:lnTo>
                  <a:pt x="1263" y="937"/>
                </a:lnTo>
                <a:lnTo>
                  <a:pt x="1263" y="978"/>
                </a:lnTo>
                <a:lnTo>
                  <a:pt x="1263" y="999"/>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3" name="文本框 70"/>
          <p:cNvSpPr txBox="1"/>
          <p:nvPr/>
        </p:nvSpPr>
        <p:spPr>
          <a:xfrm>
            <a:off x="1331640" y="2805074"/>
            <a:ext cx="1393072" cy="687368"/>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bg1"/>
                </a:solidFill>
                <a:latin typeface="微软雅黑" panose="020B0503020204020204" pitchFamily="34" charset="-122"/>
                <a:ea typeface="微软雅黑" panose="020B0503020204020204" pitchFamily="34" charset="-122"/>
              </a:rPr>
              <a:t>添加标题</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34" name="文本框 70"/>
          <p:cNvSpPr txBox="1"/>
          <p:nvPr/>
        </p:nvSpPr>
        <p:spPr>
          <a:xfrm>
            <a:off x="3491247" y="2805074"/>
            <a:ext cx="1393072" cy="687368"/>
          </a:xfrm>
          <a:prstGeom prst="rect">
            <a:avLst/>
          </a:prstGeom>
          <a:noFill/>
        </p:spPr>
        <p:txBody>
          <a:bodyPr wrap="square" lIns="68580" tIns="34290" rIns="68580" bIns="34290" rtlCol="0">
            <a:spAutoFit/>
          </a:bodyPr>
          <a:lstStyle/>
          <a:p>
            <a:pPr>
              <a:spcBef>
                <a:spcPts val="450"/>
              </a:spcBef>
            </a:pPr>
            <a:r>
              <a:rPr lang="zh-CN" altLang="en-US" sz="1600" dirty="0" smtClean="0">
                <a:latin typeface="微软雅黑" panose="020B0503020204020204" pitchFamily="34" charset="-122"/>
                <a:ea typeface="微软雅黑" panose="020B0503020204020204" pitchFamily="34" charset="-122"/>
              </a:rPr>
              <a:t>添加标题</a:t>
            </a:r>
            <a:endParaRPr lang="en-US" altLang="zh-CN" sz="1600" dirty="0" smtClean="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35" name="文本框 70"/>
          <p:cNvSpPr txBox="1"/>
          <p:nvPr/>
        </p:nvSpPr>
        <p:spPr>
          <a:xfrm>
            <a:off x="1331640" y="3663326"/>
            <a:ext cx="1393072" cy="687368"/>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bg2"/>
                </a:solidFill>
                <a:latin typeface="微软雅黑" panose="020B0503020204020204" pitchFamily="34" charset="-122"/>
                <a:ea typeface="微软雅黑" panose="020B0503020204020204" pitchFamily="34" charset="-122"/>
              </a:rPr>
              <a:t>添加标题</a:t>
            </a:r>
            <a:endParaRPr lang="en-US" altLang="zh-CN" sz="1600" dirty="0" smtClean="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36" name="文本框 70"/>
          <p:cNvSpPr txBox="1"/>
          <p:nvPr/>
        </p:nvSpPr>
        <p:spPr>
          <a:xfrm>
            <a:off x="3491247" y="3663326"/>
            <a:ext cx="1393072" cy="687368"/>
          </a:xfrm>
          <a:prstGeom prst="rect">
            <a:avLst/>
          </a:prstGeom>
          <a:noFill/>
        </p:spPr>
        <p:txBody>
          <a:bodyPr wrap="square" lIns="68580" tIns="34290" rIns="68580" bIns="34290" rtlCol="0">
            <a:spAutoFit/>
          </a:bodyPr>
          <a:lstStyle/>
          <a:p>
            <a:pPr>
              <a:spcBef>
                <a:spcPts val="450"/>
              </a:spcBef>
            </a:pPr>
            <a:r>
              <a:rPr lang="zh-CN" altLang="en-US" sz="1600" dirty="0" smtClean="0">
                <a:solidFill>
                  <a:schemeClr val="tx2"/>
                </a:solidFill>
                <a:latin typeface="微软雅黑" panose="020B0503020204020204" pitchFamily="34" charset="-122"/>
                <a:ea typeface="微软雅黑" panose="020B0503020204020204" pitchFamily="34" charset="-122"/>
              </a:rPr>
              <a:t>添加标题</a:t>
            </a:r>
            <a:endParaRPr lang="en-US" altLang="zh-CN" sz="1600" dirty="0" smtClean="0">
              <a:solidFill>
                <a:schemeClr val="tx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r>
              <a:rPr lang="en-US" altLang="zh-CN" sz="1000" dirty="0">
                <a:solidFill>
                  <a:schemeClr val="accent1"/>
                </a:solidFill>
                <a:latin typeface="微软雅黑" panose="020B0503020204020204" pitchFamily="34" charset="-122"/>
                <a:ea typeface="微软雅黑" panose="020B0503020204020204" pitchFamily="34" charset="-122"/>
              </a:rPr>
              <a:t>,</a:t>
            </a:r>
            <a:r>
              <a:rPr lang="zh-CN" altLang="en-US" sz="1000" dirty="0">
                <a:solidFill>
                  <a:schemeClr val="accent1"/>
                </a:solidFill>
                <a:latin typeface="微软雅黑" panose="020B0503020204020204" pitchFamily="34" charset="-122"/>
                <a:ea typeface="微软雅黑" panose="020B0503020204020204" pitchFamily="34" charset="-122"/>
              </a:rPr>
              <a:t>在此处添加文字。</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8541" y="0"/>
            <a:ext cx="3745459"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0-#ppt_w/2"/>
                                          </p:val>
                                        </p:tav>
                                        <p:tav tm="100000">
                                          <p:val>
                                            <p:strVal val="#ppt_x"/>
                                          </p:val>
                                        </p:tav>
                                      </p:tavLst>
                                    </p:anim>
                                    <p:anim calcmode="lin" valueType="num">
                                      <p:cBhvr additive="base">
                                        <p:cTn id="14" dur="500" fill="hold"/>
                                        <p:tgtEl>
                                          <p:spTgt spid="21"/>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0-#ppt_w/2"/>
                                          </p:val>
                                        </p:tav>
                                        <p:tav tm="100000">
                                          <p:val>
                                            <p:strVal val="#ppt_x"/>
                                          </p:val>
                                        </p:tav>
                                      </p:tavLst>
                                    </p:anim>
                                    <p:anim calcmode="lin" valueType="num">
                                      <p:cBhvr additive="base">
                                        <p:cTn id="18" dur="500" fill="hold"/>
                                        <p:tgtEl>
                                          <p:spTgt spid="22"/>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0-#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0-#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0-#ppt_w/2"/>
                                          </p:val>
                                        </p:tav>
                                        <p:tav tm="100000">
                                          <p:val>
                                            <p:strVal val="#ppt_x"/>
                                          </p:val>
                                        </p:tav>
                                      </p:tavLst>
                                    </p:anim>
                                    <p:anim calcmode="lin" valueType="num">
                                      <p:cBhvr additive="base">
                                        <p:cTn id="30" dur="500" fill="hold"/>
                                        <p:tgtEl>
                                          <p:spTgt spid="25"/>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0-#ppt_w/2"/>
                                          </p:val>
                                        </p:tav>
                                        <p:tav tm="100000">
                                          <p:val>
                                            <p:strVal val="#ppt_x"/>
                                          </p:val>
                                        </p:tav>
                                      </p:tavLst>
                                    </p:anim>
                                    <p:anim calcmode="lin" valueType="num">
                                      <p:cBhvr additive="base">
                                        <p:cTn id="38" dur="500" fill="hold"/>
                                        <p:tgtEl>
                                          <p:spTgt spid="3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0-#ppt_w/2"/>
                                          </p:val>
                                        </p:tav>
                                        <p:tav tm="100000">
                                          <p:val>
                                            <p:strVal val="#ppt_x"/>
                                          </p:val>
                                        </p:tav>
                                      </p:tavLst>
                                    </p:anim>
                                    <p:anim calcmode="lin" valueType="num">
                                      <p:cBhvr additive="base">
                                        <p:cTn id="42" dur="500" fill="hold"/>
                                        <p:tgtEl>
                                          <p:spTgt spid="31"/>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fill="hold"/>
                                        <p:tgtEl>
                                          <p:spTgt spid="32"/>
                                        </p:tgtEl>
                                        <p:attrNameLst>
                                          <p:attrName>ppt_x</p:attrName>
                                        </p:attrNameLst>
                                      </p:cBhvr>
                                      <p:tavLst>
                                        <p:tav tm="0">
                                          <p:val>
                                            <p:strVal val="0-#ppt_w/2"/>
                                          </p:val>
                                        </p:tav>
                                        <p:tav tm="100000">
                                          <p:val>
                                            <p:strVal val="#ppt_x"/>
                                          </p:val>
                                        </p:tav>
                                      </p:tavLst>
                                    </p:anim>
                                    <p:anim calcmode="lin" valueType="num">
                                      <p:cBhvr additive="base">
                                        <p:cTn id="46" dur="500" fill="hold"/>
                                        <p:tgtEl>
                                          <p:spTgt spid="32"/>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500" fill="hold"/>
                                        <p:tgtEl>
                                          <p:spTgt spid="33"/>
                                        </p:tgtEl>
                                        <p:attrNameLst>
                                          <p:attrName>ppt_x</p:attrName>
                                        </p:attrNameLst>
                                      </p:cBhvr>
                                      <p:tavLst>
                                        <p:tav tm="0">
                                          <p:val>
                                            <p:strVal val="0-#ppt_w/2"/>
                                          </p:val>
                                        </p:tav>
                                        <p:tav tm="100000">
                                          <p:val>
                                            <p:strVal val="#ppt_x"/>
                                          </p:val>
                                        </p:tav>
                                      </p:tavLst>
                                    </p:anim>
                                    <p:anim calcmode="lin" valueType="num">
                                      <p:cBhvr additive="base">
                                        <p:cTn id="50" dur="500" fill="hold"/>
                                        <p:tgtEl>
                                          <p:spTgt spid="33"/>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500" fill="hold"/>
                                        <p:tgtEl>
                                          <p:spTgt spid="34"/>
                                        </p:tgtEl>
                                        <p:attrNameLst>
                                          <p:attrName>ppt_x</p:attrName>
                                        </p:attrNameLst>
                                      </p:cBhvr>
                                      <p:tavLst>
                                        <p:tav tm="0">
                                          <p:val>
                                            <p:strVal val="0-#ppt_w/2"/>
                                          </p:val>
                                        </p:tav>
                                        <p:tav tm="100000">
                                          <p:val>
                                            <p:strVal val="#ppt_x"/>
                                          </p:val>
                                        </p:tav>
                                      </p:tavLst>
                                    </p:anim>
                                    <p:anim calcmode="lin" valueType="num">
                                      <p:cBhvr additive="base">
                                        <p:cTn id="54" dur="500" fill="hold"/>
                                        <p:tgtEl>
                                          <p:spTgt spid="34"/>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additive="base">
                                        <p:cTn id="57" dur="500" fill="hold"/>
                                        <p:tgtEl>
                                          <p:spTgt spid="35"/>
                                        </p:tgtEl>
                                        <p:attrNameLst>
                                          <p:attrName>ppt_x</p:attrName>
                                        </p:attrNameLst>
                                      </p:cBhvr>
                                      <p:tavLst>
                                        <p:tav tm="0">
                                          <p:val>
                                            <p:strVal val="0-#ppt_w/2"/>
                                          </p:val>
                                        </p:tav>
                                        <p:tav tm="100000">
                                          <p:val>
                                            <p:strVal val="#ppt_x"/>
                                          </p:val>
                                        </p:tav>
                                      </p:tavLst>
                                    </p:anim>
                                    <p:anim calcmode="lin" valueType="num">
                                      <p:cBhvr additive="base">
                                        <p:cTn id="58" dur="500" fill="hold"/>
                                        <p:tgtEl>
                                          <p:spTgt spid="35"/>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additive="base">
                                        <p:cTn id="61" dur="500" fill="hold"/>
                                        <p:tgtEl>
                                          <p:spTgt spid="36"/>
                                        </p:tgtEl>
                                        <p:attrNameLst>
                                          <p:attrName>ppt_x</p:attrName>
                                        </p:attrNameLst>
                                      </p:cBhvr>
                                      <p:tavLst>
                                        <p:tav tm="0">
                                          <p:val>
                                            <p:strVal val="0-#ppt_w/2"/>
                                          </p:val>
                                        </p:tav>
                                        <p:tav tm="100000">
                                          <p:val>
                                            <p:strVal val="#ppt_x"/>
                                          </p:val>
                                        </p:tav>
                                      </p:tavLst>
                                    </p:anim>
                                    <p:anim calcmode="lin" valueType="num">
                                      <p:cBhvr additive="base">
                                        <p:cTn id="62"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P spid="23" grpId="0" animBg="1"/>
      <p:bldP spid="24" grpId="0" animBg="1"/>
      <p:bldP spid="25" grpId="0" animBg="1"/>
      <p:bldP spid="29" grpId="0" animBg="1"/>
      <p:bldP spid="30" grpId="0" animBg="1"/>
      <p:bldP spid="31" grpId="0" animBg="1"/>
      <p:bldP spid="32" grpId="0" animBg="1"/>
      <p:bldP spid="33" grpId="0"/>
      <p:bldP spid="34" grpId="0"/>
      <p:bldP spid="35" grpId="0"/>
      <p:bldP spid="3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8" name="五边形 3"/>
          <p:cNvSpPr>
            <a:spLocks noChangeArrowheads="1"/>
          </p:cNvSpPr>
          <p:nvPr/>
        </p:nvSpPr>
        <p:spPr bwMode="auto">
          <a:xfrm>
            <a:off x="-47625" y="2452688"/>
            <a:ext cx="5326856" cy="875110"/>
          </a:xfrm>
          <a:prstGeom prst="homePlate">
            <a:avLst>
              <a:gd name="adj" fmla="val 47936"/>
            </a:avLst>
          </a:prstGeom>
          <a:noFill/>
          <a:ln w="12700">
            <a:solidFill>
              <a:schemeClr val="accent3"/>
            </a:solidFill>
            <a:bevel/>
          </a:ln>
          <a:extLst>
            <a:ext uri="{909E8E84-426E-40DD-AFC4-6F175D3DCCD1}">
              <a14:hiddenFill xmlns:a14="http://schemas.microsoft.com/office/drawing/2010/main">
                <a:solidFill>
                  <a:srgbClr val="FFFFFF"/>
                </a:solidFill>
              </a14:hiddenFill>
            </a:ext>
          </a:extLst>
        </p:spPr>
        <p:txBody>
          <a:bodyPr lIns="68573" tIns="34287" rIns="68573" bIns="34287"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9" name="燕尾形 2"/>
          <p:cNvSpPr>
            <a:spLocks noChangeArrowheads="1"/>
          </p:cNvSpPr>
          <p:nvPr/>
        </p:nvSpPr>
        <p:spPr bwMode="auto">
          <a:xfrm>
            <a:off x="717947" y="2459831"/>
            <a:ext cx="798909" cy="867966"/>
          </a:xfrm>
          <a:prstGeom prst="chevron">
            <a:avLst>
              <a:gd name="adj" fmla="val 54426"/>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20" name="燕尾形 4"/>
          <p:cNvSpPr>
            <a:spLocks noChangeArrowheads="1"/>
          </p:cNvSpPr>
          <p:nvPr/>
        </p:nvSpPr>
        <p:spPr bwMode="auto">
          <a:xfrm>
            <a:off x="1275160" y="2459831"/>
            <a:ext cx="798909" cy="867966"/>
          </a:xfrm>
          <a:prstGeom prst="chevron">
            <a:avLst>
              <a:gd name="adj" fmla="val 54426"/>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21" name="燕尾形 5"/>
          <p:cNvSpPr>
            <a:spLocks noChangeArrowheads="1"/>
          </p:cNvSpPr>
          <p:nvPr/>
        </p:nvSpPr>
        <p:spPr bwMode="auto">
          <a:xfrm>
            <a:off x="1832372" y="2459831"/>
            <a:ext cx="798909" cy="867966"/>
          </a:xfrm>
          <a:prstGeom prst="chevron">
            <a:avLst>
              <a:gd name="adj" fmla="val 54426"/>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22" name="燕尾形 6"/>
          <p:cNvSpPr>
            <a:spLocks noChangeArrowheads="1"/>
          </p:cNvSpPr>
          <p:nvPr/>
        </p:nvSpPr>
        <p:spPr bwMode="auto">
          <a:xfrm>
            <a:off x="2389585" y="2459831"/>
            <a:ext cx="798909" cy="867966"/>
          </a:xfrm>
          <a:prstGeom prst="chevron">
            <a:avLst>
              <a:gd name="adj" fmla="val 54426"/>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grpSp>
        <p:nvGrpSpPr>
          <p:cNvPr id="23" name="组合 30"/>
          <p:cNvGrpSpPr/>
          <p:nvPr/>
        </p:nvGrpSpPr>
        <p:grpSpPr bwMode="auto">
          <a:xfrm>
            <a:off x="3157537" y="2170510"/>
            <a:ext cx="1777604" cy="1695450"/>
            <a:chOff x="0" y="0"/>
            <a:chExt cx="533400" cy="487363"/>
          </a:xfrm>
        </p:grpSpPr>
        <p:sp>
          <p:nvSpPr>
            <p:cNvPr id="24" name="Oval 312"/>
            <p:cNvSpPr>
              <a:spLocks noChangeArrowheads="1"/>
            </p:cNvSpPr>
            <p:nvPr/>
          </p:nvSpPr>
          <p:spPr bwMode="auto">
            <a:xfrm>
              <a:off x="371475" y="0"/>
              <a:ext cx="93663" cy="88900"/>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宋体" panose="02010600030101010101" pitchFamily="2" charset="-122"/>
              </a:endParaRPr>
            </a:p>
          </p:txBody>
        </p:sp>
        <p:sp>
          <p:nvSpPr>
            <p:cNvPr id="25" name="Freeform 313"/>
            <p:cNvSpPr>
              <a:spLocks noChangeArrowheads="1"/>
            </p:cNvSpPr>
            <p:nvPr/>
          </p:nvSpPr>
          <p:spPr bwMode="auto">
            <a:xfrm>
              <a:off x="0" y="55563"/>
              <a:ext cx="533400" cy="431800"/>
            </a:xfrm>
            <a:custGeom>
              <a:avLst/>
              <a:gdLst>
                <a:gd name="T0" fmla="*/ 98769152 w 142"/>
                <a:gd name="T1" fmla="*/ 845903710 h 115"/>
                <a:gd name="T2" fmla="*/ 126990520 w 142"/>
                <a:gd name="T3" fmla="*/ 845903710 h 115"/>
                <a:gd name="T4" fmla="*/ 507962079 w 142"/>
                <a:gd name="T5" fmla="*/ 845903710 h 115"/>
                <a:gd name="T6" fmla="*/ 1086475699 w 142"/>
                <a:gd name="T7" fmla="*/ 169179240 h 115"/>
                <a:gd name="T8" fmla="*/ 945376373 w 142"/>
                <a:gd name="T9" fmla="*/ 169179240 h 115"/>
                <a:gd name="T10" fmla="*/ 677282772 w 142"/>
                <a:gd name="T11" fmla="*/ 479346812 h 115"/>
                <a:gd name="T12" fmla="*/ 606734987 w 142"/>
                <a:gd name="T13" fmla="*/ 507541475 h 115"/>
                <a:gd name="T14" fmla="*/ 522074641 w 142"/>
                <a:gd name="T15" fmla="*/ 422949977 h 115"/>
                <a:gd name="T16" fmla="*/ 550292252 w 142"/>
                <a:gd name="T17" fmla="*/ 352461443 h 115"/>
                <a:gd name="T18" fmla="*/ 832494659 w 142"/>
                <a:gd name="T19" fmla="*/ 28198417 h 115"/>
                <a:gd name="T20" fmla="*/ 903046200 w 142"/>
                <a:gd name="T21" fmla="*/ 0 h 115"/>
                <a:gd name="T22" fmla="*/ 1312235370 w 142"/>
                <a:gd name="T23" fmla="*/ 0 h 115"/>
                <a:gd name="T24" fmla="*/ 1608550339 w 142"/>
                <a:gd name="T25" fmla="*/ 211476866 h 115"/>
                <a:gd name="T26" fmla="*/ 1608550339 w 142"/>
                <a:gd name="T27" fmla="*/ 451148395 h 115"/>
                <a:gd name="T28" fmla="*/ 1904861552 w 142"/>
                <a:gd name="T29" fmla="*/ 451148395 h 115"/>
                <a:gd name="T30" fmla="*/ 1961300531 w 142"/>
                <a:gd name="T31" fmla="*/ 479346812 h 115"/>
                <a:gd name="T32" fmla="*/ 1961300531 w 142"/>
                <a:gd name="T33" fmla="*/ 606232181 h 115"/>
                <a:gd name="T34" fmla="*/ 1904861552 w 142"/>
                <a:gd name="T35" fmla="*/ 634426843 h 115"/>
                <a:gd name="T36" fmla="*/ 1537998799 w 142"/>
                <a:gd name="T37" fmla="*/ 634426843 h 115"/>
                <a:gd name="T38" fmla="*/ 1425117085 w 142"/>
                <a:gd name="T39" fmla="*/ 535739892 h 115"/>
                <a:gd name="T40" fmla="*/ 1425117085 w 142"/>
                <a:gd name="T41" fmla="*/ 380656106 h 115"/>
                <a:gd name="T42" fmla="*/ 1213466218 w 142"/>
                <a:gd name="T43" fmla="*/ 634426843 h 115"/>
                <a:gd name="T44" fmla="*/ 1411008279 w 142"/>
                <a:gd name="T45" fmla="*/ 831804501 h 115"/>
                <a:gd name="T46" fmla="*/ 1425117085 w 142"/>
                <a:gd name="T47" fmla="*/ 972789078 h 115"/>
                <a:gd name="T48" fmla="*/ 1298126565 w 142"/>
                <a:gd name="T49" fmla="*/ 1536723633 h 115"/>
                <a:gd name="T50" fmla="*/ 1199357413 w 142"/>
                <a:gd name="T51" fmla="*/ 1621315130 h 115"/>
                <a:gd name="T52" fmla="*/ 1086475699 w 142"/>
                <a:gd name="T53" fmla="*/ 1522628179 h 115"/>
                <a:gd name="T54" fmla="*/ 1086475699 w 142"/>
                <a:gd name="T55" fmla="*/ 1494429762 h 115"/>
                <a:gd name="T56" fmla="*/ 1199357413 w 142"/>
                <a:gd name="T57" fmla="*/ 1015082950 h 115"/>
                <a:gd name="T58" fmla="*/ 931263811 w 142"/>
                <a:gd name="T59" fmla="*/ 761312212 h 115"/>
                <a:gd name="T60" fmla="*/ 705504139 w 142"/>
                <a:gd name="T61" fmla="*/ 1015082950 h 115"/>
                <a:gd name="T62" fmla="*/ 578513620 w 142"/>
                <a:gd name="T63" fmla="*/ 1057380576 h 115"/>
                <a:gd name="T64" fmla="*/ 112881714 w 142"/>
                <a:gd name="T65" fmla="*/ 1057380576 h 115"/>
                <a:gd name="T66" fmla="*/ 14108806 w 142"/>
                <a:gd name="T67" fmla="*/ 972789078 h 115"/>
                <a:gd name="T68" fmla="*/ 98769152 w 142"/>
                <a:gd name="T69" fmla="*/ 845903710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29" name="直接连接符 31"/>
          <p:cNvSpPr>
            <a:spLocks noChangeShapeType="1"/>
          </p:cNvSpPr>
          <p:nvPr/>
        </p:nvSpPr>
        <p:spPr bwMode="auto">
          <a:xfrm rot="5400000">
            <a:off x="4033243" y="2872384"/>
            <a:ext cx="3186113" cy="1190"/>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0" name="直接连接符 24"/>
          <p:cNvSpPr>
            <a:spLocks noChangeShapeType="1"/>
          </p:cNvSpPr>
          <p:nvPr/>
        </p:nvSpPr>
        <p:spPr bwMode="auto">
          <a:xfrm rot="5400000">
            <a:off x="1550789" y="2169914"/>
            <a:ext cx="567929" cy="0"/>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1" name="直接连接符 32"/>
          <p:cNvSpPr>
            <a:spLocks noChangeShapeType="1"/>
          </p:cNvSpPr>
          <p:nvPr/>
        </p:nvSpPr>
        <p:spPr bwMode="auto">
          <a:xfrm rot="5400000">
            <a:off x="438745" y="2171105"/>
            <a:ext cx="566738" cy="1191"/>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2" name="直接连接符 34"/>
          <p:cNvSpPr>
            <a:spLocks noChangeShapeType="1"/>
          </p:cNvSpPr>
          <p:nvPr/>
        </p:nvSpPr>
        <p:spPr bwMode="auto">
          <a:xfrm rot="16200000" flipV="1">
            <a:off x="2106216" y="3629025"/>
            <a:ext cx="566738" cy="0"/>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3" name="直接连接符 33"/>
          <p:cNvSpPr>
            <a:spLocks noChangeShapeType="1"/>
          </p:cNvSpPr>
          <p:nvPr/>
        </p:nvSpPr>
        <p:spPr bwMode="auto">
          <a:xfrm rot="16200000" flipV="1">
            <a:off x="992386" y="3628430"/>
            <a:ext cx="566738" cy="1190"/>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4" name="直接连接符 9"/>
          <p:cNvSpPr>
            <a:spLocks noChangeShapeType="1"/>
          </p:cNvSpPr>
          <p:nvPr/>
        </p:nvSpPr>
        <p:spPr bwMode="auto">
          <a:xfrm>
            <a:off x="5881688" y="1976438"/>
            <a:ext cx="1918097" cy="0"/>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5" name="直接连接符 20"/>
          <p:cNvSpPr>
            <a:spLocks noChangeShapeType="1"/>
          </p:cNvSpPr>
          <p:nvPr/>
        </p:nvSpPr>
        <p:spPr bwMode="auto">
          <a:xfrm>
            <a:off x="5881688" y="2964656"/>
            <a:ext cx="1918097" cy="0"/>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6" name="直接连接符 42"/>
          <p:cNvSpPr>
            <a:spLocks noChangeShapeType="1"/>
          </p:cNvSpPr>
          <p:nvPr/>
        </p:nvSpPr>
        <p:spPr bwMode="auto">
          <a:xfrm>
            <a:off x="5881688" y="3774281"/>
            <a:ext cx="1918097" cy="0"/>
          </a:xfrm>
          <a:prstGeom prst="line">
            <a:avLst/>
          </a:prstGeom>
          <a:noFill/>
          <a:ln w="12700">
            <a:solidFill>
              <a:schemeClr val="accent3"/>
            </a:solidFill>
            <a:bevel/>
          </a:ln>
          <a:extLst>
            <a:ext uri="{909E8E84-426E-40DD-AFC4-6F175D3DCCD1}">
              <a14:hiddenFill xmlns:a14="http://schemas.microsoft.com/office/drawing/2010/main">
                <a:noFill/>
              </a14:hiddenFill>
            </a:ext>
          </a:extLst>
        </p:spPr>
        <p:txBody>
          <a:bodyPr/>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7" name="矩形 43"/>
          <p:cNvSpPr>
            <a:spLocks noChangeArrowheads="1"/>
          </p:cNvSpPr>
          <p:nvPr/>
        </p:nvSpPr>
        <p:spPr bwMode="auto">
          <a:xfrm>
            <a:off x="5841206" y="1254919"/>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8" name="矩形 47"/>
          <p:cNvSpPr>
            <a:spLocks noChangeArrowheads="1"/>
          </p:cNvSpPr>
          <p:nvPr/>
        </p:nvSpPr>
        <p:spPr bwMode="auto">
          <a:xfrm>
            <a:off x="5841207" y="1498998"/>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9" name="矩形 45"/>
          <p:cNvSpPr>
            <a:spLocks noChangeArrowheads="1"/>
          </p:cNvSpPr>
          <p:nvPr/>
        </p:nvSpPr>
        <p:spPr bwMode="auto">
          <a:xfrm>
            <a:off x="5841206" y="3862388"/>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0" name="矩形 47"/>
          <p:cNvSpPr>
            <a:spLocks noChangeArrowheads="1"/>
          </p:cNvSpPr>
          <p:nvPr/>
        </p:nvSpPr>
        <p:spPr bwMode="auto">
          <a:xfrm>
            <a:off x="5841207" y="4107657"/>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5841206" y="2064544"/>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2" name="矩形 47"/>
          <p:cNvSpPr>
            <a:spLocks noChangeArrowheads="1"/>
          </p:cNvSpPr>
          <p:nvPr/>
        </p:nvSpPr>
        <p:spPr bwMode="auto">
          <a:xfrm>
            <a:off x="5841207" y="2309813"/>
            <a:ext cx="2364581" cy="602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3" name="矩形 51"/>
          <p:cNvSpPr>
            <a:spLocks noChangeArrowheads="1"/>
          </p:cNvSpPr>
          <p:nvPr/>
        </p:nvSpPr>
        <p:spPr bwMode="auto">
          <a:xfrm>
            <a:off x="5841206" y="3052763"/>
            <a:ext cx="110028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4" name="矩形 43"/>
          <p:cNvSpPr>
            <a:spLocks noChangeArrowheads="1"/>
          </p:cNvSpPr>
          <p:nvPr/>
        </p:nvSpPr>
        <p:spPr bwMode="auto">
          <a:xfrm>
            <a:off x="5841207" y="3296842"/>
            <a:ext cx="2364581"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45" name="矩形 53"/>
          <p:cNvSpPr>
            <a:spLocks noChangeArrowheads="1"/>
          </p:cNvSpPr>
          <p:nvPr/>
        </p:nvSpPr>
        <p:spPr bwMode="auto">
          <a:xfrm>
            <a:off x="638175"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添加标题一</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6" name="矩形 54"/>
          <p:cNvSpPr>
            <a:spLocks noChangeArrowheads="1"/>
          </p:cNvSpPr>
          <p:nvPr/>
        </p:nvSpPr>
        <p:spPr bwMode="auto">
          <a:xfrm>
            <a:off x="1739504" y="1597819"/>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添加标题三</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7" name="矩形 55"/>
          <p:cNvSpPr>
            <a:spLocks noChangeArrowheads="1"/>
          </p:cNvSpPr>
          <p:nvPr/>
        </p:nvSpPr>
        <p:spPr bwMode="auto">
          <a:xfrm>
            <a:off x="1176338"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添加标题二</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8" name="矩形 56"/>
          <p:cNvSpPr>
            <a:spLocks noChangeArrowheads="1"/>
          </p:cNvSpPr>
          <p:nvPr/>
        </p:nvSpPr>
        <p:spPr bwMode="auto">
          <a:xfrm>
            <a:off x="2277666" y="3952876"/>
            <a:ext cx="907927"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添加标题四</a:t>
            </a:r>
            <a:endParaRPr lang="en-US" sz="12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ppt_x</p:attrName>
                                        </p:attrNameLst>
                                      </p:cBhvr>
                                      <p:tavLst>
                                        <p:tav tm="0">
                                          <p:val>
                                            <p:strVal val="0-#ppt_w/2"/>
                                          </p:val>
                                        </p:tav>
                                        <p:tav tm="100000">
                                          <p:val>
                                            <p:strVal val="#ppt_x"/>
                                          </p:val>
                                        </p:tav>
                                      </p:tavLst>
                                    </p:anim>
                                    <p:anim calcmode="lin" valueType="num">
                                      <p:cBhvr>
                                        <p:cTn id="8" dur="4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400" fill="hold"/>
                                        <p:tgtEl>
                                          <p:spTgt spid="23"/>
                                        </p:tgtEl>
                                        <p:attrNameLst>
                                          <p:attrName>ppt_x</p:attrName>
                                        </p:attrNameLst>
                                      </p:cBhvr>
                                      <p:tavLst>
                                        <p:tav tm="0">
                                          <p:val>
                                            <p:strVal val="0-#ppt_w/2"/>
                                          </p:val>
                                        </p:tav>
                                        <p:tav tm="100000">
                                          <p:val>
                                            <p:strVal val="#ppt_x"/>
                                          </p:val>
                                        </p:tav>
                                      </p:tavLst>
                                    </p:anim>
                                    <p:anim calcmode="lin" valueType="num">
                                      <p:cBhvr>
                                        <p:cTn id="12" dur="400" fill="hold"/>
                                        <p:tgtEl>
                                          <p:spTgt spid="23"/>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750"/>
                                  </p:stCondLst>
                                  <p:childTnLst>
                                    <p:set>
                                      <p:cBhvr>
                                        <p:cTn id="14" dur="1" fill="hold">
                                          <p:stCondLst>
                                            <p:cond delay="0"/>
                                          </p:stCondLst>
                                        </p:cTn>
                                        <p:tgtEl>
                                          <p:spTgt spid="19"/>
                                        </p:tgtEl>
                                        <p:attrNameLst>
                                          <p:attrName>style.visibility</p:attrName>
                                        </p:attrNameLst>
                                      </p:cBhvr>
                                      <p:to>
                                        <p:strVal val="visible"/>
                                      </p:to>
                                    </p:set>
                                    <p:anim calcmode="lin" valueType="num">
                                      <p:cBhvr>
                                        <p:cTn id="15" dur="400"/>
                                        <p:tgtEl>
                                          <p:spTgt spid="19"/>
                                        </p:tgtEl>
                                        <p:attrNameLst>
                                          <p:attrName>ppt_x</p:attrName>
                                        </p:attrNameLst>
                                      </p:cBhvr>
                                      <p:tavLst>
                                        <p:tav tm="0">
                                          <p:val>
                                            <p:strVal val="#ppt_x-#ppt_w*1.125000"/>
                                          </p:val>
                                        </p:tav>
                                        <p:tav tm="100000">
                                          <p:val>
                                            <p:strVal val="#ppt_x"/>
                                          </p:val>
                                        </p:tav>
                                      </p:tavLst>
                                    </p:anim>
                                    <p:animEffect>
                                      <p:cBhvr>
                                        <p:cTn id="16" dur="400"/>
                                        <p:tgtEl>
                                          <p:spTgt spid="19"/>
                                        </p:tgtEl>
                                      </p:cBhvr>
                                    </p:animEffect>
                                  </p:childTnLst>
                                </p:cTn>
                              </p:par>
                              <p:par>
                                <p:cTn id="17" presetID="12" presetClass="entr" presetSubtype="4" fill="hold" grpId="0" nodeType="withEffect">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cBhvr>
                                        <p:cTn id="19" dur="400"/>
                                        <p:tgtEl>
                                          <p:spTgt spid="31"/>
                                        </p:tgtEl>
                                        <p:attrNameLst>
                                          <p:attrName>ppt_y</p:attrName>
                                        </p:attrNameLst>
                                      </p:cBhvr>
                                      <p:tavLst>
                                        <p:tav tm="0">
                                          <p:val>
                                            <p:strVal val="#ppt_y+#ppt_h*1.125000"/>
                                          </p:val>
                                        </p:tav>
                                        <p:tav tm="100000">
                                          <p:val>
                                            <p:strVal val="#ppt_y"/>
                                          </p:val>
                                        </p:tav>
                                      </p:tavLst>
                                    </p:anim>
                                    <p:animEffect>
                                      <p:cBhvr>
                                        <p:cTn id="20" dur="400"/>
                                        <p:tgtEl>
                                          <p:spTgt spid="31"/>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45"/>
                                        </p:tgtEl>
                                        <p:attrNameLst>
                                          <p:attrName>style.visibility</p:attrName>
                                        </p:attrNameLst>
                                      </p:cBhvr>
                                      <p:to>
                                        <p:strVal val="visible"/>
                                      </p:to>
                                    </p:set>
                                    <p:anim calcmode="lin" valueType="num">
                                      <p:cBhvr>
                                        <p:cTn id="23" dur="400"/>
                                        <p:tgtEl>
                                          <p:spTgt spid="45"/>
                                        </p:tgtEl>
                                        <p:attrNameLst>
                                          <p:attrName>ppt_y</p:attrName>
                                        </p:attrNameLst>
                                      </p:cBhvr>
                                      <p:tavLst>
                                        <p:tav tm="0">
                                          <p:val>
                                            <p:strVal val="#ppt_y+#ppt_h*1.125000"/>
                                          </p:val>
                                        </p:tav>
                                        <p:tav tm="100000">
                                          <p:val>
                                            <p:strVal val="#ppt_y"/>
                                          </p:val>
                                        </p:tav>
                                      </p:tavLst>
                                    </p:anim>
                                    <p:animEffect>
                                      <p:cBhvr>
                                        <p:cTn id="24" dur="400"/>
                                        <p:tgtEl>
                                          <p:spTgt spid="45"/>
                                        </p:tgtEl>
                                      </p:cBhvr>
                                    </p:animEffect>
                                  </p:childTnLst>
                                </p:cTn>
                              </p:par>
                              <p:par>
                                <p:cTn id="25" presetID="12" presetClass="entr" presetSubtype="8" fill="hold" grpId="0" nodeType="withEffect">
                                  <p:stCondLst>
                                    <p:cond delay="2250"/>
                                  </p:stCondLst>
                                  <p:childTnLst>
                                    <p:set>
                                      <p:cBhvr>
                                        <p:cTn id="26" dur="1" fill="hold">
                                          <p:stCondLst>
                                            <p:cond delay="0"/>
                                          </p:stCondLst>
                                        </p:cTn>
                                        <p:tgtEl>
                                          <p:spTgt spid="20"/>
                                        </p:tgtEl>
                                        <p:attrNameLst>
                                          <p:attrName>style.visibility</p:attrName>
                                        </p:attrNameLst>
                                      </p:cBhvr>
                                      <p:to>
                                        <p:strVal val="visible"/>
                                      </p:to>
                                    </p:set>
                                    <p:anim calcmode="lin" valueType="num">
                                      <p:cBhvr>
                                        <p:cTn id="27" dur="400"/>
                                        <p:tgtEl>
                                          <p:spTgt spid="20"/>
                                        </p:tgtEl>
                                        <p:attrNameLst>
                                          <p:attrName>ppt_x</p:attrName>
                                        </p:attrNameLst>
                                      </p:cBhvr>
                                      <p:tavLst>
                                        <p:tav tm="0">
                                          <p:val>
                                            <p:strVal val="#ppt_x-#ppt_w*1.125000"/>
                                          </p:val>
                                        </p:tav>
                                        <p:tav tm="100000">
                                          <p:val>
                                            <p:strVal val="#ppt_x"/>
                                          </p:val>
                                        </p:tav>
                                      </p:tavLst>
                                    </p:anim>
                                    <p:animEffect>
                                      <p:cBhvr>
                                        <p:cTn id="28" dur="400"/>
                                        <p:tgtEl>
                                          <p:spTgt spid="20"/>
                                        </p:tgtEl>
                                      </p:cBhvr>
                                    </p:animEffect>
                                  </p:childTnLst>
                                </p:cTn>
                              </p:par>
                              <p:par>
                                <p:cTn id="29" presetID="12" presetClass="entr" presetSubtype="1" fill="hold" grpId="0" nodeType="withEffect">
                                  <p:stCondLst>
                                    <p:cond delay="3000"/>
                                  </p:stCondLst>
                                  <p:childTnLst>
                                    <p:set>
                                      <p:cBhvr>
                                        <p:cTn id="30" dur="1" fill="hold">
                                          <p:stCondLst>
                                            <p:cond delay="0"/>
                                          </p:stCondLst>
                                        </p:cTn>
                                        <p:tgtEl>
                                          <p:spTgt spid="33"/>
                                        </p:tgtEl>
                                        <p:attrNameLst>
                                          <p:attrName>style.visibility</p:attrName>
                                        </p:attrNameLst>
                                      </p:cBhvr>
                                      <p:to>
                                        <p:strVal val="visible"/>
                                      </p:to>
                                    </p:set>
                                    <p:anim calcmode="lin" valueType="num">
                                      <p:cBhvr>
                                        <p:cTn id="31" dur="400"/>
                                        <p:tgtEl>
                                          <p:spTgt spid="33"/>
                                        </p:tgtEl>
                                        <p:attrNameLst>
                                          <p:attrName>ppt_y</p:attrName>
                                        </p:attrNameLst>
                                      </p:cBhvr>
                                      <p:tavLst>
                                        <p:tav tm="0">
                                          <p:val>
                                            <p:strVal val="#ppt_y-#ppt_h*1.125000"/>
                                          </p:val>
                                        </p:tav>
                                        <p:tav tm="100000">
                                          <p:val>
                                            <p:strVal val="#ppt_y"/>
                                          </p:val>
                                        </p:tav>
                                      </p:tavLst>
                                    </p:anim>
                                    <p:animEffect>
                                      <p:cBhvr>
                                        <p:cTn id="32" dur="400"/>
                                        <p:tgtEl>
                                          <p:spTgt spid="33"/>
                                        </p:tgtEl>
                                      </p:cBhvr>
                                    </p:animEffect>
                                  </p:childTnLst>
                                </p:cTn>
                              </p:par>
                              <p:par>
                                <p:cTn id="33" presetID="12" presetClass="entr" presetSubtype="1" fill="hold" grpId="0" nodeType="withEffect">
                                  <p:stCondLst>
                                    <p:cond delay="3000"/>
                                  </p:stCondLst>
                                  <p:childTnLst>
                                    <p:set>
                                      <p:cBhvr>
                                        <p:cTn id="34" dur="1" fill="hold">
                                          <p:stCondLst>
                                            <p:cond delay="0"/>
                                          </p:stCondLst>
                                        </p:cTn>
                                        <p:tgtEl>
                                          <p:spTgt spid="47"/>
                                        </p:tgtEl>
                                        <p:attrNameLst>
                                          <p:attrName>style.visibility</p:attrName>
                                        </p:attrNameLst>
                                      </p:cBhvr>
                                      <p:to>
                                        <p:strVal val="visible"/>
                                      </p:to>
                                    </p:set>
                                    <p:anim calcmode="lin" valueType="num">
                                      <p:cBhvr>
                                        <p:cTn id="35" dur="400"/>
                                        <p:tgtEl>
                                          <p:spTgt spid="47"/>
                                        </p:tgtEl>
                                        <p:attrNameLst>
                                          <p:attrName>ppt_y</p:attrName>
                                        </p:attrNameLst>
                                      </p:cBhvr>
                                      <p:tavLst>
                                        <p:tav tm="0">
                                          <p:val>
                                            <p:strVal val="#ppt_y-#ppt_h*1.125000"/>
                                          </p:val>
                                        </p:tav>
                                        <p:tav tm="100000">
                                          <p:val>
                                            <p:strVal val="#ppt_y"/>
                                          </p:val>
                                        </p:tav>
                                      </p:tavLst>
                                    </p:anim>
                                    <p:animEffect>
                                      <p:cBhvr>
                                        <p:cTn id="36" dur="400"/>
                                        <p:tgtEl>
                                          <p:spTgt spid="47"/>
                                        </p:tgtEl>
                                      </p:cBhvr>
                                    </p:animEffect>
                                  </p:childTnLst>
                                </p:cTn>
                              </p:par>
                              <p:par>
                                <p:cTn id="37" presetID="12" presetClass="entr" presetSubtype="8" fill="hold" grpId="0" nodeType="withEffect">
                                  <p:stCondLst>
                                    <p:cond delay="3750"/>
                                  </p:stCondLst>
                                  <p:childTnLst>
                                    <p:set>
                                      <p:cBhvr>
                                        <p:cTn id="38" dur="1" fill="hold">
                                          <p:stCondLst>
                                            <p:cond delay="0"/>
                                          </p:stCondLst>
                                        </p:cTn>
                                        <p:tgtEl>
                                          <p:spTgt spid="21"/>
                                        </p:tgtEl>
                                        <p:attrNameLst>
                                          <p:attrName>style.visibility</p:attrName>
                                        </p:attrNameLst>
                                      </p:cBhvr>
                                      <p:to>
                                        <p:strVal val="visible"/>
                                      </p:to>
                                    </p:set>
                                    <p:anim calcmode="lin" valueType="num">
                                      <p:cBhvr>
                                        <p:cTn id="39" dur="400"/>
                                        <p:tgtEl>
                                          <p:spTgt spid="21"/>
                                        </p:tgtEl>
                                        <p:attrNameLst>
                                          <p:attrName>ppt_x</p:attrName>
                                        </p:attrNameLst>
                                      </p:cBhvr>
                                      <p:tavLst>
                                        <p:tav tm="0">
                                          <p:val>
                                            <p:strVal val="#ppt_x-#ppt_w*1.125000"/>
                                          </p:val>
                                        </p:tav>
                                        <p:tav tm="100000">
                                          <p:val>
                                            <p:strVal val="#ppt_x"/>
                                          </p:val>
                                        </p:tav>
                                      </p:tavLst>
                                    </p:anim>
                                    <p:animEffect>
                                      <p:cBhvr>
                                        <p:cTn id="40" dur="400"/>
                                        <p:tgtEl>
                                          <p:spTgt spid="21"/>
                                        </p:tgtEl>
                                      </p:cBhvr>
                                    </p:animEffect>
                                  </p:childTnLst>
                                </p:cTn>
                              </p:par>
                              <p:par>
                                <p:cTn id="41" presetID="12" presetClass="entr" presetSubtype="4" fill="hold" grpId="0" nodeType="withEffect">
                                  <p:stCondLst>
                                    <p:cond delay="45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400"/>
                                        <p:tgtEl>
                                          <p:spTgt spid="30"/>
                                        </p:tgtEl>
                                        <p:attrNameLst>
                                          <p:attrName>ppt_y</p:attrName>
                                        </p:attrNameLst>
                                      </p:cBhvr>
                                      <p:tavLst>
                                        <p:tav tm="0">
                                          <p:val>
                                            <p:strVal val="#ppt_y+#ppt_h*1.125000"/>
                                          </p:val>
                                        </p:tav>
                                        <p:tav tm="100000">
                                          <p:val>
                                            <p:strVal val="#ppt_y"/>
                                          </p:val>
                                        </p:tav>
                                      </p:tavLst>
                                    </p:anim>
                                    <p:animEffect>
                                      <p:cBhvr>
                                        <p:cTn id="44" dur="400"/>
                                        <p:tgtEl>
                                          <p:spTgt spid="30"/>
                                        </p:tgtEl>
                                      </p:cBhvr>
                                    </p:animEffect>
                                  </p:childTnLst>
                                </p:cTn>
                              </p:par>
                              <p:par>
                                <p:cTn id="45" presetID="12" presetClass="entr" presetSubtype="4" fill="hold" grpId="0" nodeType="withEffect">
                                  <p:stCondLst>
                                    <p:cond delay="4500"/>
                                  </p:stCondLst>
                                  <p:childTnLst>
                                    <p:set>
                                      <p:cBhvr>
                                        <p:cTn id="46" dur="1" fill="hold">
                                          <p:stCondLst>
                                            <p:cond delay="0"/>
                                          </p:stCondLst>
                                        </p:cTn>
                                        <p:tgtEl>
                                          <p:spTgt spid="46"/>
                                        </p:tgtEl>
                                        <p:attrNameLst>
                                          <p:attrName>style.visibility</p:attrName>
                                        </p:attrNameLst>
                                      </p:cBhvr>
                                      <p:to>
                                        <p:strVal val="visible"/>
                                      </p:to>
                                    </p:set>
                                    <p:anim calcmode="lin" valueType="num">
                                      <p:cBhvr>
                                        <p:cTn id="47" dur="400"/>
                                        <p:tgtEl>
                                          <p:spTgt spid="46"/>
                                        </p:tgtEl>
                                        <p:attrNameLst>
                                          <p:attrName>ppt_y</p:attrName>
                                        </p:attrNameLst>
                                      </p:cBhvr>
                                      <p:tavLst>
                                        <p:tav tm="0">
                                          <p:val>
                                            <p:strVal val="#ppt_y+#ppt_h*1.125000"/>
                                          </p:val>
                                        </p:tav>
                                        <p:tav tm="100000">
                                          <p:val>
                                            <p:strVal val="#ppt_y"/>
                                          </p:val>
                                        </p:tav>
                                      </p:tavLst>
                                    </p:anim>
                                    <p:animEffect>
                                      <p:cBhvr>
                                        <p:cTn id="48" dur="400"/>
                                        <p:tgtEl>
                                          <p:spTgt spid="46"/>
                                        </p:tgtEl>
                                      </p:cBhvr>
                                    </p:animEffect>
                                  </p:childTnLst>
                                </p:cTn>
                              </p:par>
                              <p:par>
                                <p:cTn id="49" presetID="12" presetClass="entr" presetSubtype="8" fill="hold" grpId="0" nodeType="withEffect">
                                  <p:stCondLst>
                                    <p:cond delay="5250"/>
                                  </p:stCondLst>
                                  <p:childTnLst>
                                    <p:set>
                                      <p:cBhvr>
                                        <p:cTn id="50" dur="1" fill="hold">
                                          <p:stCondLst>
                                            <p:cond delay="0"/>
                                          </p:stCondLst>
                                        </p:cTn>
                                        <p:tgtEl>
                                          <p:spTgt spid="22"/>
                                        </p:tgtEl>
                                        <p:attrNameLst>
                                          <p:attrName>style.visibility</p:attrName>
                                        </p:attrNameLst>
                                      </p:cBhvr>
                                      <p:to>
                                        <p:strVal val="visible"/>
                                      </p:to>
                                    </p:set>
                                    <p:anim calcmode="lin" valueType="num">
                                      <p:cBhvr>
                                        <p:cTn id="51" dur="400"/>
                                        <p:tgtEl>
                                          <p:spTgt spid="22"/>
                                        </p:tgtEl>
                                        <p:attrNameLst>
                                          <p:attrName>ppt_x</p:attrName>
                                        </p:attrNameLst>
                                      </p:cBhvr>
                                      <p:tavLst>
                                        <p:tav tm="0">
                                          <p:val>
                                            <p:strVal val="#ppt_x-#ppt_w*1.125000"/>
                                          </p:val>
                                        </p:tav>
                                        <p:tav tm="100000">
                                          <p:val>
                                            <p:strVal val="#ppt_x"/>
                                          </p:val>
                                        </p:tav>
                                      </p:tavLst>
                                    </p:anim>
                                    <p:animEffect>
                                      <p:cBhvr>
                                        <p:cTn id="52" dur="400"/>
                                        <p:tgtEl>
                                          <p:spTgt spid="22"/>
                                        </p:tgtEl>
                                      </p:cBhvr>
                                    </p:animEffect>
                                  </p:childTnLst>
                                </p:cTn>
                              </p:par>
                              <p:par>
                                <p:cTn id="53" presetID="12" presetClass="entr" presetSubtype="1" fill="hold" grpId="0" nodeType="withEffect">
                                  <p:stCondLst>
                                    <p:cond delay="60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400"/>
                                        <p:tgtEl>
                                          <p:spTgt spid="32"/>
                                        </p:tgtEl>
                                        <p:attrNameLst>
                                          <p:attrName>ppt_y</p:attrName>
                                        </p:attrNameLst>
                                      </p:cBhvr>
                                      <p:tavLst>
                                        <p:tav tm="0">
                                          <p:val>
                                            <p:strVal val="#ppt_y-#ppt_h*1.125000"/>
                                          </p:val>
                                        </p:tav>
                                        <p:tav tm="100000">
                                          <p:val>
                                            <p:strVal val="#ppt_y"/>
                                          </p:val>
                                        </p:tav>
                                      </p:tavLst>
                                    </p:anim>
                                    <p:animEffect>
                                      <p:cBhvr>
                                        <p:cTn id="56" dur="400"/>
                                        <p:tgtEl>
                                          <p:spTgt spid="32"/>
                                        </p:tgtEl>
                                      </p:cBhvr>
                                    </p:animEffect>
                                  </p:childTnLst>
                                </p:cTn>
                              </p:par>
                              <p:par>
                                <p:cTn id="57" presetID="12" presetClass="entr" presetSubtype="1" fill="hold" grpId="0" nodeType="withEffect">
                                  <p:stCondLst>
                                    <p:cond delay="6000"/>
                                  </p:stCondLst>
                                  <p:childTnLst>
                                    <p:set>
                                      <p:cBhvr>
                                        <p:cTn id="58" dur="1" fill="hold">
                                          <p:stCondLst>
                                            <p:cond delay="0"/>
                                          </p:stCondLst>
                                        </p:cTn>
                                        <p:tgtEl>
                                          <p:spTgt spid="48"/>
                                        </p:tgtEl>
                                        <p:attrNameLst>
                                          <p:attrName>style.visibility</p:attrName>
                                        </p:attrNameLst>
                                      </p:cBhvr>
                                      <p:to>
                                        <p:strVal val="visible"/>
                                      </p:to>
                                    </p:set>
                                    <p:anim calcmode="lin" valueType="num">
                                      <p:cBhvr>
                                        <p:cTn id="59" dur="400"/>
                                        <p:tgtEl>
                                          <p:spTgt spid="48"/>
                                        </p:tgtEl>
                                        <p:attrNameLst>
                                          <p:attrName>ppt_y</p:attrName>
                                        </p:attrNameLst>
                                      </p:cBhvr>
                                      <p:tavLst>
                                        <p:tav tm="0">
                                          <p:val>
                                            <p:strVal val="#ppt_y-#ppt_h*1.125000"/>
                                          </p:val>
                                        </p:tav>
                                        <p:tav tm="100000">
                                          <p:val>
                                            <p:strVal val="#ppt_y"/>
                                          </p:val>
                                        </p:tav>
                                      </p:tavLst>
                                    </p:anim>
                                    <p:animEffect>
                                      <p:cBhvr>
                                        <p:cTn id="60" dur="400"/>
                                        <p:tgtEl>
                                          <p:spTgt spid="48"/>
                                        </p:tgtEl>
                                      </p:cBhvr>
                                    </p:animEffect>
                                  </p:childTnLst>
                                </p:cTn>
                              </p:par>
                              <p:par>
                                <p:cTn id="61" presetID="16" presetClass="entr" presetSubtype="42" fill="hold" grpId="0" nodeType="withEffect">
                                  <p:stCondLst>
                                    <p:cond delay="6750"/>
                                  </p:stCondLst>
                                  <p:childTnLst>
                                    <p:set>
                                      <p:cBhvr>
                                        <p:cTn id="62" dur="1" fill="hold">
                                          <p:stCondLst>
                                            <p:cond delay="0"/>
                                          </p:stCondLst>
                                        </p:cTn>
                                        <p:tgtEl>
                                          <p:spTgt spid="29"/>
                                        </p:tgtEl>
                                        <p:attrNameLst>
                                          <p:attrName>style.visibility</p:attrName>
                                        </p:attrNameLst>
                                      </p:cBhvr>
                                      <p:to>
                                        <p:strVal val="visible"/>
                                      </p:to>
                                    </p:set>
                                    <p:animEffect>
                                      <p:cBhvr>
                                        <p:cTn id="63" dur="400"/>
                                        <p:tgtEl>
                                          <p:spTgt spid="29"/>
                                        </p:tgtEl>
                                      </p:cBhvr>
                                    </p:animEffect>
                                  </p:childTnLst>
                                </p:cTn>
                              </p:par>
                            </p:childTnLst>
                          </p:cTn>
                        </p:par>
                        <p:par>
                          <p:cTn id="64" fill="hold">
                            <p:stCondLst>
                              <p:cond delay="500"/>
                            </p:stCondLst>
                            <p:childTnLst>
                              <p:par>
                                <p:cTn id="65" presetID="14" presetClass="entr" presetSubtype="1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p:cBhvr>
                                        <p:cTn id="67" dur="400"/>
                                        <p:tgtEl>
                                          <p:spTgt spid="3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p:cBhvr>
                                        <p:cTn id="70" dur="400"/>
                                        <p:tgtEl>
                                          <p:spTgt spid="3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9"/>
                                        </p:tgtEl>
                                        <p:attrNameLst>
                                          <p:attrName>style.visibility</p:attrName>
                                        </p:attrNameLst>
                                      </p:cBhvr>
                                      <p:to>
                                        <p:strVal val="visible"/>
                                      </p:to>
                                    </p:set>
                                    <p:animEffect>
                                      <p:cBhvr>
                                        <p:cTn id="73" dur="400"/>
                                        <p:tgtEl>
                                          <p:spTgt spid="39"/>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40"/>
                                        </p:tgtEl>
                                        <p:attrNameLst>
                                          <p:attrName>style.visibility</p:attrName>
                                        </p:attrNameLst>
                                      </p:cBhvr>
                                      <p:to>
                                        <p:strVal val="visible"/>
                                      </p:to>
                                    </p:set>
                                    <p:animEffect>
                                      <p:cBhvr>
                                        <p:cTn id="76" dur="400"/>
                                        <p:tgtEl>
                                          <p:spTgt spid="40"/>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p:cBhvr>
                                        <p:cTn id="79" dur="400"/>
                                        <p:tgtEl>
                                          <p:spTgt spid="41"/>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42"/>
                                        </p:tgtEl>
                                        <p:attrNameLst>
                                          <p:attrName>style.visibility</p:attrName>
                                        </p:attrNameLst>
                                      </p:cBhvr>
                                      <p:to>
                                        <p:strVal val="visible"/>
                                      </p:to>
                                    </p:set>
                                    <p:animEffect>
                                      <p:cBhvr>
                                        <p:cTn id="82" dur="400"/>
                                        <p:tgtEl>
                                          <p:spTgt spid="42"/>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Effect>
                                      <p:cBhvr>
                                        <p:cTn id="85" dur="400"/>
                                        <p:tgtEl>
                                          <p:spTgt spid="43"/>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44"/>
                                        </p:tgtEl>
                                        <p:attrNameLst>
                                          <p:attrName>style.visibility</p:attrName>
                                        </p:attrNameLst>
                                      </p:cBhvr>
                                      <p:to>
                                        <p:strVal val="visible"/>
                                      </p:to>
                                    </p:set>
                                    <p:animEffect>
                                      <p:cBhvr>
                                        <p:cTn id="88" dur="400"/>
                                        <p:tgtEl>
                                          <p:spTgt spid="44"/>
                                        </p:tgtEl>
                                      </p:cBhvr>
                                    </p:animEffect>
                                  </p:childTnLst>
                                </p:cTn>
                              </p:par>
                            </p:childTnLst>
                          </p:cTn>
                        </p:par>
                        <p:par>
                          <p:cTn id="89" fill="hold">
                            <p:stCondLst>
                              <p:cond delay="1000"/>
                            </p:stCondLst>
                            <p:childTnLst>
                              <p:par>
                                <p:cTn id="90" presetID="16" presetClass="entr" presetSubtype="37" fill="hold" grpId="0" nodeType="afterEffect">
                                  <p:stCondLst>
                                    <p:cond delay="0"/>
                                  </p:stCondLst>
                                  <p:childTnLst>
                                    <p:set>
                                      <p:cBhvr>
                                        <p:cTn id="91" dur="1" fill="hold">
                                          <p:stCondLst>
                                            <p:cond delay="0"/>
                                          </p:stCondLst>
                                        </p:cTn>
                                        <p:tgtEl>
                                          <p:spTgt spid="34"/>
                                        </p:tgtEl>
                                        <p:attrNameLst>
                                          <p:attrName>style.visibility</p:attrName>
                                        </p:attrNameLst>
                                      </p:cBhvr>
                                      <p:to>
                                        <p:strVal val="visible"/>
                                      </p:to>
                                    </p:set>
                                    <p:animEffect>
                                      <p:cBhvr>
                                        <p:cTn id="92" dur="500"/>
                                        <p:tgtEl>
                                          <p:spTgt spid="34"/>
                                        </p:tgtEl>
                                      </p:cBhvr>
                                    </p:animEffect>
                                  </p:childTnLst>
                                </p:cTn>
                              </p:par>
                              <p:par>
                                <p:cTn id="93" presetID="16" presetClass="entr" presetSubtype="37" fill="hold" grpId="0" nodeType="withEffect">
                                  <p:stCondLst>
                                    <p:cond delay="0"/>
                                  </p:stCondLst>
                                  <p:childTnLst>
                                    <p:set>
                                      <p:cBhvr>
                                        <p:cTn id="94" dur="1" fill="hold">
                                          <p:stCondLst>
                                            <p:cond delay="0"/>
                                          </p:stCondLst>
                                        </p:cTn>
                                        <p:tgtEl>
                                          <p:spTgt spid="35"/>
                                        </p:tgtEl>
                                        <p:attrNameLst>
                                          <p:attrName>style.visibility</p:attrName>
                                        </p:attrNameLst>
                                      </p:cBhvr>
                                      <p:to>
                                        <p:strVal val="visible"/>
                                      </p:to>
                                    </p:set>
                                    <p:animEffect>
                                      <p:cBhvr>
                                        <p:cTn id="95" dur="500"/>
                                        <p:tgtEl>
                                          <p:spTgt spid="35"/>
                                        </p:tgtEl>
                                      </p:cBhvr>
                                    </p:animEffect>
                                  </p:childTnLst>
                                </p:cTn>
                              </p:par>
                              <p:par>
                                <p:cTn id="96" presetID="16" presetClass="entr" presetSubtype="37"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Effect>
                                      <p:cBhvr>
                                        <p:cTn id="9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autoUpdateAnimBg="0"/>
      <p:bldP spid="19" grpId="0" bldLvl="0" animBg="1" autoUpdateAnimBg="0"/>
      <p:bldP spid="20" grpId="0" bldLvl="0" animBg="1" autoUpdateAnimBg="0"/>
      <p:bldP spid="21" grpId="0" bldLvl="0" animBg="1" autoUpdateAnimBg="0"/>
      <p:bldP spid="22" grpId="0" bldLvl="0" animBg="1" autoUpdateAnimBg="0"/>
      <p:bldP spid="29" grpId="0" animBg="1"/>
      <p:bldP spid="30" grpId="0" animBg="1"/>
      <p:bldP spid="31" grpId="0" animBg="1"/>
      <p:bldP spid="32" grpId="0" animBg="1"/>
      <p:bldP spid="33" grpId="0" animBg="1"/>
      <p:bldP spid="34" grpId="0" animBg="1"/>
      <p:bldP spid="35" grpId="0" animBg="1"/>
      <p:bldP spid="36" grpId="0" animBg="1"/>
      <p:bldP spid="37" grpId="0" bldLvl="0"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P spid="48"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7" name="Freeform 5"/>
          <p:cNvSpPr>
            <a:spLocks noChangeArrowheads="1"/>
          </p:cNvSpPr>
          <p:nvPr/>
        </p:nvSpPr>
        <p:spPr bwMode="auto">
          <a:xfrm>
            <a:off x="3171863" y="1585045"/>
            <a:ext cx="2986087" cy="3656013"/>
          </a:xfrm>
          <a:custGeom>
            <a:avLst/>
            <a:gdLst>
              <a:gd name="T0" fmla="*/ 1118 w 1045"/>
              <a:gd name="T1" fmla="*/ 2301 h 1279"/>
              <a:gd name="T2" fmla="*/ 887 w 1045"/>
              <a:gd name="T3" fmla="*/ 2303 h 1279"/>
              <a:gd name="T4" fmla="*/ 884 w 1045"/>
              <a:gd name="T5" fmla="*/ 1923 h 1279"/>
              <a:gd name="T6" fmla="*/ 652 w 1045"/>
              <a:gd name="T7" fmla="*/ 1730 h 1279"/>
              <a:gd name="T8" fmla="*/ 430 w 1045"/>
              <a:gd name="T9" fmla="*/ 1714 h 1279"/>
              <a:gd name="T10" fmla="*/ 0 w 1045"/>
              <a:gd name="T11" fmla="*/ 1498 h 1279"/>
              <a:gd name="T12" fmla="*/ 580 w 1045"/>
              <a:gd name="T13" fmla="*/ 1671 h 1279"/>
              <a:gd name="T14" fmla="*/ 211 w 1045"/>
              <a:gd name="T15" fmla="*/ 1253 h 1279"/>
              <a:gd name="T16" fmla="*/ 774 w 1045"/>
              <a:gd name="T17" fmla="*/ 1716 h 1279"/>
              <a:gd name="T18" fmla="*/ 889 w 1045"/>
              <a:gd name="T19" fmla="*/ 1795 h 1279"/>
              <a:gd name="T20" fmla="*/ 889 w 1045"/>
              <a:gd name="T21" fmla="*/ 1788 h 1279"/>
              <a:gd name="T22" fmla="*/ 844 w 1045"/>
              <a:gd name="T23" fmla="*/ 1237 h 1279"/>
              <a:gd name="T24" fmla="*/ 446 w 1045"/>
              <a:gd name="T25" fmla="*/ 1044 h 1279"/>
              <a:gd name="T26" fmla="*/ 20 w 1045"/>
              <a:gd name="T27" fmla="*/ 391 h 1279"/>
              <a:gd name="T28" fmla="*/ 495 w 1045"/>
              <a:gd name="T29" fmla="*/ 987 h 1279"/>
              <a:gd name="T30" fmla="*/ 576 w 1045"/>
              <a:gd name="T31" fmla="*/ 717 h 1279"/>
              <a:gd name="T32" fmla="*/ 569 w 1045"/>
              <a:gd name="T33" fmla="*/ 443 h 1279"/>
              <a:gd name="T34" fmla="*/ 628 w 1045"/>
              <a:gd name="T35" fmla="*/ 828 h 1279"/>
              <a:gd name="T36" fmla="*/ 590 w 1045"/>
              <a:gd name="T37" fmla="*/ 1044 h 1279"/>
              <a:gd name="T38" fmla="*/ 848 w 1045"/>
              <a:gd name="T39" fmla="*/ 1140 h 1279"/>
              <a:gd name="T40" fmla="*/ 985 w 1045"/>
              <a:gd name="T41" fmla="*/ 0 h 1279"/>
              <a:gd name="T42" fmla="*/ 952 w 1045"/>
              <a:gd name="T43" fmla="*/ 1221 h 1279"/>
              <a:gd name="T44" fmla="*/ 1037 w 1045"/>
              <a:gd name="T45" fmla="*/ 1576 h 1279"/>
              <a:gd name="T46" fmla="*/ 1334 w 1045"/>
              <a:gd name="T47" fmla="*/ 1314 h 1279"/>
              <a:gd name="T48" fmla="*/ 1456 w 1045"/>
              <a:gd name="T49" fmla="*/ 673 h 1279"/>
              <a:gd name="T50" fmla="*/ 1424 w 1045"/>
              <a:gd name="T51" fmla="*/ 1237 h 1279"/>
              <a:gd name="T52" fmla="*/ 1625 w 1045"/>
              <a:gd name="T53" fmla="*/ 1028 h 1279"/>
              <a:gd name="T54" fmla="*/ 1881 w 1045"/>
              <a:gd name="T55" fmla="*/ 578 h 1279"/>
              <a:gd name="T56" fmla="*/ 1724 w 1045"/>
              <a:gd name="T57" fmla="*/ 981 h 1279"/>
              <a:gd name="T58" fmla="*/ 1109 w 1045"/>
              <a:gd name="T59" fmla="*/ 1739 h 1279"/>
              <a:gd name="T60" fmla="*/ 1098 w 1045"/>
              <a:gd name="T61" fmla="*/ 1972 h 1279"/>
              <a:gd name="T62" fmla="*/ 1690 w 1045"/>
              <a:gd name="T63" fmla="*/ 1599 h 1279"/>
              <a:gd name="T64" fmla="*/ 1098 w 1045"/>
              <a:gd name="T65" fmla="*/ 2053 h 1279"/>
              <a:gd name="T66" fmla="*/ 1118 w 1045"/>
              <a:gd name="T67" fmla="*/ 2301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45"/>
              <a:gd name="T103" fmla="*/ 0 h 1279"/>
              <a:gd name="T104" fmla="*/ 1045 w 1045"/>
              <a:gd name="T105" fmla="*/ 1279 h 12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chemeClr val="accent3"/>
          </a:solidFill>
          <a:ln>
            <a:noFill/>
          </a:ln>
        </p:spPr>
        <p:txBody>
          <a:bodyPr/>
          <a:lstStyle/>
          <a:p>
            <a:endParaRPr lang="zh-CN" altLang="en-US">
              <a:solidFill>
                <a:schemeClr val="accent1"/>
              </a:solidFill>
            </a:endParaRPr>
          </a:p>
        </p:txBody>
      </p:sp>
      <p:sp>
        <p:nvSpPr>
          <p:cNvPr id="58" name="Freeform 6"/>
          <p:cNvSpPr>
            <a:spLocks noChangeArrowheads="1"/>
          </p:cNvSpPr>
          <p:nvPr/>
        </p:nvSpPr>
        <p:spPr bwMode="auto">
          <a:xfrm>
            <a:off x="3011526" y="1667595"/>
            <a:ext cx="407987" cy="474663"/>
          </a:xfrm>
          <a:custGeom>
            <a:avLst/>
            <a:gdLst>
              <a:gd name="T0" fmla="*/ 128 w 257"/>
              <a:gd name="T1" fmla="*/ 0 h 299"/>
              <a:gd name="T2" fmla="*/ 192 w 257"/>
              <a:gd name="T3" fmla="*/ 38 h 299"/>
              <a:gd name="T4" fmla="*/ 257 w 257"/>
              <a:gd name="T5" fmla="*/ 76 h 299"/>
              <a:gd name="T6" fmla="*/ 257 w 257"/>
              <a:gd name="T7" fmla="*/ 150 h 299"/>
              <a:gd name="T8" fmla="*/ 257 w 257"/>
              <a:gd name="T9" fmla="*/ 224 h 299"/>
              <a:gd name="T10" fmla="*/ 192 w 257"/>
              <a:gd name="T11" fmla="*/ 261 h 299"/>
              <a:gd name="T12" fmla="*/ 128 w 257"/>
              <a:gd name="T13" fmla="*/ 299 h 299"/>
              <a:gd name="T14" fmla="*/ 63 w 257"/>
              <a:gd name="T15" fmla="*/ 261 h 299"/>
              <a:gd name="T16" fmla="*/ 0 w 257"/>
              <a:gd name="T17" fmla="*/ 224 h 299"/>
              <a:gd name="T18" fmla="*/ 0 w 257"/>
              <a:gd name="T19" fmla="*/ 150 h 299"/>
              <a:gd name="T20" fmla="*/ 0 w 257"/>
              <a:gd name="T21" fmla="*/ 76 h 299"/>
              <a:gd name="T22" fmla="*/ 63 w 257"/>
              <a:gd name="T23" fmla="*/ 38 h 299"/>
              <a:gd name="T24" fmla="*/ 128 w 257"/>
              <a:gd name="T25" fmla="*/ 0 h 299"/>
              <a:gd name="T26" fmla="*/ 128 w 257"/>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9"/>
              <a:gd name="T44" fmla="*/ 257 w 257"/>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9" name="Freeform 7"/>
          <p:cNvSpPr>
            <a:spLocks noChangeArrowheads="1"/>
          </p:cNvSpPr>
          <p:nvPr/>
        </p:nvSpPr>
        <p:spPr bwMode="auto">
          <a:xfrm>
            <a:off x="4506951" y="1059582"/>
            <a:ext cx="411162" cy="474663"/>
          </a:xfrm>
          <a:custGeom>
            <a:avLst/>
            <a:gdLst>
              <a:gd name="T0" fmla="*/ 129 w 259"/>
              <a:gd name="T1" fmla="*/ 0 h 299"/>
              <a:gd name="T2" fmla="*/ 194 w 259"/>
              <a:gd name="T3" fmla="*/ 38 h 299"/>
              <a:gd name="T4" fmla="*/ 259 w 259"/>
              <a:gd name="T5" fmla="*/ 74 h 299"/>
              <a:gd name="T6" fmla="*/ 259 w 259"/>
              <a:gd name="T7" fmla="*/ 149 h 299"/>
              <a:gd name="T8" fmla="*/ 259 w 259"/>
              <a:gd name="T9" fmla="*/ 223 h 299"/>
              <a:gd name="T10" fmla="*/ 194 w 259"/>
              <a:gd name="T11" fmla="*/ 261 h 299"/>
              <a:gd name="T12" fmla="*/ 129 w 259"/>
              <a:gd name="T13" fmla="*/ 299 h 299"/>
              <a:gd name="T14" fmla="*/ 64 w 259"/>
              <a:gd name="T15" fmla="*/ 261 h 299"/>
              <a:gd name="T16" fmla="*/ 0 w 259"/>
              <a:gd name="T17" fmla="*/ 223 h 299"/>
              <a:gd name="T18" fmla="*/ 0 w 259"/>
              <a:gd name="T19" fmla="*/ 149 h 299"/>
              <a:gd name="T20" fmla="*/ 0 w 259"/>
              <a:gd name="T21" fmla="*/ 74 h 299"/>
              <a:gd name="T22" fmla="*/ 64 w 259"/>
              <a:gd name="T23" fmla="*/ 38 h 299"/>
              <a:gd name="T24" fmla="*/ 129 w 259"/>
              <a:gd name="T25" fmla="*/ 0 h 299"/>
              <a:gd name="T26" fmla="*/ 129 w 259"/>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9"/>
              <a:gd name="T43" fmla="*/ 0 h 299"/>
              <a:gd name="T44" fmla="*/ 259 w 259"/>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0" name="Freeform 8"/>
          <p:cNvSpPr>
            <a:spLocks noChangeArrowheads="1"/>
          </p:cNvSpPr>
          <p:nvPr/>
        </p:nvSpPr>
        <p:spPr bwMode="auto">
          <a:xfrm>
            <a:off x="5967451" y="1967632"/>
            <a:ext cx="407987" cy="471488"/>
          </a:xfrm>
          <a:custGeom>
            <a:avLst/>
            <a:gdLst>
              <a:gd name="T0" fmla="*/ 128 w 257"/>
              <a:gd name="T1" fmla="*/ 0 h 297"/>
              <a:gd name="T2" fmla="*/ 192 w 257"/>
              <a:gd name="T3" fmla="*/ 36 h 297"/>
              <a:gd name="T4" fmla="*/ 257 w 257"/>
              <a:gd name="T5" fmla="*/ 74 h 297"/>
              <a:gd name="T6" fmla="*/ 257 w 257"/>
              <a:gd name="T7" fmla="*/ 148 h 297"/>
              <a:gd name="T8" fmla="*/ 257 w 257"/>
              <a:gd name="T9" fmla="*/ 224 h 297"/>
              <a:gd name="T10" fmla="*/ 192 w 257"/>
              <a:gd name="T11" fmla="*/ 261 h 297"/>
              <a:gd name="T12" fmla="*/ 128 w 257"/>
              <a:gd name="T13" fmla="*/ 297 h 297"/>
              <a:gd name="T14" fmla="*/ 63 w 257"/>
              <a:gd name="T15" fmla="*/ 261 h 297"/>
              <a:gd name="T16" fmla="*/ 0 w 257"/>
              <a:gd name="T17" fmla="*/ 224 h 297"/>
              <a:gd name="T18" fmla="*/ 0 w 257"/>
              <a:gd name="T19" fmla="*/ 148 h 297"/>
              <a:gd name="T20" fmla="*/ 0 w 257"/>
              <a:gd name="T21" fmla="*/ 74 h 297"/>
              <a:gd name="T22" fmla="*/ 63 w 257"/>
              <a:gd name="T23" fmla="*/ 36 h 297"/>
              <a:gd name="T24" fmla="*/ 128 w 257"/>
              <a:gd name="T25" fmla="*/ 0 h 297"/>
              <a:gd name="T26" fmla="*/ 128 w 257"/>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7"/>
              <a:gd name="T44" fmla="*/ 257 w 257"/>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1" name="Freeform 9"/>
          <p:cNvSpPr>
            <a:spLocks noChangeArrowheads="1"/>
          </p:cNvSpPr>
          <p:nvPr/>
        </p:nvSpPr>
        <p:spPr bwMode="auto">
          <a:xfrm>
            <a:off x="5711863" y="3588470"/>
            <a:ext cx="412750" cy="474663"/>
          </a:xfrm>
          <a:custGeom>
            <a:avLst/>
            <a:gdLst>
              <a:gd name="T0" fmla="*/ 130 w 260"/>
              <a:gd name="T1" fmla="*/ 0 h 299"/>
              <a:gd name="T2" fmla="*/ 195 w 260"/>
              <a:gd name="T3" fmla="*/ 38 h 299"/>
              <a:gd name="T4" fmla="*/ 260 w 260"/>
              <a:gd name="T5" fmla="*/ 76 h 299"/>
              <a:gd name="T6" fmla="*/ 260 w 260"/>
              <a:gd name="T7" fmla="*/ 150 h 299"/>
              <a:gd name="T8" fmla="*/ 260 w 260"/>
              <a:gd name="T9" fmla="*/ 224 h 299"/>
              <a:gd name="T10" fmla="*/ 195 w 260"/>
              <a:gd name="T11" fmla="*/ 261 h 299"/>
              <a:gd name="T12" fmla="*/ 130 w 260"/>
              <a:gd name="T13" fmla="*/ 299 h 299"/>
              <a:gd name="T14" fmla="*/ 65 w 260"/>
              <a:gd name="T15" fmla="*/ 261 h 299"/>
              <a:gd name="T16" fmla="*/ 0 w 260"/>
              <a:gd name="T17" fmla="*/ 224 h 299"/>
              <a:gd name="T18" fmla="*/ 0 w 260"/>
              <a:gd name="T19" fmla="*/ 150 h 299"/>
              <a:gd name="T20" fmla="*/ 0 w 260"/>
              <a:gd name="T21" fmla="*/ 76 h 299"/>
              <a:gd name="T22" fmla="*/ 65 w 260"/>
              <a:gd name="T23" fmla="*/ 38 h 299"/>
              <a:gd name="T24" fmla="*/ 130 w 260"/>
              <a:gd name="T25" fmla="*/ 0 h 299"/>
              <a:gd name="T26" fmla="*/ 130 w 260"/>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0"/>
              <a:gd name="T43" fmla="*/ 0 h 299"/>
              <a:gd name="T44" fmla="*/ 260 w 260"/>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2" name="Freeform 10"/>
          <p:cNvSpPr>
            <a:spLocks noChangeArrowheads="1"/>
          </p:cNvSpPr>
          <p:nvPr/>
        </p:nvSpPr>
        <p:spPr bwMode="auto">
          <a:xfrm>
            <a:off x="3851313" y="1799357"/>
            <a:ext cx="409575" cy="474663"/>
          </a:xfrm>
          <a:custGeom>
            <a:avLst/>
            <a:gdLst>
              <a:gd name="T0" fmla="*/ 128 w 258"/>
              <a:gd name="T1" fmla="*/ 0 h 299"/>
              <a:gd name="T2" fmla="*/ 193 w 258"/>
              <a:gd name="T3" fmla="*/ 38 h 299"/>
              <a:gd name="T4" fmla="*/ 258 w 258"/>
              <a:gd name="T5" fmla="*/ 76 h 299"/>
              <a:gd name="T6" fmla="*/ 258 w 258"/>
              <a:gd name="T7" fmla="*/ 150 h 299"/>
              <a:gd name="T8" fmla="*/ 258 w 258"/>
              <a:gd name="T9" fmla="*/ 223 h 299"/>
              <a:gd name="T10" fmla="*/ 193 w 258"/>
              <a:gd name="T11" fmla="*/ 261 h 299"/>
              <a:gd name="T12" fmla="*/ 128 w 258"/>
              <a:gd name="T13" fmla="*/ 299 h 299"/>
              <a:gd name="T14" fmla="*/ 63 w 258"/>
              <a:gd name="T15" fmla="*/ 261 h 299"/>
              <a:gd name="T16" fmla="*/ 0 w 258"/>
              <a:gd name="T17" fmla="*/ 223 h 299"/>
              <a:gd name="T18" fmla="*/ 0 w 258"/>
              <a:gd name="T19" fmla="*/ 150 h 299"/>
              <a:gd name="T20" fmla="*/ 0 w 258"/>
              <a:gd name="T21" fmla="*/ 76 h 299"/>
              <a:gd name="T22" fmla="*/ 63 w 258"/>
              <a:gd name="T23" fmla="*/ 38 h 299"/>
              <a:gd name="T24" fmla="*/ 128 w 258"/>
              <a:gd name="T25" fmla="*/ 0 h 299"/>
              <a:gd name="T26" fmla="*/ 128 w 258"/>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9"/>
              <a:gd name="T44" fmla="*/ 258 w 258"/>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3" name="Freeform 11"/>
          <p:cNvSpPr>
            <a:spLocks noChangeArrowheads="1"/>
          </p:cNvSpPr>
          <p:nvPr/>
        </p:nvSpPr>
        <p:spPr bwMode="auto">
          <a:xfrm>
            <a:off x="2944851" y="3463057"/>
            <a:ext cx="409575" cy="471488"/>
          </a:xfrm>
          <a:custGeom>
            <a:avLst/>
            <a:gdLst>
              <a:gd name="T0" fmla="*/ 130 w 258"/>
              <a:gd name="T1" fmla="*/ 0 h 297"/>
              <a:gd name="T2" fmla="*/ 193 w 258"/>
              <a:gd name="T3" fmla="*/ 36 h 297"/>
              <a:gd name="T4" fmla="*/ 258 w 258"/>
              <a:gd name="T5" fmla="*/ 74 h 297"/>
              <a:gd name="T6" fmla="*/ 258 w 258"/>
              <a:gd name="T7" fmla="*/ 148 h 297"/>
              <a:gd name="T8" fmla="*/ 258 w 258"/>
              <a:gd name="T9" fmla="*/ 223 h 297"/>
              <a:gd name="T10" fmla="*/ 193 w 258"/>
              <a:gd name="T11" fmla="*/ 261 h 297"/>
              <a:gd name="T12" fmla="*/ 130 w 258"/>
              <a:gd name="T13" fmla="*/ 297 h 297"/>
              <a:gd name="T14" fmla="*/ 65 w 258"/>
              <a:gd name="T15" fmla="*/ 261 h 297"/>
              <a:gd name="T16" fmla="*/ 0 w 258"/>
              <a:gd name="T17" fmla="*/ 223 h 297"/>
              <a:gd name="T18" fmla="*/ 0 w 258"/>
              <a:gd name="T19" fmla="*/ 148 h 297"/>
              <a:gd name="T20" fmla="*/ 0 w 258"/>
              <a:gd name="T21" fmla="*/ 74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4" name="Freeform 12"/>
          <p:cNvSpPr>
            <a:spLocks noChangeArrowheads="1"/>
          </p:cNvSpPr>
          <p:nvPr/>
        </p:nvSpPr>
        <p:spPr bwMode="auto">
          <a:xfrm>
            <a:off x="5257838" y="2151782"/>
            <a:ext cx="409575" cy="471488"/>
          </a:xfrm>
          <a:custGeom>
            <a:avLst/>
            <a:gdLst>
              <a:gd name="T0" fmla="*/ 130 w 258"/>
              <a:gd name="T1" fmla="*/ 0 h 297"/>
              <a:gd name="T2" fmla="*/ 195 w 258"/>
              <a:gd name="T3" fmla="*/ 36 h 297"/>
              <a:gd name="T4" fmla="*/ 258 w 258"/>
              <a:gd name="T5" fmla="*/ 73 h 297"/>
              <a:gd name="T6" fmla="*/ 258 w 258"/>
              <a:gd name="T7" fmla="*/ 147 h 297"/>
              <a:gd name="T8" fmla="*/ 258 w 258"/>
              <a:gd name="T9" fmla="*/ 223 h 297"/>
              <a:gd name="T10" fmla="*/ 195 w 258"/>
              <a:gd name="T11" fmla="*/ 259 h 297"/>
              <a:gd name="T12" fmla="*/ 130 w 258"/>
              <a:gd name="T13" fmla="*/ 297 h 297"/>
              <a:gd name="T14" fmla="*/ 65 w 258"/>
              <a:gd name="T15" fmla="*/ 259 h 297"/>
              <a:gd name="T16" fmla="*/ 0 w 258"/>
              <a:gd name="T17" fmla="*/ 223 h 297"/>
              <a:gd name="T18" fmla="*/ 0 w 258"/>
              <a:gd name="T19" fmla="*/ 147 h 297"/>
              <a:gd name="T20" fmla="*/ 0 w 258"/>
              <a:gd name="T21" fmla="*/ 73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5" name="Freeform 13"/>
          <p:cNvSpPr>
            <a:spLocks noChangeArrowheads="1"/>
          </p:cNvSpPr>
          <p:nvPr/>
        </p:nvSpPr>
        <p:spPr bwMode="auto">
          <a:xfrm>
            <a:off x="5172113" y="4220295"/>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4 h 166"/>
              <a:gd name="T10" fmla="*/ 108 w 144"/>
              <a:gd name="T11" fmla="*/ 144 h 166"/>
              <a:gd name="T12" fmla="*/ 72 w 144"/>
              <a:gd name="T13" fmla="*/ 166 h 166"/>
              <a:gd name="T14" fmla="*/ 36 w 144"/>
              <a:gd name="T15" fmla="*/ 144 h 166"/>
              <a:gd name="T16" fmla="*/ 0 w 144"/>
              <a:gd name="T17" fmla="*/ 124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6" name="Freeform 14"/>
          <p:cNvSpPr>
            <a:spLocks noChangeArrowheads="1"/>
          </p:cNvSpPr>
          <p:nvPr/>
        </p:nvSpPr>
        <p:spPr bwMode="auto">
          <a:xfrm>
            <a:off x="3629063" y="2624857"/>
            <a:ext cx="225425" cy="263525"/>
          </a:xfrm>
          <a:custGeom>
            <a:avLst/>
            <a:gdLst>
              <a:gd name="T0" fmla="*/ 70 w 142"/>
              <a:gd name="T1" fmla="*/ 0 h 166"/>
              <a:gd name="T2" fmla="*/ 106 w 142"/>
              <a:gd name="T3" fmla="*/ 22 h 166"/>
              <a:gd name="T4" fmla="*/ 142 w 142"/>
              <a:gd name="T5" fmla="*/ 42 h 166"/>
              <a:gd name="T6" fmla="*/ 142 w 142"/>
              <a:gd name="T7" fmla="*/ 83 h 166"/>
              <a:gd name="T8" fmla="*/ 142 w 142"/>
              <a:gd name="T9" fmla="*/ 125 h 166"/>
              <a:gd name="T10" fmla="*/ 106 w 142"/>
              <a:gd name="T11" fmla="*/ 144 h 166"/>
              <a:gd name="T12" fmla="*/ 70 w 142"/>
              <a:gd name="T13" fmla="*/ 166 h 166"/>
              <a:gd name="T14" fmla="*/ 34 w 142"/>
              <a:gd name="T15" fmla="*/ 144 h 166"/>
              <a:gd name="T16" fmla="*/ 0 w 142"/>
              <a:gd name="T17" fmla="*/ 125 h 166"/>
              <a:gd name="T18" fmla="*/ 0 w 142"/>
              <a:gd name="T19" fmla="*/ 83 h 166"/>
              <a:gd name="T20" fmla="*/ 0 w 142"/>
              <a:gd name="T21" fmla="*/ 42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7" name="Freeform 15"/>
          <p:cNvSpPr>
            <a:spLocks noChangeArrowheads="1"/>
          </p:cNvSpPr>
          <p:nvPr/>
        </p:nvSpPr>
        <p:spPr bwMode="auto">
          <a:xfrm>
            <a:off x="4397413" y="2224807"/>
            <a:ext cx="225425" cy="260350"/>
          </a:xfrm>
          <a:custGeom>
            <a:avLst/>
            <a:gdLst>
              <a:gd name="T0" fmla="*/ 70 w 142"/>
              <a:gd name="T1" fmla="*/ 0 h 164"/>
              <a:gd name="T2" fmla="*/ 106 w 142"/>
              <a:gd name="T3" fmla="*/ 20 h 164"/>
              <a:gd name="T4" fmla="*/ 142 w 142"/>
              <a:gd name="T5" fmla="*/ 40 h 164"/>
              <a:gd name="T6" fmla="*/ 142 w 142"/>
              <a:gd name="T7" fmla="*/ 81 h 164"/>
              <a:gd name="T8" fmla="*/ 142 w 142"/>
              <a:gd name="T9" fmla="*/ 123 h 164"/>
              <a:gd name="T10" fmla="*/ 106 w 142"/>
              <a:gd name="T11" fmla="*/ 143 h 164"/>
              <a:gd name="T12" fmla="*/ 70 w 142"/>
              <a:gd name="T13" fmla="*/ 164 h 164"/>
              <a:gd name="T14" fmla="*/ 36 w 142"/>
              <a:gd name="T15" fmla="*/ 143 h 164"/>
              <a:gd name="T16" fmla="*/ 0 w 142"/>
              <a:gd name="T17" fmla="*/ 123 h 164"/>
              <a:gd name="T18" fmla="*/ 0 w 142"/>
              <a:gd name="T19" fmla="*/ 81 h 164"/>
              <a:gd name="T20" fmla="*/ 0 w 142"/>
              <a:gd name="T21" fmla="*/ 40 h 164"/>
              <a:gd name="T22" fmla="*/ 36 w 142"/>
              <a:gd name="T23" fmla="*/ 20 h 164"/>
              <a:gd name="T24" fmla="*/ 70 w 142"/>
              <a:gd name="T25" fmla="*/ 0 h 164"/>
              <a:gd name="T26" fmla="*/ 70 w 142"/>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4"/>
              <a:gd name="T44" fmla="*/ 142 w 142"/>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8" name="Freeform 16"/>
          <p:cNvSpPr>
            <a:spLocks noChangeArrowheads="1"/>
          </p:cNvSpPr>
          <p:nvPr/>
        </p:nvSpPr>
        <p:spPr bwMode="auto">
          <a:xfrm>
            <a:off x="4851438" y="3580532"/>
            <a:ext cx="227012" cy="260350"/>
          </a:xfrm>
          <a:custGeom>
            <a:avLst/>
            <a:gdLst>
              <a:gd name="T0" fmla="*/ 72 w 143"/>
              <a:gd name="T1" fmla="*/ 0 h 164"/>
              <a:gd name="T2" fmla="*/ 108 w 143"/>
              <a:gd name="T3" fmla="*/ 20 h 164"/>
              <a:gd name="T4" fmla="*/ 143 w 143"/>
              <a:gd name="T5" fmla="*/ 39 h 164"/>
              <a:gd name="T6" fmla="*/ 143 w 143"/>
              <a:gd name="T7" fmla="*/ 81 h 164"/>
              <a:gd name="T8" fmla="*/ 143 w 143"/>
              <a:gd name="T9" fmla="*/ 122 h 164"/>
              <a:gd name="T10" fmla="*/ 108 w 143"/>
              <a:gd name="T11" fmla="*/ 144 h 164"/>
              <a:gd name="T12" fmla="*/ 72 w 143"/>
              <a:gd name="T13" fmla="*/ 164 h 164"/>
              <a:gd name="T14" fmla="*/ 36 w 143"/>
              <a:gd name="T15" fmla="*/ 144 h 164"/>
              <a:gd name="T16" fmla="*/ 0 w 143"/>
              <a:gd name="T17" fmla="*/ 122 h 164"/>
              <a:gd name="T18" fmla="*/ 0 w 143"/>
              <a:gd name="T19" fmla="*/ 81 h 164"/>
              <a:gd name="T20" fmla="*/ 0 w 143"/>
              <a:gd name="T21" fmla="*/ 39 h 164"/>
              <a:gd name="T22" fmla="*/ 36 w 143"/>
              <a:gd name="T23" fmla="*/ 20 h 164"/>
              <a:gd name="T24" fmla="*/ 72 w 143"/>
              <a:gd name="T25" fmla="*/ 0 h 164"/>
              <a:gd name="T26" fmla="*/ 72 w 143"/>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64"/>
              <a:gd name="T44" fmla="*/ 143 w 143"/>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9" name="Freeform 17"/>
          <p:cNvSpPr>
            <a:spLocks noChangeArrowheads="1"/>
          </p:cNvSpPr>
          <p:nvPr/>
        </p:nvSpPr>
        <p:spPr bwMode="auto">
          <a:xfrm>
            <a:off x="3505238" y="3334470"/>
            <a:ext cx="225425" cy="263525"/>
          </a:xfrm>
          <a:custGeom>
            <a:avLst/>
            <a:gdLst>
              <a:gd name="T0" fmla="*/ 70 w 142"/>
              <a:gd name="T1" fmla="*/ 0 h 166"/>
              <a:gd name="T2" fmla="*/ 106 w 142"/>
              <a:gd name="T3" fmla="*/ 22 h 166"/>
              <a:gd name="T4" fmla="*/ 142 w 142"/>
              <a:gd name="T5" fmla="*/ 41 h 166"/>
              <a:gd name="T6" fmla="*/ 142 w 142"/>
              <a:gd name="T7" fmla="*/ 83 h 166"/>
              <a:gd name="T8" fmla="*/ 142 w 142"/>
              <a:gd name="T9" fmla="*/ 124 h 166"/>
              <a:gd name="T10" fmla="*/ 106 w 142"/>
              <a:gd name="T11" fmla="*/ 144 h 166"/>
              <a:gd name="T12" fmla="*/ 70 w 142"/>
              <a:gd name="T13" fmla="*/ 166 h 166"/>
              <a:gd name="T14" fmla="*/ 34 w 142"/>
              <a:gd name="T15" fmla="*/ 144 h 166"/>
              <a:gd name="T16" fmla="*/ 0 w 142"/>
              <a:gd name="T17" fmla="*/ 124 h 166"/>
              <a:gd name="T18" fmla="*/ 0 w 142"/>
              <a:gd name="T19" fmla="*/ 83 h 166"/>
              <a:gd name="T20" fmla="*/ 0 w 142"/>
              <a:gd name="T21" fmla="*/ 41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0" name="Freeform 18"/>
          <p:cNvSpPr>
            <a:spLocks noChangeArrowheads="1"/>
          </p:cNvSpPr>
          <p:nvPr/>
        </p:nvSpPr>
        <p:spPr bwMode="auto">
          <a:xfrm>
            <a:off x="5653126" y="2728045"/>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5 h 166"/>
              <a:gd name="T10" fmla="*/ 108 w 144"/>
              <a:gd name="T11" fmla="*/ 144 h 166"/>
              <a:gd name="T12" fmla="*/ 72 w 144"/>
              <a:gd name="T13" fmla="*/ 166 h 166"/>
              <a:gd name="T14" fmla="*/ 36 w 144"/>
              <a:gd name="T15" fmla="*/ 144 h 166"/>
              <a:gd name="T16" fmla="*/ 0 w 144"/>
              <a:gd name="T17" fmla="*/ 125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1" name="Freeform 19"/>
          <p:cNvSpPr>
            <a:spLocks noChangeArrowheads="1"/>
          </p:cNvSpPr>
          <p:nvPr/>
        </p:nvSpPr>
        <p:spPr bwMode="auto">
          <a:xfrm>
            <a:off x="4100551" y="3842470"/>
            <a:ext cx="225425" cy="263525"/>
          </a:xfrm>
          <a:custGeom>
            <a:avLst/>
            <a:gdLst>
              <a:gd name="T0" fmla="*/ 72 w 142"/>
              <a:gd name="T1" fmla="*/ 0 h 166"/>
              <a:gd name="T2" fmla="*/ 108 w 142"/>
              <a:gd name="T3" fmla="*/ 22 h 166"/>
              <a:gd name="T4" fmla="*/ 142 w 142"/>
              <a:gd name="T5" fmla="*/ 42 h 166"/>
              <a:gd name="T6" fmla="*/ 142 w 142"/>
              <a:gd name="T7" fmla="*/ 83 h 166"/>
              <a:gd name="T8" fmla="*/ 142 w 142"/>
              <a:gd name="T9" fmla="*/ 125 h 166"/>
              <a:gd name="T10" fmla="*/ 108 w 142"/>
              <a:gd name="T11" fmla="*/ 145 h 166"/>
              <a:gd name="T12" fmla="*/ 72 w 142"/>
              <a:gd name="T13" fmla="*/ 166 h 166"/>
              <a:gd name="T14" fmla="*/ 36 w 142"/>
              <a:gd name="T15" fmla="*/ 145 h 166"/>
              <a:gd name="T16" fmla="*/ 0 w 142"/>
              <a:gd name="T17" fmla="*/ 125 h 166"/>
              <a:gd name="T18" fmla="*/ 0 w 142"/>
              <a:gd name="T19" fmla="*/ 83 h 166"/>
              <a:gd name="T20" fmla="*/ 0 w 142"/>
              <a:gd name="T21" fmla="*/ 42 h 166"/>
              <a:gd name="T22" fmla="*/ 36 w 142"/>
              <a:gd name="T23" fmla="*/ 22 h 166"/>
              <a:gd name="T24" fmla="*/ 72 w 142"/>
              <a:gd name="T25" fmla="*/ 0 h 166"/>
              <a:gd name="T26" fmla="*/ 72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2" name="Freeform 20"/>
          <p:cNvSpPr>
            <a:spLocks noChangeArrowheads="1"/>
          </p:cNvSpPr>
          <p:nvPr/>
        </p:nvSpPr>
        <p:spPr bwMode="auto">
          <a:xfrm>
            <a:off x="4749838" y="2794720"/>
            <a:ext cx="225425" cy="261938"/>
          </a:xfrm>
          <a:custGeom>
            <a:avLst/>
            <a:gdLst>
              <a:gd name="T0" fmla="*/ 72 w 142"/>
              <a:gd name="T1" fmla="*/ 0 h 165"/>
              <a:gd name="T2" fmla="*/ 108 w 142"/>
              <a:gd name="T3" fmla="*/ 21 h 165"/>
              <a:gd name="T4" fmla="*/ 142 w 142"/>
              <a:gd name="T5" fmla="*/ 41 h 165"/>
              <a:gd name="T6" fmla="*/ 142 w 142"/>
              <a:gd name="T7" fmla="*/ 83 h 165"/>
              <a:gd name="T8" fmla="*/ 142 w 142"/>
              <a:gd name="T9" fmla="*/ 124 h 165"/>
              <a:gd name="T10" fmla="*/ 108 w 142"/>
              <a:gd name="T11" fmla="*/ 144 h 165"/>
              <a:gd name="T12" fmla="*/ 72 w 142"/>
              <a:gd name="T13" fmla="*/ 165 h 165"/>
              <a:gd name="T14" fmla="*/ 36 w 142"/>
              <a:gd name="T15" fmla="*/ 144 h 165"/>
              <a:gd name="T16" fmla="*/ 0 w 142"/>
              <a:gd name="T17" fmla="*/ 124 h 165"/>
              <a:gd name="T18" fmla="*/ 0 w 142"/>
              <a:gd name="T19" fmla="*/ 83 h 165"/>
              <a:gd name="T20" fmla="*/ 0 w 142"/>
              <a:gd name="T21" fmla="*/ 41 h 165"/>
              <a:gd name="T22" fmla="*/ 36 w 142"/>
              <a:gd name="T23" fmla="*/ 21 h 165"/>
              <a:gd name="T24" fmla="*/ 72 w 142"/>
              <a:gd name="T25" fmla="*/ 0 h 165"/>
              <a:gd name="T26" fmla="*/ 72 w 142"/>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5"/>
              <a:gd name="T44" fmla="*/ 142 w 142"/>
              <a:gd name="T45" fmla="*/ 165 h 16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close/>
              </a:path>
            </a:pathLst>
          </a:custGeom>
          <a:gradFill>
            <a:gsLst>
              <a:gs pos="89000">
                <a:schemeClr val="accent5">
                  <a:lumMod val="75000"/>
                </a:schemeClr>
              </a:gs>
              <a:gs pos="0">
                <a:schemeClr val="accent5"/>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3" name="TextBox 51"/>
          <p:cNvSpPr>
            <a:spLocks noChangeArrowheads="1"/>
          </p:cNvSpPr>
          <p:nvPr/>
        </p:nvSpPr>
        <p:spPr bwMode="auto">
          <a:xfrm>
            <a:off x="7022981" y="203430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74" name="TextBox 52"/>
          <p:cNvSpPr>
            <a:spLocks noChangeArrowheads="1"/>
          </p:cNvSpPr>
          <p:nvPr/>
        </p:nvSpPr>
        <p:spPr bwMode="auto">
          <a:xfrm>
            <a:off x="6662941" y="3666257"/>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75" name="TextBox 53"/>
          <p:cNvSpPr>
            <a:spLocks noChangeArrowheads="1"/>
          </p:cNvSpPr>
          <p:nvPr/>
        </p:nvSpPr>
        <p:spPr bwMode="auto">
          <a:xfrm>
            <a:off x="849886" y="174169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76" name="TextBox 54"/>
          <p:cNvSpPr>
            <a:spLocks noChangeArrowheads="1"/>
          </p:cNvSpPr>
          <p:nvPr/>
        </p:nvSpPr>
        <p:spPr bwMode="auto">
          <a:xfrm>
            <a:off x="4964687" y="122508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77" name="任意多边形 2"/>
          <p:cNvSpPr>
            <a:spLocks noChangeArrowheads="1"/>
          </p:cNvSpPr>
          <p:nvPr/>
        </p:nvSpPr>
        <p:spPr bwMode="auto">
          <a:xfrm>
            <a:off x="6538481" y="2199406"/>
            <a:ext cx="532282"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0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bg2"/>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78" name="任意多边形 56"/>
          <p:cNvSpPr>
            <a:spLocks noChangeArrowheads="1"/>
          </p:cNvSpPr>
          <p:nvPr/>
        </p:nvSpPr>
        <p:spPr bwMode="auto">
          <a:xfrm>
            <a:off x="6226274" y="3826595"/>
            <a:ext cx="457138" cy="45719"/>
          </a:xfrm>
          <a:custGeom>
            <a:avLst/>
            <a:gdLst>
              <a:gd name="T0" fmla="*/ 0 w 361950"/>
              <a:gd name="T1" fmla="*/ 0 h 635"/>
              <a:gd name="T2" fmla="*/ 361950 w 361950"/>
              <a:gd name="T3" fmla="*/ 0 h 635"/>
              <a:gd name="T4" fmla="*/ 0 60000 65536"/>
              <a:gd name="T5" fmla="*/ 0 60000 65536"/>
              <a:gd name="T6" fmla="*/ 0 w 361950"/>
              <a:gd name="T7" fmla="*/ 0 h 635"/>
              <a:gd name="T8" fmla="*/ 361950 w 361950"/>
              <a:gd name="T9" fmla="*/ 635 h 635"/>
            </a:gdLst>
            <a:ahLst/>
            <a:cxnLst>
              <a:cxn ang="T4">
                <a:pos x="T0" y="T1"/>
              </a:cxn>
              <a:cxn ang="T5">
                <a:pos x="T2" y="T3"/>
              </a:cxn>
            </a:cxnLst>
            <a:rect l="T6" t="T7" r="T8" b="T9"/>
            <a:pathLst>
              <a:path w="361950" h="635">
                <a:moveTo>
                  <a:pt x="0" y="0"/>
                </a:moveTo>
                <a:lnTo>
                  <a:pt x="361950" y="0"/>
                </a:lnTo>
              </a:path>
            </a:pathLst>
          </a:custGeom>
          <a:noFill/>
          <a:ln w="12700" cap="flat" cmpd="sng">
            <a:solidFill>
              <a:schemeClr val="accent5"/>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79" name="任意多边形 58"/>
          <p:cNvSpPr>
            <a:spLocks noChangeArrowheads="1"/>
          </p:cNvSpPr>
          <p:nvPr/>
        </p:nvSpPr>
        <p:spPr bwMode="auto">
          <a:xfrm>
            <a:off x="1826456" y="1902033"/>
            <a:ext cx="1127919" cy="65599"/>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tx2"/>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80" name="任意多边形 59"/>
          <p:cNvSpPr>
            <a:spLocks noChangeArrowheads="1"/>
          </p:cNvSpPr>
          <p:nvPr/>
        </p:nvSpPr>
        <p:spPr bwMode="auto">
          <a:xfrm rot="16200000">
            <a:off x="5220532" y="1805732"/>
            <a:ext cx="530225" cy="46037"/>
          </a:xfrm>
          <a:custGeom>
            <a:avLst/>
            <a:gdLst>
              <a:gd name="T0" fmla="*/ 0 w 361950"/>
              <a:gd name="T1" fmla="*/ 0 h 45720"/>
              <a:gd name="T2" fmla="*/ 530225 w 361950"/>
              <a:gd name="T3" fmla="*/ 0 h 45720"/>
              <a:gd name="T4" fmla="*/ 0 60000 65536"/>
              <a:gd name="T5" fmla="*/ 0 60000 65536"/>
              <a:gd name="T6" fmla="*/ 0 w 361950"/>
              <a:gd name="T7" fmla="*/ 0 h 45720"/>
              <a:gd name="T8" fmla="*/ 361950 w 361950"/>
              <a:gd name="T9" fmla="*/ 45720 h 45720"/>
            </a:gdLst>
            <a:ahLst/>
            <a:cxnLst>
              <a:cxn ang="T4">
                <a:pos x="T0" y="T1"/>
              </a:cxn>
              <a:cxn ang="T5">
                <a:pos x="T2" y="T3"/>
              </a:cxn>
            </a:cxnLst>
            <a:rect l="T6" t="T7" r="T8" b="T9"/>
            <a:pathLst>
              <a:path w="361950" h="45720">
                <a:moveTo>
                  <a:pt x="0" y="0"/>
                </a:moveTo>
                <a:lnTo>
                  <a:pt x="361950" y="0"/>
                </a:lnTo>
              </a:path>
            </a:pathLst>
          </a:custGeom>
          <a:noFill/>
          <a:ln w="12700" cap="flat" cmpd="sng">
            <a:solidFill>
              <a:schemeClr val="accent4"/>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
        <p:nvSpPr>
          <p:cNvPr id="81" name="TextBox 53"/>
          <p:cNvSpPr>
            <a:spLocks noChangeArrowheads="1"/>
          </p:cNvSpPr>
          <p:nvPr/>
        </p:nvSpPr>
        <p:spPr bwMode="auto">
          <a:xfrm>
            <a:off x="1229874" y="356081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6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dirty="0">
              <a:solidFill>
                <a:schemeClr val="accent1"/>
              </a:solidFill>
            </a:endParaRPr>
          </a:p>
        </p:txBody>
      </p:sp>
      <p:sp>
        <p:nvSpPr>
          <p:cNvPr id="82" name="任意多边形 58"/>
          <p:cNvSpPr>
            <a:spLocks noChangeArrowheads="1"/>
          </p:cNvSpPr>
          <p:nvPr/>
        </p:nvSpPr>
        <p:spPr bwMode="auto">
          <a:xfrm>
            <a:off x="2206444" y="3721148"/>
            <a:ext cx="662246" cy="100683"/>
          </a:xfrm>
          <a:custGeom>
            <a:avLst/>
            <a:gdLst>
              <a:gd name="T0" fmla="*/ 0 w 361950"/>
              <a:gd name="T1" fmla="*/ 0 h 74930"/>
              <a:gd name="T2" fmla="*/ 1452563 w 361950"/>
              <a:gd name="T3" fmla="*/ 0 h 74930"/>
              <a:gd name="T4" fmla="*/ 0 60000 65536"/>
              <a:gd name="T5" fmla="*/ 0 60000 65536"/>
              <a:gd name="T6" fmla="*/ 0 w 361950"/>
              <a:gd name="T7" fmla="*/ 0 h 74930"/>
              <a:gd name="T8" fmla="*/ 361950 w 361950"/>
              <a:gd name="T9" fmla="*/ 74930 h 74930"/>
            </a:gdLst>
            <a:ahLst/>
            <a:cxnLst>
              <a:cxn ang="T4">
                <a:pos x="T0" y="T1"/>
              </a:cxn>
              <a:cxn ang="T5">
                <a:pos x="T2" y="T3"/>
              </a:cxn>
            </a:cxnLst>
            <a:rect l="T6" t="T7" r="T8" b="T9"/>
            <a:pathLst>
              <a:path w="361950" h="74930">
                <a:moveTo>
                  <a:pt x="0" y="0"/>
                </a:moveTo>
                <a:lnTo>
                  <a:pt x="361950" y="0"/>
                </a:lnTo>
              </a:path>
            </a:pathLst>
          </a:custGeom>
          <a:noFill/>
          <a:ln w="12700" cap="flat" cmpd="sng">
            <a:solidFill>
              <a:schemeClr val="bg1"/>
            </a:solidFill>
            <a:prstDash val="solid"/>
            <a:bevel/>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accent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down)">
                                      <p:cBhvr>
                                        <p:cTn id="7" dur="500"/>
                                        <p:tgtEl>
                                          <p:spTgt spid="5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300"/>
                                        <p:tgtEl>
                                          <p:spTgt spid="5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fade">
                                      <p:cBhvr>
                                        <p:cTn id="15" dur="300"/>
                                        <p:tgtEl>
                                          <p:spTgt spid="5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300"/>
                                        <p:tgtEl>
                                          <p:spTgt spid="6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300"/>
                                        <p:tgtEl>
                                          <p:spTgt spid="6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300"/>
                                        <p:tgtEl>
                                          <p:spTgt spid="6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300"/>
                                        <p:tgtEl>
                                          <p:spTgt spid="6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300"/>
                                        <p:tgtEl>
                                          <p:spTgt spid="7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fade">
                                      <p:cBhvr>
                                        <p:cTn id="39" dur="300"/>
                                        <p:tgtEl>
                                          <p:spTgt spid="7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300"/>
                                        <p:tgtEl>
                                          <p:spTgt spid="6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300"/>
                                        <p:tgtEl>
                                          <p:spTgt spid="69"/>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fade">
                                      <p:cBhvr>
                                        <p:cTn id="51" dur="300"/>
                                        <p:tgtEl>
                                          <p:spTgt spid="63"/>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fade">
                                      <p:cBhvr>
                                        <p:cTn id="55" dur="300"/>
                                        <p:tgtEl>
                                          <p:spTgt spid="71"/>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300"/>
                                        <p:tgtEl>
                                          <p:spTgt spid="68"/>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fade">
                                      <p:cBhvr>
                                        <p:cTn id="63" dur="300"/>
                                        <p:tgtEl>
                                          <p:spTgt spid="61"/>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300"/>
                                        <p:tgtEl>
                                          <p:spTgt spid="65"/>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fade">
                                      <p:cBhvr>
                                        <p:cTn id="72" dur="1000"/>
                                        <p:tgtEl>
                                          <p:spTgt spid="76"/>
                                        </p:tgtEl>
                                      </p:cBhvr>
                                    </p:animEffect>
                                    <p:anim calcmode="lin" valueType="num">
                                      <p:cBhvr>
                                        <p:cTn id="73" dur="1000" fill="hold"/>
                                        <p:tgtEl>
                                          <p:spTgt spid="76"/>
                                        </p:tgtEl>
                                        <p:attrNameLst>
                                          <p:attrName>ppt_x</p:attrName>
                                        </p:attrNameLst>
                                      </p:cBhvr>
                                      <p:tavLst>
                                        <p:tav tm="0">
                                          <p:val>
                                            <p:strVal val="#ppt_x"/>
                                          </p:val>
                                        </p:tav>
                                        <p:tav tm="100000">
                                          <p:val>
                                            <p:strVal val="#ppt_x"/>
                                          </p:val>
                                        </p:tav>
                                      </p:tavLst>
                                    </p:anim>
                                    <p:anim calcmode="lin" valueType="num">
                                      <p:cBhvr>
                                        <p:cTn id="74" dur="1000" fill="hold"/>
                                        <p:tgtEl>
                                          <p:spTgt spid="76"/>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80"/>
                                        </p:tgtEl>
                                        <p:attrNameLst>
                                          <p:attrName>style.visibility</p:attrName>
                                        </p:attrNameLst>
                                      </p:cBhvr>
                                      <p:to>
                                        <p:strVal val="visible"/>
                                      </p:to>
                                    </p:set>
                                    <p:animEffect transition="in" filter="fade">
                                      <p:cBhvr>
                                        <p:cTn id="77" dur="1000"/>
                                        <p:tgtEl>
                                          <p:spTgt spid="80"/>
                                        </p:tgtEl>
                                      </p:cBhvr>
                                    </p:animEffect>
                                    <p:anim calcmode="lin" valueType="num">
                                      <p:cBhvr>
                                        <p:cTn id="78" dur="1000" fill="hold"/>
                                        <p:tgtEl>
                                          <p:spTgt spid="80"/>
                                        </p:tgtEl>
                                        <p:attrNameLst>
                                          <p:attrName>ppt_x</p:attrName>
                                        </p:attrNameLst>
                                      </p:cBhvr>
                                      <p:tavLst>
                                        <p:tav tm="0">
                                          <p:val>
                                            <p:strVal val="#ppt_x"/>
                                          </p:val>
                                        </p:tav>
                                        <p:tav tm="100000">
                                          <p:val>
                                            <p:strVal val="#ppt_x"/>
                                          </p:val>
                                        </p:tav>
                                      </p:tavLst>
                                    </p:anim>
                                    <p:anim calcmode="lin" valueType="num">
                                      <p:cBhvr>
                                        <p:cTn id="79"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2" presetClass="entr" presetSubtype="8" fill="hold" grpId="0" nodeType="click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additive="base">
                                        <p:cTn id="84" dur="500"/>
                                        <p:tgtEl>
                                          <p:spTgt spid="73"/>
                                        </p:tgtEl>
                                        <p:attrNameLst>
                                          <p:attrName>ppt_x</p:attrName>
                                        </p:attrNameLst>
                                      </p:cBhvr>
                                      <p:tavLst>
                                        <p:tav tm="0">
                                          <p:val>
                                            <p:strVal val="#ppt_x-#ppt_w*1.125000"/>
                                          </p:val>
                                        </p:tav>
                                        <p:tav tm="100000">
                                          <p:val>
                                            <p:strVal val="#ppt_x"/>
                                          </p:val>
                                        </p:tav>
                                      </p:tavLst>
                                    </p:anim>
                                    <p:animEffect transition="in" filter="wipe(right)">
                                      <p:cBhvr>
                                        <p:cTn id="85" dur="500"/>
                                        <p:tgtEl>
                                          <p:spTgt spid="7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77"/>
                                        </p:tgtEl>
                                        <p:attrNameLst>
                                          <p:attrName>style.visibility</p:attrName>
                                        </p:attrNameLst>
                                      </p:cBhvr>
                                      <p:to>
                                        <p:strVal val="visible"/>
                                      </p:to>
                                    </p:set>
                                    <p:anim calcmode="lin" valueType="num">
                                      <p:cBhvr additive="base">
                                        <p:cTn id="88" dur="500"/>
                                        <p:tgtEl>
                                          <p:spTgt spid="77"/>
                                        </p:tgtEl>
                                        <p:attrNameLst>
                                          <p:attrName>ppt_x</p:attrName>
                                        </p:attrNameLst>
                                      </p:cBhvr>
                                      <p:tavLst>
                                        <p:tav tm="0">
                                          <p:val>
                                            <p:strVal val="#ppt_x-#ppt_w*1.125000"/>
                                          </p:val>
                                        </p:tav>
                                        <p:tav tm="100000">
                                          <p:val>
                                            <p:strVal val="#ppt_x"/>
                                          </p:val>
                                        </p:tav>
                                      </p:tavLst>
                                    </p:anim>
                                    <p:animEffect transition="in" filter="wipe(right)">
                                      <p:cBhvr>
                                        <p:cTn id="89" dur="500"/>
                                        <p:tgtEl>
                                          <p:spTgt spid="77"/>
                                        </p:tgtEl>
                                      </p:cBhvr>
                                    </p:animEffect>
                                  </p:childTnLst>
                                </p:cTn>
                              </p:par>
                            </p:childTnLst>
                          </p:cTn>
                        </p:par>
                      </p:childTnLst>
                    </p:cTn>
                  </p:par>
                  <p:par>
                    <p:cTn id="90" fill="hold">
                      <p:stCondLst>
                        <p:cond delay="indefinite"/>
                      </p:stCondLst>
                      <p:childTnLst>
                        <p:par>
                          <p:cTn id="91" fill="hold">
                            <p:stCondLst>
                              <p:cond delay="0"/>
                            </p:stCondLst>
                            <p:childTnLst>
                              <p:par>
                                <p:cTn id="92" presetID="12" presetClass="entr" presetSubtype="8" fill="hold" grpId="0" nodeType="clickEffect">
                                  <p:stCondLst>
                                    <p:cond delay="0"/>
                                  </p:stCondLst>
                                  <p:childTnLst>
                                    <p:set>
                                      <p:cBhvr>
                                        <p:cTn id="93" dur="1" fill="hold">
                                          <p:stCondLst>
                                            <p:cond delay="0"/>
                                          </p:stCondLst>
                                        </p:cTn>
                                        <p:tgtEl>
                                          <p:spTgt spid="74"/>
                                        </p:tgtEl>
                                        <p:attrNameLst>
                                          <p:attrName>style.visibility</p:attrName>
                                        </p:attrNameLst>
                                      </p:cBhvr>
                                      <p:to>
                                        <p:strVal val="visible"/>
                                      </p:to>
                                    </p:set>
                                    <p:anim calcmode="lin" valueType="num">
                                      <p:cBhvr additive="base">
                                        <p:cTn id="94" dur="500"/>
                                        <p:tgtEl>
                                          <p:spTgt spid="74"/>
                                        </p:tgtEl>
                                        <p:attrNameLst>
                                          <p:attrName>ppt_x</p:attrName>
                                        </p:attrNameLst>
                                      </p:cBhvr>
                                      <p:tavLst>
                                        <p:tav tm="0">
                                          <p:val>
                                            <p:strVal val="#ppt_x-#ppt_w*1.125000"/>
                                          </p:val>
                                        </p:tav>
                                        <p:tav tm="100000">
                                          <p:val>
                                            <p:strVal val="#ppt_x"/>
                                          </p:val>
                                        </p:tav>
                                      </p:tavLst>
                                    </p:anim>
                                    <p:animEffect transition="in" filter="wipe(right)">
                                      <p:cBhvr>
                                        <p:cTn id="95" dur="500"/>
                                        <p:tgtEl>
                                          <p:spTgt spid="74"/>
                                        </p:tgtEl>
                                      </p:cBhvr>
                                    </p:animEffect>
                                  </p:childTnLst>
                                </p:cTn>
                              </p:par>
                              <p:par>
                                <p:cTn id="96" presetID="12" presetClass="entr" presetSubtype="8" fill="hold" grpId="0" nodeType="withEffect">
                                  <p:stCondLst>
                                    <p:cond delay="0"/>
                                  </p:stCondLst>
                                  <p:childTnLst>
                                    <p:set>
                                      <p:cBhvr>
                                        <p:cTn id="97" dur="1" fill="hold">
                                          <p:stCondLst>
                                            <p:cond delay="0"/>
                                          </p:stCondLst>
                                        </p:cTn>
                                        <p:tgtEl>
                                          <p:spTgt spid="78"/>
                                        </p:tgtEl>
                                        <p:attrNameLst>
                                          <p:attrName>style.visibility</p:attrName>
                                        </p:attrNameLst>
                                      </p:cBhvr>
                                      <p:to>
                                        <p:strVal val="visible"/>
                                      </p:to>
                                    </p:set>
                                    <p:anim calcmode="lin" valueType="num">
                                      <p:cBhvr additive="base">
                                        <p:cTn id="98" dur="500"/>
                                        <p:tgtEl>
                                          <p:spTgt spid="78"/>
                                        </p:tgtEl>
                                        <p:attrNameLst>
                                          <p:attrName>ppt_x</p:attrName>
                                        </p:attrNameLst>
                                      </p:cBhvr>
                                      <p:tavLst>
                                        <p:tav tm="0">
                                          <p:val>
                                            <p:strVal val="#ppt_x-#ppt_w*1.125000"/>
                                          </p:val>
                                        </p:tav>
                                        <p:tav tm="100000">
                                          <p:val>
                                            <p:strVal val="#ppt_x"/>
                                          </p:val>
                                        </p:tav>
                                      </p:tavLst>
                                    </p:anim>
                                    <p:animEffect transition="in" filter="wipe(right)">
                                      <p:cBhvr>
                                        <p:cTn id="99" dur="500"/>
                                        <p:tgtEl>
                                          <p:spTgt spid="78"/>
                                        </p:tgtEl>
                                      </p:cBhvr>
                                    </p:animEffect>
                                  </p:childTnLst>
                                </p:cTn>
                              </p:par>
                            </p:childTnLst>
                          </p:cTn>
                        </p:par>
                      </p:childTnLst>
                    </p:cTn>
                  </p:par>
                  <p:par>
                    <p:cTn id="100" fill="hold">
                      <p:stCondLst>
                        <p:cond delay="indefinite"/>
                      </p:stCondLst>
                      <p:childTnLst>
                        <p:par>
                          <p:cTn id="101" fill="hold">
                            <p:stCondLst>
                              <p:cond delay="0"/>
                            </p:stCondLst>
                            <p:childTnLst>
                              <p:par>
                                <p:cTn id="102" presetID="12" presetClass="entr" presetSubtype="2" fill="hold" grpId="0" nodeType="clickEffect">
                                  <p:stCondLst>
                                    <p:cond delay="0"/>
                                  </p:stCondLst>
                                  <p:childTnLst>
                                    <p:set>
                                      <p:cBhvr>
                                        <p:cTn id="103" dur="1" fill="hold">
                                          <p:stCondLst>
                                            <p:cond delay="0"/>
                                          </p:stCondLst>
                                        </p:cTn>
                                        <p:tgtEl>
                                          <p:spTgt spid="75"/>
                                        </p:tgtEl>
                                        <p:attrNameLst>
                                          <p:attrName>style.visibility</p:attrName>
                                        </p:attrNameLst>
                                      </p:cBhvr>
                                      <p:to>
                                        <p:strVal val="visible"/>
                                      </p:to>
                                    </p:set>
                                    <p:anim calcmode="lin" valueType="num">
                                      <p:cBhvr additive="base">
                                        <p:cTn id="104" dur="500"/>
                                        <p:tgtEl>
                                          <p:spTgt spid="75"/>
                                        </p:tgtEl>
                                        <p:attrNameLst>
                                          <p:attrName>ppt_x</p:attrName>
                                        </p:attrNameLst>
                                      </p:cBhvr>
                                      <p:tavLst>
                                        <p:tav tm="0">
                                          <p:val>
                                            <p:strVal val="#ppt_x+#ppt_w*1.125000"/>
                                          </p:val>
                                        </p:tav>
                                        <p:tav tm="100000">
                                          <p:val>
                                            <p:strVal val="#ppt_x"/>
                                          </p:val>
                                        </p:tav>
                                      </p:tavLst>
                                    </p:anim>
                                    <p:animEffect transition="in" filter="wipe(left)">
                                      <p:cBhvr>
                                        <p:cTn id="105" dur="500"/>
                                        <p:tgtEl>
                                          <p:spTgt spid="75"/>
                                        </p:tgtEl>
                                      </p:cBhvr>
                                    </p:animEffect>
                                  </p:childTnLst>
                                </p:cTn>
                              </p:par>
                              <p:par>
                                <p:cTn id="106" presetID="12" presetClass="entr" presetSubtype="2" fill="hold" grpId="0" nodeType="withEffect">
                                  <p:stCondLst>
                                    <p:cond delay="0"/>
                                  </p:stCondLst>
                                  <p:childTnLst>
                                    <p:set>
                                      <p:cBhvr>
                                        <p:cTn id="107" dur="1" fill="hold">
                                          <p:stCondLst>
                                            <p:cond delay="0"/>
                                          </p:stCondLst>
                                        </p:cTn>
                                        <p:tgtEl>
                                          <p:spTgt spid="79"/>
                                        </p:tgtEl>
                                        <p:attrNameLst>
                                          <p:attrName>style.visibility</p:attrName>
                                        </p:attrNameLst>
                                      </p:cBhvr>
                                      <p:to>
                                        <p:strVal val="visible"/>
                                      </p:to>
                                    </p:set>
                                    <p:anim calcmode="lin" valueType="num">
                                      <p:cBhvr additive="base">
                                        <p:cTn id="108" dur="500"/>
                                        <p:tgtEl>
                                          <p:spTgt spid="79"/>
                                        </p:tgtEl>
                                        <p:attrNameLst>
                                          <p:attrName>ppt_x</p:attrName>
                                        </p:attrNameLst>
                                      </p:cBhvr>
                                      <p:tavLst>
                                        <p:tav tm="0">
                                          <p:val>
                                            <p:strVal val="#ppt_x+#ppt_w*1.125000"/>
                                          </p:val>
                                        </p:tav>
                                        <p:tav tm="100000">
                                          <p:val>
                                            <p:strVal val="#ppt_x"/>
                                          </p:val>
                                        </p:tav>
                                      </p:tavLst>
                                    </p:anim>
                                    <p:animEffect transition="in" filter="wipe(left)">
                                      <p:cBhvr>
                                        <p:cTn id="109" dur="500"/>
                                        <p:tgtEl>
                                          <p:spTgt spid="79"/>
                                        </p:tgtEl>
                                      </p:cBhvr>
                                    </p:animEffect>
                                  </p:childTnLst>
                                </p:cTn>
                              </p:par>
                            </p:childTnLst>
                          </p:cTn>
                        </p:par>
                      </p:childTnLst>
                    </p:cTn>
                  </p:par>
                  <p:par>
                    <p:cTn id="110" fill="hold">
                      <p:stCondLst>
                        <p:cond delay="indefinite"/>
                      </p:stCondLst>
                      <p:childTnLst>
                        <p:par>
                          <p:cTn id="111" fill="hold">
                            <p:stCondLst>
                              <p:cond delay="0"/>
                            </p:stCondLst>
                            <p:childTnLst>
                              <p:par>
                                <p:cTn id="112" presetID="12" presetClass="entr" presetSubtype="2" fill="hold" grpId="0" nodeType="clickEffect">
                                  <p:stCondLst>
                                    <p:cond delay="0"/>
                                  </p:stCondLst>
                                  <p:childTnLst>
                                    <p:set>
                                      <p:cBhvr>
                                        <p:cTn id="113" dur="1" fill="hold">
                                          <p:stCondLst>
                                            <p:cond delay="0"/>
                                          </p:stCondLst>
                                        </p:cTn>
                                        <p:tgtEl>
                                          <p:spTgt spid="81"/>
                                        </p:tgtEl>
                                        <p:attrNameLst>
                                          <p:attrName>style.visibility</p:attrName>
                                        </p:attrNameLst>
                                      </p:cBhvr>
                                      <p:to>
                                        <p:strVal val="visible"/>
                                      </p:to>
                                    </p:set>
                                    <p:anim calcmode="lin" valueType="num">
                                      <p:cBhvr additive="base">
                                        <p:cTn id="114" dur="500"/>
                                        <p:tgtEl>
                                          <p:spTgt spid="81"/>
                                        </p:tgtEl>
                                        <p:attrNameLst>
                                          <p:attrName>ppt_x</p:attrName>
                                        </p:attrNameLst>
                                      </p:cBhvr>
                                      <p:tavLst>
                                        <p:tav tm="0">
                                          <p:val>
                                            <p:strVal val="#ppt_x+#ppt_w*1.125000"/>
                                          </p:val>
                                        </p:tav>
                                        <p:tav tm="100000">
                                          <p:val>
                                            <p:strVal val="#ppt_x"/>
                                          </p:val>
                                        </p:tav>
                                      </p:tavLst>
                                    </p:anim>
                                    <p:animEffect transition="in" filter="wipe(left)">
                                      <p:cBhvr>
                                        <p:cTn id="115" dur="500"/>
                                        <p:tgtEl>
                                          <p:spTgt spid="81"/>
                                        </p:tgtEl>
                                      </p:cBhvr>
                                    </p:animEffect>
                                  </p:childTnLst>
                                </p:cTn>
                              </p:par>
                              <p:par>
                                <p:cTn id="116" presetID="12" presetClass="entr" presetSubtype="2" fill="hold" grpId="0" nodeType="withEffect">
                                  <p:stCondLst>
                                    <p:cond delay="0"/>
                                  </p:stCondLst>
                                  <p:childTnLst>
                                    <p:set>
                                      <p:cBhvr>
                                        <p:cTn id="117" dur="1" fill="hold">
                                          <p:stCondLst>
                                            <p:cond delay="0"/>
                                          </p:stCondLst>
                                        </p:cTn>
                                        <p:tgtEl>
                                          <p:spTgt spid="82"/>
                                        </p:tgtEl>
                                        <p:attrNameLst>
                                          <p:attrName>style.visibility</p:attrName>
                                        </p:attrNameLst>
                                      </p:cBhvr>
                                      <p:to>
                                        <p:strVal val="visible"/>
                                      </p:to>
                                    </p:set>
                                    <p:anim calcmode="lin" valueType="num">
                                      <p:cBhvr additive="base">
                                        <p:cTn id="118" dur="500"/>
                                        <p:tgtEl>
                                          <p:spTgt spid="82"/>
                                        </p:tgtEl>
                                        <p:attrNameLst>
                                          <p:attrName>ppt_x</p:attrName>
                                        </p:attrNameLst>
                                      </p:cBhvr>
                                      <p:tavLst>
                                        <p:tav tm="0">
                                          <p:val>
                                            <p:strVal val="#ppt_x+#ppt_w*1.125000"/>
                                          </p:val>
                                        </p:tav>
                                        <p:tav tm="100000">
                                          <p:val>
                                            <p:strVal val="#ppt_x"/>
                                          </p:val>
                                        </p:tav>
                                      </p:tavLst>
                                    </p:anim>
                                    <p:animEffect transition="in" filter="wipe(left)">
                                      <p:cBhvr>
                                        <p:cTn id="11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p:bldP spid="74" grpId="0"/>
      <p:bldP spid="75" grpId="0"/>
      <p:bldP spid="76" grpId="0"/>
      <p:bldP spid="77" grpId="0" animBg="1"/>
      <p:bldP spid="78" grpId="0" animBg="1"/>
      <p:bldP spid="79" grpId="0" animBg="1"/>
      <p:bldP spid="80" grpId="0" animBg="1"/>
      <p:bldP spid="81" grpId="0"/>
      <p:bldP spid="8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a:off x="2632472" y="2780031"/>
            <a:ext cx="389334"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a:off x="3752850" y="2769316"/>
            <a:ext cx="389335" cy="0"/>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nvCxnSpPr>
        <p:spPr>
          <a:xfrm flipV="1">
            <a:off x="2491979" y="1948975"/>
            <a:ext cx="406003" cy="2845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2319338" y="3495597"/>
            <a:ext cx="401241" cy="310753"/>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2" name="矩形 1"/>
          <p:cNvSpPr>
            <a:spLocks noChangeArrowheads="1"/>
          </p:cNvSpPr>
          <p:nvPr/>
        </p:nvSpPr>
        <p:spPr bwMode="auto">
          <a:xfrm>
            <a:off x="4355976" y="117685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smtClean="0">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3" name="矩形 1"/>
          <p:cNvSpPr>
            <a:spLocks noChangeArrowheads="1"/>
          </p:cNvSpPr>
          <p:nvPr/>
        </p:nvSpPr>
        <p:spPr bwMode="auto">
          <a:xfrm>
            <a:off x="5076056" y="2403794"/>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4" name="矩形 1"/>
          <p:cNvSpPr>
            <a:spLocks noChangeArrowheads="1"/>
          </p:cNvSpPr>
          <p:nvPr/>
        </p:nvSpPr>
        <p:spPr bwMode="auto">
          <a:xfrm>
            <a:off x="4355976" y="3806350"/>
            <a:ext cx="338437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400" dirty="0" smtClean="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rPr>
              <a:t>标题文字</a:t>
            </a:r>
            <a:endParaRPr lang="en-US" altLang="zh-CN" sz="1400" dirty="0" smtClean="0">
              <a:solidFill>
                <a:schemeClr val="tx2"/>
              </a:solidFill>
              <a:latin typeface="微软雅黑" panose="020B0503020204020204" pitchFamily="34" charset="-122"/>
              <a:ea typeface="微软雅黑" panose="020B0503020204020204" pitchFamily="34" charset="-122"/>
              <a:sym typeface="方正兰亭黑_GBK" panose="02000000000000000000" pitchFamily="2" charset="-122"/>
            </a:endParaRPr>
          </a:p>
          <a:p>
            <a:pPr>
              <a:spcBef>
                <a:spcPct val="0"/>
              </a:spcBef>
            </a:pP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a:t>
            </a:r>
            <a:r>
              <a:rPr lang="zh-CN" altLang="en-US" sz="10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录入上述图表的综合描述说明，在此录入上述图表的综合描述说明，在此录入上述图表的综合描述说明</a:t>
            </a:r>
            <a:r>
              <a:rPr lang="zh-CN" altLang="en-US" sz="100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5" name="椭圆 24"/>
          <p:cNvSpPr/>
          <p:nvPr/>
        </p:nvSpPr>
        <p:spPr bwMode="auto">
          <a:xfrm>
            <a:off x="952500" y="1929330"/>
            <a:ext cx="1679972" cy="1679972"/>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9" name="矩形 1"/>
          <p:cNvSpPr>
            <a:spLocks noChangeArrowheads="1"/>
          </p:cNvSpPr>
          <p:nvPr/>
        </p:nvSpPr>
        <p:spPr bwMode="auto">
          <a:xfrm>
            <a:off x="1403648" y="2415373"/>
            <a:ext cx="72844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2000" dirty="0" smtClean="0">
                <a:solidFill>
                  <a:schemeClr val="accent2"/>
                </a:solidFill>
                <a:latin typeface="微软雅黑" panose="020B0503020204020204" pitchFamily="34" charset="-122"/>
                <a:ea typeface="微软雅黑" panose="020B0503020204020204" pitchFamily="34" charset="-122"/>
              </a:rPr>
              <a:t>标题</a:t>
            </a:r>
            <a:endParaRPr lang="en-US" altLang="zh-CN" sz="20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2000" dirty="0" smtClean="0">
                <a:solidFill>
                  <a:schemeClr val="accent2"/>
                </a:solidFill>
                <a:latin typeface="微软雅黑" panose="020B0503020204020204" pitchFamily="34" charset="-122"/>
                <a:ea typeface="微软雅黑" panose="020B0503020204020204" pitchFamily="34" charset="-122"/>
              </a:rPr>
              <a:t>文字</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30" name="椭圆 29"/>
          <p:cNvSpPr/>
          <p:nvPr/>
        </p:nvSpPr>
        <p:spPr bwMode="auto">
          <a:xfrm>
            <a:off x="2808685" y="905987"/>
            <a:ext cx="1157288" cy="1157288"/>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1" name="矩形 1"/>
          <p:cNvSpPr>
            <a:spLocks noChangeArrowheads="1"/>
          </p:cNvSpPr>
          <p:nvPr/>
        </p:nvSpPr>
        <p:spPr bwMode="auto">
          <a:xfrm>
            <a:off x="3140320" y="1225664"/>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45" name="椭圆 44"/>
          <p:cNvSpPr/>
          <p:nvPr/>
        </p:nvSpPr>
        <p:spPr bwMode="auto">
          <a:xfrm>
            <a:off x="3021807" y="2403794"/>
            <a:ext cx="731044" cy="731044"/>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6" name="矩形 1"/>
          <p:cNvSpPr>
            <a:spLocks noChangeArrowheads="1"/>
          </p:cNvSpPr>
          <p:nvPr/>
        </p:nvSpPr>
        <p:spPr bwMode="auto">
          <a:xfrm>
            <a:off x="3140320"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47" name="椭圆 46"/>
          <p:cNvSpPr/>
          <p:nvPr/>
        </p:nvSpPr>
        <p:spPr bwMode="auto">
          <a:xfrm>
            <a:off x="4143375" y="2403794"/>
            <a:ext cx="729854" cy="731044"/>
          </a:xfrm>
          <a:prstGeom prst="ellipse">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8" name="矩形 1"/>
          <p:cNvSpPr>
            <a:spLocks noChangeArrowheads="1"/>
          </p:cNvSpPr>
          <p:nvPr/>
        </p:nvSpPr>
        <p:spPr bwMode="auto">
          <a:xfrm>
            <a:off x="4248917" y="2557682"/>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49" name="椭圆 48"/>
          <p:cNvSpPr/>
          <p:nvPr/>
        </p:nvSpPr>
        <p:spPr bwMode="auto">
          <a:xfrm>
            <a:off x="2808685" y="3475356"/>
            <a:ext cx="1157288" cy="1157288"/>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0" name="矩形 1"/>
          <p:cNvSpPr>
            <a:spLocks noChangeArrowheads="1"/>
          </p:cNvSpPr>
          <p:nvPr/>
        </p:nvSpPr>
        <p:spPr bwMode="auto">
          <a:xfrm>
            <a:off x="3140320" y="3840877"/>
            <a:ext cx="5675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en-US" altLang="zh-CN" sz="1200" dirty="0" smtClean="0">
              <a:solidFill>
                <a:schemeClr val="accent2"/>
              </a:solidFill>
              <a:latin typeface="微软雅黑" panose="020B0503020204020204" pitchFamily="34" charset="-122"/>
              <a:ea typeface="微软雅黑" panose="020B0503020204020204" pitchFamily="34" charset="-122"/>
            </a:endParaRPr>
          </a:p>
          <a:p>
            <a:pPr>
              <a:spcBef>
                <a:spcPct val="0"/>
              </a:spcBef>
            </a:pPr>
            <a:r>
              <a:rPr lang="zh-CN" altLang="en-US" sz="1200" dirty="0" smtClean="0">
                <a:solidFill>
                  <a:schemeClr val="accent2"/>
                </a:solidFill>
                <a:latin typeface="微软雅黑" panose="020B0503020204020204" pitchFamily="34" charset="-122"/>
                <a:ea typeface="微软雅黑" panose="020B0503020204020204" pitchFamily="34" charset="-122"/>
              </a:rPr>
              <a:t>文字</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2" presetClass="entr" presetSubtype="8"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par>
                                <p:cTn id="11" presetID="22" presetClass="entr" presetSubtype="8"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left)">
                                      <p:cBhvr>
                                        <p:cTn id="18" dur="500"/>
                                        <p:tgtEl>
                                          <p:spTgt spid="19"/>
                                        </p:tgtEl>
                                      </p:cBhvr>
                                    </p:animEffect>
                                  </p:childTnLst>
                                </p:cTn>
                              </p:par>
                            </p:childTnLst>
                          </p:cTn>
                        </p:par>
                        <p:par>
                          <p:cTn id="19" fill="hold">
                            <p:stCondLst>
                              <p:cond delay="500"/>
                            </p:stCondLst>
                            <p:childTnLst>
                              <p:par>
                                <p:cTn id="20" presetID="2" presetClass="entr" presetSubtype="2"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 presetClass="entr" presetSubtype="2"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1+#ppt_w/2"/>
                                          </p:val>
                                        </p:tav>
                                        <p:tav tm="100000">
                                          <p:val>
                                            <p:strVal val="#ppt_x"/>
                                          </p:val>
                                        </p:tav>
                                      </p:tavLst>
                                    </p:anim>
                                    <p:anim calcmode="lin" valueType="num">
                                      <p:cBhvr additive="base">
                                        <p:cTn id="28" dur="500" fill="hold"/>
                                        <p:tgtEl>
                                          <p:spTgt spid="23"/>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2"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1+#ppt_w/2"/>
                                          </p:val>
                                        </p:tav>
                                        <p:tav tm="100000">
                                          <p:val>
                                            <p:strVal val="#ppt_x"/>
                                          </p:val>
                                        </p:tav>
                                      </p:tavLst>
                                    </p:anim>
                                    <p:anim calcmode="lin" valueType="num">
                                      <p:cBhvr additive="base">
                                        <p:cTn id="33"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16" name="右箭头 17"/>
          <p:cNvSpPr>
            <a:spLocks noChangeArrowheads="1"/>
          </p:cNvSpPr>
          <p:nvPr/>
        </p:nvSpPr>
        <p:spPr bwMode="auto">
          <a:xfrm>
            <a:off x="5556858" y="1924305"/>
            <a:ext cx="1870932" cy="1133032"/>
          </a:xfrm>
          <a:prstGeom prst="rightArrow">
            <a:avLst>
              <a:gd name="adj1" fmla="val 69093"/>
              <a:gd name="adj2" fmla="val 44439"/>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7" name="TextBox 18"/>
          <p:cNvSpPr txBox="1">
            <a:spLocks noChangeArrowheads="1"/>
          </p:cNvSpPr>
          <p:nvPr/>
        </p:nvSpPr>
        <p:spPr bwMode="auto">
          <a:xfrm>
            <a:off x="5577091" y="2340859"/>
            <a:ext cx="1587674"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添加标题</a:t>
            </a:r>
          </a:p>
        </p:txBody>
      </p:sp>
      <p:sp>
        <p:nvSpPr>
          <p:cNvPr id="18" name="右箭头 19"/>
          <p:cNvSpPr>
            <a:spLocks noChangeArrowheads="1"/>
          </p:cNvSpPr>
          <p:nvPr/>
        </p:nvSpPr>
        <p:spPr bwMode="auto">
          <a:xfrm flipH="1">
            <a:off x="1273474" y="1914782"/>
            <a:ext cx="3472887" cy="1134223"/>
          </a:xfrm>
          <a:prstGeom prst="rightArrow">
            <a:avLst>
              <a:gd name="adj1" fmla="val 69093"/>
              <a:gd name="adj2" fmla="val 44412"/>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9" name="TextBox 20"/>
          <p:cNvSpPr txBox="1">
            <a:spLocks noChangeArrowheads="1"/>
          </p:cNvSpPr>
          <p:nvPr/>
        </p:nvSpPr>
        <p:spPr bwMode="auto">
          <a:xfrm>
            <a:off x="1760250" y="2330148"/>
            <a:ext cx="1319887"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添加标题</a:t>
            </a:r>
          </a:p>
        </p:txBody>
      </p:sp>
      <p:sp>
        <p:nvSpPr>
          <p:cNvPr id="20" name="右箭头 21"/>
          <p:cNvSpPr>
            <a:spLocks noChangeArrowheads="1"/>
          </p:cNvSpPr>
          <p:nvPr/>
        </p:nvSpPr>
        <p:spPr bwMode="auto">
          <a:xfrm rot="5400000" flipH="1">
            <a:off x="4458343" y="807935"/>
            <a:ext cx="1403198" cy="1134222"/>
          </a:xfrm>
          <a:prstGeom prst="rightArrow">
            <a:avLst>
              <a:gd name="adj1" fmla="val 69093"/>
              <a:gd name="adj2" fmla="val 44394"/>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1" name="TextBox 22"/>
          <p:cNvSpPr txBox="1">
            <a:spLocks noChangeArrowheads="1"/>
          </p:cNvSpPr>
          <p:nvPr/>
        </p:nvSpPr>
        <p:spPr bwMode="auto">
          <a:xfrm>
            <a:off x="4930835" y="1075722"/>
            <a:ext cx="415370" cy="89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添加标题</a:t>
            </a:r>
          </a:p>
        </p:txBody>
      </p:sp>
      <p:sp>
        <p:nvSpPr>
          <p:cNvPr id="22" name="右箭头 23"/>
          <p:cNvSpPr>
            <a:spLocks noChangeArrowheads="1"/>
          </p:cNvSpPr>
          <p:nvPr/>
        </p:nvSpPr>
        <p:spPr bwMode="auto">
          <a:xfrm rot="16200000" flipH="1" flipV="1">
            <a:off x="4310762" y="3160880"/>
            <a:ext cx="1681696" cy="1134223"/>
          </a:xfrm>
          <a:prstGeom prst="rightArrow">
            <a:avLst>
              <a:gd name="adj1" fmla="val 69093"/>
              <a:gd name="adj2" fmla="val 44384"/>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3" name="TextBox 24"/>
          <p:cNvSpPr txBox="1">
            <a:spLocks noChangeArrowheads="1"/>
          </p:cNvSpPr>
          <p:nvPr/>
        </p:nvSpPr>
        <p:spPr bwMode="auto">
          <a:xfrm>
            <a:off x="4939167" y="3004971"/>
            <a:ext cx="415370" cy="118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a:solidFill>
                  <a:schemeClr val="accent2"/>
                </a:solidFill>
                <a:latin typeface="微软雅黑" panose="020B0503020204020204" pitchFamily="34" charset="-122"/>
                <a:ea typeface="微软雅黑" panose="020B0503020204020204" pitchFamily="34" charset="-122"/>
              </a:rPr>
              <a:t>添加标题</a:t>
            </a:r>
          </a:p>
        </p:txBody>
      </p:sp>
      <p:sp>
        <p:nvSpPr>
          <p:cNvPr id="24" name="TextBox 26"/>
          <p:cNvSpPr txBox="1">
            <a:spLocks noChangeArrowheads="1"/>
          </p:cNvSpPr>
          <p:nvPr/>
        </p:nvSpPr>
        <p:spPr bwMode="auto">
          <a:xfrm>
            <a:off x="5718720" y="3100183"/>
            <a:ext cx="122954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
        <p:nvSpPr>
          <p:cNvPr id="25" name="TextBox 27"/>
          <p:cNvSpPr txBox="1">
            <a:spLocks noChangeArrowheads="1"/>
          </p:cNvSpPr>
          <p:nvPr/>
        </p:nvSpPr>
        <p:spPr bwMode="auto">
          <a:xfrm>
            <a:off x="2264879" y="3024573"/>
            <a:ext cx="1712641" cy="673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29" name="TextBox 28"/>
          <p:cNvSpPr txBox="1">
            <a:spLocks noChangeArrowheads="1"/>
          </p:cNvSpPr>
          <p:nvPr/>
        </p:nvSpPr>
        <p:spPr bwMode="auto">
          <a:xfrm>
            <a:off x="2849839" y="1217515"/>
            <a:ext cx="1684076"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此处添加文本</a:t>
            </a:r>
            <a:endParaRPr lang="en-US" sz="1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ppt_x</p:attrName>
                                        </p:attrNameLst>
                                      </p:cBhvr>
                                      <p:tavLst>
                                        <p:tav tm="0">
                                          <p:val>
                                            <p:strVal val="#ppt_x+#ppt_w*1.125000"/>
                                          </p:val>
                                        </p:tav>
                                        <p:tav tm="100000">
                                          <p:val>
                                            <p:strVal val="#ppt_x"/>
                                          </p:val>
                                        </p:tav>
                                      </p:tavLst>
                                    </p:anim>
                                    <p:animEffect transition="in" filter="wipe(left)">
                                      <p:cBhvr>
                                        <p:cTn id="8" dur="500"/>
                                        <p:tgtEl>
                                          <p:spTgt spid="18"/>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p:tgtEl>
                                          <p:spTgt spid="20"/>
                                        </p:tgtEl>
                                        <p:attrNameLst>
                                          <p:attrName>ppt_y</p:attrName>
                                        </p:attrNameLst>
                                      </p:cBhvr>
                                      <p:tavLst>
                                        <p:tav tm="0">
                                          <p:val>
                                            <p:strVal val="#ppt_y+#ppt_h*1.125000"/>
                                          </p:val>
                                        </p:tav>
                                        <p:tav tm="100000">
                                          <p:val>
                                            <p:strVal val="#ppt_y"/>
                                          </p:val>
                                        </p:tav>
                                      </p:tavLst>
                                    </p:anim>
                                    <p:animEffect transition="in" filter="wipe(up)">
                                      <p:cBhvr>
                                        <p:cTn id="16" dur="500"/>
                                        <p:tgtEl>
                                          <p:spTgt spid="20"/>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p:tgtEl>
                                          <p:spTgt spid="21"/>
                                        </p:tgtEl>
                                        <p:attrNameLst>
                                          <p:attrName>ppt_y</p:attrName>
                                        </p:attrNameLst>
                                      </p:cBhvr>
                                      <p:tavLst>
                                        <p:tav tm="0">
                                          <p:val>
                                            <p:strVal val="#ppt_y+#ppt_h*1.125000"/>
                                          </p:val>
                                        </p:tav>
                                        <p:tav tm="100000">
                                          <p:val>
                                            <p:strVal val="#ppt_y"/>
                                          </p:val>
                                        </p:tav>
                                      </p:tavLst>
                                    </p:anim>
                                    <p:animEffect transition="in" filter="wipe(up)">
                                      <p:cBhvr>
                                        <p:cTn id="20" dur="500"/>
                                        <p:tgtEl>
                                          <p:spTgt spid="21"/>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p:tgtEl>
                                          <p:spTgt spid="22"/>
                                        </p:tgtEl>
                                        <p:attrNameLst>
                                          <p:attrName>ppt_y</p:attrName>
                                        </p:attrNameLst>
                                      </p:cBhvr>
                                      <p:tavLst>
                                        <p:tav tm="0">
                                          <p:val>
                                            <p:strVal val="#ppt_y-#ppt_h*1.125000"/>
                                          </p:val>
                                        </p:tav>
                                        <p:tav tm="100000">
                                          <p:val>
                                            <p:strVal val="#ppt_y"/>
                                          </p:val>
                                        </p:tav>
                                      </p:tavLst>
                                    </p:anim>
                                    <p:animEffect transition="in" filter="wipe(down)">
                                      <p:cBhvr>
                                        <p:cTn id="24" dur="500"/>
                                        <p:tgtEl>
                                          <p:spTgt spid="22"/>
                                        </p:tgtEl>
                                      </p:cBhvr>
                                    </p:animEffect>
                                  </p:childTnLst>
                                </p:cTn>
                              </p:par>
                              <p:par>
                                <p:cTn id="25" presetID="12" presetClass="entr" presetSubtype="2"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ppt_x</p:attrName>
                                        </p:attrNameLst>
                                      </p:cBhvr>
                                      <p:tavLst>
                                        <p:tav tm="0">
                                          <p:val>
                                            <p:strVal val="#ppt_x+#ppt_w*1.125000"/>
                                          </p:val>
                                        </p:tav>
                                        <p:tav tm="100000">
                                          <p:val>
                                            <p:strVal val="#ppt_x"/>
                                          </p:val>
                                        </p:tav>
                                      </p:tavLst>
                                    </p:anim>
                                    <p:animEffect transition="in" filter="wipe(left)">
                                      <p:cBhvr>
                                        <p:cTn id="28" dur="500"/>
                                        <p:tgtEl>
                                          <p:spTgt spid="19"/>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p:tgtEl>
                                          <p:spTgt spid="23"/>
                                        </p:tgtEl>
                                        <p:attrNameLst>
                                          <p:attrName>ppt_y</p:attrName>
                                        </p:attrNameLst>
                                      </p:cBhvr>
                                      <p:tavLst>
                                        <p:tav tm="0">
                                          <p:val>
                                            <p:strVal val="#ppt_y-#ppt_h*1.125000"/>
                                          </p:val>
                                        </p:tav>
                                        <p:tav tm="100000">
                                          <p:val>
                                            <p:strVal val="#ppt_y"/>
                                          </p:val>
                                        </p:tav>
                                      </p:tavLst>
                                    </p:anim>
                                    <p:animEffect transition="in" filter="wipe(down)">
                                      <p:cBhvr>
                                        <p:cTn id="32" dur="500"/>
                                        <p:tgtEl>
                                          <p:spTgt spid="23"/>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p:tgtEl>
                                          <p:spTgt spid="17"/>
                                        </p:tgtEl>
                                        <p:attrNameLst>
                                          <p:attrName>ppt_x</p:attrName>
                                        </p:attrNameLst>
                                      </p:cBhvr>
                                      <p:tavLst>
                                        <p:tav tm="0">
                                          <p:val>
                                            <p:strVal val="#ppt_x-#ppt_w*1.125000"/>
                                          </p:val>
                                        </p:tav>
                                        <p:tav tm="100000">
                                          <p:val>
                                            <p:strVal val="#ppt_x"/>
                                          </p:val>
                                        </p:tav>
                                      </p:tavLst>
                                    </p:anim>
                                    <p:animEffect transition="in" filter="wipe(right)">
                                      <p:cBhvr>
                                        <p:cTn id="36" dur="500"/>
                                        <p:tgtEl>
                                          <p:spTgt spid="17"/>
                                        </p:tgtEl>
                                      </p:cBhvr>
                                    </p:animEffect>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right)">
                                      <p:cBhvr>
                                        <p:cTn id="40" dur="500"/>
                                        <p:tgtEl>
                                          <p:spTgt spid="29"/>
                                        </p:tgtEl>
                                      </p:cBhvr>
                                    </p:animEffect>
                                  </p:childTnLst>
                                </p:cTn>
                              </p:par>
                            </p:childTnLst>
                          </p:cTn>
                        </p:par>
                        <p:par>
                          <p:cTn id="41" fill="hold">
                            <p:stCondLst>
                              <p:cond delay="1000"/>
                            </p:stCondLst>
                            <p:childTnLst>
                              <p:par>
                                <p:cTn id="42" presetID="22" presetClass="entr" presetSubtype="1"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up)">
                                      <p:cBhvr>
                                        <p:cTn id="44" dur="500"/>
                                        <p:tgtEl>
                                          <p:spTgt spid="2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up)">
                                      <p:cBhvr>
                                        <p:cTn id="4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autoUpdateAnimBg="0"/>
      <p:bldP spid="17" grpId="0" autoUpdateAnimBg="0"/>
      <p:bldP spid="18" grpId="0" animBg="1" autoUpdateAnimBg="0"/>
      <p:bldP spid="19" grpId="0" autoUpdateAnimBg="0"/>
      <p:bldP spid="20" grpId="0" animBg="1" autoUpdateAnimBg="0"/>
      <p:bldP spid="21" grpId="0" autoUpdateAnimBg="0"/>
      <p:bldP spid="22" grpId="0" animBg="1" autoUpdateAnimBg="0"/>
      <p:bldP spid="23" grpId="0" autoUpdateAnimBg="0"/>
      <p:bldP spid="24" grpId="0" autoUpdateAnimBg="0"/>
      <p:bldP spid="25" grpId="0" autoUpdateAnimBg="0"/>
      <p:bldP spid="29"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Oval 6"/>
          <p:cNvSpPr>
            <a:spLocks noChangeArrowheads="1"/>
          </p:cNvSpPr>
          <p:nvPr/>
        </p:nvSpPr>
        <p:spPr bwMode="auto">
          <a:xfrm>
            <a:off x="593891" y="2517003"/>
            <a:ext cx="1962574" cy="1962574"/>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6" name="Oval 7"/>
          <p:cNvSpPr>
            <a:spLocks noChangeArrowheads="1"/>
          </p:cNvSpPr>
          <p:nvPr/>
        </p:nvSpPr>
        <p:spPr bwMode="auto">
          <a:xfrm>
            <a:off x="3190822" y="2789552"/>
            <a:ext cx="1611477" cy="1609096"/>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 name="Oval 8"/>
          <p:cNvSpPr>
            <a:spLocks noChangeArrowheads="1"/>
          </p:cNvSpPr>
          <p:nvPr/>
        </p:nvSpPr>
        <p:spPr bwMode="auto">
          <a:xfrm>
            <a:off x="5437843" y="3038295"/>
            <a:ext cx="1303225" cy="1303226"/>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8" name="Oval 9"/>
          <p:cNvSpPr>
            <a:spLocks noChangeArrowheads="1"/>
          </p:cNvSpPr>
          <p:nvPr/>
        </p:nvSpPr>
        <p:spPr bwMode="auto">
          <a:xfrm>
            <a:off x="7376613" y="3212056"/>
            <a:ext cx="1146125" cy="1146125"/>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 name="Freeform 10"/>
          <p:cNvSpPr/>
          <p:nvPr/>
        </p:nvSpPr>
        <p:spPr bwMode="auto">
          <a:xfrm>
            <a:off x="1775722" y="2036178"/>
            <a:ext cx="2101823" cy="671250"/>
          </a:xfrm>
          <a:custGeom>
            <a:avLst/>
            <a:gdLst>
              <a:gd name="T0" fmla="*/ 0 w 3292"/>
              <a:gd name="T1" fmla="*/ 650 h 1052"/>
              <a:gd name="T2" fmla="*/ 1668 w 3292"/>
              <a:gd name="T3" fmla="*/ 55 h 1052"/>
              <a:gd name="T4" fmla="*/ 3292 w 3292"/>
              <a:gd name="T5" fmla="*/ 1052 h 1052"/>
            </a:gdLst>
            <a:ahLst/>
            <a:cxnLst>
              <a:cxn ang="0">
                <a:pos x="T0" y="T1"/>
              </a:cxn>
              <a:cxn ang="0">
                <a:pos x="T2" y="T3"/>
              </a:cxn>
              <a:cxn ang="0">
                <a:pos x="T4" y="T5"/>
              </a:cxn>
            </a:cxnLst>
            <a:rect l="0" t="0" r="r" b="b"/>
            <a:pathLst>
              <a:path w="3292" h="1052">
                <a:moveTo>
                  <a:pt x="0" y="650"/>
                </a:moveTo>
                <a:cubicBezTo>
                  <a:pt x="428" y="234"/>
                  <a:pt x="1027" y="0"/>
                  <a:pt x="1668" y="55"/>
                </a:cubicBezTo>
                <a:cubicBezTo>
                  <a:pt x="2362" y="115"/>
                  <a:pt x="2949" y="502"/>
                  <a:pt x="3292" y="1052"/>
                </a:cubicBezTo>
              </a:path>
            </a:pathLst>
          </a:custGeom>
          <a:noFill/>
          <a:ln w="11" cap="flat" cmpd="sng">
            <a:solidFill>
              <a:schemeClr val="bg1"/>
            </a:solidFill>
            <a:prstDash val="dash"/>
            <a:rou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 name="Freeform 11"/>
          <p:cNvSpPr/>
          <p:nvPr/>
        </p:nvSpPr>
        <p:spPr bwMode="auto">
          <a:xfrm>
            <a:off x="4264344" y="2406322"/>
            <a:ext cx="1866171" cy="573657"/>
          </a:xfrm>
          <a:custGeom>
            <a:avLst/>
            <a:gdLst>
              <a:gd name="T0" fmla="*/ 0 w 2923"/>
              <a:gd name="T1" fmla="*/ 592 h 899"/>
              <a:gd name="T2" fmla="*/ 1469 w 2923"/>
              <a:gd name="T3" fmla="*/ 40 h 899"/>
              <a:gd name="T4" fmla="*/ 2923 w 2923"/>
              <a:gd name="T5" fmla="*/ 899 h 899"/>
            </a:gdLst>
            <a:ahLst/>
            <a:cxnLst>
              <a:cxn ang="0">
                <a:pos x="T0" y="T1"/>
              </a:cxn>
              <a:cxn ang="0">
                <a:pos x="T2" y="T3"/>
              </a:cxn>
              <a:cxn ang="0">
                <a:pos x="T4" y="T5"/>
              </a:cxn>
            </a:cxnLst>
            <a:rect l="0" t="0" r="r" b="b"/>
            <a:pathLst>
              <a:path w="2923" h="899">
                <a:moveTo>
                  <a:pt x="0" y="592"/>
                </a:moveTo>
                <a:cubicBezTo>
                  <a:pt x="373" y="217"/>
                  <a:pt x="900" y="0"/>
                  <a:pt x="1469" y="40"/>
                </a:cubicBezTo>
                <a:cubicBezTo>
                  <a:pt x="2085" y="83"/>
                  <a:pt x="2611" y="417"/>
                  <a:pt x="2923" y="899"/>
                </a:cubicBezTo>
              </a:path>
            </a:pathLst>
          </a:custGeom>
          <a:noFill/>
          <a:ln w="11" cap="flat" cmpd="sng">
            <a:solidFill>
              <a:schemeClr val="tx1"/>
            </a:solidFill>
            <a:prstDash val="dash"/>
            <a:rou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1" name="Freeform 12"/>
          <p:cNvSpPr/>
          <p:nvPr/>
        </p:nvSpPr>
        <p:spPr bwMode="auto">
          <a:xfrm>
            <a:off x="6454239" y="2703862"/>
            <a:ext cx="1619808" cy="454641"/>
          </a:xfrm>
          <a:custGeom>
            <a:avLst/>
            <a:gdLst>
              <a:gd name="T0" fmla="*/ 0 w 2537"/>
              <a:gd name="T1" fmla="*/ 540 h 712"/>
              <a:gd name="T2" fmla="*/ 1252 w 2537"/>
              <a:gd name="T3" fmla="*/ 16 h 712"/>
              <a:gd name="T4" fmla="*/ 2537 w 2537"/>
              <a:gd name="T5" fmla="*/ 712 h 712"/>
            </a:gdLst>
            <a:ahLst/>
            <a:cxnLst>
              <a:cxn ang="0">
                <a:pos x="T0" y="T1"/>
              </a:cxn>
              <a:cxn ang="0">
                <a:pos x="T2" y="T3"/>
              </a:cxn>
              <a:cxn ang="0">
                <a:pos x="T4" y="T5"/>
              </a:cxn>
            </a:cxnLst>
            <a:rect l="0" t="0" r="r" b="b"/>
            <a:pathLst>
              <a:path w="2537" h="712">
                <a:moveTo>
                  <a:pt x="0" y="540"/>
                </a:moveTo>
                <a:cubicBezTo>
                  <a:pt x="310" y="204"/>
                  <a:pt x="759" y="0"/>
                  <a:pt x="1252" y="16"/>
                </a:cubicBezTo>
                <a:cubicBezTo>
                  <a:pt x="1787" y="33"/>
                  <a:pt x="2253" y="306"/>
                  <a:pt x="2537" y="712"/>
                </a:cubicBezTo>
              </a:path>
            </a:pathLst>
          </a:custGeom>
          <a:noFill/>
          <a:ln w="11" cap="flat" cmpd="sng">
            <a:solidFill>
              <a:schemeClr val="bg2"/>
            </a:solidFill>
            <a:prstDash val="dash"/>
            <a:round/>
            <a:tailEnd type="triangle" w="lg" len="lg"/>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2" name="TextBox 10"/>
          <p:cNvSpPr txBox="1">
            <a:spLocks noChangeArrowheads="1"/>
          </p:cNvSpPr>
          <p:nvPr/>
        </p:nvSpPr>
        <p:spPr bwMode="auto">
          <a:xfrm>
            <a:off x="2556464" y="1206639"/>
            <a:ext cx="4347655" cy="47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单击此处添加文本单击此处添加文本单击此处添加文本单击此处添加</a:t>
            </a:r>
            <a:r>
              <a:rPr lang="zh-CN" altLang="en-US" sz="1000" dirty="0" smtClean="0">
                <a:solidFill>
                  <a:schemeClr val="accent1"/>
                </a:solidFill>
                <a:latin typeface="微软雅黑" panose="020B0503020204020204" pitchFamily="34" charset="-122"/>
                <a:ea typeface="微软雅黑" panose="020B0503020204020204" pitchFamily="34" charset="-122"/>
              </a:rPr>
              <a:t>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3" name="单圆角矩形 11"/>
          <p:cNvSpPr/>
          <p:nvPr/>
        </p:nvSpPr>
        <p:spPr bwMode="auto">
          <a:xfrm>
            <a:off x="2198130" y="1275606"/>
            <a:ext cx="285638" cy="383232"/>
          </a:xfrm>
          <a:custGeom>
            <a:avLst/>
            <a:gdLst>
              <a:gd name="T0" fmla="*/ 0 w 380640"/>
              <a:gd name="T1" fmla="*/ 0 h 510062"/>
              <a:gd name="T2" fmla="*/ 317199 w 380640"/>
              <a:gd name="T3" fmla="*/ 0 h 510062"/>
              <a:gd name="T4" fmla="*/ 380640 w 380640"/>
              <a:gd name="T5" fmla="*/ 63441 h 510062"/>
              <a:gd name="T6" fmla="*/ 380640 w 380640"/>
              <a:gd name="T7" fmla="*/ 510062 h 510062"/>
              <a:gd name="T8" fmla="*/ 0 w 380640"/>
              <a:gd name="T9" fmla="*/ 510062 h 510062"/>
              <a:gd name="T10" fmla="*/ 0 w 380640"/>
              <a:gd name="T11" fmla="*/ 0 h 510062"/>
            </a:gdLst>
            <a:ahLst/>
            <a:cxnLst>
              <a:cxn ang="0">
                <a:pos x="T0" y="T1"/>
              </a:cxn>
              <a:cxn ang="0">
                <a:pos x="T2" y="T3"/>
              </a:cxn>
              <a:cxn ang="0">
                <a:pos x="T4" y="T5"/>
              </a:cxn>
              <a:cxn ang="0">
                <a:pos x="T6" y="T7"/>
              </a:cxn>
              <a:cxn ang="0">
                <a:pos x="T8" y="T9"/>
              </a:cxn>
              <a:cxn ang="0">
                <a:pos x="T10" y="T11"/>
              </a:cxn>
            </a:cxnLst>
            <a:rect l="0" t="0" r="r" b="b"/>
            <a:pathLst>
              <a:path w="380640" h="510062">
                <a:moveTo>
                  <a:pt x="0" y="0"/>
                </a:moveTo>
                <a:lnTo>
                  <a:pt x="317199" y="0"/>
                </a:lnTo>
                <a:cubicBezTo>
                  <a:pt x="352236" y="0"/>
                  <a:pt x="380640" y="28404"/>
                  <a:pt x="380640" y="63441"/>
                </a:cubicBezTo>
                <a:lnTo>
                  <a:pt x="380640" y="510062"/>
                </a:lnTo>
                <a:lnTo>
                  <a:pt x="0" y="510062"/>
                </a:lnTo>
                <a:lnTo>
                  <a:pt x="0" y="0"/>
                </a:lnTo>
                <a:close/>
              </a:path>
            </a:pathLst>
          </a:cu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 name="TextBox 12"/>
          <p:cNvSpPr txBox="1">
            <a:spLocks noChangeArrowheads="1"/>
          </p:cNvSpPr>
          <p:nvPr/>
        </p:nvSpPr>
        <p:spPr bwMode="auto">
          <a:xfrm>
            <a:off x="3405051" y="3373947"/>
            <a:ext cx="1224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smtClean="0">
                <a:solidFill>
                  <a:schemeClr val="accent2"/>
                </a:solidFill>
                <a:latin typeface="微软雅黑" panose="020B0503020204020204" pitchFamily="34" charset="-122"/>
                <a:ea typeface="微软雅黑" panose="020B0503020204020204" pitchFamily="34" charset="-122"/>
              </a:rPr>
              <a:t>标题</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sp>
        <p:nvSpPr>
          <p:cNvPr id="15" name="TextBox 14"/>
          <p:cNvSpPr txBox="1">
            <a:spLocks noChangeArrowheads="1"/>
          </p:cNvSpPr>
          <p:nvPr/>
        </p:nvSpPr>
        <p:spPr bwMode="auto">
          <a:xfrm>
            <a:off x="915235" y="3219224"/>
            <a:ext cx="131988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dirty="0">
                <a:solidFill>
                  <a:schemeClr val="accent2"/>
                </a:solidFill>
                <a:latin typeface="微软雅黑" panose="020B0503020204020204" pitchFamily="34" charset="-122"/>
                <a:ea typeface="微软雅黑" panose="020B0503020204020204" pitchFamily="34" charset="-122"/>
              </a:rPr>
              <a:t>标题</a:t>
            </a:r>
          </a:p>
        </p:txBody>
      </p:sp>
      <p:sp>
        <p:nvSpPr>
          <p:cNvPr id="16" name="TextBox 15"/>
          <p:cNvSpPr txBox="1">
            <a:spLocks noChangeArrowheads="1"/>
          </p:cNvSpPr>
          <p:nvPr/>
        </p:nvSpPr>
        <p:spPr bwMode="auto">
          <a:xfrm>
            <a:off x="5477118" y="3503673"/>
            <a:ext cx="12246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500" dirty="0" smtClean="0">
                <a:solidFill>
                  <a:schemeClr val="accent2"/>
                </a:solidFill>
                <a:latin typeface="微软雅黑" panose="020B0503020204020204" pitchFamily="34" charset="-122"/>
                <a:ea typeface="微软雅黑" panose="020B0503020204020204" pitchFamily="34" charset="-122"/>
              </a:rPr>
              <a:t>标题</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sp>
        <p:nvSpPr>
          <p:cNvPr id="17" name="TextBox 16"/>
          <p:cNvSpPr txBox="1">
            <a:spLocks noChangeArrowheads="1"/>
          </p:cNvSpPr>
          <p:nvPr/>
        </p:nvSpPr>
        <p:spPr bwMode="auto">
          <a:xfrm>
            <a:off x="7337340" y="3616737"/>
            <a:ext cx="1224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200" dirty="0" smtClean="0">
                <a:solidFill>
                  <a:schemeClr val="accent2"/>
                </a:solidFill>
                <a:latin typeface="微软雅黑" panose="020B0503020204020204" pitchFamily="34" charset="-122"/>
                <a:ea typeface="微软雅黑" panose="020B0503020204020204" pitchFamily="34" charset="-122"/>
              </a:rPr>
              <a:t>标题</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290">
                                          <p:stCondLst>
                                            <p:cond delay="0"/>
                                          </p:stCondLst>
                                        </p:cTn>
                                        <p:tgtEl>
                                          <p:spTgt spid="5"/>
                                        </p:tgtEl>
                                      </p:cBhvr>
                                    </p:animEffect>
                                    <p:anim calcmode="lin" valueType="num">
                                      <p:cBhvr>
                                        <p:cTn id="8"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13" dur="13">
                                          <p:stCondLst>
                                            <p:cond delay="325"/>
                                          </p:stCondLst>
                                        </p:cTn>
                                        <p:tgtEl>
                                          <p:spTgt spid="5"/>
                                        </p:tgtEl>
                                      </p:cBhvr>
                                      <p:to x="100000" y="60000"/>
                                    </p:animScale>
                                    <p:animScale>
                                      <p:cBhvr>
                                        <p:cTn id="14" dur="83" decel="50000">
                                          <p:stCondLst>
                                            <p:cond delay="338"/>
                                          </p:stCondLst>
                                        </p:cTn>
                                        <p:tgtEl>
                                          <p:spTgt spid="5"/>
                                        </p:tgtEl>
                                      </p:cBhvr>
                                      <p:to x="100000" y="100000"/>
                                    </p:animScale>
                                    <p:animScale>
                                      <p:cBhvr>
                                        <p:cTn id="15" dur="13">
                                          <p:stCondLst>
                                            <p:cond delay="656"/>
                                          </p:stCondLst>
                                        </p:cTn>
                                        <p:tgtEl>
                                          <p:spTgt spid="5"/>
                                        </p:tgtEl>
                                      </p:cBhvr>
                                      <p:to x="100000" y="80000"/>
                                    </p:animScale>
                                    <p:animScale>
                                      <p:cBhvr>
                                        <p:cTn id="16" dur="83" decel="50000">
                                          <p:stCondLst>
                                            <p:cond delay="669"/>
                                          </p:stCondLst>
                                        </p:cTn>
                                        <p:tgtEl>
                                          <p:spTgt spid="5"/>
                                        </p:tgtEl>
                                      </p:cBhvr>
                                      <p:to x="100000" y="100000"/>
                                    </p:animScale>
                                    <p:animScale>
                                      <p:cBhvr>
                                        <p:cTn id="17" dur="13">
                                          <p:stCondLst>
                                            <p:cond delay="821"/>
                                          </p:stCondLst>
                                        </p:cTn>
                                        <p:tgtEl>
                                          <p:spTgt spid="5"/>
                                        </p:tgtEl>
                                      </p:cBhvr>
                                      <p:to x="100000" y="90000"/>
                                    </p:animScale>
                                    <p:animScale>
                                      <p:cBhvr>
                                        <p:cTn id="18" dur="83" decel="50000">
                                          <p:stCondLst>
                                            <p:cond delay="834"/>
                                          </p:stCondLst>
                                        </p:cTn>
                                        <p:tgtEl>
                                          <p:spTgt spid="5"/>
                                        </p:tgtEl>
                                      </p:cBhvr>
                                      <p:to x="100000" y="100000"/>
                                    </p:animScale>
                                    <p:animScale>
                                      <p:cBhvr>
                                        <p:cTn id="19" dur="13">
                                          <p:stCondLst>
                                            <p:cond delay="904"/>
                                          </p:stCondLst>
                                        </p:cTn>
                                        <p:tgtEl>
                                          <p:spTgt spid="5"/>
                                        </p:tgtEl>
                                      </p:cBhvr>
                                      <p:to x="100000" y="95000"/>
                                    </p:animScale>
                                    <p:animScale>
                                      <p:cBhvr>
                                        <p:cTn id="20" dur="83" decel="50000">
                                          <p:stCondLst>
                                            <p:cond delay="917"/>
                                          </p:stCondLst>
                                        </p:cTn>
                                        <p:tgtEl>
                                          <p:spTgt spid="5"/>
                                        </p:tgtEl>
                                      </p:cBhvr>
                                      <p:to x="100000" y="100000"/>
                                    </p:animScale>
                                  </p:childTnLst>
                                </p:cTn>
                              </p:par>
                              <p:par>
                                <p:cTn id="21" presetID="26" presetClass="entr" presetSubtype="0" fill="hold" grpId="0" nodeType="withEffect">
                                  <p:stCondLst>
                                    <p:cond delay="20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290">
                                          <p:stCondLst>
                                            <p:cond delay="0"/>
                                          </p:stCondLst>
                                        </p:cTn>
                                        <p:tgtEl>
                                          <p:spTgt spid="6"/>
                                        </p:tgtEl>
                                      </p:cBhvr>
                                    </p:animEffect>
                                    <p:anim calcmode="lin" valueType="num">
                                      <p:cBhvr>
                                        <p:cTn id="24"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29" dur="13">
                                          <p:stCondLst>
                                            <p:cond delay="325"/>
                                          </p:stCondLst>
                                        </p:cTn>
                                        <p:tgtEl>
                                          <p:spTgt spid="6"/>
                                        </p:tgtEl>
                                      </p:cBhvr>
                                      <p:to x="100000" y="60000"/>
                                    </p:animScale>
                                    <p:animScale>
                                      <p:cBhvr>
                                        <p:cTn id="30" dur="83" decel="50000">
                                          <p:stCondLst>
                                            <p:cond delay="338"/>
                                          </p:stCondLst>
                                        </p:cTn>
                                        <p:tgtEl>
                                          <p:spTgt spid="6"/>
                                        </p:tgtEl>
                                      </p:cBhvr>
                                      <p:to x="100000" y="100000"/>
                                    </p:animScale>
                                    <p:animScale>
                                      <p:cBhvr>
                                        <p:cTn id="31" dur="13">
                                          <p:stCondLst>
                                            <p:cond delay="656"/>
                                          </p:stCondLst>
                                        </p:cTn>
                                        <p:tgtEl>
                                          <p:spTgt spid="6"/>
                                        </p:tgtEl>
                                      </p:cBhvr>
                                      <p:to x="100000" y="80000"/>
                                    </p:animScale>
                                    <p:animScale>
                                      <p:cBhvr>
                                        <p:cTn id="32" dur="83" decel="50000">
                                          <p:stCondLst>
                                            <p:cond delay="669"/>
                                          </p:stCondLst>
                                        </p:cTn>
                                        <p:tgtEl>
                                          <p:spTgt spid="6"/>
                                        </p:tgtEl>
                                      </p:cBhvr>
                                      <p:to x="100000" y="100000"/>
                                    </p:animScale>
                                    <p:animScale>
                                      <p:cBhvr>
                                        <p:cTn id="33" dur="13">
                                          <p:stCondLst>
                                            <p:cond delay="821"/>
                                          </p:stCondLst>
                                        </p:cTn>
                                        <p:tgtEl>
                                          <p:spTgt spid="6"/>
                                        </p:tgtEl>
                                      </p:cBhvr>
                                      <p:to x="100000" y="90000"/>
                                    </p:animScale>
                                    <p:animScale>
                                      <p:cBhvr>
                                        <p:cTn id="34" dur="83" decel="50000">
                                          <p:stCondLst>
                                            <p:cond delay="834"/>
                                          </p:stCondLst>
                                        </p:cTn>
                                        <p:tgtEl>
                                          <p:spTgt spid="6"/>
                                        </p:tgtEl>
                                      </p:cBhvr>
                                      <p:to x="100000" y="100000"/>
                                    </p:animScale>
                                    <p:animScale>
                                      <p:cBhvr>
                                        <p:cTn id="35" dur="13">
                                          <p:stCondLst>
                                            <p:cond delay="904"/>
                                          </p:stCondLst>
                                        </p:cTn>
                                        <p:tgtEl>
                                          <p:spTgt spid="6"/>
                                        </p:tgtEl>
                                      </p:cBhvr>
                                      <p:to x="100000" y="95000"/>
                                    </p:animScale>
                                    <p:animScale>
                                      <p:cBhvr>
                                        <p:cTn id="36" dur="83" decel="50000">
                                          <p:stCondLst>
                                            <p:cond delay="917"/>
                                          </p:stCondLst>
                                        </p:cTn>
                                        <p:tgtEl>
                                          <p:spTgt spid="6"/>
                                        </p:tgtEl>
                                      </p:cBhvr>
                                      <p:to x="100000" y="100000"/>
                                    </p:animScale>
                                  </p:childTnLst>
                                </p:cTn>
                              </p:par>
                              <p:par>
                                <p:cTn id="37" presetID="26" presetClass="entr" presetSubtype="0" fill="hold" grpId="0" nodeType="withEffect">
                                  <p:stCondLst>
                                    <p:cond delay="40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290">
                                          <p:stCondLst>
                                            <p:cond delay="0"/>
                                          </p:stCondLst>
                                        </p:cTn>
                                        <p:tgtEl>
                                          <p:spTgt spid="7"/>
                                        </p:tgtEl>
                                      </p:cBhvr>
                                    </p:animEffect>
                                    <p:anim calcmode="lin" valueType="num">
                                      <p:cBhvr>
                                        <p:cTn id="40"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45" dur="13">
                                          <p:stCondLst>
                                            <p:cond delay="325"/>
                                          </p:stCondLst>
                                        </p:cTn>
                                        <p:tgtEl>
                                          <p:spTgt spid="7"/>
                                        </p:tgtEl>
                                      </p:cBhvr>
                                      <p:to x="100000" y="60000"/>
                                    </p:animScale>
                                    <p:animScale>
                                      <p:cBhvr>
                                        <p:cTn id="46" dur="83" decel="50000">
                                          <p:stCondLst>
                                            <p:cond delay="338"/>
                                          </p:stCondLst>
                                        </p:cTn>
                                        <p:tgtEl>
                                          <p:spTgt spid="7"/>
                                        </p:tgtEl>
                                      </p:cBhvr>
                                      <p:to x="100000" y="100000"/>
                                    </p:animScale>
                                    <p:animScale>
                                      <p:cBhvr>
                                        <p:cTn id="47" dur="13">
                                          <p:stCondLst>
                                            <p:cond delay="656"/>
                                          </p:stCondLst>
                                        </p:cTn>
                                        <p:tgtEl>
                                          <p:spTgt spid="7"/>
                                        </p:tgtEl>
                                      </p:cBhvr>
                                      <p:to x="100000" y="80000"/>
                                    </p:animScale>
                                    <p:animScale>
                                      <p:cBhvr>
                                        <p:cTn id="48" dur="83" decel="50000">
                                          <p:stCondLst>
                                            <p:cond delay="669"/>
                                          </p:stCondLst>
                                        </p:cTn>
                                        <p:tgtEl>
                                          <p:spTgt spid="7"/>
                                        </p:tgtEl>
                                      </p:cBhvr>
                                      <p:to x="100000" y="100000"/>
                                    </p:animScale>
                                    <p:animScale>
                                      <p:cBhvr>
                                        <p:cTn id="49" dur="13">
                                          <p:stCondLst>
                                            <p:cond delay="821"/>
                                          </p:stCondLst>
                                        </p:cTn>
                                        <p:tgtEl>
                                          <p:spTgt spid="7"/>
                                        </p:tgtEl>
                                      </p:cBhvr>
                                      <p:to x="100000" y="90000"/>
                                    </p:animScale>
                                    <p:animScale>
                                      <p:cBhvr>
                                        <p:cTn id="50" dur="83" decel="50000">
                                          <p:stCondLst>
                                            <p:cond delay="834"/>
                                          </p:stCondLst>
                                        </p:cTn>
                                        <p:tgtEl>
                                          <p:spTgt spid="7"/>
                                        </p:tgtEl>
                                      </p:cBhvr>
                                      <p:to x="100000" y="100000"/>
                                    </p:animScale>
                                    <p:animScale>
                                      <p:cBhvr>
                                        <p:cTn id="51" dur="13">
                                          <p:stCondLst>
                                            <p:cond delay="904"/>
                                          </p:stCondLst>
                                        </p:cTn>
                                        <p:tgtEl>
                                          <p:spTgt spid="7"/>
                                        </p:tgtEl>
                                      </p:cBhvr>
                                      <p:to x="100000" y="95000"/>
                                    </p:animScale>
                                    <p:animScale>
                                      <p:cBhvr>
                                        <p:cTn id="52" dur="83" decel="50000">
                                          <p:stCondLst>
                                            <p:cond delay="917"/>
                                          </p:stCondLst>
                                        </p:cTn>
                                        <p:tgtEl>
                                          <p:spTgt spid="7"/>
                                        </p:tgtEl>
                                      </p:cBhvr>
                                      <p:to x="100000" y="100000"/>
                                    </p:animScale>
                                  </p:childTnLst>
                                </p:cTn>
                              </p:par>
                              <p:par>
                                <p:cTn id="53" presetID="26" presetClass="entr" presetSubtype="0" fill="hold" grpId="0" nodeType="withEffect">
                                  <p:stCondLst>
                                    <p:cond delay="600"/>
                                  </p:stCondLst>
                                  <p:childTnLst>
                                    <p:set>
                                      <p:cBhvr>
                                        <p:cTn id="54" dur="1" fill="hold">
                                          <p:stCondLst>
                                            <p:cond delay="0"/>
                                          </p:stCondLst>
                                        </p:cTn>
                                        <p:tgtEl>
                                          <p:spTgt spid="8"/>
                                        </p:tgtEl>
                                        <p:attrNameLst>
                                          <p:attrName>style.visibility</p:attrName>
                                        </p:attrNameLst>
                                      </p:cBhvr>
                                      <p:to>
                                        <p:strVal val="visible"/>
                                      </p:to>
                                    </p:set>
                                    <p:animEffect transition="in" filter="wipe(down)">
                                      <p:cBhvr>
                                        <p:cTn id="55" dur="290">
                                          <p:stCondLst>
                                            <p:cond delay="0"/>
                                          </p:stCondLst>
                                        </p:cTn>
                                        <p:tgtEl>
                                          <p:spTgt spid="8"/>
                                        </p:tgtEl>
                                      </p:cBhvr>
                                    </p:animEffect>
                                    <p:anim calcmode="lin" valueType="num">
                                      <p:cBhvr>
                                        <p:cTn id="56" dur="911"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8"/>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8"/>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8"/>
                                        </p:tgtEl>
                                        <p:attrNameLst>
                                          <p:attrName>ppt_y</p:attrName>
                                        </p:attrNameLst>
                                      </p:cBhvr>
                                      <p:tavLst>
                                        <p:tav tm="0" fmla="#ppt_y-sin(pi*$)/81">
                                          <p:val>
                                            <p:fltVal val="0"/>
                                          </p:val>
                                        </p:tav>
                                        <p:tav tm="100000">
                                          <p:val>
                                            <p:fltVal val="1"/>
                                          </p:val>
                                        </p:tav>
                                      </p:tavLst>
                                    </p:anim>
                                    <p:animScale>
                                      <p:cBhvr>
                                        <p:cTn id="61" dur="13">
                                          <p:stCondLst>
                                            <p:cond delay="325"/>
                                          </p:stCondLst>
                                        </p:cTn>
                                        <p:tgtEl>
                                          <p:spTgt spid="8"/>
                                        </p:tgtEl>
                                      </p:cBhvr>
                                      <p:to x="100000" y="60000"/>
                                    </p:animScale>
                                    <p:animScale>
                                      <p:cBhvr>
                                        <p:cTn id="62" dur="83" decel="50000">
                                          <p:stCondLst>
                                            <p:cond delay="338"/>
                                          </p:stCondLst>
                                        </p:cTn>
                                        <p:tgtEl>
                                          <p:spTgt spid="8"/>
                                        </p:tgtEl>
                                      </p:cBhvr>
                                      <p:to x="100000" y="100000"/>
                                    </p:animScale>
                                    <p:animScale>
                                      <p:cBhvr>
                                        <p:cTn id="63" dur="13">
                                          <p:stCondLst>
                                            <p:cond delay="656"/>
                                          </p:stCondLst>
                                        </p:cTn>
                                        <p:tgtEl>
                                          <p:spTgt spid="8"/>
                                        </p:tgtEl>
                                      </p:cBhvr>
                                      <p:to x="100000" y="80000"/>
                                    </p:animScale>
                                    <p:animScale>
                                      <p:cBhvr>
                                        <p:cTn id="64" dur="83" decel="50000">
                                          <p:stCondLst>
                                            <p:cond delay="669"/>
                                          </p:stCondLst>
                                        </p:cTn>
                                        <p:tgtEl>
                                          <p:spTgt spid="8"/>
                                        </p:tgtEl>
                                      </p:cBhvr>
                                      <p:to x="100000" y="100000"/>
                                    </p:animScale>
                                    <p:animScale>
                                      <p:cBhvr>
                                        <p:cTn id="65" dur="13">
                                          <p:stCondLst>
                                            <p:cond delay="821"/>
                                          </p:stCondLst>
                                        </p:cTn>
                                        <p:tgtEl>
                                          <p:spTgt spid="8"/>
                                        </p:tgtEl>
                                      </p:cBhvr>
                                      <p:to x="100000" y="90000"/>
                                    </p:animScale>
                                    <p:animScale>
                                      <p:cBhvr>
                                        <p:cTn id="66" dur="83" decel="50000">
                                          <p:stCondLst>
                                            <p:cond delay="834"/>
                                          </p:stCondLst>
                                        </p:cTn>
                                        <p:tgtEl>
                                          <p:spTgt spid="8"/>
                                        </p:tgtEl>
                                      </p:cBhvr>
                                      <p:to x="100000" y="100000"/>
                                    </p:animScale>
                                    <p:animScale>
                                      <p:cBhvr>
                                        <p:cTn id="67" dur="13">
                                          <p:stCondLst>
                                            <p:cond delay="904"/>
                                          </p:stCondLst>
                                        </p:cTn>
                                        <p:tgtEl>
                                          <p:spTgt spid="8"/>
                                        </p:tgtEl>
                                      </p:cBhvr>
                                      <p:to x="100000" y="95000"/>
                                    </p:animScale>
                                    <p:animScale>
                                      <p:cBhvr>
                                        <p:cTn id="68" dur="83" decel="50000">
                                          <p:stCondLst>
                                            <p:cond delay="917"/>
                                          </p:stCondLst>
                                        </p:cTn>
                                        <p:tgtEl>
                                          <p:spTgt spid="8"/>
                                        </p:tgtEl>
                                      </p:cBhvr>
                                      <p:to x="100000" y="100000"/>
                                    </p:animScale>
                                  </p:childTnLst>
                                </p:cTn>
                              </p:par>
                            </p:childTnLst>
                          </p:cTn>
                        </p:par>
                        <p:par>
                          <p:cTn id="69" fill="hold">
                            <p:stCondLst>
                              <p:cond delay="1000"/>
                            </p:stCondLst>
                            <p:childTnLst>
                              <p:par>
                                <p:cTn id="70" presetID="56" presetClass="entr" presetSubtype="0" fill="hold" grpId="0" nodeType="afterEffect">
                                  <p:stCondLst>
                                    <p:cond delay="0"/>
                                  </p:stCondLst>
                                  <p:iterate type="lt">
                                    <p:tmPct val="10000"/>
                                  </p:iterate>
                                  <p:childTnLst>
                                    <p:set>
                                      <p:cBhvr>
                                        <p:cTn id="71" dur="1" fill="hold">
                                          <p:stCondLst>
                                            <p:cond delay="0"/>
                                          </p:stCondLst>
                                        </p:cTn>
                                        <p:tgtEl>
                                          <p:spTgt spid="15"/>
                                        </p:tgtEl>
                                        <p:attrNameLst>
                                          <p:attrName>style.visibility</p:attrName>
                                        </p:attrNameLst>
                                      </p:cBhvr>
                                      <p:to>
                                        <p:strVal val="visible"/>
                                      </p:to>
                                    </p:set>
                                    <p:anim by="(-#ppt_w*2)" calcmode="lin" valueType="num">
                                      <p:cBhvr rctx="PPT">
                                        <p:cTn id="72" dur="250" autoRev="1" fill="hold">
                                          <p:stCondLst>
                                            <p:cond delay="0"/>
                                          </p:stCondLst>
                                        </p:cTn>
                                        <p:tgtEl>
                                          <p:spTgt spid="15"/>
                                        </p:tgtEl>
                                        <p:attrNameLst>
                                          <p:attrName>ppt_w</p:attrName>
                                        </p:attrNameLst>
                                      </p:cBhvr>
                                    </p:anim>
                                    <p:anim by="(#ppt_w*0.50)" calcmode="lin" valueType="num">
                                      <p:cBhvr>
                                        <p:cTn id="73" dur="250" decel="50000" autoRev="1" fill="hold">
                                          <p:stCondLst>
                                            <p:cond delay="0"/>
                                          </p:stCondLst>
                                        </p:cTn>
                                        <p:tgtEl>
                                          <p:spTgt spid="15"/>
                                        </p:tgtEl>
                                        <p:attrNameLst>
                                          <p:attrName>ppt_x</p:attrName>
                                        </p:attrNameLst>
                                      </p:cBhvr>
                                    </p:anim>
                                    <p:anim from="(-#ppt_h/2)" to="(#ppt_y)" calcmode="lin" valueType="num">
                                      <p:cBhvr>
                                        <p:cTn id="74" dur="500" fill="hold">
                                          <p:stCondLst>
                                            <p:cond delay="0"/>
                                          </p:stCondLst>
                                        </p:cTn>
                                        <p:tgtEl>
                                          <p:spTgt spid="15"/>
                                        </p:tgtEl>
                                        <p:attrNameLst>
                                          <p:attrName>ppt_y</p:attrName>
                                        </p:attrNameLst>
                                      </p:cBhvr>
                                    </p:anim>
                                    <p:animRot by="21600000">
                                      <p:cBhvr>
                                        <p:cTn id="75" dur="500" fill="hold">
                                          <p:stCondLst>
                                            <p:cond delay="0"/>
                                          </p:stCondLst>
                                        </p:cTn>
                                        <p:tgtEl>
                                          <p:spTgt spid="15"/>
                                        </p:tgtEl>
                                        <p:attrNameLst>
                                          <p:attrName>r</p:attrName>
                                        </p:attrNameLst>
                                      </p:cBhvr>
                                    </p:animRot>
                                  </p:childTnLst>
                                </p:cTn>
                              </p:par>
                            </p:childTnLst>
                          </p:cTn>
                        </p:par>
                        <p:par>
                          <p:cTn id="76" fill="hold">
                            <p:stCondLst>
                              <p:cond delay="2150"/>
                            </p:stCondLst>
                            <p:childTnLst>
                              <p:par>
                                <p:cTn id="77" presetID="22" presetClass="entr" presetSubtype="8" fill="hold" grpId="0" nodeType="after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left)">
                                      <p:cBhvr>
                                        <p:cTn id="79" dur="500"/>
                                        <p:tgtEl>
                                          <p:spTgt spid="9"/>
                                        </p:tgtEl>
                                      </p:cBhvr>
                                    </p:animEffect>
                                  </p:childTnLst>
                                </p:cTn>
                              </p:par>
                            </p:childTnLst>
                          </p:cTn>
                        </p:par>
                        <p:par>
                          <p:cTn id="80" fill="hold">
                            <p:stCondLst>
                              <p:cond delay="2650"/>
                            </p:stCondLst>
                            <p:childTnLst>
                              <p:par>
                                <p:cTn id="81" presetID="56" presetClass="entr" presetSubtype="0" fill="hold" grpId="0" nodeType="afterEffect">
                                  <p:stCondLst>
                                    <p:cond delay="0"/>
                                  </p:stCondLst>
                                  <p:iterate type="lt">
                                    <p:tmPct val="10000"/>
                                  </p:iterate>
                                  <p:childTnLst>
                                    <p:set>
                                      <p:cBhvr>
                                        <p:cTn id="82" dur="1" fill="hold">
                                          <p:stCondLst>
                                            <p:cond delay="0"/>
                                          </p:stCondLst>
                                        </p:cTn>
                                        <p:tgtEl>
                                          <p:spTgt spid="14"/>
                                        </p:tgtEl>
                                        <p:attrNameLst>
                                          <p:attrName>style.visibility</p:attrName>
                                        </p:attrNameLst>
                                      </p:cBhvr>
                                      <p:to>
                                        <p:strVal val="visible"/>
                                      </p:to>
                                    </p:set>
                                    <p:anim by="(-#ppt_w*2)" calcmode="lin" valueType="num">
                                      <p:cBhvr rctx="PPT">
                                        <p:cTn id="83" dur="250" autoRev="1" fill="hold">
                                          <p:stCondLst>
                                            <p:cond delay="0"/>
                                          </p:stCondLst>
                                        </p:cTn>
                                        <p:tgtEl>
                                          <p:spTgt spid="14"/>
                                        </p:tgtEl>
                                        <p:attrNameLst>
                                          <p:attrName>ppt_w</p:attrName>
                                        </p:attrNameLst>
                                      </p:cBhvr>
                                    </p:anim>
                                    <p:anim by="(#ppt_w*0.50)" calcmode="lin" valueType="num">
                                      <p:cBhvr>
                                        <p:cTn id="84" dur="250" decel="50000" autoRev="1" fill="hold">
                                          <p:stCondLst>
                                            <p:cond delay="0"/>
                                          </p:stCondLst>
                                        </p:cTn>
                                        <p:tgtEl>
                                          <p:spTgt spid="14"/>
                                        </p:tgtEl>
                                        <p:attrNameLst>
                                          <p:attrName>ppt_x</p:attrName>
                                        </p:attrNameLst>
                                      </p:cBhvr>
                                    </p:anim>
                                    <p:anim from="(-#ppt_h/2)" to="(#ppt_y)" calcmode="lin" valueType="num">
                                      <p:cBhvr>
                                        <p:cTn id="85" dur="500" fill="hold">
                                          <p:stCondLst>
                                            <p:cond delay="0"/>
                                          </p:stCondLst>
                                        </p:cTn>
                                        <p:tgtEl>
                                          <p:spTgt spid="14"/>
                                        </p:tgtEl>
                                        <p:attrNameLst>
                                          <p:attrName>ppt_y</p:attrName>
                                        </p:attrNameLst>
                                      </p:cBhvr>
                                    </p:anim>
                                    <p:animRot by="21600000">
                                      <p:cBhvr>
                                        <p:cTn id="86" dur="500" fill="hold">
                                          <p:stCondLst>
                                            <p:cond delay="0"/>
                                          </p:stCondLst>
                                        </p:cTn>
                                        <p:tgtEl>
                                          <p:spTgt spid="14"/>
                                        </p:tgtEl>
                                        <p:attrNameLst>
                                          <p:attrName>r</p:attrName>
                                        </p:attrNameLst>
                                      </p:cBhvr>
                                    </p:animRot>
                                  </p:childTnLst>
                                </p:cTn>
                              </p:par>
                            </p:childTnLst>
                          </p:cTn>
                        </p:par>
                        <p:par>
                          <p:cTn id="87" fill="hold">
                            <p:stCondLst>
                              <p:cond delay="3199"/>
                            </p:stCondLst>
                            <p:childTnLst>
                              <p:par>
                                <p:cTn id="88" presetID="22" presetClass="entr" presetSubtype="8" fill="hold" grpId="0" nodeType="after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wipe(left)">
                                      <p:cBhvr>
                                        <p:cTn id="90" dur="500"/>
                                        <p:tgtEl>
                                          <p:spTgt spid="10"/>
                                        </p:tgtEl>
                                      </p:cBhvr>
                                    </p:animEffect>
                                  </p:childTnLst>
                                </p:cTn>
                              </p:par>
                            </p:childTnLst>
                          </p:cTn>
                        </p:par>
                        <p:par>
                          <p:cTn id="91" fill="hold">
                            <p:stCondLst>
                              <p:cond delay="3699"/>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16"/>
                                        </p:tgtEl>
                                        <p:attrNameLst>
                                          <p:attrName>style.visibility</p:attrName>
                                        </p:attrNameLst>
                                      </p:cBhvr>
                                      <p:to>
                                        <p:strVal val="visible"/>
                                      </p:to>
                                    </p:set>
                                    <p:anim by="(-#ppt_w*2)" calcmode="lin" valueType="num">
                                      <p:cBhvr rctx="PPT">
                                        <p:cTn id="94" dur="250" autoRev="1" fill="hold">
                                          <p:stCondLst>
                                            <p:cond delay="0"/>
                                          </p:stCondLst>
                                        </p:cTn>
                                        <p:tgtEl>
                                          <p:spTgt spid="16"/>
                                        </p:tgtEl>
                                        <p:attrNameLst>
                                          <p:attrName>ppt_w</p:attrName>
                                        </p:attrNameLst>
                                      </p:cBhvr>
                                    </p:anim>
                                    <p:anim by="(#ppt_w*0.50)" calcmode="lin" valueType="num">
                                      <p:cBhvr>
                                        <p:cTn id="95" dur="250" decel="50000" autoRev="1" fill="hold">
                                          <p:stCondLst>
                                            <p:cond delay="0"/>
                                          </p:stCondLst>
                                        </p:cTn>
                                        <p:tgtEl>
                                          <p:spTgt spid="16"/>
                                        </p:tgtEl>
                                        <p:attrNameLst>
                                          <p:attrName>ppt_x</p:attrName>
                                        </p:attrNameLst>
                                      </p:cBhvr>
                                    </p:anim>
                                    <p:anim from="(-#ppt_h/2)" to="(#ppt_y)" calcmode="lin" valueType="num">
                                      <p:cBhvr>
                                        <p:cTn id="96" dur="500" fill="hold">
                                          <p:stCondLst>
                                            <p:cond delay="0"/>
                                          </p:stCondLst>
                                        </p:cTn>
                                        <p:tgtEl>
                                          <p:spTgt spid="16"/>
                                        </p:tgtEl>
                                        <p:attrNameLst>
                                          <p:attrName>ppt_y</p:attrName>
                                        </p:attrNameLst>
                                      </p:cBhvr>
                                    </p:anim>
                                    <p:animRot by="21600000">
                                      <p:cBhvr>
                                        <p:cTn id="97" dur="500" fill="hold">
                                          <p:stCondLst>
                                            <p:cond delay="0"/>
                                          </p:stCondLst>
                                        </p:cTn>
                                        <p:tgtEl>
                                          <p:spTgt spid="16"/>
                                        </p:tgtEl>
                                        <p:attrNameLst>
                                          <p:attrName>r</p:attrName>
                                        </p:attrNameLst>
                                      </p:cBhvr>
                                    </p:animRot>
                                  </p:childTnLst>
                                </p:cTn>
                              </p:par>
                            </p:childTnLst>
                          </p:cTn>
                        </p:par>
                        <p:par>
                          <p:cTn id="98" fill="hold">
                            <p:stCondLst>
                              <p:cond delay="4250"/>
                            </p:stCondLst>
                            <p:childTnLst>
                              <p:par>
                                <p:cTn id="99" presetID="22" presetClass="entr" presetSubtype="8" fill="hold" grpId="0" nodeType="after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wipe(left)">
                                      <p:cBhvr>
                                        <p:cTn id="101" dur="500"/>
                                        <p:tgtEl>
                                          <p:spTgt spid="11"/>
                                        </p:tgtEl>
                                      </p:cBhvr>
                                    </p:animEffect>
                                  </p:childTnLst>
                                </p:cTn>
                              </p:par>
                            </p:childTnLst>
                          </p:cTn>
                        </p:par>
                        <p:par>
                          <p:cTn id="102" fill="hold">
                            <p:stCondLst>
                              <p:cond delay="4750"/>
                            </p:stCondLst>
                            <p:childTnLst>
                              <p:par>
                                <p:cTn id="103" presetID="56" presetClass="entr" presetSubtype="0" fill="hold" grpId="0" nodeType="afterEffect">
                                  <p:stCondLst>
                                    <p:cond delay="0"/>
                                  </p:stCondLst>
                                  <p:iterate type="lt">
                                    <p:tmPct val="10000"/>
                                  </p:iterate>
                                  <p:childTnLst>
                                    <p:set>
                                      <p:cBhvr>
                                        <p:cTn id="104" dur="1" fill="hold">
                                          <p:stCondLst>
                                            <p:cond delay="0"/>
                                          </p:stCondLst>
                                        </p:cTn>
                                        <p:tgtEl>
                                          <p:spTgt spid="17"/>
                                        </p:tgtEl>
                                        <p:attrNameLst>
                                          <p:attrName>style.visibility</p:attrName>
                                        </p:attrNameLst>
                                      </p:cBhvr>
                                      <p:to>
                                        <p:strVal val="visible"/>
                                      </p:to>
                                    </p:set>
                                    <p:anim by="(-#ppt_w*2)" calcmode="lin" valueType="num">
                                      <p:cBhvr rctx="PPT">
                                        <p:cTn id="105" dur="250" autoRev="1" fill="hold">
                                          <p:stCondLst>
                                            <p:cond delay="0"/>
                                          </p:stCondLst>
                                        </p:cTn>
                                        <p:tgtEl>
                                          <p:spTgt spid="17"/>
                                        </p:tgtEl>
                                        <p:attrNameLst>
                                          <p:attrName>ppt_w</p:attrName>
                                        </p:attrNameLst>
                                      </p:cBhvr>
                                    </p:anim>
                                    <p:anim by="(#ppt_w*0.50)" calcmode="lin" valueType="num">
                                      <p:cBhvr>
                                        <p:cTn id="106" dur="250" decel="50000" autoRev="1" fill="hold">
                                          <p:stCondLst>
                                            <p:cond delay="0"/>
                                          </p:stCondLst>
                                        </p:cTn>
                                        <p:tgtEl>
                                          <p:spTgt spid="17"/>
                                        </p:tgtEl>
                                        <p:attrNameLst>
                                          <p:attrName>ppt_x</p:attrName>
                                        </p:attrNameLst>
                                      </p:cBhvr>
                                    </p:anim>
                                    <p:anim from="(-#ppt_h/2)" to="(#ppt_y)" calcmode="lin" valueType="num">
                                      <p:cBhvr>
                                        <p:cTn id="107" dur="500" fill="hold">
                                          <p:stCondLst>
                                            <p:cond delay="0"/>
                                          </p:stCondLst>
                                        </p:cTn>
                                        <p:tgtEl>
                                          <p:spTgt spid="17"/>
                                        </p:tgtEl>
                                        <p:attrNameLst>
                                          <p:attrName>ppt_y</p:attrName>
                                        </p:attrNameLst>
                                      </p:cBhvr>
                                    </p:anim>
                                    <p:animRot by="21600000">
                                      <p:cBhvr>
                                        <p:cTn id="108" dur="500" fill="hold">
                                          <p:stCondLst>
                                            <p:cond delay="0"/>
                                          </p:stCondLst>
                                        </p:cTn>
                                        <p:tgtEl>
                                          <p:spTgt spid="17"/>
                                        </p:tgtEl>
                                        <p:attrNameLst>
                                          <p:attrName>r</p:attrName>
                                        </p:attrNameLst>
                                      </p:cBhvr>
                                    </p:animRot>
                                  </p:childTnLst>
                                </p:cTn>
                              </p:par>
                            </p:childTnLst>
                          </p:cTn>
                        </p:par>
                        <p:par>
                          <p:cTn id="109" fill="hold">
                            <p:stCondLst>
                              <p:cond delay="5299"/>
                            </p:stCondLst>
                            <p:childTnLst>
                              <p:par>
                                <p:cTn id="110" presetID="31" presetClass="entr" presetSubtype="0" fill="hold" grpId="0" nodeType="afterEffect">
                                  <p:stCondLst>
                                    <p:cond delay="0"/>
                                  </p:stCondLst>
                                  <p:childTnLst>
                                    <p:set>
                                      <p:cBhvr>
                                        <p:cTn id="111" dur="1" fill="hold">
                                          <p:stCondLst>
                                            <p:cond delay="0"/>
                                          </p:stCondLst>
                                        </p:cTn>
                                        <p:tgtEl>
                                          <p:spTgt spid="13"/>
                                        </p:tgtEl>
                                        <p:attrNameLst>
                                          <p:attrName>style.visibility</p:attrName>
                                        </p:attrNameLst>
                                      </p:cBhvr>
                                      <p:to>
                                        <p:strVal val="visible"/>
                                      </p:to>
                                    </p:set>
                                    <p:anim calcmode="lin" valueType="num">
                                      <p:cBhvr>
                                        <p:cTn id="112" dur="1000" fill="hold"/>
                                        <p:tgtEl>
                                          <p:spTgt spid="13"/>
                                        </p:tgtEl>
                                        <p:attrNameLst>
                                          <p:attrName>ppt_w</p:attrName>
                                        </p:attrNameLst>
                                      </p:cBhvr>
                                      <p:tavLst>
                                        <p:tav tm="0">
                                          <p:val>
                                            <p:fltVal val="0"/>
                                          </p:val>
                                        </p:tav>
                                        <p:tav tm="100000">
                                          <p:val>
                                            <p:strVal val="#ppt_w"/>
                                          </p:val>
                                        </p:tav>
                                      </p:tavLst>
                                    </p:anim>
                                    <p:anim calcmode="lin" valueType="num">
                                      <p:cBhvr>
                                        <p:cTn id="113" dur="1000" fill="hold"/>
                                        <p:tgtEl>
                                          <p:spTgt spid="13"/>
                                        </p:tgtEl>
                                        <p:attrNameLst>
                                          <p:attrName>ppt_h</p:attrName>
                                        </p:attrNameLst>
                                      </p:cBhvr>
                                      <p:tavLst>
                                        <p:tav tm="0">
                                          <p:val>
                                            <p:fltVal val="0"/>
                                          </p:val>
                                        </p:tav>
                                        <p:tav tm="100000">
                                          <p:val>
                                            <p:strVal val="#ppt_h"/>
                                          </p:val>
                                        </p:tav>
                                      </p:tavLst>
                                    </p:anim>
                                    <p:anim calcmode="lin" valueType="num">
                                      <p:cBhvr>
                                        <p:cTn id="114" dur="1000" fill="hold"/>
                                        <p:tgtEl>
                                          <p:spTgt spid="13"/>
                                        </p:tgtEl>
                                        <p:attrNameLst>
                                          <p:attrName>style.rotation</p:attrName>
                                        </p:attrNameLst>
                                      </p:cBhvr>
                                      <p:tavLst>
                                        <p:tav tm="0">
                                          <p:val>
                                            <p:fltVal val="90"/>
                                          </p:val>
                                        </p:tav>
                                        <p:tav tm="100000">
                                          <p:val>
                                            <p:fltVal val="0"/>
                                          </p:val>
                                        </p:tav>
                                      </p:tavLst>
                                    </p:anim>
                                    <p:animEffect transition="in" filter="fade">
                                      <p:cBhvr>
                                        <p:cTn id="115" dur="1000"/>
                                        <p:tgtEl>
                                          <p:spTgt spid="13"/>
                                        </p:tgtEl>
                                      </p:cBhvr>
                                    </p:animEffect>
                                  </p:childTnLst>
                                </p:cTn>
                              </p:par>
                            </p:childTnLst>
                          </p:cTn>
                        </p:par>
                        <p:par>
                          <p:cTn id="116" fill="hold">
                            <p:stCondLst>
                              <p:cond delay="6299"/>
                            </p:stCondLst>
                            <p:childTnLst>
                              <p:par>
                                <p:cTn id="117" presetID="22" presetClass="entr" presetSubtype="8" fill="hold" grpId="0" nodeType="afterEffect">
                                  <p:stCondLst>
                                    <p:cond delay="0"/>
                                  </p:stCondLst>
                                  <p:childTnLst>
                                    <p:set>
                                      <p:cBhvr>
                                        <p:cTn id="118" dur="1" fill="hold">
                                          <p:stCondLst>
                                            <p:cond delay="0"/>
                                          </p:stCondLst>
                                        </p:cTn>
                                        <p:tgtEl>
                                          <p:spTgt spid="12"/>
                                        </p:tgtEl>
                                        <p:attrNameLst>
                                          <p:attrName>style.visibility</p:attrName>
                                        </p:attrNameLst>
                                      </p:cBhvr>
                                      <p:to>
                                        <p:strVal val="visible"/>
                                      </p:to>
                                    </p:set>
                                    <p:animEffect transition="in" filter="wipe(left)">
                                      <p:cBhvr>
                                        <p:cTn id="1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6" grpId="0" animBg="1" autoUpdateAnimBg="0"/>
      <p:bldP spid="7" grpId="0" animBg="1" autoUpdateAnimBg="0"/>
      <p:bldP spid="8" grpId="0" animBg="1" autoUpdateAnimBg="0"/>
      <p:bldP spid="9" grpId="0" animBg="1"/>
      <p:bldP spid="10" grpId="0" animBg="1"/>
      <p:bldP spid="11" grpId="0" animBg="1"/>
      <p:bldP spid="12" grpId="0" autoUpdateAnimBg="0"/>
      <p:bldP spid="13" grpId="0" animBg="1"/>
      <p:bldP spid="14" grpId="0" autoUpdateAnimBg="0"/>
      <p:bldP spid="15" grpId="0" autoUpdateAnimBg="0"/>
      <p:bldP spid="16" grpId="0" autoUpdateAnimBg="0"/>
      <p:bldP spid="17"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空心弧 40"/>
          <p:cNvSpPr>
            <a:spLocks noChangeArrowheads="1"/>
          </p:cNvSpPr>
          <p:nvPr/>
        </p:nvSpPr>
        <p:spPr bwMode="auto">
          <a:xfrm rot="5400000">
            <a:off x="645915" y="1446015"/>
            <a:ext cx="3068240" cy="3069431"/>
          </a:xfrm>
          <a:custGeom>
            <a:avLst/>
            <a:gdLst>
              <a:gd name="T0" fmla="*/ 387411545 w 21600"/>
              <a:gd name="T1" fmla="*/ 0 h 21600"/>
              <a:gd name="T2" fmla="*/ 4806720 w 21600"/>
              <a:gd name="T3" fmla="*/ 387712366 h 21600"/>
              <a:gd name="T4" fmla="*/ 387411545 w 21600"/>
              <a:gd name="T5" fmla="*/ 9656961 h 21600"/>
              <a:gd name="T6" fmla="*/ 770016179 w 21600"/>
              <a:gd name="T7" fmla="*/ 38771236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9"/>
                  <a:pt x="21331" y="4983"/>
                  <a:pt x="21331" y="10799"/>
                </a:cubicBezTo>
                <a:lnTo>
                  <a:pt x="21600" y="10800"/>
                </a:lnTo>
                <a:cubicBezTo>
                  <a:pt x="21600" y="4835"/>
                  <a:pt x="16764" y="0"/>
                  <a:pt x="10800" y="0"/>
                </a:cubicBezTo>
                <a:cubicBezTo>
                  <a:pt x="4835" y="0"/>
                  <a:pt x="0" y="4835"/>
                  <a:pt x="0" y="10799"/>
                </a:cubicBezTo>
                <a:lnTo>
                  <a:pt x="269" y="10800"/>
                </a:lnTo>
                <a:close/>
              </a:path>
            </a:pathLst>
          </a:custGeom>
          <a:solidFill>
            <a:schemeClr val="bg1"/>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6" name="椭圆 41"/>
          <p:cNvSpPr>
            <a:spLocks noChangeArrowheads="1"/>
          </p:cNvSpPr>
          <p:nvPr/>
        </p:nvSpPr>
        <p:spPr bwMode="auto">
          <a:xfrm>
            <a:off x="2767012" y="1494235"/>
            <a:ext cx="385763" cy="384572"/>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7" name="椭圆 42"/>
          <p:cNvSpPr>
            <a:spLocks noChangeArrowheads="1"/>
          </p:cNvSpPr>
          <p:nvPr/>
        </p:nvSpPr>
        <p:spPr bwMode="auto">
          <a:xfrm>
            <a:off x="3414713" y="2308622"/>
            <a:ext cx="384572" cy="384572"/>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8" name="椭圆 43"/>
          <p:cNvSpPr>
            <a:spLocks noChangeArrowheads="1"/>
          </p:cNvSpPr>
          <p:nvPr/>
        </p:nvSpPr>
        <p:spPr bwMode="auto">
          <a:xfrm>
            <a:off x="3423047" y="3259932"/>
            <a:ext cx="384572" cy="384572"/>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9" name="椭圆 44"/>
          <p:cNvSpPr>
            <a:spLocks noChangeArrowheads="1"/>
          </p:cNvSpPr>
          <p:nvPr/>
        </p:nvSpPr>
        <p:spPr bwMode="auto">
          <a:xfrm>
            <a:off x="2770585" y="4096941"/>
            <a:ext cx="384572" cy="384572"/>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10" name="直接连接符 52"/>
          <p:cNvSpPr>
            <a:spLocks noChangeShapeType="1"/>
          </p:cNvSpPr>
          <p:nvPr/>
        </p:nvSpPr>
        <p:spPr bwMode="auto">
          <a:xfrm>
            <a:off x="3150394" y="1686740"/>
            <a:ext cx="1079919" cy="1"/>
          </a:xfrm>
          <a:prstGeom prst="line">
            <a:avLst/>
          </a:prstGeom>
          <a:solidFill>
            <a:schemeClr val="bg1"/>
          </a:solidFill>
          <a:ln>
            <a:solidFill>
              <a:schemeClr val="accent3"/>
            </a:solid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1" name="椭圆 53"/>
          <p:cNvSpPr>
            <a:spLocks noChangeArrowheads="1"/>
          </p:cNvSpPr>
          <p:nvPr/>
        </p:nvSpPr>
        <p:spPr bwMode="auto">
          <a:xfrm>
            <a:off x="4226433" y="1326357"/>
            <a:ext cx="717042" cy="716756"/>
          </a:xfrm>
          <a:prstGeom prst="ellipse">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grpSp>
        <p:nvGrpSpPr>
          <p:cNvPr id="12" name="组合 54"/>
          <p:cNvGrpSpPr/>
          <p:nvPr/>
        </p:nvGrpSpPr>
        <p:grpSpPr bwMode="auto">
          <a:xfrm>
            <a:off x="4427697" y="1484006"/>
            <a:ext cx="314515" cy="377821"/>
            <a:chOff x="0" y="0"/>
            <a:chExt cx="239649" cy="288000"/>
          </a:xfrm>
        </p:grpSpPr>
        <p:sp>
          <p:nvSpPr>
            <p:cNvPr id="13" name="Freeform 846"/>
            <p:cNvSpPr>
              <a:spLocks noChangeArrowheads="1"/>
            </p:cNvSpPr>
            <p:nvPr/>
          </p:nvSpPr>
          <p:spPr bwMode="auto">
            <a:xfrm>
              <a:off x="0" y="54657"/>
              <a:ext cx="239649" cy="233343"/>
            </a:xfrm>
            <a:custGeom>
              <a:avLst/>
              <a:gdLst>
                <a:gd name="T0" fmla="*/ 722881238 w 48"/>
                <a:gd name="T1" fmla="*/ 0 h 47"/>
                <a:gd name="T2" fmla="*/ 722881238 w 48"/>
                <a:gd name="T3" fmla="*/ 172539772 h 47"/>
                <a:gd name="T4" fmla="*/ 1022003131 w 48"/>
                <a:gd name="T5" fmla="*/ 566919230 h 47"/>
                <a:gd name="T6" fmla="*/ 598248780 w 48"/>
                <a:gd name="T7" fmla="*/ 1010598604 h 47"/>
                <a:gd name="T8" fmla="*/ 149560947 w 48"/>
                <a:gd name="T9" fmla="*/ 566919230 h 47"/>
                <a:gd name="T10" fmla="*/ 448682840 w 48"/>
                <a:gd name="T11" fmla="*/ 172539772 h 47"/>
                <a:gd name="T12" fmla="*/ 448682840 w 48"/>
                <a:gd name="T13" fmla="*/ 0 h 47"/>
                <a:gd name="T14" fmla="*/ 0 w 48"/>
                <a:gd name="T15" fmla="*/ 566919230 h 47"/>
                <a:gd name="T16" fmla="*/ 598248780 w 48"/>
                <a:gd name="T17" fmla="*/ 1158488418 h 47"/>
                <a:gd name="T18" fmla="*/ 1196492567 w 48"/>
                <a:gd name="T19" fmla="*/ 566919230 h 47"/>
                <a:gd name="T20" fmla="*/ 722881238 w 48"/>
                <a:gd name="T21" fmla="*/ 0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8"/>
                <a:gd name="T34" fmla="*/ 0 h 47"/>
                <a:gd name="T35" fmla="*/ 48 w 48"/>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2"/>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14" name="Freeform 847"/>
            <p:cNvSpPr>
              <a:spLocks noChangeArrowheads="1"/>
            </p:cNvSpPr>
            <p:nvPr/>
          </p:nvSpPr>
          <p:spPr bwMode="auto">
            <a:xfrm>
              <a:off x="94599" y="0"/>
              <a:ext cx="44147" cy="138744"/>
            </a:xfrm>
            <a:custGeom>
              <a:avLst/>
              <a:gdLst>
                <a:gd name="T0" fmla="*/ 168430615 w 9"/>
                <a:gd name="T1" fmla="*/ 0 h 28"/>
                <a:gd name="T2" fmla="*/ 48120230 w 9"/>
                <a:gd name="T3" fmla="*/ 0 h 28"/>
                <a:gd name="T4" fmla="*/ 0 w 9"/>
                <a:gd name="T5" fmla="*/ 49105466 h 28"/>
                <a:gd name="T6" fmla="*/ 0 w 9"/>
                <a:gd name="T7" fmla="*/ 245532284 h 28"/>
                <a:gd name="T8" fmla="*/ 0 w 9"/>
                <a:gd name="T9" fmla="*/ 392853636 h 28"/>
                <a:gd name="T10" fmla="*/ 0 w 9"/>
                <a:gd name="T11" fmla="*/ 638390875 h 28"/>
                <a:gd name="T12" fmla="*/ 48120230 w 9"/>
                <a:gd name="T13" fmla="*/ 687496341 h 28"/>
                <a:gd name="T14" fmla="*/ 168430615 w 9"/>
                <a:gd name="T15" fmla="*/ 687496341 h 28"/>
                <a:gd name="T16" fmla="*/ 216550845 w 9"/>
                <a:gd name="T17" fmla="*/ 638390875 h 28"/>
                <a:gd name="T18" fmla="*/ 216550845 w 9"/>
                <a:gd name="T19" fmla="*/ 392853636 h 28"/>
                <a:gd name="T20" fmla="*/ 216550845 w 9"/>
                <a:gd name="T21" fmla="*/ 245532284 h 28"/>
                <a:gd name="T22" fmla="*/ 216550845 w 9"/>
                <a:gd name="T23" fmla="*/ 49105466 h 28"/>
                <a:gd name="T24" fmla="*/ 168430615 w 9"/>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
                <a:gd name="T40" fmla="*/ 0 h 28"/>
                <a:gd name="T41" fmla="*/ 9 w 9"/>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2"/>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grpSp>
      <p:sp>
        <p:nvSpPr>
          <p:cNvPr id="15" name="直接连接符 58"/>
          <p:cNvSpPr>
            <a:spLocks noChangeShapeType="1"/>
          </p:cNvSpPr>
          <p:nvPr/>
        </p:nvSpPr>
        <p:spPr bwMode="auto">
          <a:xfrm>
            <a:off x="3155157" y="4289227"/>
            <a:ext cx="1080350" cy="1"/>
          </a:xfrm>
          <a:prstGeom prst="line">
            <a:avLst/>
          </a:prstGeom>
          <a:solidFill>
            <a:schemeClr val="tx2"/>
          </a:solidFill>
          <a:ln>
            <a:solidFill>
              <a:schemeClr val="accent3"/>
            </a:solidFill>
          </a:ln>
          <a:effec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6" name="椭圆 59"/>
          <p:cNvSpPr>
            <a:spLocks noChangeArrowheads="1"/>
          </p:cNvSpPr>
          <p:nvPr/>
        </p:nvSpPr>
        <p:spPr bwMode="auto">
          <a:xfrm>
            <a:off x="4226148" y="3930253"/>
            <a:ext cx="717328" cy="717947"/>
          </a:xfrm>
          <a:prstGeom prst="ellipse">
            <a:avLst/>
          </a:pr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17" name="Freeform 110"/>
          <p:cNvSpPr>
            <a:spLocks noChangeAspect="1" noEditPoints="1" noChangeArrowheads="1"/>
          </p:cNvSpPr>
          <p:nvPr/>
        </p:nvSpPr>
        <p:spPr bwMode="auto">
          <a:xfrm>
            <a:off x="4428902" y="4128712"/>
            <a:ext cx="335477" cy="297352"/>
          </a:xfrm>
          <a:custGeom>
            <a:avLst/>
            <a:gdLst>
              <a:gd name="T0" fmla="*/ 1099726970 w 100"/>
              <a:gd name="T1" fmla="*/ 81000000 h 88"/>
              <a:gd name="T2" fmla="*/ 1519621747 w 100"/>
              <a:gd name="T3" fmla="*/ 830250000 h 88"/>
              <a:gd name="T4" fmla="*/ 1519621747 w 100"/>
              <a:gd name="T5" fmla="*/ 830250000 h 88"/>
              <a:gd name="T6" fmla="*/ 1959513430 w 100"/>
              <a:gd name="T7" fmla="*/ 1599750000 h 88"/>
              <a:gd name="T8" fmla="*/ 1919524090 w 100"/>
              <a:gd name="T9" fmla="*/ 1761750000 h 88"/>
              <a:gd name="T10" fmla="*/ 1839540938 w 100"/>
              <a:gd name="T11" fmla="*/ 1782000000 h 88"/>
              <a:gd name="T12" fmla="*/ 1839540938 w 100"/>
              <a:gd name="T13" fmla="*/ 1782000000 h 88"/>
              <a:gd name="T14" fmla="*/ 979754479 w 100"/>
              <a:gd name="T15" fmla="*/ 1782000000 h 88"/>
              <a:gd name="T16" fmla="*/ 139964926 w 100"/>
              <a:gd name="T17" fmla="*/ 1782000000 h 88"/>
              <a:gd name="T18" fmla="*/ 0 w 100"/>
              <a:gd name="T19" fmla="*/ 1660500000 h 88"/>
              <a:gd name="T20" fmla="*/ 19996906 w 100"/>
              <a:gd name="T21" fmla="*/ 1579500000 h 88"/>
              <a:gd name="T22" fmla="*/ 459884117 w 100"/>
              <a:gd name="T23" fmla="*/ 830250000 h 88"/>
              <a:gd name="T24" fmla="*/ 459884117 w 100"/>
              <a:gd name="T25" fmla="*/ 830250000 h 88"/>
              <a:gd name="T26" fmla="*/ 879783365 w 100"/>
              <a:gd name="T27" fmla="*/ 81000000 h 88"/>
              <a:gd name="T28" fmla="*/ 1059737631 w 100"/>
              <a:gd name="T29" fmla="*/ 40500000 h 88"/>
              <a:gd name="T30" fmla="*/ 1099726970 w 100"/>
              <a:gd name="T31" fmla="*/ 81000000 h 88"/>
              <a:gd name="T32" fmla="*/ 879783365 w 100"/>
              <a:gd name="T33" fmla="*/ 688500000 h 88"/>
              <a:gd name="T34" fmla="*/ 879783365 w 100"/>
              <a:gd name="T35" fmla="*/ 749250000 h 88"/>
              <a:gd name="T36" fmla="*/ 919772705 w 100"/>
              <a:gd name="T37" fmla="*/ 1255500000 h 88"/>
              <a:gd name="T38" fmla="*/ 1039740725 w 100"/>
              <a:gd name="T39" fmla="*/ 1255500000 h 88"/>
              <a:gd name="T40" fmla="*/ 1079730065 w 100"/>
              <a:gd name="T41" fmla="*/ 749250000 h 88"/>
              <a:gd name="T42" fmla="*/ 1079730065 w 100"/>
              <a:gd name="T43" fmla="*/ 688500000 h 88"/>
              <a:gd name="T44" fmla="*/ 879783365 w 100"/>
              <a:gd name="T45" fmla="*/ 688500000 h 88"/>
              <a:gd name="T46" fmla="*/ 979754479 w 100"/>
              <a:gd name="T47" fmla="*/ 1458000000 h 88"/>
              <a:gd name="T48" fmla="*/ 1059737631 w 100"/>
              <a:gd name="T49" fmla="*/ 1397250000 h 88"/>
              <a:gd name="T50" fmla="*/ 979754479 w 100"/>
              <a:gd name="T51" fmla="*/ 1316250000 h 88"/>
              <a:gd name="T52" fmla="*/ 899775799 w 100"/>
              <a:gd name="T53" fmla="*/ 1397250000 h 88"/>
              <a:gd name="T54" fmla="*/ 979754479 w 100"/>
              <a:gd name="T55" fmla="*/ 1458000000 h 88"/>
              <a:gd name="T56" fmla="*/ 1299678142 w 100"/>
              <a:gd name="T57" fmla="*/ 972000000 h 88"/>
              <a:gd name="T58" fmla="*/ 979754479 w 100"/>
              <a:gd name="T59" fmla="*/ 405000000 h 88"/>
              <a:gd name="T60" fmla="*/ 679832194 w 100"/>
              <a:gd name="T61" fmla="*/ 951750000 h 88"/>
              <a:gd name="T62" fmla="*/ 659835288 w 100"/>
              <a:gd name="T63" fmla="*/ 972000000 h 88"/>
              <a:gd name="T64" fmla="*/ 339916097 w 100"/>
              <a:gd name="T65" fmla="*/ 1518750000 h 88"/>
              <a:gd name="T66" fmla="*/ 979754479 w 100"/>
              <a:gd name="T67" fmla="*/ 1518750000 h 88"/>
              <a:gd name="T68" fmla="*/ 1619597333 w 100"/>
              <a:gd name="T69" fmla="*/ 1518750000 h 88"/>
              <a:gd name="T70" fmla="*/ 1299678142 w 100"/>
              <a:gd name="T71" fmla="*/ 972000000 h 88"/>
              <a:gd name="T72" fmla="*/ 1299678142 w 100"/>
              <a:gd name="T73" fmla="*/ 972000000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2"/>
          </a:solidFill>
          <a:ln>
            <a:noFill/>
          </a:ln>
          <a:effec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cxnSp>
        <p:nvCxnSpPr>
          <p:cNvPr id="18" name="直接连接符 62"/>
          <p:cNvCxnSpPr>
            <a:cxnSpLocks noChangeShapeType="1"/>
            <a:stCxn id="7" idx="6"/>
          </p:cNvCxnSpPr>
          <p:nvPr/>
        </p:nvCxnSpPr>
        <p:spPr bwMode="auto">
          <a:xfrm>
            <a:off x="3789760" y="2501504"/>
            <a:ext cx="1805985" cy="1"/>
          </a:xfrm>
          <a:prstGeom prst="line">
            <a:avLst/>
          </a:prstGeom>
          <a:solidFill>
            <a:schemeClr val="tx1"/>
          </a:solidFill>
          <a:ln>
            <a:solidFill>
              <a:schemeClr val="accent3"/>
            </a:solidFill>
          </a:ln>
          <a:effectLst/>
        </p:spPr>
      </p:cxnSp>
      <p:sp>
        <p:nvSpPr>
          <p:cNvPr id="19" name="椭圆 63"/>
          <p:cNvSpPr>
            <a:spLocks noChangeArrowheads="1"/>
          </p:cNvSpPr>
          <p:nvPr/>
        </p:nvSpPr>
        <p:spPr bwMode="auto">
          <a:xfrm>
            <a:off x="5595745" y="2143126"/>
            <a:ext cx="716949" cy="716756"/>
          </a:xfrm>
          <a:prstGeom prst="ellipse">
            <a:avLst/>
          </a:pr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20" name="Freeform 168"/>
          <p:cNvSpPr>
            <a:spLocks noChangeAspect="1" noEditPoints="1" noChangeArrowheads="1"/>
          </p:cNvSpPr>
          <p:nvPr/>
        </p:nvSpPr>
        <p:spPr bwMode="auto">
          <a:xfrm>
            <a:off x="5780876" y="2353074"/>
            <a:ext cx="346688" cy="296859"/>
          </a:xfrm>
          <a:custGeom>
            <a:avLst/>
            <a:gdLst>
              <a:gd name="T0" fmla="*/ 96767825 w 94"/>
              <a:gd name="T1" fmla="*/ 454124000 h 81"/>
              <a:gd name="T2" fmla="*/ 1112844741 w 94"/>
              <a:gd name="T3" fmla="*/ 454124000 h 81"/>
              <a:gd name="T4" fmla="*/ 1209612566 w 94"/>
              <a:gd name="T5" fmla="*/ 382418667 h 81"/>
              <a:gd name="T6" fmla="*/ 1766034936 w 94"/>
              <a:gd name="T7" fmla="*/ 0 h 81"/>
              <a:gd name="T8" fmla="*/ 1766034936 w 94"/>
              <a:gd name="T9" fmla="*/ 788739111 h 81"/>
              <a:gd name="T10" fmla="*/ 1766034936 w 94"/>
              <a:gd name="T11" fmla="*/ 1577483111 h 81"/>
              <a:gd name="T12" fmla="*/ 1209612566 w 94"/>
              <a:gd name="T13" fmla="*/ 1171162667 h 81"/>
              <a:gd name="T14" fmla="*/ 1112844741 w 94"/>
              <a:gd name="T15" fmla="*/ 1123359111 h 81"/>
              <a:gd name="T16" fmla="*/ 798346851 w 94"/>
              <a:gd name="T17" fmla="*/ 1123359111 h 81"/>
              <a:gd name="T18" fmla="*/ 967693004 w 94"/>
              <a:gd name="T19" fmla="*/ 1673085333 h 81"/>
              <a:gd name="T20" fmla="*/ 1088650325 w 94"/>
              <a:gd name="T21" fmla="*/ 1673085333 h 81"/>
              <a:gd name="T22" fmla="*/ 1088650325 w 94"/>
              <a:gd name="T23" fmla="*/ 1936000000 h 81"/>
              <a:gd name="T24" fmla="*/ 1040266413 w 94"/>
              <a:gd name="T25" fmla="*/ 1936000000 h 81"/>
              <a:gd name="T26" fmla="*/ 508038458 w 94"/>
              <a:gd name="T27" fmla="*/ 1936000000 h 81"/>
              <a:gd name="T28" fmla="*/ 266113977 w 94"/>
              <a:gd name="T29" fmla="*/ 1123359111 h 81"/>
              <a:gd name="T30" fmla="*/ 96767825 w 94"/>
              <a:gd name="T31" fmla="*/ 1123359111 h 81"/>
              <a:gd name="T32" fmla="*/ 96767825 w 94"/>
              <a:gd name="T33" fmla="*/ 454124000 h 81"/>
              <a:gd name="T34" fmla="*/ 2104727241 w 94"/>
              <a:gd name="T35" fmla="*/ 549726222 h 81"/>
              <a:gd name="T36" fmla="*/ 2147483646 w 94"/>
              <a:gd name="T37" fmla="*/ 788739111 h 81"/>
              <a:gd name="T38" fmla="*/ 2104727241 w 94"/>
              <a:gd name="T39" fmla="*/ 1027752000 h 81"/>
              <a:gd name="T40" fmla="*/ 2104727241 w 94"/>
              <a:gd name="T41" fmla="*/ 1577483111 h 81"/>
              <a:gd name="T42" fmla="*/ 1886997176 w 94"/>
              <a:gd name="T43" fmla="*/ 1577483111 h 81"/>
              <a:gd name="T44" fmla="*/ 1886997176 w 94"/>
              <a:gd name="T45" fmla="*/ 0 h 81"/>
              <a:gd name="T46" fmla="*/ 2104727241 w 94"/>
              <a:gd name="T47" fmla="*/ 0 h 81"/>
              <a:gd name="T48" fmla="*/ 2104727241 w 94"/>
              <a:gd name="T49" fmla="*/ 549726222 h 81"/>
              <a:gd name="T50" fmla="*/ 1112844741 w 94"/>
              <a:gd name="T51" fmla="*/ 1171162667 h 81"/>
              <a:gd name="T52" fmla="*/ 895114676 w 94"/>
              <a:gd name="T53" fmla="*/ 1171162667 h 81"/>
              <a:gd name="T54" fmla="*/ 967693004 w 94"/>
              <a:gd name="T55" fmla="*/ 1457974222 h 81"/>
              <a:gd name="T56" fmla="*/ 1040266413 w 94"/>
              <a:gd name="T57" fmla="*/ 1457974222 h 81"/>
              <a:gd name="T58" fmla="*/ 1040266413 w 94"/>
              <a:gd name="T59" fmla="*/ 1362372000 h 81"/>
              <a:gd name="T60" fmla="*/ 1112844741 w 94"/>
              <a:gd name="T61" fmla="*/ 1171162667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a:effectLst/>
        </p:spPr>
        <p:txBody>
          <a:bodyPr vert="horz" wrap="square" lIns="68580" tIns="34290" rIns="68580" bIns="34290" numCol="1" anchor="t" anchorCtr="0" compatLnSpc="1"/>
          <a:lstStyle/>
          <a:p>
            <a:endParaRPr lang="zh-CN" altLang="en-US">
              <a:solidFill>
                <a:schemeClr val="accent2"/>
              </a:solidFill>
              <a:latin typeface="微软雅黑" panose="020B0503020204020204" pitchFamily="34" charset="-122"/>
              <a:ea typeface="微软雅黑" panose="020B0503020204020204" pitchFamily="34" charset="-122"/>
            </a:endParaRPr>
          </a:p>
        </p:txBody>
      </p:sp>
      <p:sp>
        <p:nvSpPr>
          <p:cNvPr id="21" name="直接连接符 66"/>
          <p:cNvSpPr>
            <a:spLocks noChangeShapeType="1"/>
          </p:cNvSpPr>
          <p:nvPr/>
        </p:nvSpPr>
        <p:spPr bwMode="auto">
          <a:xfrm>
            <a:off x="3799285" y="3463647"/>
            <a:ext cx="1778982" cy="1"/>
          </a:xfrm>
          <a:prstGeom prst="line">
            <a:avLst/>
          </a:prstGeom>
          <a:solidFill>
            <a:schemeClr val="bg2"/>
          </a:solidFill>
          <a:ln>
            <a:solidFill>
              <a:schemeClr val="accent3"/>
            </a:solidFill>
          </a:ln>
          <a:effec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2" name="椭圆 67"/>
          <p:cNvSpPr>
            <a:spLocks noChangeArrowheads="1"/>
          </p:cNvSpPr>
          <p:nvPr/>
        </p:nvSpPr>
        <p:spPr bwMode="auto">
          <a:xfrm>
            <a:off x="5595707" y="3093244"/>
            <a:ext cx="716987" cy="716756"/>
          </a:xfrm>
          <a:prstGeom prst="ellipse">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sym typeface="Arial" panose="020B0604020202020204" pitchFamily="34" charset="0"/>
            </a:endParaRPr>
          </a:p>
        </p:txBody>
      </p:sp>
      <p:sp>
        <p:nvSpPr>
          <p:cNvPr id="23" name="Freeform 203"/>
          <p:cNvSpPr>
            <a:spLocks noChangeAspect="1" noEditPoints="1" noChangeArrowheads="1"/>
          </p:cNvSpPr>
          <p:nvPr/>
        </p:nvSpPr>
        <p:spPr bwMode="auto">
          <a:xfrm>
            <a:off x="5811152" y="3291374"/>
            <a:ext cx="309742" cy="296859"/>
          </a:xfrm>
          <a:custGeom>
            <a:avLst/>
            <a:gdLst>
              <a:gd name="T0" fmla="*/ 315922254 w 218"/>
              <a:gd name="T1" fmla="*/ 154371789 h 209"/>
              <a:gd name="T2" fmla="*/ 129239802 w 218"/>
              <a:gd name="T3" fmla="*/ 154371789 h 209"/>
              <a:gd name="T4" fmla="*/ 93340278 w 218"/>
              <a:gd name="T5" fmla="*/ 204631579 h 209"/>
              <a:gd name="T6" fmla="*/ 129239802 w 218"/>
              <a:gd name="T7" fmla="*/ 254891368 h 209"/>
              <a:gd name="T8" fmla="*/ 315922254 w 218"/>
              <a:gd name="T9" fmla="*/ 254891368 h 209"/>
              <a:gd name="T10" fmla="*/ 315922254 w 218"/>
              <a:gd name="T11" fmla="*/ 154371789 h 209"/>
              <a:gd name="T12" fmla="*/ 315922254 w 218"/>
              <a:gd name="T13" fmla="*/ 154371789 h 209"/>
              <a:gd name="T14" fmla="*/ 452341203 w 218"/>
              <a:gd name="T15" fmla="*/ 254891368 h 209"/>
              <a:gd name="T16" fmla="*/ 671332658 w 218"/>
              <a:gd name="T17" fmla="*/ 254891368 h 209"/>
              <a:gd name="T18" fmla="*/ 696462514 w 218"/>
              <a:gd name="T19" fmla="*/ 254891368 h 209"/>
              <a:gd name="T20" fmla="*/ 707234076 w 218"/>
              <a:gd name="T21" fmla="*/ 272842105 h 209"/>
              <a:gd name="T22" fmla="*/ 764672936 w 218"/>
              <a:gd name="T23" fmla="*/ 366182526 h 209"/>
              <a:gd name="T24" fmla="*/ 782623645 w 218"/>
              <a:gd name="T25" fmla="*/ 391312421 h 209"/>
              <a:gd name="T26" fmla="*/ 764672936 w 218"/>
              <a:gd name="T27" fmla="*/ 409263158 h 209"/>
              <a:gd name="T28" fmla="*/ 707234076 w 218"/>
              <a:gd name="T29" fmla="*/ 502603579 h 209"/>
              <a:gd name="T30" fmla="*/ 696462514 w 218"/>
              <a:gd name="T31" fmla="*/ 527733474 h 209"/>
              <a:gd name="T32" fmla="*/ 671332658 w 218"/>
              <a:gd name="T33" fmla="*/ 527733474 h 209"/>
              <a:gd name="T34" fmla="*/ 452341203 w 218"/>
              <a:gd name="T35" fmla="*/ 527733474 h 209"/>
              <a:gd name="T36" fmla="*/ 452341203 w 218"/>
              <a:gd name="T37" fmla="*/ 646205684 h 209"/>
              <a:gd name="T38" fmla="*/ 646202801 w 218"/>
              <a:gd name="T39" fmla="*/ 646205684 h 209"/>
              <a:gd name="T40" fmla="*/ 646202801 w 218"/>
              <a:gd name="T41" fmla="*/ 750315789 h 209"/>
              <a:gd name="T42" fmla="*/ 143599991 w 218"/>
              <a:gd name="T43" fmla="*/ 750315789 h 209"/>
              <a:gd name="T44" fmla="*/ 143599991 w 218"/>
              <a:gd name="T45" fmla="*/ 646205684 h 209"/>
              <a:gd name="T46" fmla="*/ 323101401 w 218"/>
              <a:gd name="T47" fmla="*/ 646205684 h 209"/>
              <a:gd name="T48" fmla="*/ 323101401 w 218"/>
              <a:gd name="T49" fmla="*/ 341052632 h 209"/>
              <a:gd name="T50" fmla="*/ 104109946 w 218"/>
              <a:gd name="T51" fmla="*/ 341052632 h 209"/>
              <a:gd name="T52" fmla="*/ 78980090 w 218"/>
              <a:gd name="T53" fmla="*/ 341052632 h 209"/>
              <a:gd name="T54" fmla="*/ 68210422 w 218"/>
              <a:gd name="T55" fmla="*/ 315922737 h 209"/>
              <a:gd name="T56" fmla="*/ 10769668 w 218"/>
              <a:gd name="T57" fmla="*/ 222582316 h 209"/>
              <a:gd name="T58" fmla="*/ 0 w 218"/>
              <a:gd name="T59" fmla="*/ 204631579 h 209"/>
              <a:gd name="T60" fmla="*/ 10769668 w 218"/>
              <a:gd name="T61" fmla="*/ 179501684 h 209"/>
              <a:gd name="T62" fmla="*/ 68210422 w 218"/>
              <a:gd name="T63" fmla="*/ 86161263 h 209"/>
              <a:gd name="T64" fmla="*/ 78980090 w 218"/>
              <a:gd name="T65" fmla="*/ 68210526 h 209"/>
              <a:gd name="T66" fmla="*/ 104109946 w 218"/>
              <a:gd name="T67" fmla="*/ 68210526 h 209"/>
              <a:gd name="T68" fmla="*/ 323101401 w 218"/>
              <a:gd name="T69" fmla="*/ 68210526 h 209"/>
              <a:gd name="T70" fmla="*/ 323101401 w 218"/>
              <a:gd name="T71" fmla="*/ 53850316 h 209"/>
              <a:gd name="T72" fmla="*/ 391311823 w 218"/>
              <a:gd name="T73" fmla="*/ 0 h 209"/>
              <a:gd name="T74" fmla="*/ 452341203 w 218"/>
              <a:gd name="T75" fmla="*/ 53850316 h 209"/>
              <a:gd name="T76" fmla="*/ 452341203 w 218"/>
              <a:gd name="T77" fmla="*/ 254891368 h 209"/>
              <a:gd name="T78" fmla="*/ 452341203 w 218"/>
              <a:gd name="T79" fmla="*/ 254891368 h 209"/>
              <a:gd name="T80" fmla="*/ 653383843 w 218"/>
              <a:gd name="T81" fmla="*/ 333873474 h 209"/>
              <a:gd name="T82" fmla="*/ 459522245 w 218"/>
              <a:gd name="T83" fmla="*/ 333873474 h 209"/>
              <a:gd name="T84" fmla="*/ 459522245 w 218"/>
              <a:gd name="T85" fmla="*/ 441574105 h 209"/>
              <a:gd name="T86" fmla="*/ 653383843 w 218"/>
              <a:gd name="T87" fmla="*/ 441574105 h 209"/>
              <a:gd name="T88" fmla="*/ 689283367 w 218"/>
              <a:gd name="T89" fmla="*/ 391312421 h 209"/>
              <a:gd name="T90" fmla="*/ 653383843 w 218"/>
              <a:gd name="T91" fmla="*/ 333873474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18"/>
              <a:gd name="T139" fmla="*/ 0 h 209"/>
              <a:gd name="T140" fmla="*/ 218 w 218"/>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18" h="209">
                <a:moveTo>
                  <a:pt x="88" y="43"/>
                </a:moveTo>
                <a:lnTo>
                  <a:pt x="36" y="43"/>
                </a:lnTo>
                <a:lnTo>
                  <a:pt x="26" y="57"/>
                </a:lnTo>
                <a:lnTo>
                  <a:pt x="36" y="71"/>
                </a:lnTo>
                <a:lnTo>
                  <a:pt x="88" y="71"/>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close/>
                <a:moveTo>
                  <a:pt x="182" y="93"/>
                </a:moveTo>
                <a:lnTo>
                  <a:pt x="128" y="93"/>
                </a:lnTo>
                <a:lnTo>
                  <a:pt x="128" y="123"/>
                </a:lnTo>
                <a:lnTo>
                  <a:pt x="182" y="123"/>
                </a:lnTo>
                <a:lnTo>
                  <a:pt x="192" y="109"/>
                </a:lnTo>
                <a:lnTo>
                  <a:pt x="182" y="93"/>
                </a:lnTo>
                <a:close/>
              </a:path>
            </a:pathLst>
          </a:custGeom>
          <a:solidFill>
            <a:schemeClr val="accent2"/>
          </a:solidFill>
          <a:ln>
            <a:noFill/>
          </a:ln>
          <a:effectLst/>
        </p:spPr>
        <p:txBody>
          <a:bodyPr vert="horz" wrap="square" lIns="68580" tIns="34290" rIns="68580" bIns="3429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 name="矩形 71"/>
          <p:cNvSpPr>
            <a:spLocks noChangeArrowheads="1"/>
          </p:cNvSpPr>
          <p:nvPr/>
        </p:nvSpPr>
        <p:spPr bwMode="auto">
          <a:xfrm>
            <a:off x="4981575" y="1233488"/>
            <a:ext cx="129264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5" name="矩形 47"/>
          <p:cNvSpPr>
            <a:spLocks noChangeArrowheads="1"/>
          </p:cNvSpPr>
          <p:nvPr/>
        </p:nvSpPr>
        <p:spPr bwMode="auto">
          <a:xfrm>
            <a:off x="4983956" y="1509713"/>
            <a:ext cx="2281238" cy="602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29" name="矩形 73"/>
          <p:cNvSpPr>
            <a:spLocks noChangeArrowheads="1"/>
          </p:cNvSpPr>
          <p:nvPr/>
        </p:nvSpPr>
        <p:spPr bwMode="auto">
          <a:xfrm>
            <a:off x="4981575" y="3895725"/>
            <a:ext cx="129264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0" name="矩形 47"/>
          <p:cNvSpPr>
            <a:spLocks noChangeArrowheads="1"/>
          </p:cNvSpPr>
          <p:nvPr/>
        </p:nvSpPr>
        <p:spPr bwMode="auto">
          <a:xfrm>
            <a:off x="4983956" y="4171951"/>
            <a:ext cx="2281238" cy="602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在此录入图表的描述说明，在此录入上述图表的描述说明，在此录入上述图表的描述说明。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1" name="矩形 75"/>
          <p:cNvSpPr>
            <a:spLocks noChangeArrowheads="1"/>
          </p:cNvSpPr>
          <p:nvPr/>
        </p:nvSpPr>
        <p:spPr bwMode="auto">
          <a:xfrm>
            <a:off x="6357937" y="2059782"/>
            <a:ext cx="129264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2" name="矩形 47"/>
          <p:cNvSpPr>
            <a:spLocks noChangeArrowheads="1"/>
          </p:cNvSpPr>
          <p:nvPr/>
        </p:nvSpPr>
        <p:spPr bwMode="auto">
          <a:xfrm>
            <a:off x="6360319" y="2334817"/>
            <a:ext cx="1912144"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33" name="矩形 77"/>
          <p:cNvSpPr>
            <a:spLocks noChangeArrowheads="1"/>
          </p:cNvSpPr>
          <p:nvPr/>
        </p:nvSpPr>
        <p:spPr bwMode="auto">
          <a:xfrm>
            <a:off x="6357937" y="3038475"/>
            <a:ext cx="1292647"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标题文字内容</a:t>
            </a:r>
            <a:endParaRPr lang="en-US" sz="150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4" name="矩形 47"/>
          <p:cNvSpPr>
            <a:spLocks noChangeArrowheads="1"/>
          </p:cNvSpPr>
          <p:nvPr/>
        </p:nvSpPr>
        <p:spPr bwMode="auto">
          <a:xfrm>
            <a:off x="6360319" y="3313510"/>
            <a:ext cx="1912144" cy="42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在此录入图表的描述说明，在此录入图表的描述说明。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grpSp>
        <p:nvGrpSpPr>
          <p:cNvPr id="35" name="组合 79"/>
          <p:cNvGrpSpPr/>
          <p:nvPr/>
        </p:nvGrpSpPr>
        <p:grpSpPr bwMode="auto">
          <a:xfrm>
            <a:off x="1003697" y="1794272"/>
            <a:ext cx="2370534" cy="2370534"/>
            <a:chOff x="0" y="0"/>
            <a:chExt cx="3176815" cy="3176815"/>
          </a:xfrm>
        </p:grpSpPr>
        <p:sp>
          <p:nvSpPr>
            <p:cNvPr id="36" name="椭圆 80"/>
            <p:cNvSpPr>
              <a:spLocks noChangeArrowheads="1"/>
            </p:cNvSpPr>
            <p:nvPr/>
          </p:nvSpPr>
          <p:spPr bwMode="auto">
            <a:xfrm>
              <a:off x="0" y="0"/>
              <a:ext cx="3176815" cy="3176815"/>
            </a:xfrm>
            <a:prstGeom prst="ellipse">
              <a:avLst/>
            </a:prstGeom>
            <a:solidFill>
              <a:srgbClr val="F2F2F2">
                <a:alpha val="39999"/>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椭圆 81"/>
            <p:cNvSpPr>
              <a:spLocks noChangeArrowheads="1"/>
            </p:cNvSpPr>
            <p:nvPr/>
          </p:nvSpPr>
          <p:spPr bwMode="auto">
            <a:xfrm>
              <a:off x="178115" y="178115"/>
              <a:ext cx="2820586" cy="2820584"/>
            </a:xfrm>
            <a:prstGeom prst="ellipse">
              <a:avLst/>
            </a:prstGeom>
            <a:blipFill dpi="0" rotWithShape="1">
              <a:blip r:embed="rId3"/>
              <a:srcRect/>
              <a:stretch>
                <a:fillRect l="-3000" r="-3000"/>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35"/>
                                        </p:tgtEl>
                                        <p:attrNameLst>
                                          <p:attrName>style.visibility</p:attrName>
                                        </p:attrNameLst>
                                      </p:cBhvr>
                                      <p:to>
                                        <p:strVal val="visible"/>
                                      </p:to>
                                    </p:set>
                                    <p:anim calcmode="lin" valueType="num">
                                      <p:cBhvr>
                                        <p:cTn id="7" dur="400" fill="hold"/>
                                        <p:tgtEl>
                                          <p:spTgt spid="35"/>
                                        </p:tgtEl>
                                        <p:attrNameLst>
                                          <p:attrName>ppt_w</p:attrName>
                                        </p:attrNameLst>
                                      </p:cBhvr>
                                      <p:tavLst>
                                        <p:tav tm="0">
                                          <p:val>
                                            <p:fltVal val="0"/>
                                          </p:val>
                                        </p:tav>
                                        <p:tav tm="100000">
                                          <p:val>
                                            <p:strVal val="#ppt_w"/>
                                          </p:val>
                                        </p:tav>
                                      </p:tavLst>
                                    </p:anim>
                                    <p:anim calcmode="lin" valueType="num">
                                      <p:cBhvr>
                                        <p:cTn id="8" dur="400" fill="hold"/>
                                        <p:tgtEl>
                                          <p:spTgt spid="35"/>
                                        </p:tgtEl>
                                        <p:attrNameLst>
                                          <p:attrName>ppt_h</p:attrName>
                                        </p:attrNameLst>
                                      </p:cBhvr>
                                      <p:tavLst>
                                        <p:tav tm="0">
                                          <p:val>
                                            <p:fltVal val="0"/>
                                          </p:val>
                                        </p:tav>
                                        <p:tav tm="100000">
                                          <p:val>
                                            <p:strVal val="#ppt_h"/>
                                          </p:val>
                                        </p:tav>
                                      </p:tavLst>
                                    </p:anim>
                                    <p:animEffect>
                                      <p:cBhvr>
                                        <p:cTn id="9" dur="400"/>
                                        <p:tgtEl>
                                          <p:spTgt spid="35"/>
                                        </p:tgtEl>
                                      </p:cBhvr>
                                    </p:animEffect>
                                  </p:childTnLst>
                                </p:cTn>
                              </p:par>
                              <p:par>
                                <p:cTn id="10" presetID="22" presetClass="entr" presetSubtype="1" fill="hold" grpId="0" nodeType="withEffect">
                                  <p:stCondLst>
                                    <p:cond delay="750"/>
                                  </p:stCondLst>
                                  <p:childTnLst>
                                    <p:set>
                                      <p:cBhvr>
                                        <p:cTn id="11" dur="1" fill="hold">
                                          <p:stCondLst>
                                            <p:cond delay="0"/>
                                          </p:stCondLst>
                                        </p:cTn>
                                        <p:tgtEl>
                                          <p:spTgt spid="5"/>
                                        </p:tgtEl>
                                        <p:attrNameLst>
                                          <p:attrName>style.visibility</p:attrName>
                                        </p:attrNameLst>
                                      </p:cBhvr>
                                      <p:to>
                                        <p:strVal val="visible"/>
                                      </p:to>
                                    </p:set>
                                    <p:animEffect>
                                      <p:cBhvr>
                                        <p:cTn id="12" dur="350"/>
                                        <p:tgtEl>
                                          <p:spTgt spid="5"/>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6"/>
                                        </p:tgtEl>
                                        <p:attrNameLst>
                                          <p:attrName>style.visibility</p:attrName>
                                        </p:attrNameLst>
                                      </p:cBhvr>
                                      <p:to>
                                        <p:strVal val="visible"/>
                                      </p:to>
                                    </p:set>
                                    <p:anim calcmode="lin" valueType="num">
                                      <p:cBhvr>
                                        <p:cTn id="15" dur="400" fill="hold"/>
                                        <p:tgtEl>
                                          <p:spTgt spid="6"/>
                                        </p:tgtEl>
                                        <p:attrNameLst>
                                          <p:attrName>ppt_w</p:attrName>
                                        </p:attrNameLst>
                                      </p:cBhvr>
                                      <p:tavLst>
                                        <p:tav tm="0">
                                          <p:val>
                                            <p:fltVal val="0"/>
                                          </p:val>
                                        </p:tav>
                                        <p:tav tm="100000">
                                          <p:val>
                                            <p:strVal val="#ppt_w"/>
                                          </p:val>
                                        </p:tav>
                                      </p:tavLst>
                                    </p:anim>
                                    <p:anim calcmode="lin" valueType="num">
                                      <p:cBhvr>
                                        <p:cTn id="16" dur="400" fill="hold"/>
                                        <p:tgtEl>
                                          <p:spTgt spid="6"/>
                                        </p:tgtEl>
                                        <p:attrNameLst>
                                          <p:attrName>ppt_h</p:attrName>
                                        </p:attrNameLst>
                                      </p:cBhvr>
                                      <p:tavLst>
                                        <p:tav tm="0">
                                          <p:val>
                                            <p:fltVal val="0"/>
                                          </p:val>
                                        </p:tav>
                                        <p:tav tm="100000">
                                          <p:val>
                                            <p:strVal val="#ppt_h"/>
                                          </p:val>
                                        </p:tav>
                                      </p:tavLst>
                                    </p:anim>
                                    <p:animEffect>
                                      <p:cBhvr>
                                        <p:cTn id="17" dur="400"/>
                                        <p:tgtEl>
                                          <p:spTgt spid="6"/>
                                        </p:tgtEl>
                                      </p:cBhvr>
                                    </p:animEffect>
                                  </p:childTnLst>
                                </p:cTn>
                              </p:par>
                              <p:par>
                                <p:cTn id="18" presetID="10" presetClass="entr" presetSubtype="0" fill="hold" grpId="0" nodeType="withEffect">
                                  <p:stCondLst>
                                    <p:cond delay="2000"/>
                                  </p:stCondLst>
                                  <p:childTnLst>
                                    <p:set>
                                      <p:cBhvr>
                                        <p:cTn id="19" dur="1" fill="hold">
                                          <p:stCondLst>
                                            <p:cond delay="0"/>
                                          </p:stCondLst>
                                        </p:cTn>
                                        <p:tgtEl>
                                          <p:spTgt spid="7"/>
                                        </p:tgtEl>
                                        <p:attrNameLst>
                                          <p:attrName>style.visibility</p:attrName>
                                        </p:attrNameLst>
                                      </p:cBhvr>
                                      <p:to>
                                        <p:strVal val="visible"/>
                                      </p:to>
                                    </p:set>
                                    <p:anim calcmode="lin" valueType="num">
                                      <p:cBhvr>
                                        <p:cTn id="20" dur="400" fill="hold"/>
                                        <p:tgtEl>
                                          <p:spTgt spid="7"/>
                                        </p:tgtEl>
                                        <p:attrNameLst>
                                          <p:attrName>ppt_w</p:attrName>
                                        </p:attrNameLst>
                                      </p:cBhvr>
                                      <p:tavLst>
                                        <p:tav tm="0">
                                          <p:val>
                                            <p:fltVal val="0"/>
                                          </p:val>
                                        </p:tav>
                                        <p:tav tm="100000">
                                          <p:val>
                                            <p:strVal val="#ppt_w"/>
                                          </p:val>
                                        </p:tav>
                                      </p:tavLst>
                                    </p:anim>
                                    <p:anim calcmode="lin" valueType="num">
                                      <p:cBhvr>
                                        <p:cTn id="21" dur="400" fill="hold"/>
                                        <p:tgtEl>
                                          <p:spTgt spid="7"/>
                                        </p:tgtEl>
                                        <p:attrNameLst>
                                          <p:attrName>ppt_h</p:attrName>
                                        </p:attrNameLst>
                                      </p:cBhvr>
                                      <p:tavLst>
                                        <p:tav tm="0">
                                          <p:val>
                                            <p:fltVal val="0"/>
                                          </p:val>
                                        </p:tav>
                                        <p:tav tm="100000">
                                          <p:val>
                                            <p:strVal val="#ppt_h"/>
                                          </p:val>
                                        </p:tav>
                                      </p:tavLst>
                                    </p:anim>
                                    <p:animEffect>
                                      <p:cBhvr>
                                        <p:cTn id="22" dur="400"/>
                                        <p:tgtEl>
                                          <p:spTgt spid="7"/>
                                        </p:tgtEl>
                                      </p:cBhvr>
                                    </p:animEffect>
                                  </p:childTnLst>
                                </p:cTn>
                              </p:par>
                              <p:par>
                                <p:cTn id="23" presetID="10" presetClass="entr" presetSubtype="0" fill="hold" grpId="0" nodeType="withEffect">
                                  <p:stCondLst>
                                    <p:cond delay="2500"/>
                                  </p:stCondLst>
                                  <p:childTnLst>
                                    <p:set>
                                      <p:cBhvr>
                                        <p:cTn id="24" dur="1" fill="hold">
                                          <p:stCondLst>
                                            <p:cond delay="0"/>
                                          </p:stCondLst>
                                        </p:cTn>
                                        <p:tgtEl>
                                          <p:spTgt spid="8"/>
                                        </p:tgtEl>
                                        <p:attrNameLst>
                                          <p:attrName>style.visibility</p:attrName>
                                        </p:attrNameLst>
                                      </p:cBhvr>
                                      <p:to>
                                        <p:strVal val="visible"/>
                                      </p:to>
                                    </p:set>
                                    <p:anim calcmode="lin" valueType="num">
                                      <p:cBhvr>
                                        <p:cTn id="25" dur="400" fill="hold"/>
                                        <p:tgtEl>
                                          <p:spTgt spid="8"/>
                                        </p:tgtEl>
                                        <p:attrNameLst>
                                          <p:attrName>ppt_w</p:attrName>
                                        </p:attrNameLst>
                                      </p:cBhvr>
                                      <p:tavLst>
                                        <p:tav tm="0">
                                          <p:val>
                                            <p:fltVal val="0"/>
                                          </p:val>
                                        </p:tav>
                                        <p:tav tm="100000">
                                          <p:val>
                                            <p:strVal val="#ppt_w"/>
                                          </p:val>
                                        </p:tav>
                                      </p:tavLst>
                                    </p:anim>
                                    <p:anim calcmode="lin" valueType="num">
                                      <p:cBhvr>
                                        <p:cTn id="26" dur="400" fill="hold"/>
                                        <p:tgtEl>
                                          <p:spTgt spid="8"/>
                                        </p:tgtEl>
                                        <p:attrNameLst>
                                          <p:attrName>ppt_h</p:attrName>
                                        </p:attrNameLst>
                                      </p:cBhvr>
                                      <p:tavLst>
                                        <p:tav tm="0">
                                          <p:val>
                                            <p:fltVal val="0"/>
                                          </p:val>
                                        </p:tav>
                                        <p:tav tm="100000">
                                          <p:val>
                                            <p:strVal val="#ppt_h"/>
                                          </p:val>
                                        </p:tav>
                                      </p:tavLst>
                                    </p:anim>
                                    <p:animEffect>
                                      <p:cBhvr>
                                        <p:cTn id="27" dur="400"/>
                                        <p:tgtEl>
                                          <p:spTgt spid="8"/>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9"/>
                                        </p:tgtEl>
                                        <p:attrNameLst>
                                          <p:attrName>style.visibility</p:attrName>
                                        </p:attrNameLst>
                                      </p:cBhvr>
                                      <p:to>
                                        <p:strVal val="visible"/>
                                      </p:to>
                                    </p:set>
                                    <p:anim calcmode="lin" valueType="num">
                                      <p:cBhvr>
                                        <p:cTn id="30" dur="400" fill="hold"/>
                                        <p:tgtEl>
                                          <p:spTgt spid="9"/>
                                        </p:tgtEl>
                                        <p:attrNameLst>
                                          <p:attrName>ppt_w</p:attrName>
                                        </p:attrNameLst>
                                      </p:cBhvr>
                                      <p:tavLst>
                                        <p:tav tm="0">
                                          <p:val>
                                            <p:fltVal val="0"/>
                                          </p:val>
                                        </p:tav>
                                        <p:tav tm="100000">
                                          <p:val>
                                            <p:strVal val="#ppt_w"/>
                                          </p:val>
                                        </p:tav>
                                      </p:tavLst>
                                    </p:anim>
                                    <p:anim calcmode="lin" valueType="num">
                                      <p:cBhvr>
                                        <p:cTn id="31" dur="400" fill="hold"/>
                                        <p:tgtEl>
                                          <p:spTgt spid="9"/>
                                        </p:tgtEl>
                                        <p:attrNameLst>
                                          <p:attrName>ppt_h</p:attrName>
                                        </p:attrNameLst>
                                      </p:cBhvr>
                                      <p:tavLst>
                                        <p:tav tm="0">
                                          <p:val>
                                            <p:fltVal val="0"/>
                                          </p:val>
                                        </p:tav>
                                        <p:tav tm="100000">
                                          <p:val>
                                            <p:strVal val="#ppt_h"/>
                                          </p:val>
                                        </p:tav>
                                      </p:tavLst>
                                    </p:anim>
                                    <p:animEffect>
                                      <p:cBhvr>
                                        <p:cTn id="32" dur="4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1+#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1+#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1+#ppt_w/2"/>
                                          </p:val>
                                        </p:tav>
                                        <p:tav tm="100000">
                                          <p:val>
                                            <p:strVal val="#ppt_x"/>
                                          </p:val>
                                        </p:tav>
                                      </p:tavLst>
                                    </p:anim>
                                    <p:anim calcmode="lin" valueType="num">
                                      <p:cBhvr additive="base">
                                        <p:cTn id="54" dur="500" fill="hold"/>
                                        <p:tgtEl>
                                          <p:spTgt spid="25"/>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1+#ppt_w/2"/>
                                          </p:val>
                                        </p:tav>
                                        <p:tav tm="100000">
                                          <p:val>
                                            <p:strVal val="#ppt_x"/>
                                          </p:val>
                                        </p:tav>
                                      </p:tavLst>
                                    </p:anim>
                                    <p:anim calcmode="lin" valueType="num">
                                      <p:cBhvr additive="base">
                                        <p:cTn id="58" dur="500" fill="hold"/>
                                        <p:tgtEl>
                                          <p:spTgt spid="18"/>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1+#ppt_w/2"/>
                                          </p:val>
                                        </p:tav>
                                        <p:tav tm="100000">
                                          <p:val>
                                            <p:strVal val="#ppt_x"/>
                                          </p:val>
                                        </p:tav>
                                      </p:tavLst>
                                    </p:anim>
                                    <p:anim calcmode="lin" valueType="num">
                                      <p:cBhvr additive="base">
                                        <p:cTn id="62" dur="500" fill="hold"/>
                                        <p:tgtEl>
                                          <p:spTgt spid="19"/>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1+#ppt_w/2"/>
                                          </p:val>
                                        </p:tav>
                                        <p:tav tm="100000">
                                          <p:val>
                                            <p:strVal val="#ppt_x"/>
                                          </p:val>
                                        </p:tav>
                                      </p:tavLst>
                                    </p:anim>
                                    <p:anim calcmode="lin" valueType="num">
                                      <p:cBhvr additive="base">
                                        <p:cTn id="66" dur="500" fill="hold"/>
                                        <p:tgtEl>
                                          <p:spTgt spid="20"/>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additive="base">
                                        <p:cTn id="69" dur="500" fill="hold"/>
                                        <p:tgtEl>
                                          <p:spTgt spid="31"/>
                                        </p:tgtEl>
                                        <p:attrNameLst>
                                          <p:attrName>ppt_x</p:attrName>
                                        </p:attrNameLst>
                                      </p:cBhvr>
                                      <p:tavLst>
                                        <p:tav tm="0">
                                          <p:val>
                                            <p:strVal val="1+#ppt_w/2"/>
                                          </p:val>
                                        </p:tav>
                                        <p:tav tm="100000">
                                          <p:val>
                                            <p:strVal val="#ppt_x"/>
                                          </p:val>
                                        </p:tav>
                                      </p:tavLst>
                                    </p:anim>
                                    <p:anim calcmode="lin" valueType="num">
                                      <p:cBhvr additive="base">
                                        <p:cTn id="70" dur="500" fill="hold"/>
                                        <p:tgtEl>
                                          <p:spTgt spid="31"/>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500" fill="hold"/>
                                        <p:tgtEl>
                                          <p:spTgt spid="32"/>
                                        </p:tgtEl>
                                        <p:attrNameLst>
                                          <p:attrName>ppt_x</p:attrName>
                                        </p:attrNameLst>
                                      </p:cBhvr>
                                      <p:tavLst>
                                        <p:tav tm="0">
                                          <p:val>
                                            <p:strVal val="1+#ppt_w/2"/>
                                          </p:val>
                                        </p:tav>
                                        <p:tav tm="100000">
                                          <p:val>
                                            <p:strVal val="#ppt_x"/>
                                          </p:val>
                                        </p:tav>
                                      </p:tavLst>
                                    </p:anim>
                                    <p:anim calcmode="lin" valueType="num">
                                      <p:cBhvr additive="base">
                                        <p:cTn id="74" dur="500" fill="hold"/>
                                        <p:tgtEl>
                                          <p:spTgt spid="32"/>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1+#ppt_w/2"/>
                                          </p:val>
                                        </p:tav>
                                        <p:tav tm="100000">
                                          <p:val>
                                            <p:strVal val="#ppt_x"/>
                                          </p:val>
                                        </p:tav>
                                      </p:tavLst>
                                    </p:anim>
                                    <p:anim calcmode="lin" valueType="num">
                                      <p:cBhvr additive="base">
                                        <p:cTn id="78" dur="500" fill="hold"/>
                                        <p:tgtEl>
                                          <p:spTgt spid="21"/>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00" fill="hold"/>
                                        <p:tgtEl>
                                          <p:spTgt spid="22"/>
                                        </p:tgtEl>
                                        <p:attrNameLst>
                                          <p:attrName>ppt_x</p:attrName>
                                        </p:attrNameLst>
                                      </p:cBhvr>
                                      <p:tavLst>
                                        <p:tav tm="0">
                                          <p:val>
                                            <p:strVal val="1+#ppt_w/2"/>
                                          </p:val>
                                        </p:tav>
                                        <p:tav tm="100000">
                                          <p:val>
                                            <p:strVal val="#ppt_x"/>
                                          </p:val>
                                        </p:tav>
                                      </p:tavLst>
                                    </p:anim>
                                    <p:anim calcmode="lin" valueType="num">
                                      <p:cBhvr additive="base">
                                        <p:cTn id="82" dur="500" fill="hold"/>
                                        <p:tgtEl>
                                          <p:spTgt spid="22"/>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1+#ppt_w/2"/>
                                          </p:val>
                                        </p:tav>
                                        <p:tav tm="100000">
                                          <p:val>
                                            <p:strVal val="#ppt_x"/>
                                          </p:val>
                                        </p:tav>
                                      </p:tavLst>
                                    </p:anim>
                                    <p:anim calcmode="lin" valueType="num">
                                      <p:cBhvr additive="base">
                                        <p:cTn id="86" dur="500" fill="hold"/>
                                        <p:tgtEl>
                                          <p:spTgt spid="23"/>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additive="base">
                                        <p:cTn id="89" dur="500" fill="hold"/>
                                        <p:tgtEl>
                                          <p:spTgt spid="33"/>
                                        </p:tgtEl>
                                        <p:attrNameLst>
                                          <p:attrName>ppt_x</p:attrName>
                                        </p:attrNameLst>
                                      </p:cBhvr>
                                      <p:tavLst>
                                        <p:tav tm="0">
                                          <p:val>
                                            <p:strVal val="1+#ppt_w/2"/>
                                          </p:val>
                                        </p:tav>
                                        <p:tav tm="100000">
                                          <p:val>
                                            <p:strVal val="#ppt_x"/>
                                          </p:val>
                                        </p:tav>
                                      </p:tavLst>
                                    </p:anim>
                                    <p:anim calcmode="lin" valueType="num">
                                      <p:cBhvr additive="base">
                                        <p:cTn id="90" dur="500" fill="hold"/>
                                        <p:tgtEl>
                                          <p:spTgt spid="33"/>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34"/>
                                        </p:tgtEl>
                                        <p:attrNameLst>
                                          <p:attrName>style.visibility</p:attrName>
                                        </p:attrNameLst>
                                      </p:cBhvr>
                                      <p:to>
                                        <p:strVal val="visible"/>
                                      </p:to>
                                    </p:set>
                                    <p:anim calcmode="lin" valueType="num">
                                      <p:cBhvr additive="base">
                                        <p:cTn id="93" dur="500" fill="hold"/>
                                        <p:tgtEl>
                                          <p:spTgt spid="34"/>
                                        </p:tgtEl>
                                        <p:attrNameLst>
                                          <p:attrName>ppt_x</p:attrName>
                                        </p:attrNameLst>
                                      </p:cBhvr>
                                      <p:tavLst>
                                        <p:tav tm="0">
                                          <p:val>
                                            <p:strVal val="1+#ppt_w/2"/>
                                          </p:val>
                                        </p:tav>
                                        <p:tav tm="100000">
                                          <p:val>
                                            <p:strVal val="#ppt_x"/>
                                          </p:val>
                                        </p:tav>
                                      </p:tavLst>
                                    </p:anim>
                                    <p:anim calcmode="lin" valueType="num">
                                      <p:cBhvr additive="base">
                                        <p:cTn id="94" dur="500" fill="hold"/>
                                        <p:tgtEl>
                                          <p:spTgt spid="34"/>
                                        </p:tgtEl>
                                        <p:attrNameLst>
                                          <p:attrName>ppt_y</p:attrName>
                                        </p:attrNameLst>
                                      </p:cBhvr>
                                      <p:tavLst>
                                        <p:tav tm="0">
                                          <p:val>
                                            <p:strVal val="#ppt_y"/>
                                          </p:val>
                                        </p:tav>
                                        <p:tav tm="100000">
                                          <p:val>
                                            <p:strVal val="#ppt_y"/>
                                          </p:val>
                                        </p:tav>
                                      </p:tavLst>
                                    </p:anim>
                                  </p:childTnLst>
                                </p:cTn>
                              </p:par>
                              <p:par>
                                <p:cTn id="95" presetID="2" presetClass="entr" presetSubtype="2"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additive="base">
                                        <p:cTn id="97" dur="500" fill="hold"/>
                                        <p:tgtEl>
                                          <p:spTgt spid="15"/>
                                        </p:tgtEl>
                                        <p:attrNameLst>
                                          <p:attrName>ppt_x</p:attrName>
                                        </p:attrNameLst>
                                      </p:cBhvr>
                                      <p:tavLst>
                                        <p:tav tm="0">
                                          <p:val>
                                            <p:strVal val="1+#ppt_w/2"/>
                                          </p:val>
                                        </p:tav>
                                        <p:tav tm="100000">
                                          <p:val>
                                            <p:strVal val="#ppt_x"/>
                                          </p:val>
                                        </p:tav>
                                      </p:tavLst>
                                    </p:anim>
                                    <p:anim calcmode="lin" valueType="num">
                                      <p:cBhvr additive="base">
                                        <p:cTn id="98" dur="500" fill="hold"/>
                                        <p:tgtEl>
                                          <p:spTgt spid="15"/>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0"/>
                                  </p:stCondLst>
                                  <p:childTnLst>
                                    <p:set>
                                      <p:cBhvr>
                                        <p:cTn id="100" dur="1" fill="hold">
                                          <p:stCondLst>
                                            <p:cond delay="0"/>
                                          </p:stCondLst>
                                        </p:cTn>
                                        <p:tgtEl>
                                          <p:spTgt spid="16"/>
                                        </p:tgtEl>
                                        <p:attrNameLst>
                                          <p:attrName>style.visibility</p:attrName>
                                        </p:attrNameLst>
                                      </p:cBhvr>
                                      <p:to>
                                        <p:strVal val="visible"/>
                                      </p:to>
                                    </p:set>
                                    <p:anim calcmode="lin" valueType="num">
                                      <p:cBhvr additive="base">
                                        <p:cTn id="101" dur="500" fill="hold"/>
                                        <p:tgtEl>
                                          <p:spTgt spid="16"/>
                                        </p:tgtEl>
                                        <p:attrNameLst>
                                          <p:attrName>ppt_x</p:attrName>
                                        </p:attrNameLst>
                                      </p:cBhvr>
                                      <p:tavLst>
                                        <p:tav tm="0">
                                          <p:val>
                                            <p:strVal val="1+#ppt_w/2"/>
                                          </p:val>
                                        </p:tav>
                                        <p:tav tm="100000">
                                          <p:val>
                                            <p:strVal val="#ppt_x"/>
                                          </p:val>
                                        </p:tav>
                                      </p:tavLst>
                                    </p:anim>
                                    <p:anim calcmode="lin" valueType="num">
                                      <p:cBhvr additive="base">
                                        <p:cTn id="102" dur="500" fill="hold"/>
                                        <p:tgtEl>
                                          <p:spTgt spid="16"/>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17"/>
                                        </p:tgtEl>
                                        <p:attrNameLst>
                                          <p:attrName>style.visibility</p:attrName>
                                        </p:attrNameLst>
                                      </p:cBhvr>
                                      <p:to>
                                        <p:strVal val="visible"/>
                                      </p:to>
                                    </p:set>
                                    <p:anim calcmode="lin" valueType="num">
                                      <p:cBhvr additive="base">
                                        <p:cTn id="105" dur="500" fill="hold"/>
                                        <p:tgtEl>
                                          <p:spTgt spid="17"/>
                                        </p:tgtEl>
                                        <p:attrNameLst>
                                          <p:attrName>ppt_x</p:attrName>
                                        </p:attrNameLst>
                                      </p:cBhvr>
                                      <p:tavLst>
                                        <p:tav tm="0">
                                          <p:val>
                                            <p:strVal val="1+#ppt_w/2"/>
                                          </p:val>
                                        </p:tav>
                                        <p:tav tm="100000">
                                          <p:val>
                                            <p:strVal val="#ppt_x"/>
                                          </p:val>
                                        </p:tav>
                                      </p:tavLst>
                                    </p:anim>
                                    <p:anim calcmode="lin" valueType="num">
                                      <p:cBhvr additive="base">
                                        <p:cTn id="106" dur="500" fill="hold"/>
                                        <p:tgtEl>
                                          <p:spTgt spid="17"/>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29"/>
                                        </p:tgtEl>
                                        <p:attrNameLst>
                                          <p:attrName>style.visibility</p:attrName>
                                        </p:attrNameLst>
                                      </p:cBhvr>
                                      <p:to>
                                        <p:strVal val="visible"/>
                                      </p:to>
                                    </p:set>
                                    <p:anim calcmode="lin" valueType="num">
                                      <p:cBhvr additive="base">
                                        <p:cTn id="109" dur="500" fill="hold"/>
                                        <p:tgtEl>
                                          <p:spTgt spid="29"/>
                                        </p:tgtEl>
                                        <p:attrNameLst>
                                          <p:attrName>ppt_x</p:attrName>
                                        </p:attrNameLst>
                                      </p:cBhvr>
                                      <p:tavLst>
                                        <p:tav tm="0">
                                          <p:val>
                                            <p:strVal val="1+#ppt_w/2"/>
                                          </p:val>
                                        </p:tav>
                                        <p:tav tm="100000">
                                          <p:val>
                                            <p:strVal val="#ppt_x"/>
                                          </p:val>
                                        </p:tav>
                                      </p:tavLst>
                                    </p:anim>
                                    <p:anim calcmode="lin" valueType="num">
                                      <p:cBhvr additive="base">
                                        <p:cTn id="110" dur="500" fill="hold"/>
                                        <p:tgtEl>
                                          <p:spTgt spid="29"/>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30"/>
                                        </p:tgtEl>
                                        <p:attrNameLst>
                                          <p:attrName>style.visibility</p:attrName>
                                        </p:attrNameLst>
                                      </p:cBhvr>
                                      <p:to>
                                        <p:strVal val="visible"/>
                                      </p:to>
                                    </p:set>
                                    <p:anim calcmode="lin" valueType="num">
                                      <p:cBhvr additive="base">
                                        <p:cTn id="113" dur="500" fill="hold"/>
                                        <p:tgtEl>
                                          <p:spTgt spid="30"/>
                                        </p:tgtEl>
                                        <p:attrNameLst>
                                          <p:attrName>ppt_x</p:attrName>
                                        </p:attrNameLst>
                                      </p:cBhvr>
                                      <p:tavLst>
                                        <p:tav tm="0">
                                          <p:val>
                                            <p:strVal val="1+#ppt_w/2"/>
                                          </p:val>
                                        </p:tav>
                                        <p:tav tm="100000">
                                          <p:val>
                                            <p:strVal val="#ppt_x"/>
                                          </p:val>
                                        </p:tav>
                                      </p:tavLst>
                                    </p:anim>
                                    <p:anim calcmode="lin" valueType="num">
                                      <p:cBhvr additive="base">
                                        <p:cTn id="114"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ldLvl="0" animBg="1" autoUpdateAnimBg="0"/>
      <p:bldP spid="7" grpId="0" bldLvl="0" animBg="1" autoUpdateAnimBg="0"/>
      <p:bldP spid="8" grpId="0" bldLvl="0" animBg="1" autoUpdateAnimBg="0"/>
      <p:bldP spid="9" grpId="0" bldLvl="0" animBg="1" autoUpdateAnimBg="0"/>
      <p:bldP spid="10" grpId="0" animBg="1"/>
      <p:bldP spid="11" grpId="0" animBg="1"/>
      <p:bldP spid="15" grpId="0" animBg="1"/>
      <p:bldP spid="16" grpId="0" animBg="1"/>
      <p:bldP spid="17" grpId="0" animBg="1"/>
      <p:bldP spid="19" grpId="0" animBg="1"/>
      <p:bldP spid="20" grpId="0" animBg="1"/>
      <p:bldP spid="21" grpId="0" animBg="1"/>
      <p:bldP spid="22" grpId="0" animBg="1"/>
      <p:bldP spid="23" grpId="0" animBg="1"/>
      <p:bldP spid="24" grpId="0"/>
      <p:bldP spid="25" grpId="0"/>
      <p:bldP spid="29" grpId="0"/>
      <p:bldP spid="30" grpId="0"/>
      <p:bldP spid="31" grpId="0"/>
      <p:bldP spid="32" grpId="0"/>
      <p:bldP spid="33" grpId="0"/>
      <p:bldP spid="3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Rectangle 11"/>
          <p:cNvSpPr>
            <a:spLocks noChangeArrowheads="1"/>
          </p:cNvSpPr>
          <p:nvPr/>
        </p:nvSpPr>
        <p:spPr bwMode="auto">
          <a:xfrm>
            <a:off x="-8335" y="3286125"/>
            <a:ext cx="9169004" cy="511969"/>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nvGrpSpPr>
          <p:cNvPr id="6" name="组合 3"/>
          <p:cNvGrpSpPr/>
          <p:nvPr/>
        </p:nvGrpSpPr>
        <p:grpSpPr bwMode="auto">
          <a:xfrm>
            <a:off x="3245644" y="1609725"/>
            <a:ext cx="2652713" cy="1600200"/>
            <a:chOff x="0" y="0"/>
            <a:chExt cx="3536515" cy="2133600"/>
          </a:xfrm>
        </p:grpSpPr>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9" name="组合 2"/>
          <p:cNvGrpSpPr/>
          <p:nvPr/>
        </p:nvGrpSpPr>
        <p:grpSpPr bwMode="auto">
          <a:xfrm>
            <a:off x="654844" y="1609725"/>
            <a:ext cx="2652713" cy="1600200"/>
            <a:chOff x="0" y="0"/>
            <a:chExt cx="3536515" cy="2133600"/>
          </a:xfrm>
        </p:grpSpPr>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grpSp>
        <p:nvGrpSpPr>
          <p:cNvPr id="12" name="组合 4"/>
          <p:cNvGrpSpPr/>
          <p:nvPr/>
        </p:nvGrpSpPr>
        <p:grpSpPr bwMode="auto">
          <a:xfrm>
            <a:off x="5836444" y="1609725"/>
            <a:ext cx="2651522" cy="1600200"/>
            <a:chOff x="0" y="0"/>
            <a:chExt cx="3536515" cy="2133600"/>
          </a:xfrm>
        </p:grpSpPr>
        <p:pic>
          <p:nvPicPr>
            <p:cNvPr id="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a:solidFill>
                  <a:schemeClr val="accent1"/>
                </a:solidFill>
                <a:latin typeface="微软雅黑" panose="020B0503020204020204" pitchFamily="34" charset="-122"/>
                <a:ea typeface="微软雅黑" panose="020B0503020204020204" pitchFamily="34" charset="-122"/>
              </a:endParaRPr>
            </a:p>
          </p:txBody>
        </p:sp>
      </p:grpSp>
      <p:sp>
        <p:nvSpPr>
          <p:cNvPr id="15" name="矩形 37"/>
          <p:cNvSpPr>
            <a:spLocks noChangeArrowheads="1"/>
          </p:cNvSpPr>
          <p:nvPr/>
        </p:nvSpPr>
        <p:spPr bwMode="auto">
          <a:xfrm>
            <a:off x="987028" y="1092994"/>
            <a:ext cx="71949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350">
              <a:solidFill>
                <a:schemeClr val="accent1"/>
              </a:solidFill>
              <a:latin typeface="微软雅黑" panose="020B0503020204020204" pitchFamily="34" charset="-122"/>
              <a:ea typeface="微软雅黑" panose="020B0503020204020204" pitchFamily="34" charset="-122"/>
            </a:endParaRPr>
          </a:p>
        </p:txBody>
      </p:sp>
      <p:sp>
        <p:nvSpPr>
          <p:cNvPr id="16" name="矩形 38"/>
          <p:cNvSpPr>
            <a:spLocks noChangeArrowheads="1"/>
          </p:cNvSpPr>
          <p:nvPr/>
        </p:nvSpPr>
        <p:spPr bwMode="auto">
          <a:xfrm>
            <a:off x="1277764"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7" name="矩形 47"/>
          <p:cNvSpPr>
            <a:spLocks noChangeArrowheads="1"/>
          </p:cNvSpPr>
          <p:nvPr/>
        </p:nvSpPr>
        <p:spPr bwMode="auto">
          <a:xfrm>
            <a:off x="110847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18" name="矩形 51"/>
          <p:cNvSpPr>
            <a:spLocks noChangeArrowheads="1"/>
          </p:cNvSpPr>
          <p:nvPr/>
        </p:nvSpPr>
        <p:spPr bwMode="auto">
          <a:xfrm>
            <a:off x="3868564"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9" name="矩形 47"/>
          <p:cNvSpPr>
            <a:spLocks noChangeArrowheads="1"/>
          </p:cNvSpPr>
          <p:nvPr/>
        </p:nvSpPr>
        <p:spPr bwMode="auto">
          <a:xfrm>
            <a:off x="369808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20" name="矩形 53"/>
          <p:cNvSpPr>
            <a:spLocks noChangeArrowheads="1"/>
          </p:cNvSpPr>
          <p:nvPr/>
        </p:nvSpPr>
        <p:spPr bwMode="auto">
          <a:xfrm>
            <a:off x="6458173" y="3368279"/>
            <a:ext cx="1408064"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添加产品名称</a:t>
            </a:r>
            <a:endParaRPr lang="en-US" sz="165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1" name="矩形 47"/>
          <p:cNvSpPr>
            <a:spLocks noChangeArrowheads="1"/>
          </p:cNvSpPr>
          <p:nvPr/>
        </p:nvSpPr>
        <p:spPr bwMode="auto">
          <a:xfrm>
            <a:off x="6288882" y="3846910"/>
            <a:ext cx="1746647" cy="48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的</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p:cBhvr>
                                        <p:cTn id="11" dur="1000"/>
                                        <p:tgtEl>
                                          <p:spTgt spid="5"/>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p:tgtEl>
                                          <p:spTgt spid="6"/>
                                        </p:tgtEl>
                                        <p:attrNameLst>
                                          <p:attrName>ppt_y</p:attrName>
                                        </p:attrNameLst>
                                      </p:cBhvr>
                                      <p:tavLst>
                                        <p:tav tm="0">
                                          <p:val>
                                            <p:strVal val="#ppt_y-#ppt_h*1.125000"/>
                                          </p:val>
                                        </p:tav>
                                        <p:tav tm="100000">
                                          <p:val>
                                            <p:strVal val="#ppt_y"/>
                                          </p:val>
                                        </p:tav>
                                      </p:tavLst>
                                    </p:anim>
                                    <p:animEffect>
                                      <p:cBhvr>
                                        <p:cTn id="16" dur="500"/>
                                        <p:tgtEl>
                                          <p:spTgt spid="6"/>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p:tgtEl>
                                          <p:spTgt spid="9"/>
                                        </p:tgtEl>
                                        <p:attrNameLst>
                                          <p:attrName>ppt_x</p:attrName>
                                        </p:attrNameLst>
                                      </p:cBhvr>
                                      <p:tavLst>
                                        <p:tav tm="0">
                                          <p:val>
                                            <p:strVal val="#ppt_x+#ppt_w*1.125000"/>
                                          </p:val>
                                        </p:tav>
                                        <p:tav tm="100000">
                                          <p:val>
                                            <p:strVal val="#ppt_x"/>
                                          </p:val>
                                        </p:tav>
                                      </p:tavLst>
                                    </p:anim>
                                    <p:animEffect>
                                      <p:cBhvr>
                                        <p:cTn id="21" dur="500"/>
                                        <p:tgtEl>
                                          <p:spTgt spid="9"/>
                                        </p:tgtEl>
                                      </p:cBhvr>
                                    </p:animEffect>
                                  </p:childTnLst>
                                </p:cTn>
                              </p:par>
                              <p:par>
                                <p:cTn id="22" presetID="12" presetClass="entr" presetSubtype="8"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p:tgtEl>
                                          <p:spTgt spid="12"/>
                                        </p:tgtEl>
                                        <p:attrNameLst>
                                          <p:attrName>ppt_x</p:attrName>
                                        </p:attrNameLst>
                                      </p:cBhvr>
                                      <p:tavLst>
                                        <p:tav tm="0">
                                          <p:val>
                                            <p:strVal val="#ppt_x-#ppt_w*1.125000"/>
                                          </p:val>
                                        </p:tav>
                                        <p:tav tm="100000">
                                          <p:val>
                                            <p:strVal val="#ppt_x"/>
                                          </p:val>
                                        </p:tav>
                                      </p:tavLst>
                                    </p:anim>
                                    <p:animEffect>
                                      <p:cBhvr>
                                        <p:cTn id="25" dur="500"/>
                                        <p:tgtEl>
                                          <p:spTgt spid="12"/>
                                        </p:tgtEl>
                                      </p:cBhvr>
                                    </p:animEffect>
                                  </p:childTnLst>
                                </p:cTn>
                              </p:par>
                            </p:childTnLst>
                          </p:cTn>
                        </p:par>
                        <p:par>
                          <p:cTn id="26" fill="hold">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p:cBhvr>
                                        <p:cTn id="42" dur="750"/>
                                        <p:tgtEl>
                                          <p:spTgt spid="19"/>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p:cBhvr>
                                        <p:cTn id="45" dur="750"/>
                                        <p:tgtEl>
                                          <p:spTgt spid="17"/>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p:cBhvr>
                                        <p:cTn id="48"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autoUpdateAnimBg="0"/>
      <p:bldP spid="15" grpId="0" bldLvl="0" autoUpdateAnimBg="0"/>
      <p:bldP spid="16" grpId="0" bldLvl="0" autoUpdateAnimBg="0"/>
      <p:bldP spid="17" grpId="0" bldLvl="0" autoUpdateAnimBg="0"/>
      <p:bldP spid="18" grpId="0" bldLvl="0" autoUpdateAnimBg="0"/>
      <p:bldP spid="19" grpId="0" bldLvl="0" autoUpdateAnimBg="0"/>
      <p:bldP spid="20" grpId="0" bldLvl="0" autoUpdateAnimBg="0"/>
      <p:bldP spid="21" grpId="0" bldLvl="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标题内容</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5" name="Rectangle 2"/>
          <p:cNvSpPr>
            <a:spLocks noChangeArrowheads="1"/>
          </p:cNvSpPr>
          <p:nvPr/>
        </p:nvSpPr>
        <p:spPr bwMode="auto">
          <a:xfrm>
            <a:off x="4572000" y="1127523"/>
            <a:ext cx="3662363" cy="1750219"/>
          </a:xfrm>
          <a:prstGeom prst="rect">
            <a:avLst/>
          </a:prstGeom>
          <a:blipFill dpi="0" rotWithShape="1">
            <a:blip r:embed="rId3"/>
            <a:srcRect/>
            <a:stretch>
              <a:fillRect/>
            </a:stretch>
          </a:blipFill>
          <a:ln>
            <a:noFill/>
          </a:ln>
          <a:extLst>
            <a:ext uri="{91240B29-F687-4F45-9708-019B960494DF}">
              <a14:hiddenLine xmlns:a14="http://schemas.microsoft.com/office/drawing/2010/main" w="28575">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accent1"/>
              </a:solidFill>
              <a:latin typeface="微软雅黑" panose="020B0503020204020204" pitchFamily="34" charset="-122"/>
              <a:ea typeface="微软雅黑" panose="020B0503020204020204" pitchFamily="34" charset="-122"/>
            </a:endParaRPr>
          </a:p>
        </p:txBody>
      </p:sp>
      <p:sp>
        <p:nvSpPr>
          <p:cNvPr id="6" name="Rectangle 3"/>
          <p:cNvSpPr>
            <a:spLocks noChangeArrowheads="1"/>
          </p:cNvSpPr>
          <p:nvPr/>
        </p:nvSpPr>
        <p:spPr bwMode="auto">
          <a:xfrm>
            <a:off x="914400" y="1127522"/>
            <a:ext cx="3657600" cy="1752600"/>
          </a:xfrm>
          <a:prstGeom prst="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nvGrpSpPr>
          <p:cNvPr id="7" name="Group 20"/>
          <p:cNvGrpSpPr/>
          <p:nvPr/>
        </p:nvGrpSpPr>
        <p:grpSpPr bwMode="auto">
          <a:xfrm>
            <a:off x="1427560" y="3168253"/>
            <a:ext cx="401240" cy="404813"/>
            <a:chOff x="0" y="0"/>
            <a:chExt cx="401822" cy="404317"/>
          </a:xfrm>
        </p:grpSpPr>
        <p:sp>
          <p:nvSpPr>
            <p:cNvPr id="8" name="Freeform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9" name="Freeform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gradFill>
              <a:gsLst>
                <a:gs pos="89000">
                  <a:schemeClr val="tx1">
                    <a:lumMod val="75000"/>
                  </a:schemeClr>
                </a:gs>
                <a:gs pos="0">
                  <a:schemeClr val="tx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10" name="Group 23"/>
          <p:cNvGrpSpPr/>
          <p:nvPr/>
        </p:nvGrpSpPr>
        <p:grpSpPr bwMode="auto">
          <a:xfrm>
            <a:off x="3437335" y="3212306"/>
            <a:ext cx="389334" cy="339329"/>
            <a:chOff x="0" y="0"/>
            <a:chExt cx="389342" cy="339426"/>
          </a:xfrm>
        </p:grpSpPr>
        <p:sp>
          <p:nvSpPr>
            <p:cNvPr id="11" name="Freeform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2" name="Freeform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3" name="Freeform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4" name="Freeform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5" name="Freeform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6" name="Freeform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7" name="Freeform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8" name="Rectangle 117"/>
            <p:cNvSpPr>
              <a:spLocks noChangeArrowheads="1"/>
            </p:cNvSpPr>
            <p:nvPr/>
          </p:nvSpPr>
          <p:spPr bwMode="auto">
            <a:xfrm>
              <a:off x="49916" y="114806"/>
              <a:ext cx="109814" cy="17471"/>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19" name="Rectangle 118"/>
            <p:cNvSpPr>
              <a:spLocks noChangeArrowheads="1"/>
            </p:cNvSpPr>
            <p:nvPr/>
          </p:nvSpPr>
          <p:spPr bwMode="auto">
            <a:xfrm>
              <a:off x="49916" y="154738"/>
              <a:ext cx="109814" cy="17471"/>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20" name="Rectangle 119"/>
            <p:cNvSpPr>
              <a:spLocks noChangeArrowheads="1"/>
            </p:cNvSpPr>
            <p:nvPr/>
          </p:nvSpPr>
          <p:spPr bwMode="auto">
            <a:xfrm>
              <a:off x="49916" y="199662"/>
              <a:ext cx="109814" cy="14975"/>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21" name="Rectangle 120"/>
            <p:cNvSpPr>
              <a:spLocks noChangeArrowheads="1"/>
            </p:cNvSpPr>
            <p:nvPr/>
          </p:nvSpPr>
          <p:spPr bwMode="auto">
            <a:xfrm>
              <a:off x="49916" y="242091"/>
              <a:ext cx="109814" cy="17471"/>
            </a:xfrm>
            <a:prstGeom prst="rect">
              <a:avLst/>
            </a:prstGeom>
            <a:gradFill>
              <a:gsLst>
                <a:gs pos="89000">
                  <a:schemeClr val="bg2">
                    <a:lumMod val="75000"/>
                  </a:schemeClr>
                </a:gs>
                <a:gs pos="0">
                  <a:schemeClr val="bg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nvGrpSpPr>
          <p:cNvPr id="22" name="Group 35"/>
          <p:cNvGrpSpPr/>
          <p:nvPr/>
        </p:nvGrpSpPr>
        <p:grpSpPr bwMode="auto">
          <a:xfrm>
            <a:off x="7366397" y="3177778"/>
            <a:ext cx="379809" cy="376238"/>
            <a:chOff x="0" y="0"/>
            <a:chExt cx="379359" cy="376864"/>
          </a:xfrm>
          <a:solidFill>
            <a:schemeClr val="tx2"/>
          </a:solidFill>
        </p:grpSpPr>
        <p:sp>
          <p:nvSpPr>
            <p:cNvPr id="23" name="Freeform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4" name="Rectangle 151"/>
            <p:cNvSpPr>
              <a:spLocks noChangeArrowheads="1"/>
            </p:cNvSpPr>
            <p:nvPr/>
          </p:nvSpPr>
          <p:spPr bwMode="auto">
            <a:xfrm>
              <a:off x="144756" y="272040"/>
              <a:ext cx="22463" cy="42429"/>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25" name="Rectangle 152"/>
            <p:cNvSpPr>
              <a:spLocks noChangeArrowheads="1"/>
            </p:cNvSpPr>
            <p:nvPr/>
          </p:nvSpPr>
          <p:spPr bwMode="auto">
            <a:xfrm>
              <a:off x="179697" y="272040"/>
              <a:ext cx="19966" cy="42429"/>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29" name="Rectangle 153"/>
            <p:cNvSpPr>
              <a:spLocks noChangeArrowheads="1"/>
            </p:cNvSpPr>
            <p:nvPr/>
          </p:nvSpPr>
          <p:spPr bwMode="auto">
            <a:xfrm>
              <a:off x="214638" y="272040"/>
              <a:ext cx="19966" cy="42429"/>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30" name="Freeform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1" name="Freeform 155"/>
            <p:cNvSpPr>
              <a:spLocks noChangeArrowheads="1"/>
            </p:cNvSpPr>
            <p:nvPr/>
          </p:nvSpPr>
          <p:spPr bwMode="auto">
            <a:xfrm>
              <a:off x="67387" y="272040"/>
              <a:ext cx="22463" cy="19966"/>
            </a:xfrm>
            <a:custGeom>
              <a:avLst/>
              <a:gdLst>
                <a:gd name="T0" fmla="*/ 0 w 9"/>
                <a:gd name="T1" fmla="*/ 37373856 h 8"/>
                <a:gd name="T2" fmla="*/ 18689216 w 9"/>
                <a:gd name="T3" fmla="*/ 49830145 h 8"/>
                <a:gd name="T4" fmla="*/ 56065152 w 9"/>
                <a:gd name="T5" fmla="*/ 6229392 h 8"/>
                <a:gd name="T6" fmla="*/ 43605675 w 9"/>
                <a:gd name="T7" fmla="*/ 0 h 8"/>
                <a:gd name="T8" fmla="*/ 0 w 9"/>
                <a:gd name="T9" fmla="*/ 3737385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2" name="Freeform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3" name="Freeform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4" name="Freeform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5" name="Rectangle 159"/>
            <p:cNvSpPr>
              <a:spLocks noChangeArrowheads="1"/>
            </p:cNvSpPr>
            <p:nvPr/>
          </p:nvSpPr>
          <p:spPr bwMode="auto">
            <a:xfrm>
              <a:off x="187185" y="34941"/>
              <a:ext cx="7488" cy="22463"/>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36" name="Freeform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7" name="Freeform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8" name="Freeform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3856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9" name="Freeform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0" name="Freeform 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1" name="Freeform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2" name="Rectangle 166"/>
            <p:cNvSpPr>
              <a:spLocks noChangeArrowheads="1"/>
            </p:cNvSpPr>
            <p:nvPr/>
          </p:nvSpPr>
          <p:spPr bwMode="auto">
            <a:xfrm>
              <a:off x="39933" y="174705"/>
              <a:ext cx="24958" cy="7488"/>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sp>
          <p:nvSpPr>
            <p:cNvPr id="43" name="Rectangle 167"/>
            <p:cNvSpPr>
              <a:spLocks noChangeArrowheads="1"/>
            </p:cNvSpPr>
            <p:nvPr/>
          </p:nvSpPr>
          <p:spPr bwMode="auto">
            <a:xfrm>
              <a:off x="316965" y="177200"/>
              <a:ext cx="27454" cy="7488"/>
            </a:xfrm>
            <a:prstGeom prst="rect">
              <a:avLst/>
            </a:prstGeom>
            <a:gradFill>
              <a:gsLst>
                <a:gs pos="89000">
                  <a:schemeClr val="accent4">
                    <a:lumMod val="75000"/>
                  </a:schemeClr>
                </a:gs>
                <a:gs pos="0">
                  <a:schemeClr val="accent4"/>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prstClr val="white"/>
                </a:solidFill>
                <a:latin typeface="微软雅黑" panose="020B0503020204020204" pitchFamily="34" charset="-122"/>
              </a:endParaRPr>
            </a:p>
          </p:txBody>
        </p:sp>
      </p:grpSp>
      <p:grpSp>
        <p:nvGrpSpPr>
          <p:cNvPr id="44" name="Group 54"/>
          <p:cNvGrpSpPr/>
          <p:nvPr/>
        </p:nvGrpSpPr>
        <p:grpSpPr bwMode="auto">
          <a:xfrm>
            <a:off x="5431631" y="3213497"/>
            <a:ext cx="300038" cy="389334"/>
            <a:chOff x="0" y="0"/>
            <a:chExt cx="299494" cy="389342"/>
          </a:xfrm>
        </p:grpSpPr>
        <p:sp>
          <p:nvSpPr>
            <p:cNvPr id="45" name="Freeform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6" name="Freeform 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adFill>
              <a:gsLst>
                <a:gs pos="89000">
                  <a:schemeClr val="tx2">
                    <a:lumMod val="75000"/>
                  </a:schemeClr>
                </a:gs>
                <a:gs pos="0">
                  <a:schemeClr val="tx2"/>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47" name="矩形 104"/>
          <p:cNvSpPr>
            <a:spLocks noChangeArrowheads="1"/>
          </p:cNvSpPr>
          <p:nvPr/>
        </p:nvSpPr>
        <p:spPr bwMode="auto">
          <a:xfrm>
            <a:off x="3335908" y="1414463"/>
            <a:ext cx="98487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8" name="矩形 47"/>
          <p:cNvSpPr>
            <a:spLocks noChangeArrowheads="1"/>
          </p:cNvSpPr>
          <p:nvPr/>
        </p:nvSpPr>
        <p:spPr bwMode="auto">
          <a:xfrm>
            <a:off x="1173957" y="1753792"/>
            <a:ext cx="3146822"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50" dirty="0">
                <a:solidFill>
                  <a:schemeClr val="accent2"/>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49" name="矩形 106"/>
          <p:cNvSpPr>
            <a:spLocks noChangeArrowheads="1"/>
          </p:cNvSpPr>
          <p:nvPr/>
        </p:nvSpPr>
        <p:spPr bwMode="auto">
          <a:xfrm>
            <a:off x="1035844"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0" name="矩形 47"/>
          <p:cNvSpPr>
            <a:spLocks noChangeArrowheads="1"/>
          </p:cNvSpPr>
          <p:nvPr/>
        </p:nvSpPr>
        <p:spPr bwMode="auto">
          <a:xfrm>
            <a:off x="87868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51" name="矩形 108"/>
          <p:cNvSpPr>
            <a:spLocks noChangeArrowheads="1"/>
          </p:cNvSpPr>
          <p:nvPr/>
        </p:nvSpPr>
        <p:spPr bwMode="auto">
          <a:xfrm>
            <a:off x="3015854" y="3723878"/>
            <a:ext cx="1163240"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2" name="矩形 47"/>
          <p:cNvSpPr>
            <a:spLocks noChangeArrowheads="1"/>
          </p:cNvSpPr>
          <p:nvPr/>
        </p:nvSpPr>
        <p:spPr bwMode="auto">
          <a:xfrm>
            <a:off x="2858692"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53" name="矩形 110"/>
          <p:cNvSpPr>
            <a:spLocks noChangeArrowheads="1"/>
          </p:cNvSpPr>
          <p:nvPr/>
        </p:nvSpPr>
        <p:spPr bwMode="auto">
          <a:xfrm>
            <a:off x="6974682" y="3723878"/>
            <a:ext cx="116443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4" name="矩形 47"/>
          <p:cNvSpPr>
            <a:spLocks noChangeArrowheads="1"/>
          </p:cNvSpPr>
          <p:nvPr/>
        </p:nvSpPr>
        <p:spPr bwMode="auto">
          <a:xfrm>
            <a:off x="6817519"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
        <p:nvSpPr>
          <p:cNvPr id="55" name="矩形 112"/>
          <p:cNvSpPr>
            <a:spLocks noChangeArrowheads="1"/>
          </p:cNvSpPr>
          <p:nvPr/>
        </p:nvSpPr>
        <p:spPr bwMode="auto">
          <a:xfrm>
            <a:off x="4995863" y="3723878"/>
            <a:ext cx="1163241" cy="3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sz="165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56" name="矩形 47"/>
          <p:cNvSpPr>
            <a:spLocks noChangeArrowheads="1"/>
          </p:cNvSpPr>
          <p:nvPr/>
        </p:nvSpPr>
        <p:spPr bwMode="auto">
          <a:xfrm>
            <a:off x="4837510" y="4011910"/>
            <a:ext cx="1478756" cy="45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05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a:t>
            </a:r>
            <a:r>
              <a:rPr lang="zh-CN" altLang="en-US" sz="1050" dirty="0" smtClean="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上述</a:t>
            </a:r>
            <a:endParaRPr lang="zh-CN" altLang="en-US" sz="135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0-#ppt_w/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p:cBhvr>
                                        <p:cTn id="12" dur="500"/>
                                        <p:tgtEl>
                                          <p:spTgt spid="6"/>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47"/>
                                        </p:tgtEl>
                                        <p:attrNameLst>
                                          <p:attrName>style.visibility</p:attrName>
                                        </p:attrNameLst>
                                      </p:cBhvr>
                                      <p:to>
                                        <p:strVal val="visible"/>
                                      </p:to>
                                    </p:set>
                                    <p:animEffect>
                                      <p:cBhvr>
                                        <p:cTn id="15" dur="500"/>
                                        <p:tgtEl>
                                          <p:spTgt spid="47"/>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48"/>
                                        </p:tgtEl>
                                        <p:attrNameLst>
                                          <p:attrName>style.visibility</p:attrName>
                                        </p:attrNameLst>
                                      </p:cBhvr>
                                      <p:to>
                                        <p:strVal val="visible"/>
                                      </p:to>
                                    </p:set>
                                    <p:animEffect>
                                      <p:cBhvr>
                                        <p:cTn id="18" dur="500"/>
                                        <p:tgtEl>
                                          <p:spTgt spid="48"/>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p:cBhvr>
                                        <p:cTn id="22" dur="25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p:cBhvr>
                                        <p:cTn id="25" dur="250"/>
                                        <p:tgtEl>
                                          <p:spTgt spid="10"/>
                                        </p:tgtEl>
                                      </p:cBhvr>
                                    </p:animEffect>
                                  </p:childTnLst>
                                </p:cTn>
                              </p:par>
                              <p:par>
                                <p:cTn id="26" presetID="10" presetClass="entr" presetSubtype="0"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Effect>
                                      <p:cBhvr>
                                        <p:cTn id="28" dur="250"/>
                                        <p:tgtEl>
                                          <p:spTgt spid="44"/>
                                        </p:tgtEl>
                                      </p:cBhvr>
                                    </p:animEffect>
                                  </p:childTnLst>
                                </p:cTn>
                              </p:par>
                              <p:par>
                                <p:cTn id="29" presetID="10"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p:cBhvr>
                                        <p:cTn id="31" dur="25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500" fill="hold"/>
                                        <p:tgtEl>
                                          <p:spTgt spid="49"/>
                                        </p:tgtEl>
                                        <p:attrNameLst>
                                          <p:attrName>ppt_x</p:attrName>
                                        </p:attrNameLst>
                                      </p:cBhvr>
                                      <p:tavLst>
                                        <p:tav tm="0">
                                          <p:val>
                                            <p:strVal val="#ppt_x"/>
                                          </p:val>
                                        </p:tav>
                                        <p:tav tm="100000">
                                          <p:val>
                                            <p:strVal val="#ppt_x"/>
                                          </p:val>
                                        </p:tav>
                                      </p:tavLst>
                                    </p:anim>
                                    <p:anim calcmode="lin" valueType="num">
                                      <p:cBhvr additive="base">
                                        <p:cTn id="37" dur="500" fill="hold"/>
                                        <p:tgtEl>
                                          <p:spTgt spid="49"/>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500" fill="hold"/>
                                        <p:tgtEl>
                                          <p:spTgt spid="50"/>
                                        </p:tgtEl>
                                        <p:attrNameLst>
                                          <p:attrName>ppt_x</p:attrName>
                                        </p:attrNameLst>
                                      </p:cBhvr>
                                      <p:tavLst>
                                        <p:tav tm="0">
                                          <p:val>
                                            <p:strVal val="#ppt_x"/>
                                          </p:val>
                                        </p:tav>
                                        <p:tav tm="100000">
                                          <p:val>
                                            <p:strVal val="#ppt_x"/>
                                          </p:val>
                                        </p:tav>
                                      </p:tavLst>
                                    </p:anim>
                                    <p:anim calcmode="lin" valueType="num">
                                      <p:cBhvr additive="base">
                                        <p:cTn id="41" dur="500" fill="hold"/>
                                        <p:tgtEl>
                                          <p:spTgt spid="50"/>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additive="base">
                                        <p:cTn id="44" dur="500" fill="hold"/>
                                        <p:tgtEl>
                                          <p:spTgt spid="51"/>
                                        </p:tgtEl>
                                        <p:attrNameLst>
                                          <p:attrName>ppt_x</p:attrName>
                                        </p:attrNameLst>
                                      </p:cBhvr>
                                      <p:tavLst>
                                        <p:tav tm="0">
                                          <p:val>
                                            <p:strVal val="#ppt_x"/>
                                          </p:val>
                                        </p:tav>
                                        <p:tav tm="100000">
                                          <p:val>
                                            <p:strVal val="#ppt_x"/>
                                          </p:val>
                                        </p:tav>
                                      </p:tavLst>
                                    </p:anim>
                                    <p:anim calcmode="lin" valueType="num">
                                      <p:cBhvr additive="base">
                                        <p:cTn id="45" dur="500" fill="hold"/>
                                        <p:tgtEl>
                                          <p:spTgt spid="5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ppt_x"/>
                                          </p:val>
                                        </p:tav>
                                        <p:tav tm="100000">
                                          <p:val>
                                            <p:strVal val="#ppt_x"/>
                                          </p:val>
                                        </p:tav>
                                      </p:tavLst>
                                    </p:anim>
                                    <p:anim calcmode="lin" valueType="num">
                                      <p:cBhvr additive="base">
                                        <p:cTn id="49" dur="500" fill="hold"/>
                                        <p:tgtEl>
                                          <p:spTgt spid="52"/>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53"/>
                                        </p:tgtEl>
                                        <p:attrNameLst>
                                          <p:attrName>style.visibility</p:attrName>
                                        </p:attrNameLst>
                                      </p:cBhvr>
                                      <p:to>
                                        <p:strVal val="visible"/>
                                      </p:to>
                                    </p:set>
                                    <p:anim calcmode="lin" valueType="num">
                                      <p:cBhvr additive="base">
                                        <p:cTn id="52" dur="500" fill="hold"/>
                                        <p:tgtEl>
                                          <p:spTgt spid="53"/>
                                        </p:tgtEl>
                                        <p:attrNameLst>
                                          <p:attrName>ppt_x</p:attrName>
                                        </p:attrNameLst>
                                      </p:cBhvr>
                                      <p:tavLst>
                                        <p:tav tm="0">
                                          <p:val>
                                            <p:strVal val="#ppt_x"/>
                                          </p:val>
                                        </p:tav>
                                        <p:tav tm="100000">
                                          <p:val>
                                            <p:strVal val="#ppt_x"/>
                                          </p:val>
                                        </p:tav>
                                      </p:tavLst>
                                    </p:anim>
                                    <p:anim calcmode="lin" valueType="num">
                                      <p:cBhvr additive="base">
                                        <p:cTn id="53" dur="500" fill="hold"/>
                                        <p:tgtEl>
                                          <p:spTgt spid="53"/>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54"/>
                                        </p:tgtEl>
                                        <p:attrNameLst>
                                          <p:attrName>style.visibility</p:attrName>
                                        </p:attrNameLst>
                                      </p:cBhvr>
                                      <p:to>
                                        <p:strVal val="visible"/>
                                      </p:to>
                                    </p:set>
                                    <p:anim calcmode="lin" valueType="num">
                                      <p:cBhvr additive="base">
                                        <p:cTn id="56" dur="500" fill="hold"/>
                                        <p:tgtEl>
                                          <p:spTgt spid="54"/>
                                        </p:tgtEl>
                                        <p:attrNameLst>
                                          <p:attrName>ppt_x</p:attrName>
                                        </p:attrNameLst>
                                      </p:cBhvr>
                                      <p:tavLst>
                                        <p:tav tm="0">
                                          <p:val>
                                            <p:strVal val="#ppt_x"/>
                                          </p:val>
                                        </p:tav>
                                        <p:tav tm="100000">
                                          <p:val>
                                            <p:strVal val="#ppt_x"/>
                                          </p:val>
                                        </p:tav>
                                      </p:tavLst>
                                    </p:anim>
                                    <p:anim calcmode="lin" valueType="num">
                                      <p:cBhvr additive="base">
                                        <p:cTn id="57" dur="500" fill="hold"/>
                                        <p:tgtEl>
                                          <p:spTgt spid="54"/>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55"/>
                                        </p:tgtEl>
                                        <p:attrNameLst>
                                          <p:attrName>style.visibility</p:attrName>
                                        </p:attrNameLst>
                                      </p:cBhvr>
                                      <p:to>
                                        <p:strVal val="visible"/>
                                      </p:to>
                                    </p:set>
                                    <p:anim calcmode="lin" valueType="num">
                                      <p:cBhvr additive="base">
                                        <p:cTn id="60" dur="500" fill="hold"/>
                                        <p:tgtEl>
                                          <p:spTgt spid="55"/>
                                        </p:tgtEl>
                                        <p:attrNameLst>
                                          <p:attrName>ppt_x</p:attrName>
                                        </p:attrNameLst>
                                      </p:cBhvr>
                                      <p:tavLst>
                                        <p:tav tm="0">
                                          <p:val>
                                            <p:strVal val="#ppt_x"/>
                                          </p:val>
                                        </p:tav>
                                        <p:tav tm="100000">
                                          <p:val>
                                            <p:strVal val="#ppt_x"/>
                                          </p:val>
                                        </p:tav>
                                      </p:tavLst>
                                    </p:anim>
                                    <p:anim calcmode="lin" valueType="num">
                                      <p:cBhvr additive="base">
                                        <p:cTn id="61" dur="500" fill="hold"/>
                                        <p:tgtEl>
                                          <p:spTgt spid="5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56"/>
                                        </p:tgtEl>
                                        <p:attrNameLst>
                                          <p:attrName>style.visibility</p:attrName>
                                        </p:attrNameLst>
                                      </p:cBhvr>
                                      <p:to>
                                        <p:strVal val="visible"/>
                                      </p:to>
                                    </p:set>
                                    <p:anim calcmode="lin" valueType="num">
                                      <p:cBhvr additive="base">
                                        <p:cTn id="64" dur="500" fill="hold"/>
                                        <p:tgtEl>
                                          <p:spTgt spid="56"/>
                                        </p:tgtEl>
                                        <p:attrNameLst>
                                          <p:attrName>ppt_x</p:attrName>
                                        </p:attrNameLst>
                                      </p:cBhvr>
                                      <p:tavLst>
                                        <p:tav tm="0">
                                          <p:val>
                                            <p:strVal val="#ppt_x"/>
                                          </p:val>
                                        </p:tav>
                                        <p:tav tm="100000">
                                          <p:val>
                                            <p:strVal val="#ppt_x"/>
                                          </p:val>
                                        </p:tav>
                                      </p:tavLst>
                                    </p:anim>
                                    <p:anim calcmode="lin" valueType="num">
                                      <p:cBhvr additive="base">
                                        <p:cTn id="65"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autoUpdateAnimBg="0"/>
      <p:bldP spid="6" grpId="0" bldLvl="0" animBg="1" autoUpdateAnimBg="0"/>
      <p:bldP spid="47" grpId="0" bldLvl="0" autoUpdateAnimBg="0"/>
      <p:bldP spid="48" grpId="0" bldLvl="0" autoUpdateAnimBg="0"/>
      <p:bldP spid="49" grpId="0"/>
      <p:bldP spid="50" grpId="0"/>
      <p:bldP spid="51" grpId="0"/>
      <p:bldP spid="52" grpId="0"/>
      <p:bldP spid="53" grpId="0"/>
      <p:bldP spid="54" grpId="0"/>
      <p:bldP spid="55" grpId="0"/>
      <p:bldP spid="5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Box 18"/>
          <p:cNvSpPr txBox="1">
            <a:spLocks noChangeArrowheads="1"/>
          </p:cNvSpPr>
          <p:nvPr/>
        </p:nvSpPr>
        <p:spPr bwMode="gray">
          <a:xfrm>
            <a:off x="3707904" y="195486"/>
            <a:ext cx="1584175"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500" dirty="0" smtClean="0">
                <a:solidFill>
                  <a:schemeClr val="accent1"/>
                </a:solidFill>
                <a:latin typeface="微软雅黑" panose="020B0503020204020204" pitchFamily="34" charset="-122"/>
                <a:ea typeface="微软雅黑" panose="020B0503020204020204" pitchFamily="34" charset="-122"/>
              </a:rPr>
              <a:t>结束语</a:t>
            </a:r>
            <a:endParaRPr lang="zh-CN" altLang="en-US" sz="2500" dirty="0">
              <a:solidFill>
                <a:schemeClr val="accent1"/>
              </a:solidFill>
              <a:latin typeface="微软雅黑" panose="020B0503020204020204" pitchFamily="34" charset="-122"/>
              <a:ea typeface="微软雅黑" panose="020B0503020204020204" pitchFamily="34" charset="-122"/>
            </a:endParaRPr>
          </a:p>
        </p:txBody>
      </p:sp>
      <p:cxnSp>
        <p:nvCxnSpPr>
          <p:cNvPr id="27" name="直接连接符​​ 14"/>
          <p:cNvCxnSpPr/>
          <p:nvPr/>
        </p:nvCxnSpPr>
        <p:spPr>
          <a:xfrm>
            <a:off x="5647418"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14"/>
          <p:cNvCxnSpPr/>
          <p:nvPr/>
        </p:nvCxnSpPr>
        <p:spPr>
          <a:xfrm>
            <a:off x="362112" y="468660"/>
            <a:ext cx="3057760" cy="0"/>
          </a:xfrm>
          <a:prstGeom prst="line">
            <a:avLst/>
          </a:prstGeom>
          <a:ln w="9525">
            <a:solidFill>
              <a:schemeClr val="accent3"/>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586836" y="1425316"/>
            <a:ext cx="5567057" cy="3024336"/>
            <a:chOff x="3586836" y="1425316"/>
            <a:chExt cx="5567057" cy="3024336"/>
          </a:xfrm>
        </p:grpSpPr>
        <p:grpSp>
          <p:nvGrpSpPr>
            <p:cNvPr id="6" name="Group 5"/>
            <p:cNvGrpSpPr/>
            <p:nvPr/>
          </p:nvGrpSpPr>
          <p:grpSpPr>
            <a:xfrm>
              <a:off x="3586836" y="1425316"/>
              <a:ext cx="5567057" cy="3024336"/>
              <a:chOff x="3937441" y="1178069"/>
              <a:chExt cx="8247063" cy="4394994"/>
            </a:xfrm>
          </p:grpSpPr>
          <p:sp>
            <p:nvSpPr>
              <p:cNvPr id="8" name="AutoShape 2"/>
              <p:cNvSpPr/>
              <p:nvPr/>
            </p:nvSpPr>
            <p:spPr bwMode="auto">
              <a:xfrm>
                <a:off x="4851841" y="1178069"/>
                <a:ext cx="6407150"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9" name="AutoShape 3"/>
              <p:cNvSpPr/>
              <p:nvPr/>
            </p:nvSpPr>
            <p:spPr bwMode="auto">
              <a:xfrm>
                <a:off x="4870891" y="1190769"/>
                <a:ext cx="5091907" cy="4279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0" name="AutoShape 4"/>
              <p:cNvSpPr/>
              <p:nvPr/>
            </p:nvSpPr>
            <p:spPr bwMode="auto">
              <a:xfrm>
                <a:off x="8058591" y="1214928"/>
                <a:ext cx="108744" cy="107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1" name="AutoShape 5"/>
              <p:cNvSpPr/>
              <p:nvPr/>
            </p:nvSpPr>
            <p:spPr bwMode="auto">
              <a:xfrm>
                <a:off x="5118541" y="1374919"/>
                <a:ext cx="5899150" cy="37504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DCDEE0"/>
                    </a:outerShdw>
                  </a:effectLst>
                </a:endParaRPr>
              </a:p>
            </p:txBody>
          </p:sp>
          <p:sp>
            <p:nvSpPr>
              <p:cNvPr id="12" name="AutoShape 6"/>
              <p:cNvSpPr/>
              <p:nvPr/>
            </p:nvSpPr>
            <p:spPr bwMode="auto">
              <a:xfrm>
                <a:off x="3937441" y="5330969"/>
                <a:ext cx="8247063" cy="2420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sp>
            <p:nvSpPr>
              <p:cNvPr id="13" name="AutoShape 7"/>
              <p:cNvSpPr/>
              <p:nvPr/>
            </p:nvSpPr>
            <p:spPr bwMode="auto">
              <a:xfrm>
                <a:off x="3937441" y="5330969"/>
                <a:ext cx="8247063"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a:defRPr/>
                </a:pPr>
                <a:endParaRPr lang="en-US" sz="1100">
                  <a:solidFill>
                    <a:srgbClr val="FFFFFF"/>
                  </a:solidFill>
                  <a:effectLst>
                    <a:outerShdw blurRad="38100" dist="38100" dir="2700000" algn="tl">
                      <a:srgbClr val="000000"/>
                    </a:outerShdw>
                  </a:effectLst>
                </a:endParaRPr>
              </a:p>
            </p:txBody>
          </p:sp>
        </p:grpSp>
        <p:sp>
          <p:nvSpPr>
            <p:cNvPr id="7" name="矩形 29"/>
            <p:cNvSpPr>
              <a:spLocks noChangeAspect="1" noChangeArrowheads="1"/>
            </p:cNvSpPr>
            <p:nvPr/>
          </p:nvSpPr>
          <p:spPr bwMode="auto">
            <a:xfrm>
              <a:off x="4384120" y="1554754"/>
              <a:ext cx="3982133" cy="258683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 name="TextBox 11"/>
          <p:cNvSpPr txBox="1"/>
          <p:nvPr/>
        </p:nvSpPr>
        <p:spPr>
          <a:xfrm>
            <a:off x="763742" y="2116973"/>
            <a:ext cx="2288035" cy="1277273"/>
          </a:xfrm>
          <a:prstGeom prst="rect">
            <a:avLst/>
          </a:prstGeom>
          <a:noFill/>
        </p:spPr>
        <p:txBody>
          <a:bodyPr wrap="square" rtlCol="0">
            <a:spAutoFit/>
          </a:bodyPr>
          <a:lstStyle/>
          <a:p>
            <a:pPr lvl="0">
              <a:defRPr/>
            </a:pPr>
            <a:r>
              <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在此添加文字添加</a:t>
            </a:r>
            <a:r>
              <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在此添加文字介绍</a:t>
            </a:r>
            <a:r>
              <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 </a:t>
            </a:r>
            <a:r>
              <a:rPr kumimoji="0" lang="zh-CN" altLang="en-US"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rPr>
              <a:t>在此添加文字</a:t>
            </a:r>
            <a:r>
              <a:rPr lang="zh-CN" altLang="en-US" sz="1100" kern="0" dirty="0">
                <a:solidFill>
                  <a:schemeClr val="accent1"/>
                </a:solidFill>
                <a:latin typeface="微软雅黑" panose="020B0503020204020204" pitchFamily="34" charset="-122"/>
                <a:ea typeface="微软雅黑" panose="020B0503020204020204" pitchFamily="34" charset="-122"/>
              </a:rPr>
              <a:t>添加在此添加文字</a:t>
            </a:r>
            <a:r>
              <a:rPr lang="zh-CN" altLang="en-US" sz="1100" kern="0" dirty="0" smtClean="0">
                <a:solidFill>
                  <a:schemeClr val="accent1"/>
                </a:solidFill>
                <a:latin typeface="微软雅黑" panose="020B0503020204020204" pitchFamily="34" charset="-122"/>
                <a:ea typeface="微软雅黑" panose="020B0503020204020204" pitchFamily="34" charset="-122"/>
              </a:rPr>
              <a:t>添加</a:t>
            </a:r>
            <a:r>
              <a:rPr lang="en-US" altLang="zh-CN" sz="1100" kern="0" dirty="0" smtClean="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a:t>
            </a:r>
            <a:r>
              <a:rPr lang="zh-CN" altLang="en-US" sz="1100" kern="0" dirty="0" smtClean="0">
                <a:solidFill>
                  <a:schemeClr val="accent1"/>
                </a:solidFill>
                <a:latin typeface="微软雅黑" panose="020B0503020204020204" pitchFamily="34" charset="-122"/>
                <a:ea typeface="微软雅黑" panose="020B0503020204020204" pitchFamily="34" charset="-122"/>
              </a:rPr>
              <a:t>介绍</a:t>
            </a:r>
            <a:r>
              <a:rPr lang="en-US" altLang="zh-CN" sz="1100" kern="0" dirty="0" smtClean="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a:t>
            </a:r>
            <a:r>
              <a:rPr lang="zh-CN" altLang="en-US" sz="1100" kern="0" dirty="0" smtClean="0">
                <a:solidFill>
                  <a:schemeClr val="accent1"/>
                </a:solidFill>
                <a:latin typeface="微软雅黑" panose="020B0503020204020204" pitchFamily="34" charset="-122"/>
                <a:ea typeface="微软雅黑" panose="020B0503020204020204" pitchFamily="34" charset="-122"/>
              </a:rPr>
              <a:t>介绍</a:t>
            </a:r>
            <a:r>
              <a:rPr lang="en-US" altLang="zh-CN" sz="1100" kern="0" dirty="0" smtClean="0">
                <a:solidFill>
                  <a:schemeClr val="accent1"/>
                </a:solidFill>
                <a:latin typeface="微软雅黑" panose="020B0503020204020204" pitchFamily="34" charset="-122"/>
                <a:ea typeface="微软雅黑" panose="020B0503020204020204" pitchFamily="34" charset="-122"/>
              </a:rPr>
              <a:t>· </a:t>
            </a:r>
            <a:r>
              <a:rPr lang="zh-CN" altLang="en-US" sz="1100" kern="0" dirty="0">
                <a:solidFill>
                  <a:schemeClr val="accent1"/>
                </a:solidFill>
                <a:latin typeface="微软雅黑" panose="020B0503020204020204" pitchFamily="34" charset="-122"/>
                <a:ea typeface="微软雅黑" panose="020B0503020204020204" pitchFamily="34" charset="-122"/>
              </a:rPr>
              <a:t>在此添加文字添加</a:t>
            </a:r>
            <a:endParaRPr lang="en-US" altLang="zh-CN" sz="1100" kern="0" dirty="0">
              <a:solidFill>
                <a:schemeClr val="accent1"/>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endParaRPr kumimoji="0" lang="en-US" altLang="zh-CN" sz="110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endParaRPr>
          </a:p>
        </p:txBody>
      </p:sp>
      <p:sp>
        <p:nvSpPr>
          <p:cNvPr id="15" name="圆角矩形 14"/>
          <p:cNvSpPr/>
          <p:nvPr/>
        </p:nvSpPr>
        <p:spPr>
          <a:xfrm>
            <a:off x="907279" y="1638508"/>
            <a:ext cx="1052212" cy="319506"/>
          </a:xfrm>
          <a:prstGeom prst="roundRect">
            <a:avLst/>
          </a:prstGeom>
          <a:gradFill>
            <a:gsLst>
              <a:gs pos="89000">
                <a:schemeClr val="bg1">
                  <a:lumMod val="75000"/>
                </a:schemeClr>
              </a:gs>
              <a:gs pos="0">
                <a:schemeClr val="bg1"/>
              </a:gs>
            </a:gsLst>
            <a:lin ang="7200000" scaled="0"/>
          </a:gradFill>
          <a:ln w="12700">
            <a:gradFill>
              <a:gsLst>
                <a:gs pos="89000">
                  <a:srgbClr val="D5D5D5"/>
                </a:gs>
                <a:gs pos="0">
                  <a:srgbClr val="F8F8F8"/>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6" name="矩形 15"/>
          <p:cNvSpPr/>
          <p:nvPr/>
        </p:nvSpPr>
        <p:spPr>
          <a:xfrm>
            <a:off x="930684" y="1644373"/>
            <a:ext cx="1005404" cy="338554"/>
          </a:xfrm>
          <a:prstGeom prst="rect">
            <a:avLst/>
          </a:prstGeom>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9"/>
          <p:cNvPicPr>
            <a:picLocks noChangeAspect="1" noChangeArrowheads="1"/>
          </p:cNvPicPr>
          <p:nvPr/>
        </p:nvPicPr>
        <p:blipFill rotWithShape="1">
          <a:blip r:embed="rId3" cstate="print"/>
          <a:srcRect l="136" b="34312"/>
          <a:stretch>
            <a:fillRect/>
          </a:stretch>
        </p:blipFill>
        <p:spPr bwMode="auto">
          <a:xfrm>
            <a:off x="0" y="2067694"/>
            <a:ext cx="9144000" cy="3080454"/>
          </a:xfrm>
          <a:prstGeom prst="rect">
            <a:avLst/>
          </a:prstGeom>
          <a:noFill/>
          <a:ln w="9525">
            <a:noFill/>
            <a:miter lim="800000"/>
            <a:headEnd/>
            <a:tailEnd/>
          </a:ln>
        </p:spPr>
      </p:pic>
      <p:grpSp>
        <p:nvGrpSpPr>
          <p:cNvPr id="9" name="组合 8"/>
          <p:cNvGrpSpPr/>
          <p:nvPr/>
        </p:nvGrpSpPr>
        <p:grpSpPr>
          <a:xfrm>
            <a:off x="755576" y="2449853"/>
            <a:ext cx="5214937" cy="0"/>
            <a:chOff x="3929063" y="2641879"/>
            <a:chExt cx="5214937" cy="0"/>
          </a:xfrm>
        </p:grpSpPr>
        <p:cxnSp>
          <p:nvCxnSpPr>
            <p:cNvPr id="10" name="直接连接符 9"/>
            <p:cNvCxnSpPr/>
            <p:nvPr/>
          </p:nvCxnSpPr>
          <p:spPr>
            <a:xfrm>
              <a:off x="3929063" y="2641879"/>
              <a:ext cx="410580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8103924" y="2641879"/>
              <a:ext cx="754055" cy="0"/>
            </a:xfrm>
            <a:prstGeom prst="line">
              <a:avLst/>
            </a:prstGeom>
            <a:ln w="7620">
              <a:solidFill>
                <a:schemeClr val="bg1"/>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948986" y="2641879"/>
              <a:ext cx="195014" cy="0"/>
            </a:xfrm>
            <a:prstGeom prst="line">
              <a:avLst/>
            </a:prstGeom>
            <a:ln w="762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3" name="矩形 17"/>
          <p:cNvSpPr>
            <a:spLocks noChangeArrowheads="1"/>
          </p:cNvSpPr>
          <p:nvPr/>
        </p:nvSpPr>
        <p:spPr bwMode="auto">
          <a:xfrm>
            <a:off x="807964" y="1861222"/>
            <a:ext cx="487652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4000" b="1" dirty="0" smtClean="0">
                <a:solidFill>
                  <a:schemeClr val="accent1"/>
                </a:solidFill>
                <a:latin typeface="微软雅黑" panose="020B0503020204020204" pitchFamily="34" charset="-122"/>
                <a:ea typeface="微软雅黑" panose="020B0503020204020204" pitchFamily="34" charset="-122"/>
              </a:rPr>
              <a:t>THANKYOU</a:t>
            </a:r>
            <a:endParaRPr lang="zh-CN" altLang="en-US" sz="4000" b="1" dirty="0">
              <a:solidFill>
                <a:schemeClr val="accent1"/>
              </a:solidFill>
              <a:latin typeface="微软雅黑" panose="020B0503020204020204" pitchFamily="34" charset="-122"/>
              <a:ea typeface="微软雅黑" panose="020B0503020204020204" pitchFamily="34" charset="-122"/>
            </a:endParaRPr>
          </a:p>
        </p:txBody>
      </p:sp>
      <p:sp>
        <p:nvSpPr>
          <p:cNvPr id="14" name="矩形 13"/>
          <p:cNvSpPr/>
          <p:nvPr/>
        </p:nvSpPr>
        <p:spPr>
          <a:xfrm>
            <a:off x="872254" y="2503763"/>
            <a:ext cx="3889027" cy="330860"/>
          </a:xfrm>
          <a:prstGeom prst="rect">
            <a:avLst/>
          </a:prstGeom>
        </p:spPr>
        <p:txBody>
          <a:bodyPr wrap="square" lIns="68580" tIns="34290" rIns="68580" bIns="34290">
            <a:spAutoFit/>
          </a:bodyPr>
          <a:lstStyle/>
          <a:p>
            <a:pPr algn="just"/>
            <a:r>
              <a:rPr lang="en-US" altLang="zh-CN" sz="850" dirty="0">
                <a:solidFill>
                  <a:schemeClr val="accent1"/>
                </a:solidFill>
                <a:latin typeface="Source Han Sans ExtraLight" panose="020B0200000000000000" pitchFamily="34" charset="-122"/>
                <a:ea typeface="Source Han Sans ExtraLight" panose="020B0200000000000000" pitchFamily="34" charset="-122"/>
                <a:cs typeface="Arial" panose="020B0604020202020204" pitchFamily="34" charset="0"/>
              </a:rPr>
              <a:t>The Concepts National Income And National Product Have Roughly The Same Value And Can Be Used Interchangeably If Our Interest Is In </a:t>
            </a:r>
            <a:r>
              <a:rPr lang="en-US" altLang="zh-CN" sz="850" dirty="0" smtClean="0">
                <a:solidFill>
                  <a:schemeClr val="accent1"/>
                </a:solidFill>
                <a:latin typeface="Source Han Sans ExtraLight" panose="020B0200000000000000" pitchFamily="34" charset="-122"/>
                <a:ea typeface="Source Han Sans ExtraLight" panose="020B0200000000000000" pitchFamily="34" charset="-122"/>
                <a:cs typeface="Arial" panose="020B0604020202020204" pitchFamily="34" charset="0"/>
              </a:rPr>
              <a:t>Their</a:t>
            </a:r>
            <a:endParaRPr lang="en-US" altLang="zh-CN" sz="850" dirty="0">
              <a:solidFill>
                <a:schemeClr val="accent1"/>
              </a:solidFill>
              <a:latin typeface="Source Han Sans ExtraLight" panose="020B0200000000000000" pitchFamily="34" charset="-122"/>
              <a:ea typeface="Source Han Sans ExtraLight" panose="020B0200000000000000" pitchFamily="34" charset="-122"/>
              <a:cs typeface="Arial" panose="020B0604020202020204" pitchFamily="34" charset="0"/>
            </a:endParaRPr>
          </a:p>
        </p:txBody>
      </p:sp>
      <p:sp>
        <p:nvSpPr>
          <p:cNvPr id="15" name="矩形 14"/>
          <p:cNvSpPr>
            <a:spLocks noChangeArrowheads="1"/>
          </p:cNvSpPr>
          <p:nvPr/>
        </p:nvSpPr>
        <p:spPr bwMode="auto">
          <a:xfrm>
            <a:off x="807964" y="844398"/>
            <a:ext cx="2425335" cy="116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7000" b="1" dirty="0" smtClean="0">
                <a:gradFill>
                  <a:gsLst>
                    <a:gs pos="0">
                      <a:schemeClr val="bg1">
                        <a:lumMod val="75000"/>
                      </a:schemeClr>
                    </a:gs>
                    <a:gs pos="100000">
                      <a:schemeClr val="bg1"/>
                    </a:gs>
                  </a:gsLst>
                  <a:lin ang="8100000" scaled="0"/>
                </a:gradFill>
                <a:latin typeface="Impact" panose="020B0806030902050204" pitchFamily="34" charset="0"/>
                <a:ea typeface="微软雅黑" panose="020B0503020204020204" pitchFamily="34" charset="-122"/>
              </a:rPr>
              <a:t>2017</a:t>
            </a:r>
            <a:endParaRPr lang="zh-CN" altLang="en-US" sz="7000" b="1" dirty="0">
              <a:gradFill>
                <a:gsLst>
                  <a:gs pos="0">
                    <a:schemeClr val="bg1">
                      <a:lumMod val="75000"/>
                    </a:schemeClr>
                  </a:gs>
                  <a:gs pos="100000">
                    <a:schemeClr val="bg1"/>
                  </a:gs>
                </a:gsLst>
                <a:lin ang="8100000" scaled="0"/>
              </a:gradFill>
              <a:latin typeface="Impact" panose="020B0806030902050204" pitchFamily="34" charset="0"/>
              <a:ea typeface="微软雅黑" panose="020B0503020204020204" pitchFamily="34" charset="-122"/>
            </a:endParaRPr>
          </a:p>
        </p:txBody>
      </p:sp>
      <p:grpSp>
        <p:nvGrpSpPr>
          <p:cNvPr id="16" name="组合 15"/>
          <p:cNvGrpSpPr/>
          <p:nvPr/>
        </p:nvGrpSpPr>
        <p:grpSpPr>
          <a:xfrm>
            <a:off x="932250" y="3014831"/>
            <a:ext cx="1335494" cy="287020"/>
            <a:chOff x="4069556" y="1770364"/>
            <a:chExt cx="1087929" cy="287020"/>
          </a:xfrm>
        </p:grpSpPr>
        <p:sp>
          <p:nvSpPr>
            <p:cNvPr id="18" name="矩形 17"/>
            <p:cNvSpPr/>
            <p:nvPr/>
          </p:nvSpPr>
          <p:spPr>
            <a:xfrm>
              <a:off x="4069556" y="1778408"/>
              <a:ext cx="1071839" cy="255179"/>
            </a:xfrm>
            <a:prstGeom prst="rect">
              <a:avLst/>
            </a:prstGeom>
            <a:noFill/>
            <a:ln w="5080">
              <a:solidFill>
                <a:schemeClr val="bg1"/>
              </a:solidFill>
              <a:prstDash val="dash"/>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9" name="文本框 10"/>
            <p:cNvSpPr txBox="1"/>
            <p:nvPr/>
          </p:nvSpPr>
          <p:spPr>
            <a:xfrm>
              <a:off x="4069556" y="1770364"/>
              <a:ext cx="1087929" cy="287020"/>
            </a:xfrm>
            <a:prstGeom prst="rect">
              <a:avLst/>
            </a:prstGeom>
            <a:noFill/>
          </p:spPr>
          <p:txBody>
            <a:bodyPr wrap="square" rtlCol="0">
              <a:spAutoFit/>
            </a:bodyPr>
            <a:lstStyle/>
            <a:p>
              <a:pPr algn="ctr"/>
              <a:r>
                <a:rPr lang="en-US" altLang="zh-CN" sz="1200" dirty="0" smtClean="0">
                  <a:solidFill>
                    <a:schemeClr val="accent1"/>
                  </a:solidFill>
                  <a:latin typeface="微软雅黑" panose="020B0503020204020204" pitchFamily="34" charset="-122"/>
                  <a:ea typeface="微软雅黑" panose="020B0503020204020204" pitchFamily="34" charset="-122"/>
                </a:rPr>
                <a:t>xxx</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0-#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theme/theme1.xml><?xml version="1.0" encoding="utf-8"?>
<a:theme xmlns:a="http://schemas.openxmlformats.org/drawingml/2006/main" name="Office 主题​​">
  <a:themeElements>
    <a:clrScheme name="自定义 3372">
      <a:dk1>
        <a:srgbClr val="1AC4E0"/>
      </a:dk1>
      <a:lt1>
        <a:srgbClr val="17A6BE"/>
      </a:lt1>
      <a:dk2>
        <a:srgbClr val="1AC4E0"/>
      </a:dk2>
      <a:lt2>
        <a:srgbClr val="17A6BE"/>
      </a:lt2>
      <a:accent1>
        <a:srgbClr val="080808"/>
      </a:accent1>
      <a:accent2>
        <a:srgbClr val="FFFFFF"/>
      </a:accent2>
      <a:accent3>
        <a:srgbClr val="080808"/>
      </a:accent3>
      <a:accent4>
        <a:srgbClr val="1AC4E0"/>
      </a:accent4>
      <a:accent5>
        <a:srgbClr val="17A6BE"/>
      </a:accent5>
      <a:accent6>
        <a:srgbClr val="1AC4E0"/>
      </a:accent6>
      <a:hlink>
        <a:srgbClr val="18ADC6"/>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2826</Words>
  <Application>Microsoft Office PowerPoint</Application>
  <PresentationFormat>全屏显示(16:9)</PresentationFormat>
  <Paragraphs>512</Paragraphs>
  <Slides>43</Slides>
  <Notes>43</Notes>
  <HiddenSlides>0</HiddenSlides>
  <MMClips>0</MMClips>
  <ScaleCrop>false</ScaleCrop>
  <HeadingPairs>
    <vt:vector size="4" baseType="variant">
      <vt:variant>
        <vt:lpstr>主题</vt:lpstr>
      </vt:variant>
      <vt:variant>
        <vt:i4>1</vt:i4>
      </vt:variant>
      <vt:variant>
        <vt:lpstr>幻灯片标题</vt:lpstr>
      </vt:variant>
      <vt:variant>
        <vt:i4>43</vt:i4>
      </vt:variant>
    </vt:vector>
  </HeadingPairs>
  <TitlesOfParts>
    <vt:vector size="4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Sky123.Org</cp:lastModifiedBy>
  <cp:revision>1910</cp:revision>
  <dcterms:created xsi:type="dcterms:W3CDTF">2014-06-06T07:22:00Z</dcterms:created>
  <dcterms:modified xsi:type="dcterms:W3CDTF">2018-02-11T06:37:15Z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