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61" r:id="rId3"/>
    <p:sldId id="264" r:id="rId4"/>
    <p:sldId id="265" r:id="rId5"/>
    <p:sldId id="277" r:id="rId6"/>
    <p:sldId id="266" r:id="rId7"/>
    <p:sldId id="270" r:id="rId8"/>
    <p:sldId id="272" r:id="rId9"/>
    <p:sldId id="275" r:id="rId10"/>
    <p:sldId id="268" r:id="rId11"/>
    <p:sldId id="276" r:id="rId12"/>
    <p:sldId id="267" r:id="rId13"/>
    <p:sldId id="259" r:id="rId14"/>
    <p:sldId id="269" r:id="rId15"/>
    <p:sldId id="273" r:id="rId16"/>
    <p:sldId id="274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64" autoAdjust="0"/>
    <p:restoredTop sz="94660"/>
  </p:normalViewPr>
  <p:slideViewPr>
    <p:cSldViewPr snapToGrid="0">
      <p:cViewPr>
        <p:scale>
          <a:sx n="60" d="100"/>
          <a:sy n="60" d="100"/>
        </p:scale>
        <p:origin x="1416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FD60EC-5772-4B8A-9AA1-B1A0D4A772CA}" type="datetimeFigureOut">
              <a:rPr lang="zh-CN" altLang="en-US" smtClean="0"/>
              <a:t>2017/7/17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B14975-86E5-419D-844E-3EA8AE944B5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426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  <p:extLst>
      <p:ext uri="{BB962C8B-B14F-4D97-AF65-F5344CB8AC3E}">
        <p14:creationId xmlns:p14="http://schemas.microsoft.com/office/powerpoint/2010/main" val="1976125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5403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115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9692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D4088-F4FA-457A-B0CA-05718ECA82F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397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15688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B04D3-F962-4276-A162-8EA248A6D34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3706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14390-24E2-4149-8746-DAE317B7F53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5594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D4088-F4FA-457A-B0CA-05718ECA82F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807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91804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D4088-F4FA-457A-B0CA-05718ECA82F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2099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C82651-710A-4542-8B2A-4E082DF86A0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7386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39758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2206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0B04D3-F962-4276-A162-8EA248A6D34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490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2017/7/17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2017/7/17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2017/7/17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2017/7/17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2017/7/17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2017/7/17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sj\Desktop\53001d6b7c47b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sj\Desktop\53001d6b7c47b.jp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1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2017/7/17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31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12" Type="http://schemas.microsoft.com/office/2007/relationships/hdphoto" Target="../media/hdphoto5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11" Type="http://schemas.openxmlformats.org/officeDocument/2006/relationships/image" Target="../media/image30.png"/><Relationship Id="rId5" Type="http://schemas.openxmlformats.org/officeDocument/2006/relationships/image" Target="../media/image27.png"/><Relationship Id="rId10" Type="http://schemas.microsoft.com/office/2007/relationships/hdphoto" Target="../media/hdphoto4.wdp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microsoft.com/office/2007/relationships/hdphoto" Target="../media/hdphoto10.wdp"/><Relationship Id="rId18" Type="http://schemas.openxmlformats.org/officeDocument/2006/relationships/image" Target="../media/image45.jpeg"/><Relationship Id="rId26" Type="http://schemas.openxmlformats.org/officeDocument/2006/relationships/image" Target="../media/image50.png"/><Relationship Id="rId3" Type="http://schemas.openxmlformats.org/officeDocument/2006/relationships/image" Target="../media/image37.png"/><Relationship Id="rId21" Type="http://schemas.microsoft.com/office/2007/relationships/hdphoto" Target="../media/hdphoto14.wdp"/><Relationship Id="rId7" Type="http://schemas.microsoft.com/office/2007/relationships/hdphoto" Target="../media/hdphoto7.wdp"/><Relationship Id="rId12" Type="http://schemas.openxmlformats.org/officeDocument/2006/relationships/image" Target="../media/image42.jpeg"/><Relationship Id="rId17" Type="http://schemas.microsoft.com/office/2007/relationships/hdphoto" Target="../media/hdphoto12.wdp"/><Relationship Id="rId25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44.jpeg"/><Relationship Id="rId20" Type="http://schemas.openxmlformats.org/officeDocument/2006/relationships/image" Target="../media/image46.jpeg"/><Relationship Id="rId29" Type="http://schemas.openxmlformats.org/officeDocument/2006/relationships/image" Target="../media/image5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jpeg"/><Relationship Id="rId11" Type="http://schemas.microsoft.com/office/2007/relationships/hdphoto" Target="../media/hdphoto9.wdp"/><Relationship Id="rId24" Type="http://schemas.openxmlformats.org/officeDocument/2006/relationships/image" Target="../media/image48.png"/><Relationship Id="rId5" Type="http://schemas.microsoft.com/office/2007/relationships/hdphoto" Target="../media/hdphoto6.wdp"/><Relationship Id="rId15" Type="http://schemas.microsoft.com/office/2007/relationships/hdphoto" Target="../media/hdphoto11.wdp"/><Relationship Id="rId23" Type="http://schemas.microsoft.com/office/2007/relationships/hdphoto" Target="../media/hdphoto15.wdp"/><Relationship Id="rId28" Type="http://schemas.openxmlformats.org/officeDocument/2006/relationships/image" Target="../media/image52.png"/><Relationship Id="rId10" Type="http://schemas.openxmlformats.org/officeDocument/2006/relationships/image" Target="../media/image41.jpeg"/><Relationship Id="rId19" Type="http://schemas.microsoft.com/office/2007/relationships/hdphoto" Target="../media/hdphoto13.wdp"/><Relationship Id="rId4" Type="http://schemas.openxmlformats.org/officeDocument/2006/relationships/image" Target="../media/image38.jpeg"/><Relationship Id="rId9" Type="http://schemas.microsoft.com/office/2007/relationships/hdphoto" Target="../media/hdphoto8.wdp"/><Relationship Id="rId14" Type="http://schemas.openxmlformats.org/officeDocument/2006/relationships/image" Target="../media/image43.jpeg"/><Relationship Id="rId22" Type="http://schemas.openxmlformats.org/officeDocument/2006/relationships/image" Target="../media/image47.jpeg"/><Relationship Id="rId27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8.wdp"/><Relationship Id="rId13" Type="http://schemas.openxmlformats.org/officeDocument/2006/relationships/image" Target="../media/image61.png"/><Relationship Id="rId18" Type="http://schemas.openxmlformats.org/officeDocument/2006/relationships/image" Target="../media/image66.png"/><Relationship Id="rId3" Type="http://schemas.openxmlformats.org/officeDocument/2006/relationships/image" Target="../media/image54.jpeg"/><Relationship Id="rId21" Type="http://schemas.openxmlformats.org/officeDocument/2006/relationships/image" Target="../media/image69.png"/><Relationship Id="rId7" Type="http://schemas.openxmlformats.org/officeDocument/2006/relationships/image" Target="../media/image56.jpeg"/><Relationship Id="rId12" Type="http://schemas.openxmlformats.org/officeDocument/2006/relationships/image" Target="../media/image60.png"/><Relationship Id="rId17" Type="http://schemas.openxmlformats.org/officeDocument/2006/relationships/image" Target="../media/image65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64.png"/><Relationship Id="rId20" Type="http://schemas.openxmlformats.org/officeDocument/2006/relationships/image" Target="../media/image68.png"/><Relationship Id="rId1" Type="http://schemas.openxmlformats.org/officeDocument/2006/relationships/slideLayout" Target="../slideLayouts/slideLayout8.xml"/><Relationship Id="rId6" Type="http://schemas.microsoft.com/office/2007/relationships/hdphoto" Target="../media/hdphoto17.wdp"/><Relationship Id="rId11" Type="http://schemas.openxmlformats.org/officeDocument/2006/relationships/image" Target="../media/image59.png"/><Relationship Id="rId5" Type="http://schemas.openxmlformats.org/officeDocument/2006/relationships/image" Target="../media/image55.jpeg"/><Relationship Id="rId15" Type="http://schemas.openxmlformats.org/officeDocument/2006/relationships/image" Target="../media/image63.png"/><Relationship Id="rId10" Type="http://schemas.openxmlformats.org/officeDocument/2006/relationships/image" Target="../media/image58.png"/><Relationship Id="rId19" Type="http://schemas.openxmlformats.org/officeDocument/2006/relationships/image" Target="../media/image67.png"/><Relationship Id="rId4" Type="http://schemas.microsoft.com/office/2007/relationships/hdphoto" Target="../media/hdphoto16.wdp"/><Relationship Id="rId9" Type="http://schemas.openxmlformats.org/officeDocument/2006/relationships/image" Target="../media/image57.jpeg"/><Relationship Id="rId14" Type="http://schemas.openxmlformats.org/officeDocument/2006/relationships/image" Target="../media/image6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microsoft.com/office/2007/relationships/hdphoto" Target="../media/hdphoto20.wdp"/><Relationship Id="rId3" Type="http://schemas.openxmlformats.org/officeDocument/2006/relationships/image" Target="../media/image70.png"/><Relationship Id="rId7" Type="http://schemas.openxmlformats.org/officeDocument/2006/relationships/image" Target="../media/image73.jpeg"/><Relationship Id="rId12" Type="http://schemas.openxmlformats.org/officeDocument/2006/relationships/image" Target="../media/image7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jpeg"/><Relationship Id="rId10" Type="http://schemas.openxmlformats.org/officeDocument/2006/relationships/image" Target="../media/image76.png"/><Relationship Id="rId4" Type="http://schemas.microsoft.com/office/2007/relationships/hdphoto" Target="../media/hdphoto19.wdp"/><Relationship Id="rId9" Type="http://schemas.openxmlformats.org/officeDocument/2006/relationships/image" Target="../media/image7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0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7.png"/><Relationship Id="rId18" Type="http://schemas.openxmlformats.org/officeDocument/2006/relationships/image" Target="../media/image90.png"/><Relationship Id="rId3" Type="http://schemas.openxmlformats.org/officeDocument/2006/relationships/image" Target="../media/image81.png"/><Relationship Id="rId7" Type="http://schemas.microsoft.com/office/2007/relationships/hdphoto" Target="../media/hdphoto22.wdp"/><Relationship Id="rId12" Type="http://schemas.openxmlformats.org/officeDocument/2006/relationships/image" Target="../media/image86.png"/><Relationship Id="rId17" Type="http://schemas.microsoft.com/office/2007/relationships/hdphoto" Target="../media/hdphoto26.wdp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8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3.png"/><Relationship Id="rId11" Type="http://schemas.microsoft.com/office/2007/relationships/hdphoto" Target="../media/hdphoto24.wdp"/><Relationship Id="rId5" Type="http://schemas.microsoft.com/office/2007/relationships/hdphoto" Target="../media/hdphoto21.wdp"/><Relationship Id="rId15" Type="http://schemas.openxmlformats.org/officeDocument/2006/relationships/image" Target="../media/image88.png"/><Relationship Id="rId10" Type="http://schemas.openxmlformats.org/officeDocument/2006/relationships/image" Target="../media/image85.png"/><Relationship Id="rId19" Type="http://schemas.openxmlformats.org/officeDocument/2006/relationships/image" Target="../media/image91.png"/><Relationship Id="rId4" Type="http://schemas.openxmlformats.org/officeDocument/2006/relationships/image" Target="../media/image82.png"/><Relationship Id="rId9" Type="http://schemas.microsoft.com/office/2007/relationships/hdphoto" Target="../media/hdphoto23.wdp"/><Relationship Id="rId14" Type="http://schemas.microsoft.com/office/2007/relationships/hdphoto" Target="../media/hdphoto25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29.wdp"/><Relationship Id="rId13" Type="http://schemas.openxmlformats.org/officeDocument/2006/relationships/image" Target="../media/image107.png"/><Relationship Id="rId18" Type="http://schemas.openxmlformats.org/officeDocument/2006/relationships/image" Target="../media/image111.png"/><Relationship Id="rId3" Type="http://schemas.openxmlformats.org/officeDocument/2006/relationships/image" Target="../media/image102.jpeg"/><Relationship Id="rId7" Type="http://schemas.openxmlformats.org/officeDocument/2006/relationships/image" Target="../media/image104.jpeg"/><Relationship Id="rId12" Type="http://schemas.microsoft.com/office/2007/relationships/hdphoto" Target="../media/hdphoto31.wdp"/><Relationship Id="rId17" Type="http://schemas.openxmlformats.org/officeDocument/2006/relationships/image" Target="../media/image110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48.png"/><Relationship Id="rId20" Type="http://schemas.openxmlformats.org/officeDocument/2006/relationships/image" Target="../media/image112.png"/><Relationship Id="rId1" Type="http://schemas.openxmlformats.org/officeDocument/2006/relationships/slideLayout" Target="../slideLayouts/slideLayout8.xml"/><Relationship Id="rId6" Type="http://schemas.microsoft.com/office/2007/relationships/hdphoto" Target="../media/hdphoto28.wdp"/><Relationship Id="rId11" Type="http://schemas.openxmlformats.org/officeDocument/2006/relationships/image" Target="../media/image106.jpeg"/><Relationship Id="rId5" Type="http://schemas.openxmlformats.org/officeDocument/2006/relationships/image" Target="../media/image103.jpeg"/><Relationship Id="rId15" Type="http://schemas.openxmlformats.org/officeDocument/2006/relationships/image" Target="../media/image109.png"/><Relationship Id="rId10" Type="http://schemas.microsoft.com/office/2007/relationships/hdphoto" Target="../media/hdphoto30.wdp"/><Relationship Id="rId19" Type="http://schemas.openxmlformats.org/officeDocument/2006/relationships/image" Target="../media/image53.png"/><Relationship Id="rId4" Type="http://schemas.microsoft.com/office/2007/relationships/hdphoto" Target="../media/hdphoto27.wdp"/><Relationship Id="rId9" Type="http://schemas.openxmlformats.org/officeDocument/2006/relationships/image" Target="../media/image105.jpeg"/><Relationship Id="rId14" Type="http://schemas.openxmlformats.org/officeDocument/2006/relationships/image" Target="../media/image10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678" y="350775"/>
            <a:ext cx="3116424" cy="3497321"/>
          </a:xfrm>
          <a:prstGeom prst="rect">
            <a:avLst/>
          </a:prstGeom>
        </p:spPr>
      </p:pic>
      <p:pic>
        <p:nvPicPr>
          <p:cNvPr id="4" name="3.39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97025" y="2660569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4" showWhenStopped="0">
                <p:cTn id="1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3125" y="482146"/>
            <a:ext cx="4320000" cy="288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3125" y="3556215"/>
            <a:ext cx="4320000" cy="288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48916" y="3556215"/>
            <a:ext cx="4320000" cy="288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48916" y="484384"/>
            <a:ext cx="4320000" cy="28800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4" name="椭圆 3"/>
          <p:cNvSpPr/>
          <p:nvPr/>
        </p:nvSpPr>
        <p:spPr>
          <a:xfrm>
            <a:off x="5268035" y="2593075"/>
            <a:ext cx="1705971" cy="1705971"/>
          </a:xfrm>
          <a:prstGeom prst="ellipse">
            <a:avLst/>
          </a:prstGeom>
          <a:solidFill>
            <a:schemeClr val="accent3">
              <a:alpha val="70000"/>
            </a:schemeClr>
          </a:solidFill>
          <a:ln w="76200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113504" y="2929067"/>
            <a:ext cx="201503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cs typeface="+mn-ea"/>
                <a:sym typeface="+mn-lt"/>
              </a:rPr>
              <a:t>回忆</a:t>
            </a:r>
            <a:endParaRPr lang="en-US" altLang="zh-CN" sz="36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cs typeface="+mn-ea"/>
                <a:sym typeface="+mn-lt"/>
              </a:rPr>
              <a:t>memory</a:t>
            </a:r>
          </a:p>
          <a:p>
            <a:pPr algn="r"/>
            <a:endParaRPr lang="zh-CN" altLang="en-US" sz="3600" b="1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943872" y="4982203"/>
            <a:ext cx="55686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就像是是蓬蓬勃勃的生机，是不会泯灭的希望，是一往无前的勇敢，是生命中最辉煌的色彩</a:t>
            </a:r>
            <a:r>
              <a:rPr lang="en-US" altLang="zh-CN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……</a:t>
            </a:r>
            <a:endParaRPr lang="zh-CN" alt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2814">
            <a:off x="5473125" y="1160477"/>
            <a:ext cx="3600396" cy="31699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36205">
            <a:off x="582960" y="1466551"/>
            <a:ext cx="4497489" cy="35905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Picture 158" descr="200712419435657_1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2767" y="4650318"/>
            <a:ext cx="673100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椭圆 33"/>
          <p:cNvSpPr/>
          <p:nvPr/>
        </p:nvSpPr>
        <p:spPr>
          <a:xfrm>
            <a:off x="-1524053" y="1333485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-952550" y="2857496"/>
            <a:ext cx="381003" cy="38100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-1905056" y="2190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-2476560" y="285728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-571504" y="228599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-1428760" y="1714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-1524053" y="2381243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-952549" y="371475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-1809805" y="314324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-2571810" y="3429000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-1428803" y="5619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-2476536" y="4857760"/>
            <a:ext cx="761981" cy="76198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-952507" y="5143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-1714469" y="4667278"/>
            <a:ext cx="380917" cy="3809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-1905056" y="5238739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-2952813" y="5334013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2095582" y="6095971"/>
            <a:ext cx="381051" cy="3810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9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9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077 -0.409 C -0.41597 -0.4309 -0.37795 -0.4963 -0.33038 -0.51665 C -0.28125 -0.5367 -0.23525 -0.53485 -0.16823 -0.53269 C -0.10139 -0.53053 -0.02118 -0.48859 0.07187 -0.50432 C 0.1651 -0.52005 0.27864 -0.62307 0.39114 -0.62801 C 0.50364 -0.63263 0.67257 -0.55243 0.7467 -0.53239 " pathEditMode="relative" rAng="0" ptsTypes="aaaaaa">
                                      <p:cBhvr>
                                        <p:cTn id="22" dur="88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65" y="-111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24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26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28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30" dur="1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32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34" dur="1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36" dur="1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38" dur="1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40" dur="1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42" dur="1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4.58192E-6 C 0.075 0.04659 0.14931 0.09349 0.21354 0.0796 C 0.2776 0.06572 0.31823 -0.07498 0.38524 -0.08331 C 0.45208 -0.09164 0.55382 0.03455 0.61493 0.02962 C 0.67656 0.02468 0.69635 -0.10491 0.75347 -0.11293 C 0.81042 -0.12095 0.88455 -0.0071 0.95764 -0.01852 C 1.03073 -0.02993 1.14323 -0.14749 1.19219 -0.18174 " pathEditMode="relative" rAng="0" ptsTypes="aaaaaaa">
                                      <p:cBhvr>
                                        <p:cTn id="44" dur="1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01" y="-4412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46" dur="1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0.01944 C 0.07309 0.07313 0.14566 0.12712 0.20851 0.11108 C 0.27118 0.09503 0.31077 -0.06726 0.37622 -0.07683 C 0.44167 -0.08639 0.54097 0.05924 0.60104 0.05338 C 0.66077 0.04783 0.67847 -0.09534 0.73594 -0.11107 C 0.79341 -0.1265 0.88507 -0.11385 0.9467 -0.04165 C 1.00834 0.03086 1.07275 0.24807 1.10591 0.32429 " pathEditMode="relative" rAng="0" ptsTypes="aaaaaaa">
                                      <p:cBhvr>
                                        <p:cTn id="48" dur="1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95" y="793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2777 C 0.07309 0.07961 0.14878 0.13978 0.20799 0.11694 C 0.26701 0.09349 0.31563 -0.05954 0.35486 -0.11231 C 0.3941 -0.16568 0.40417 -0.1808 0.44288 -0.2024 C 0.48142 -0.22431 0.53872 -0.26226 0.58715 -0.24529 C 0.63559 -0.22739 0.67865 -0.12989 0.73403 -0.09719 C 0.78941 -0.06479 0.86545 -0.13668 0.91944 -0.05029 C 0.97326 0.0361 1.02917 0.32305 1.05816 0.42117 " pathEditMode="relative" rAng="0" ptsTypes="aaaaaaaa">
                                      <p:cBhvr>
                                        <p:cTn id="50" dur="1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99" y="518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3.05556E-6 3.64085E-7 C 0.09045 0.04659 0.18056 0.09349 0.25834 0.0796 C 0.33594 0.06572 0.38507 -0.07498 0.46615 -0.08331 C 0.54705 -0.09164 0.66997 0.03456 0.74427 0.02962 C 0.81841 0.02468 0.85608 -0.10707 0.91146 -0.11293 C 0.96667 -0.11879 1.02622 -0.01111 1.07639 -0.00555 C 1.12639 3.64085E-7 1.16893 -0.0398 1.21164 -0.07961 " pathEditMode="relative" rAng="0" ptsTypes="aaaaaaA">
                                      <p:cBhvr>
                                        <p:cTn id="52" dur="1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73" y="-126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54" dur="1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56" dur="1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400663" y="5637246"/>
            <a:ext cx="6144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因为青春，我们用力深呼吸，</a:t>
            </a:r>
            <a:endParaRPr lang="en-US" altLang="zh-CN" sz="24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2400" dirty="0">
                <a:solidFill>
                  <a:schemeClr val="bg1"/>
                </a:solidFill>
                <a:cs typeface="+mn-ea"/>
                <a:sym typeface="+mn-lt"/>
              </a:rPr>
              <a:t>用力作梦。 </a:t>
            </a: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773" y="1620989"/>
            <a:ext cx="1559875" cy="1184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296" y="766779"/>
            <a:ext cx="1529827" cy="10300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997" y="3225436"/>
            <a:ext cx="939651" cy="8815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213" y="2175549"/>
            <a:ext cx="1565456" cy="1142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331" y="1523144"/>
            <a:ext cx="1243325" cy="8347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589" y="1217891"/>
            <a:ext cx="1107416" cy="9629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711" y="2492331"/>
            <a:ext cx="1336728" cy="11769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3925" y="4005064"/>
            <a:ext cx="1264896" cy="931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6539" y="5253203"/>
            <a:ext cx="1654979" cy="10123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85" y="720312"/>
            <a:ext cx="1568315" cy="10765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6107" y="2419309"/>
            <a:ext cx="1522235" cy="13698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8" y="4418772"/>
            <a:ext cx="1608531" cy="10287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379" y="4005064"/>
            <a:ext cx="1427493" cy="11396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331" y="2966249"/>
            <a:ext cx="1178205" cy="9254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5" name="矩形 64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1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2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2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2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12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2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6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8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8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0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1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5" presetID="32" presetClass="emph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animRot by="120000">
                                      <p:cBhvr>
                                        <p:cTn id="14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1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8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2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6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-648929" y="5514076"/>
            <a:ext cx="12965747" cy="1281257"/>
            <a:chOff x="-243424" y="5514076"/>
            <a:chExt cx="12560242" cy="1281257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3" cstate="print"/>
            <a:srcRect t="74444"/>
            <a:stretch>
              <a:fillRect/>
            </a:stretch>
          </p:blipFill>
          <p:spPr>
            <a:xfrm>
              <a:off x="5633887" y="5514076"/>
              <a:ext cx="6682931" cy="1281257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/>
          </p:nvPicPr>
          <p:blipFill rotWithShape="1">
            <a:blip r:embed="rId4" cstate="email"/>
            <a:srcRect/>
            <a:stretch>
              <a:fillRect/>
            </a:stretch>
          </p:blipFill>
          <p:spPr>
            <a:xfrm>
              <a:off x="-243424" y="5514076"/>
              <a:ext cx="6682931" cy="1281257"/>
            </a:xfrm>
            <a:prstGeom prst="rect">
              <a:avLst/>
            </a:prstGeom>
          </p:spPr>
        </p:pic>
      </p:grpSp>
      <p:sp>
        <p:nvSpPr>
          <p:cNvPr id="26" name="Rectangle 10"/>
          <p:cNvSpPr>
            <a:spLocks noChangeArrowheads="1"/>
          </p:cNvSpPr>
          <p:nvPr/>
        </p:nvSpPr>
        <p:spPr bwMode="auto">
          <a:xfrm>
            <a:off x="1051985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11020514" y="0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Rectangle 12"/>
          <p:cNvSpPr>
            <a:spLocks noChangeArrowheads="1"/>
          </p:cNvSpPr>
          <p:nvPr/>
        </p:nvSpPr>
        <p:spPr bwMode="auto">
          <a:xfrm>
            <a:off x="11664619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Rectangle 13"/>
          <p:cNvSpPr>
            <a:spLocks noChangeArrowheads="1"/>
          </p:cNvSpPr>
          <p:nvPr/>
        </p:nvSpPr>
        <p:spPr bwMode="auto">
          <a:xfrm>
            <a:off x="368301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5520267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8739718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Rectangle 16"/>
          <p:cNvSpPr>
            <a:spLocks noChangeArrowheads="1"/>
          </p:cNvSpPr>
          <p:nvPr/>
        </p:nvSpPr>
        <p:spPr bwMode="auto">
          <a:xfrm>
            <a:off x="7738534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Rectangle 17"/>
          <p:cNvSpPr>
            <a:spLocks noChangeArrowheads="1"/>
          </p:cNvSpPr>
          <p:nvPr/>
        </p:nvSpPr>
        <p:spPr bwMode="auto">
          <a:xfrm>
            <a:off x="6383867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9" name="Picture 4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920568">
            <a:off x="1819503" y="1549186"/>
            <a:ext cx="2522419" cy="179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4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46228" y="2207117"/>
            <a:ext cx="2522419" cy="175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3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089015">
            <a:off x="5832284" y="1142904"/>
            <a:ext cx="2527944" cy="1739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6367" y="2164899"/>
            <a:ext cx="2515803" cy="179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矩形 42"/>
          <p:cNvSpPr/>
          <p:nvPr/>
        </p:nvSpPr>
        <p:spPr>
          <a:xfrm>
            <a:off x="1835155" y="4506941"/>
            <a:ext cx="8521689" cy="504625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2400" b="1" dirty="0">
                <a:solidFill>
                  <a:schemeClr val="bg1"/>
                </a:solidFill>
                <a:cs typeface="+mn-ea"/>
                <a:sym typeface="+mn-lt"/>
              </a:rPr>
              <a:t>只有体验过同窗的情谊，才能懂得生活的美妙。</a:t>
            </a:r>
          </a:p>
        </p:txBody>
      </p:sp>
      <p:pic>
        <p:nvPicPr>
          <p:cNvPr id="44" name="Picture 7" descr="C:\Users\jsj\Downloads\30728ffgre\30728\5.png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07" t="-1" r="66362" b="77080"/>
          <a:stretch>
            <a:fillRect/>
          </a:stretch>
        </p:blipFill>
        <p:spPr bwMode="auto">
          <a:xfrm>
            <a:off x="-15801" y="-16346"/>
            <a:ext cx="3098217" cy="1363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6500">
        <p15:prstTrans prst="wind"/>
      </p:transition>
    </mc:Choice>
    <mc:Fallback>
      <p:transition spd="slow" advTm="6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xit" presetSubtype="2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4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4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xit" presetSubtype="8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4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xit" presetSubtype="8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4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4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xit" presetSubtype="2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4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4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xit" presetSubtype="8" repeatCount="indefinite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4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4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4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4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1" dur="4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4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xit" presetSubtype="2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8" dur="4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4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6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1" y="2608324"/>
            <a:ext cx="2171976" cy="2037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5803" y="2817957"/>
            <a:ext cx="2809683" cy="22070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7755" y="2856572"/>
            <a:ext cx="2643392" cy="21298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331" y="2564904"/>
            <a:ext cx="2707275" cy="2124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5226" y="1362235"/>
            <a:ext cx="13105964" cy="19921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096000" y="536291"/>
            <a:ext cx="5568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因为青春，我们不怕失败，努力往前飞</a:t>
            </a:r>
          </a:p>
        </p:txBody>
      </p:sp>
      <p:sp>
        <p:nvSpPr>
          <p:cNvPr id="35" name="椭圆 34"/>
          <p:cNvSpPr/>
          <p:nvPr/>
        </p:nvSpPr>
        <p:spPr>
          <a:xfrm>
            <a:off x="-1524053" y="1333485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-952550" y="2857496"/>
            <a:ext cx="381003" cy="38100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-1905056" y="2190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-2476560" y="285728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-571504" y="228599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-1428760" y="1714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-1524053" y="2381243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-952549" y="371475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-1809805" y="314324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-2571810" y="3429000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-1428803" y="5619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-2476536" y="4857760"/>
            <a:ext cx="761981" cy="76198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-952507" y="5143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-1714469" y="4667278"/>
            <a:ext cx="380917" cy="3809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-1905056" y="5238739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2952813" y="5334013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-2095582" y="6095971"/>
            <a:ext cx="381051" cy="3810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6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35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37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39" dur="1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41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43" dur="1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45" dur="1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47" dur="1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49" dur="1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51" dur="1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53" dur="1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4.58192E-6 C 0.075 0.04659 0.14931 0.09349 0.21354 0.0796 C 0.2776 0.06572 0.31823 -0.07498 0.38524 -0.08331 C 0.45208 -0.09164 0.55382 0.03455 0.61493 0.02962 C 0.67656 0.02468 0.69635 -0.10491 0.75347 -0.11293 C 0.81042 -0.12095 0.88455 -0.0071 0.95764 -0.01852 C 1.03073 -0.02993 1.14323 -0.14749 1.19219 -0.18174 " pathEditMode="relative" rAng="0" ptsTypes="aaaaaaa">
                                      <p:cBhvr>
                                        <p:cTn id="55" dur="1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01" y="-4412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57" dur="1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0.01944 C 0.07309 0.07313 0.14566 0.12712 0.20851 0.11108 C 0.27118 0.09503 0.31077 -0.06726 0.37622 -0.07683 C 0.44167 -0.08639 0.54097 0.05924 0.60104 0.05338 C 0.66077 0.04783 0.67847 -0.09534 0.73594 -0.11107 C 0.79341 -0.1265 0.88507 -0.11385 0.9467 -0.04165 C 1.00834 0.03086 1.07275 0.24807 1.10591 0.32429 " pathEditMode="relative" rAng="0" ptsTypes="aaaaaaa">
                                      <p:cBhvr>
                                        <p:cTn id="59" dur="1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95" y="793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2777 C 0.07309 0.07961 0.14878 0.13978 0.20799 0.11694 C 0.26701 0.09349 0.31563 -0.05954 0.35486 -0.11231 C 0.3941 -0.16568 0.40417 -0.1808 0.44288 -0.2024 C 0.48142 -0.22431 0.53872 -0.26226 0.58715 -0.24529 C 0.63559 -0.22739 0.67865 -0.12989 0.73403 -0.09719 C 0.78941 -0.06479 0.86545 -0.13668 0.91944 -0.05029 C 0.97326 0.0361 1.02917 0.32305 1.05816 0.42117 " pathEditMode="relative" rAng="0" ptsTypes="aaaaaaaa">
                                      <p:cBhvr>
                                        <p:cTn id="61" dur="1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99" y="518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3.05556E-6 3.64085E-7 C 0.09045 0.04659 0.18056 0.09349 0.25834 0.0796 C 0.33594 0.06572 0.38507 -0.07498 0.46615 -0.08331 C 0.54705 -0.09164 0.66997 0.03456 0.74427 0.02962 C 0.81841 0.02468 0.85608 -0.10707 0.91146 -0.11293 C 0.96667 -0.11879 1.02622 -0.01111 1.07639 -0.00555 C 1.12639 3.64085E-7 1.16893 -0.0398 1.21164 -0.07961 " pathEditMode="relative" rAng="0" ptsTypes="aaaaaaA">
                                      <p:cBhvr>
                                        <p:cTn id="63" dur="1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73" y="-1265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65" dur="1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67" dur="1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3356" y="764704"/>
            <a:ext cx="24410712" cy="3804276"/>
            <a:chOff x="-360204" y="1136892"/>
            <a:chExt cx="24086332" cy="3804276"/>
          </a:xfrm>
          <a:effectLst>
            <a:outerShdw blurRad="1155700" dist="635000" dir="8820000" sx="99000" sy="99000" algn="tr" rotWithShape="0">
              <a:prstClr val="black">
                <a:alpha val="40000"/>
              </a:prstClr>
            </a:outerShdw>
          </a:effectLst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0204" y="1136892"/>
              <a:ext cx="24086332" cy="3804276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93" r="22632"/>
            <a:stretch>
              <a:fillRect/>
            </a:stretch>
          </p:blipFill>
          <p:spPr>
            <a:xfrm rot="21406130">
              <a:off x="526976" y="2152818"/>
              <a:ext cx="1635295" cy="227587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75" r="44606" b="17785"/>
            <a:stretch>
              <a:fillRect/>
            </a:stretch>
          </p:blipFill>
          <p:spPr>
            <a:xfrm rot="166300">
              <a:off x="2932348" y="2209549"/>
              <a:ext cx="1629621" cy="194942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856"/>
            <a:stretch>
              <a:fillRect/>
            </a:stretch>
          </p:blipFill>
          <p:spPr>
            <a:xfrm>
              <a:off x="5273896" y="2142572"/>
              <a:ext cx="1653954" cy="233039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62" t="4538" r="18475" b="5127"/>
            <a:stretch>
              <a:fillRect/>
            </a:stretch>
          </p:blipFill>
          <p:spPr>
            <a:xfrm rot="21377798">
              <a:off x="7556047" y="2214720"/>
              <a:ext cx="1677163" cy="198240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24" r="34121"/>
            <a:stretch>
              <a:fillRect/>
            </a:stretch>
          </p:blipFill>
          <p:spPr>
            <a:xfrm>
              <a:off x="9828584" y="2231659"/>
              <a:ext cx="1656184" cy="2210006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14" cstate="print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57" t="17265" r="48980"/>
            <a:stretch>
              <a:fillRect/>
            </a:stretch>
          </p:blipFill>
          <p:spPr>
            <a:xfrm rot="21403992">
              <a:off x="12121946" y="2211688"/>
              <a:ext cx="1657358" cy="2273156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39" r="50000"/>
            <a:stretch>
              <a:fillRect/>
            </a:stretch>
          </p:blipFill>
          <p:spPr>
            <a:xfrm>
              <a:off x="14322308" y="2204863"/>
              <a:ext cx="1675949" cy="2029957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18" cstate="print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41" t="2497" r="17522"/>
            <a:stretch>
              <a:fillRect/>
            </a:stretch>
          </p:blipFill>
          <p:spPr>
            <a:xfrm>
              <a:off x="16571343" y="2204863"/>
              <a:ext cx="1699404" cy="224981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719" t="14999" r="27560" b="2741"/>
            <a:stretch>
              <a:fillRect/>
            </a:stretch>
          </p:blipFill>
          <p:spPr>
            <a:xfrm rot="21425236">
              <a:off x="18857647" y="2172251"/>
              <a:ext cx="1662278" cy="2023786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67" t="5276" r="32450" b="-2409"/>
            <a:stretch>
              <a:fillRect/>
            </a:stretch>
          </p:blipFill>
          <p:spPr>
            <a:xfrm rot="186400">
              <a:off x="21236052" y="2214583"/>
              <a:ext cx="1698422" cy="2065601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7285" y="6335680"/>
            <a:ext cx="432048" cy="41344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053" y="6411353"/>
            <a:ext cx="432048" cy="41344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432" y="6195252"/>
            <a:ext cx="482835" cy="43616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447" y="6068837"/>
            <a:ext cx="637033" cy="57546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500" y="6196795"/>
            <a:ext cx="548022" cy="495054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597" y="6163825"/>
            <a:ext cx="915495" cy="82701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172" y="6381328"/>
            <a:ext cx="237745" cy="20431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5517" y="6265400"/>
            <a:ext cx="482835" cy="43616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75171" y="3998482"/>
            <a:ext cx="7201763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</a:pPr>
            <a:endParaRPr lang="zh-CN" altLang="en-US" sz="1600" spc="100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ts val="2500"/>
              </a:lnSpc>
            </a:pPr>
            <a:r>
              <a:rPr lang="zh-CN" altLang="en-US" sz="1600" spc="100" dirty="0">
                <a:solidFill>
                  <a:schemeClr val="bg1"/>
                </a:solidFill>
                <a:cs typeface="+mn-ea"/>
                <a:sym typeface="+mn-lt"/>
              </a:rPr>
              <a:t>      时光荏苒，岁月如歌，回首校园生涯，我们不仅收获了学业，更收获了友谊</a:t>
            </a:r>
            <a:r>
              <a:rPr lang="en-US" altLang="zh-CN" sz="1600" spc="100" dirty="0">
                <a:solidFill>
                  <a:schemeClr val="bg1"/>
                </a:solidFill>
                <a:cs typeface="+mn-ea"/>
                <a:sym typeface="+mn-lt"/>
              </a:rPr>
              <a:t>! </a:t>
            </a:r>
            <a:r>
              <a:rPr lang="zh-CN" altLang="en-US" sz="1600" spc="100" dirty="0">
                <a:solidFill>
                  <a:schemeClr val="bg1"/>
                </a:solidFill>
                <a:cs typeface="+mn-ea"/>
                <a:sym typeface="+mn-lt"/>
              </a:rPr>
              <a:t>回顾那青春燃烧的岁月，是那么的美好、那么的亲切</a:t>
            </a:r>
            <a:r>
              <a:rPr lang="en-US" altLang="zh-CN" sz="1600" spc="100" dirty="0">
                <a:solidFill>
                  <a:schemeClr val="bg1"/>
                </a:solidFill>
                <a:cs typeface="+mn-ea"/>
                <a:sym typeface="+mn-lt"/>
              </a:rPr>
              <a:t>!</a:t>
            </a:r>
            <a:r>
              <a:rPr lang="zh-CN" altLang="en-US" sz="1600" spc="100" dirty="0">
                <a:solidFill>
                  <a:schemeClr val="bg1"/>
                </a:solidFill>
                <a:cs typeface="+mn-ea"/>
                <a:sym typeface="+mn-lt"/>
              </a:rPr>
              <a:t>同桌的笑声记忆犹新，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4.16667E-6 -2.33256E-6 L -1.66753 0.01178 " pathEditMode="relative" rAng="0" ptsTypes="AA">
                                      <p:cBhvr>
                                        <p:cTn id="9" dur="14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85" y="577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11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8.31637E-6 C 0.00227 -0.02011 0.00522 -0.03977 0.00747 -0.05966 C 0.00643 -0.07192 0.00747 -0.07932 0.00157 -0.08764 C -0.00034 -0.09713 -0.00485 -0.10638 -0.01197 -0.10938 C -0.01336 -0.11077 -0.01475 -0.11239 -0.01631 -0.11332 C -0.01822 -0.11447 -0.02065 -0.11401 -0.02239 -0.1154 C -0.0243 -0.11678 -0.02517 -0.11979 -0.0269 -0.12141 C -0.03055 -0.12465 -0.03471 -0.12673 -0.03871 -0.12927 C -0.04374 -0.13274 -0.04878 -0.13297 -0.05364 -0.13737 C -0.0644 -0.14708 -0.04773 -0.13505 -0.0611 -0.14523 C -0.0651 -0.14824 -0.06822 -0.14916 -0.07169 -0.15309 C -0.07794 -0.16049 -0.08385 -0.16905 -0.08957 -0.17714 C -0.09305 -0.19148 -0.09773 -0.20467 -0.10155 -0.219 C -0.10416 -0.24167 -0.10989 -0.26456 -0.11631 -0.2863 C -0.11839 -0.30226 -0.121 -0.31822 -0.12378 -0.33418 C -0.12482 -0.35129 -0.12569 -0.39107 -0.1328 -0.40564 C -0.13489 -0.41859 -0.13523 -0.42506 -0.14027 -0.43547 C -0.14305 -0.45073 -0.14444 -0.4542 -0.1493 -0.46739 C -0.15537 -0.48404 -0.15728 -0.50323 -0.16718 -0.51711 C -0.16944 -0.5296 -0.17187 -0.54486 -0.1776 -0.5548 C -0.17951 -0.56752 -0.18263 -0.58001 -0.18506 -0.59273 C -0.1868 -0.60985 -0.19166 -0.62349 -0.19548 -0.6406 C -0.20086 -0.66443 -0.20364 -0.69033 -0.21336 -0.71184 C -0.21735 -0.73704 -0.21145 -0.70929 -0.21944 -0.72779 C -0.22742 -0.74653 -0.21301 -0.72525 -0.22534 -0.74167 C -0.22881 -0.75924 -0.22447 -0.74074 -0.22985 -0.75554 C -0.23315 -0.7648 -0.23315 -0.77682 -0.23732 -0.78538 C -0.24044 -0.79208 -0.24218 -0.79833 -0.24478 -0.80527 C -0.24704 -0.81868 -0.25017 -0.83163 -0.25225 -0.84505 C -0.2552 -0.8839 -0.25902 -0.91928 -0.25225 -0.95837 C -0.25051 -0.96854 -0.24756 -0.98034 -0.24617 -0.99028 C -0.24513 -0.99814 -0.24322 -1.0141 -0.24322 -1.0141 " pathEditMode="relative" ptsTypes="fffffffffffffffffffffffffffffffA">
                                      <p:cBhvr>
                                        <p:cTn id="13" dur="10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9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58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-1.26735E-6 C -0.00278 -0.02197 -0.01319 -0.03954 -0.0224 -0.05781 C -0.02535 -0.06382 -0.02517 -0.07146 -0.0283 -0.0777 C -0.03038 -0.08834 -0.03437 -0.09736 -0.03733 -0.10753 C -0.03958 -0.12419 -0.04514 -0.13991 -0.05069 -0.15541 C -0.0526 -0.1746 -0.05833 -0.19195 -0.06128 -0.21091 C -0.06371 -0.22733 -0.06632 -0.24306 -0.07014 -0.25878 C -0.07257 -0.29787 -0.07778 -0.33672 -0.08212 -0.3758 C -0.08316 -0.58788 -0.08368 -0.80018 -0.08507 -1.01202 C -0.08524 -1.03284 -0.08767 -1.05388 -0.09253 -1.07377 C -0.09444 -1.0925 -0.09792 -1.10938 -0.10156 -1.12742 C -0.10278 -1.1561 -0.10191 -1.15217 -0.10451 -1.17321 C -0.10486 -1.17645 -0.10538 -1.17992 -0.1059 -1.18316 C -0.10677 -1.18848 -0.10903 -1.19889 -0.10903 -1.19889 " pathEditMode="relative" ptsTypes="fffffffffffffA">
                                      <p:cBhvr>
                                        <p:cTn id="18" dur="15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6.93802E-7 C -0.01059 -0.003 -0.01545 -0.01133 -0.02239 -0.02197 C -0.02934 -0.0326 -0.03611 -0.04232 -0.0434 -0.0518 C -0.05087 -0.06151 -0.05625 -0.074 -0.06423 -0.08348 C -0.0816 -0.10384 -0.10035 -0.12164 -0.11805 -0.1413 C -0.1217 -0.14523 -0.12621 -0.14731 -0.12986 -0.15124 C -0.13368 -0.15541 -0.13646 -0.16096 -0.14028 -0.16512 C -0.14392 -0.16905 -0.14861 -0.17113 -0.15225 -0.17507 C -0.1717 -0.19495 -0.19045 -0.21716 -0.20903 -0.23866 C -0.21875 -0.25 -0.22517 -0.26665 -0.23594 -0.27636 C -0.25139 -0.29024 -0.26458 -0.30828 -0.27916 -0.324 C -0.28611 -0.3314 -0.29357 -0.34667 -0.30156 -0.3499 C -0.31128 -0.36725 -0.29982 -0.3499 -0.31354 -0.36193 C -0.32239 -0.36979 -0.31666 -0.3691 -0.32396 -0.37789 C -0.33472 -0.39107 -0.34288 -0.39593 -0.35382 -0.40564 C -0.36406 -0.41489 -0.37552 -0.42923 -0.38507 -0.4394 C -0.39635 -0.45143 -0.40729 -0.46438 -0.41649 -0.47918 C -0.42048 -0.48566 -0.42083 -0.49329 -0.42552 -0.49907 C -0.43576 -0.52729 -0.45191 -0.55018 -0.46875 -0.57261 C -0.47205 -0.57701 -0.47291 -0.58418 -0.47621 -0.58857 C -0.48611 -0.60175 -0.49965 -0.61794 -0.51198 -0.62627 C -0.51649 -0.63436 -0.51857 -0.63737 -0.52552 -0.64014 C -0.53177 -0.65286 -0.54323 -0.66119 -0.55225 -0.66998 C -0.5618 -0.67923 -0.56996 -0.69033 -0.57916 -0.69981 C -0.59965 -0.72086 -0.61857 -0.72779 -0.63298 -0.75948 C -0.63993 -0.80018 -0.63507 -0.76873 -0.63298 -0.86887 C -0.63194 -0.91581 -0.62135 -0.95397 -0.61198 -0.99815 C -0.61163 -1.00208 -0.61094 -1.01595 -0.60903 -1.02197 C -0.60243 -1.04139 -0.60607 -1.02405 -0.60312 -1.03792 C -0.60052 -1.05041 -0.59878 -1.06776 -0.5941 -1.07955 " pathEditMode="relative" ptsTypes="fffffffffffffffffffffffffffffA">
                                      <p:cBhvr>
                                        <p:cTn id="20" dur="15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4.16281E-7 C 0.00555 -0.0111 0.01076 -0.01272 0.01944 -0.0178 C 0.02638 -0.02174 0.03142 -0.02636 0.03871 -0.02983 C 0.05486 -0.03746 0.07274 -0.03376 0.08958 -0.03769 C 0.09097 -0.03908 0.09236 -0.04047 0.09392 -0.04162 C 0.09531 -0.04255 0.09722 -0.04232 0.09843 -0.04371 C 0.10104 -0.04694 0.10451 -0.0555 0.10451 -0.0555 C 0.10763 -0.06868 0.11024 -0.0821 0.11336 -0.09528 C 0.11284 -0.1006 0.11319 -0.10615 0.11197 -0.11124 C 0.11163 -0.11309 0.10954 -0.11355 0.10885 -0.11517 C 0.10798 -0.11725 0.1085 -0.11956 0.10746 -0.12118 C 0.10486 -0.12557 0.10138 -0.12927 0.09843 -0.13321 C 0.09357 -0.13968 0.08888 -0.14731 0.0835 -0.15309 C 0.07899 -0.15818 0.07343 -0.16073 0.06857 -0.16489 C 0.06284 -0.17668 0.06909 -0.16651 0.06111 -0.17298 C 0.04496 -0.18593 0.05642 -0.18062 0.04618 -0.18478 C 0.03489 -0.19472 0.0394 -0.18964 0.02986 -0.20259 C 0.02881 -0.20397 0.0269 -0.20675 0.0269 -0.20675 C 0.02291 -0.22201 0.02499 -0.21461 0.02083 -0.22849 C 0.02204 -0.24306 0.01857 -0.2604 0.02534 -0.2722 C 0.03142 -0.28284 0.03229 -0.27867 0.03576 -0.28816 C 0.03645 -0.29001 0.03628 -0.29278 0.03732 -0.29417 C 0.04444 -0.30365 0.0559 -0.30781 0.06562 -0.30804 C 0.10746 -0.3092 0.14913 -0.30943 0.19097 -0.31013 C 0.20763 -0.31429 0.22326 -0.31822 0.23871 -0.32793 C 0.25381 -0.33742 0.24618 -0.33325 0.25659 -0.33996 C 0.25868 -0.34135 0.26267 -0.34389 0.26267 -0.34389 C 0.26423 -0.34597 0.26614 -0.34736 0.26718 -0.3499 C 0.26874 -0.3536 0.27013 -0.3617 0.27013 -0.3617 C 0.27187 -0.39223 0.27708 -0.39431 0.27308 -0.42946 C 0.27239 -0.43501 0.26857 -0.44519 0.26857 -0.44519 C 0.2644 -0.47548 0.26683 -0.49028 0.28802 -0.49884 C 0.2967 -0.5067 0.3085 -0.50925 0.31631 -0.51873 C 0.31944 -0.52243 0.3217 -0.52775 0.32534 -0.53075 C 0.3269 -0.53214 0.32847 -0.53307 0.32986 -0.53469 C 0.33541 -0.54116 0.33871 -0.54926 0.34479 -0.55458 C 0.35138 -0.56984 0.35798 -0.58695 0.36111 -0.6043 C 0.36232 -0.62419 0.36284 -0.65633 0.37152 -0.67391 C 0.37395 -0.69218 0.38159 -0.71068 0.38958 -0.72548 C 0.39826 -0.74144 0.40572 -0.75925 0.41631 -0.77335 C 0.41979 -0.77798 0.42447 -0.78075 0.42829 -0.78515 C 0.4342 -0.79186 0.44201 -0.79648 0.44618 -0.80504 C 0.44722 -0.80712 0.44774 -0.80943 0.44913 -0.81105 C 0.46163 -0.82608 0.47187 -0.83603 0.48211 -0.85476 C 0.48611 -0.87187 0.47986 -0.84944 0.48802 -0.8647 C 0.48958 -0.86771 0.48975 -0.87141 0.49097 -0.87465 C 0.49496 -0.88506 0.50034 -0.89431 0.50451 -0.90448 C 0.50572 -0.90749 0.50624 -0.91119 0.50746 -0.91443 C 0.50868 -0.9179 0.51041 -0.92113 0.51197 -0.92437 C 0.51475 -0.94056 0.51979 -0.95883 0.52534 -0.97409 C 0.5269 -0.98866 0.52847 -1.01457 0.53281 -1.03168 C 0.53472 -1.03908 0.53871 -1.04532 0.53871 -1.05365 " pathEditMode="relative" ptsTypes="fffffffffffffffffffffffffffffffffffffffffffffffffffA">
                                      <p:cBhvr>
                                        <p:cTn id="22" dur="11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1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2.67345E-6 C 0.0033 -0.00879 0.0073 -0.01434 0.01198 -0.02174 C 0.01702 -0.0296 0.0132 -0.02636 0.01789 -0.03584 C 0.02466 -0.04926 0.03334 -0.06221 0.04184 -0.07354 C 0.04514 -0.07794 0.04549 -0.08603 0.04931 -0.0895 C 0.0507 -0.09089 0.05226 -0.09204 0.05365 -0.09343 C 0.05417 -0.09551 0.05452 -0.09759 0.05521 -0.09944 C 0.05608 -0.10152 0.05747 -0.10314 0.05816 -0.10523 C 0.05903 -0.10777 0.05851 -0.11101 0.05973 -0.11332 C 0.06198 -0.11794 0.07014 -0.12326 0.07309 -0.1272 C 0.08177 -0.13899 0.08646 -0.15495 0.09549 -0.16697 C 0.09861 -0.17877 0.10087 -0.18987 0.10591 -0.20074 C 0.11007 -0.20976 0.11441 -0.22017 0.11632 -0.23057 C 0.11823 -0.24075 0.11771 -0.2648 0.1224 -0.27243 C 0.12622 -0.27868 0.13368 -0.27775 0.13872 -0.28029 C 0.1474 -0.28469 0.15521 -0.29024 0.16407 -0.29417 C 0.16997 -0.30203 0.1783 -0.3055 0.18646 -0.30805 C 0.1908 -0.31105 0.19566 -0.3129 0.2 -0.31614 C 0.20313 -0.31845 0.20556 -0.32239 0.20886 -0.324 C 0.21702 -0.3277 0.22552 -0.33372 0.23282 -0.33996 C 0.23611 -0.38645 0.23299 -0.36818 0.23872 -0.3957 C 0.23941 -0.40194 0.24028 -0.41443 0.24184 -0.42137 C 0.24462 -0.43339 0.24983 -0.44288 0.25226 -0.45536 C 0.24914 -0.47942 0.24966 -0.4926 0.23733 -0.50902 C 0.23282 -0.52544 0.23993 -0.50208 0.23125 -0.52081 C 0.21702 -0.55157 0.23056 -0.53145 0.21789 -0.5488 C 0.21545 -0.55805 0.2073 -0.57539 0.20139 -0.58048 C 0.19931 -0.58927 0.1908 -0.60546 0.18507 -0.61031 C 0.18021 -0.62026 0.179 -0.63182 0.17466 -0.64223 C 0.16927 -0.65495 0.16302 -0.66674 0.15816 -0.67992 C 0.15556 -0.69496 0.14879 -0.70837 0.14618 -0.72363 C 0.14271 -0.74352 0.14132 -0.76665 0.13577 -0.78538 C 0.13525 -0.7914 0.13507 -0.79741 0.13438 -0.80319 C 0.1342 -0.80527 0.13282 -0.80712 0.13282 -0.8092 C 0.13282 -0.82562 0.13802 -0.83996 0.14184 -0.85499 C 0.14341 -0.86771 0.14584 -0.87997 0.14775 -0.89269 C 0.14757 -0.8987 0.14861 -0.98127 0.14028 -0.99815 C 0.13855 -1.01434 0.13733 -1.02937 0.13733 -1.04579 " pathEditMode="relative" ptsTypes="fffffffffffffffffffffffffffffffffffffA">
                                      <p:cBhvr>
                                        <p:cTn id="26" dur="8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3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0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023 C 0.02362 -0.03377 0.04323 -0.08696 0.06042 -0.12813 C 0.06511 -0.13923 0.06702 -0.15033 0.07257 -0.16073 C 0.07448 -0.17577 0.07987 -0.18756 0.08299 -0.20213 C 0.08612 -0.21647 0.08629 -0.2204 0.08768 -0.23474 C 0.08664 -0.28955 0.08542 -0.33002 0.08004 -0.38252 C 0.07865 -0.4179 0.07431 -0.45606 0.07848 -0.49122 C 0.08108 -0.51319 0.09792 -0.55135 0.10695 -0.56938 C 0.11441 -0.60847 0.12848 -0.64061 0.14619 -0.6716 C 0.15487 -0.70259 0.17587 -0.72341 0.18542 -0.75417 C 0.19098 -0.77105 0.19636 -0.78331 0.20035 -0.80158 C 0.20139 -0.8062 0.20382 -0.81476 0.20382 -0.81453 C 0.20504 -0.84876 0.204 -0.88946 0.22032 -0.91721 C 0.22153 -0.91929 0.22344 -0.91975 0.22483 -0.9216 C 0.23108 -0.92901 0.2283 -0.92924 0.23698 -0.93664 C 0.25278 -0.94959 0.26962 -0.95814 0.2849 -0.97133 C 0.29809 -0.9822 0.31129 -0.98844 0.31823 -1.00833 C 0.32014 -1.02799 0.3198 -1.01989 0.3198 -1.03238 " pathEditMode="relative" rAng="0" ptsTypes="fffffffffffffffffA">
                                      <p:cBhvr>
                                        <p:cTn id="31" dur="14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90" y="-51642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1.12858E-6 C 0.00434 -0.01156 0.00885 -0.02359 0.01493 -0.03376 C 0.01892 -0.04047 0.02413 -0.04602 0.02691 -0.05365 C 0.03368 -0.07169 0.04878 -0.10199 0.06424 -0.10731 C 0.0717 -0.12257 0.09583 -0.12858 0.10903 -0.12904 C 0.13594 -0.1302 0.16267 -0.13043 0.18958 -0.13113 C 0.20833 -0.13483 0.22604 -0.1413 0.24479 -0.145 C 0.25451 -0.14963 0.26181 -0.15749 0.2717 -0.16096 C 0.28368 -0.17137 0.26927 -0.15772 0.27917 -0.1709 C 0.28333 -0.17645 0.28889 -0.18131 0.2941 -0.18478 C 0.29618 -0.18917 0.29948 -0.19241 0.30156 -0.19681 C 0.30868 -0.21138 0.29687 -0.19519 0.30608 -0.20675 C 0.30781 -0.21161 0.31042 -0.21577 0.31198 -0.22063 C 0.31649 -0.23473 0.31875 -0.25046 0.32396 -0.26434 C 0.325 -0.31868 0.3276 -0.37303 0.32847 -0.42738 C 0.32951 -0.49768 0.31719 -0.57169 0.33437 -0.63806 C 0.33576 -0.65009 0.33681 -0.6598 0.34184 -0.66998 C 0.34514 -0.68617 0.35 -0.70166 0.35382 -0.71762 C 0.3566 -0.72918 0.35712 -0.73843 0.36128 -0.74953 C 0.36319 -0.76526 0.36337 -0.77891 0.36875 -0.79324 C 0.37361 -0.82076 0.3809 -0.84644 0.38368 -0.87465 C 0.3842 -0.93293 0.38663 -0.98358 0.38663 -1.03769 " pathEditMode="relative" ptsTypes="fffffffffffffffffffffA">
                                      <p:cBhvr>
                                        <p:cTn id="33" dur="129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129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6.93802E-7 C -0.01059 -0.003 -0.01545 -0.01133 -0.02239 -0.02197 C -0.02934 -0.0326 -0.03611 -0.04232 -0.0434 -0.0518 C -0.05087 -0.06151 -0.05625 -0.074 -0.06423 -0.08348 C -0.0816 -0.10384 -0.10035 -0.12164 -0.11805 -0.1413 C -0.1217 -0.14523 -0.12621 -0.14731 -0.12986 -0.15124 C -0.13368 -0.15541 -0.13646 -0.16096 -0.14028 -0.16512 C -0.14392 -0.16905 -0.14861 -0.17113 -0.15225 -0.17507 C -0.1717 -0.19495 -0.19045 -0.21716 -0.20903 -0.23866 C -0.21875 -0.25 -0.22517 -0.26665 -0.23594 -0.27636 C -0.25139 -0.29024 -0.26458 -0.30828 -0.27916 -0.324 C -0.28611 -0.3314 -0.29357 -0.34667 -0.30156 -0.3499 C -0.31128 -0.36725 -0.29982 -0.3499 -0.31354 -0.36193 C -0.32239 -0.36979 -0.31666 -0.3691 -0.32396 -0.37789 C -0.33472 -0.39107 -0.34288 -0.39593 -0.35382 -0.40564 C -0.36406 -0.41489 -0.37552 -0.42923 -0.38507 -0.4394 C -0.39635 -0.45143 -0.40729 -0.46438 -0.41649 -0.47918 C -0.42048 -0.48566 -0.42083 -0.49329 -0.42552 -0.49907 C -0.43576 -0.52729 -0.45191 -0.55018 -0.46875 -0.57261 C -0.47205 -0.57701 -0.47291 -0.58418 -0.47621 -0.58857 C -0.48611 -0.60175 -0.49965 -0.61794 -0.51198 -0.62627 C -0.51649 -0.63436 -0.51857 -0.63737 -0.52552 -0.64014 C -0.53177 -0.65286 -0.54323 -0.66119 -0.55225 -0.66998 C -0.5618 -0.67923 -0.56996 -0.69033 -0.57916 -0.69981 C -0.59965 -0.72086 -0.61857 -0.72779 -0.63298 -0.75948 C -0.63993 -0.80018 -0.63507 -0.76873 -0.63298 -0.86887 C -0.63194 -0.91581 -0.62135 -0.95397 -0.61198 -0.99815 C -0.61163 -1.00208 -0.61094 -1.01595 -0.60903 -1.02197 C -0.60243 -1.04139 -0.60607 -1.02405 -0.60312 -1.03792 C -0.60052 -1.05041 -0.59878 -1.06776 -0.5941 -1.07955 " pathEditMode="relative" ptsTypes="fffffffffffffffffffffffffffffA">
                                      <p:cBhvr>
                                        <p:cTn id="37" dur="15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grpId="1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6693">
            <a:off x="7261507" y="3423967"/>
            <a:ext cx="2417382" cy="161237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FFFFFF">
                <a:alpha val="50196"/>
              </a:srgbClr>
            </a:solidFill>
            <a:miter lim="800000"/>
            <a:headEnd/>
            <a:tailEnd/>
          </a:ln>
          <a:effectLst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853">
            <a:off x="6981488" y="1538114"/>
            <a:ext cx="2621143" cy="196585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FFFFFF">
                <a:alpha val="50196"/>
              </a:srgbClr>
            </a:solidFill>
            <a:miter lim="800000"/>
            <a:headEnd/>
            <a:tailEnd/>
          </a:ln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8963">
            <a:off x="4771246" y="3611176"/>
            <a:ext cx="2749314" cy="18328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FFFFFF">
                <a:alpha val="50196"/>
              </a:srgbClr>
            </a:solidFill>
            <a:miter lim="800000"/>
            <a:headEnd/>
            <a:tailEnd/>
          </a:ln>
          <a:effectLst/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421"/>
          <a:stretch>
            <a:fillRect/>
          </a:stretch>
        </p:blipFill>
        <p:spPr>
          <a:xfrm rot="242140">
            <a:off x="4352531" y="2099850"/>
            <a:ext cx="3169565" cy="172381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8100" cap="sq">
            <a:solidFill>
              <a:srgbClr val="FFFFFF">
                <a:alpha val="50196"/>
              </a:srgbClr>
            </a:solidFill>
            <a:miter lim="800000"/>
            <a:headEnd/>
            <a:tailEnd/>
          </a:ln>
          <a:effectLst/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518" y="3046522"/>
            <a:ext cx="673462" cy="55119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56791" y="3910243"/>
            <a:ext cx="797832" cy="98399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0410" y="3069583"/>
            <a:ext cx="365786" cy="35777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2378" y="2055596"/>
            <a:ext cx="365786" cy="22879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2410" y="3010959"/>
            <a:ext cx="621358" cy="7663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9407" y="3010958"/>
            <a:ext cx="1019604" cy="90582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9056" y="3501009"/>
            <a:ext cx="899222" cy="79887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97228" y="2491510"/>
            <a:ext cx="774850" cy="8049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0950" y="1446240"/>
            <a:ext cx="365786" cy="29537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4306" y="2236326"/>
            <a:ext cx="365786" cy="29938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4887" y="2351146"/>
            <a:ext cx="290087" cy="35777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73038" y="3586790"/>
            <a:ext cx="365786" cy="33475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063552" y="2343466"/>
            <a:ext cx="1944216" cy="2336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500"/>
              </a:lnSpc>
            </a:pPr>
            <a:r>
              <a:rPr lang="zh-CN" altLang="en-US" sz="1600" spc="100" dirty="0">
                <a:solidFill>
                  <a:schemeClr val="bg1"/>
                </a:solidFill>
                <a:cs typeface="+mn-ea"/>
                <a:sym typeface="+mn-lt"/>
              </a:rPr>
              <a:t>       时光总是太短暂，留下了我的眷恋，刻下了你的自信和恬然； 岁月总是太漫漫，印记划过我的脸，彩虹架过你的天；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89 0.23681 C -0.18924 0.23172 -0.18664 0.2294 -0.18073 0.22778 C -0.15434 0.20741 -0.1191 0.19653 -0.08924 0.18311 C -0.05816 0.16991 -0.02795 0.1544 0.00364 0.14121 C 0.03385 0.12824 0.10694 0.10602 0.12795 0.09861 C 0.12916 0.09792 0.1526 0.08912 0.15659 0.0875 C 0.16093 0.08473 0.16441 0.08079 0.16823 0.07917 C 0.18507 0.07153 0.20364 0.0669 0.22083 0.05973 C 0.29305 0.01922 0.39218 -0.0037 0.46319 -0.02754 C 0.60538 -0.07662 0.74774 -0.13611 0.89305 -0.16088 C 0.90902 -0.15972 0.92673 -0.16389 0.94479 -0.16643 C 0.95972 -0.16666 0.97639 -0.16689 0.99166 -0.16898 C 1.00225 -0.1706 1.01371 -0.17361 1.02396 -0.17268 C 1.03281 -0.17453 1.0408 -0.17314 1.04722 -0.17268 C 1.05521 -0.17106 1.05868 -0.16967 1.06458 -0.17037 C 1.07396 -0.16713 1.0684 -0.16643 1.08212 -0.16782 C 1.08819 -0.16944 1.09357 -0.16944 1.0934 -0.17152 C 1.10139 -0.16782 1.11319 -0.16921 1.12187 -0.1706 C 1.12899 -0.16921 1.1368 -0.17129 1.14444 -0.17361 L 1.17378 -0.17152 L 1.21701 -0.16574 " pathEditMode="relative" rAng="-801840" ptsTypes="ffffffffffffffffffAAA">
                                      <p:cBhvr>
                                        <p:cTn id="34" dur="6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861" y="-2368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9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88 -0.00023 C -0.33681 0.00023 -0.33351 0.00116 -0.32691 0.00116 C -0.29323 0.00579 -0.25278 0.00579 -0.21684 0.00671 C -0.18038 0.0081 -0.14444 0.00995 -0.10764 0.01134 C -0.07135 0.01227 0.01233 0.01227 0.03819 0.01227 C 0.03958 0.01227 0.06753 0.01273 0.07205 0.01319 C 0.07674 0.01366 0.0809 0.01458 0.08611 0.01458 C 0.1059 0.01551 0.12778 0.01551 0.14792 0.01597 C 0.23559 0.02199 0.34896 0.01921 0.43142 0.01921 C 0.59722 0.02106 0.7658 0.02616 0.93004 0.01875 C 0.94965 0.01643 0.96875 0.01551 0.98924 0.01458 C 1.00538 0.01273 1.02309 0.01134 1.04028 0.01042 C 1.05295 0.00949 1.06615 0.00949 1.0783 0.0081 C 1.08663 0.00717 1.09583 0.00625 1.10347 0.00532 C 1.11024 0.0044 1.11424 0.00255 1.12188 0.00208 C 1.13073 0.00023 1.12569 0.00116 1.14149 -0.00023 C 1.14531 -0.0007 1.15347 -0.00116 1.15347 -0.0007 C 1.16198 -0.00255 1.17344 -0.00347 1.18333 -0.00394 C 1.19149 -0.00486 1.20104 -0.00533 1.2099 -0.00533 L 1.24115 -0.00903 L 1.28715 -0.01597 " pathEditMode="relative" rAng="0" ptsTypes="ffffffffffffffffffAAA">
                                      <p:cBhvr>
                                        <p:cTn id="42" dur="9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510" y="53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6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8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458 0.12222 C -0.1092 0.12615 -0.10642 0.12963 -0.10052 0.13171 C -0.07066 0.15717 -0.03489 0.15694 -0.00295 0.16458 C 0.02934 0.17222 0.06111 0.18425 0.09375 0.1905 C 0.12587 0.19675 0.2 0.19675 0.22274 0.19745 C 0.22431 0.19791 0.24913 0.20023 0.25295 0.20208 C 0.25729 0.20416 0.26111 0.20995 0.26563 0.21157 C 0.28316 0.21666 0.30243 0.21504 0.32031 0.21851 C 0.39792 0.25555 0.49844 0.23726 0.57153 0.23935 C 0.71858 0.24861 0.86771 0.2787 1.01337 0.23495 C 1.03056 0.22199 1.04774 0.21713 1.06563 0.21157 C 1.08021 0.1993 1.09566 0.19143 1.11111 0.18564 C 1.12222 0.18148 1.13403 0.17963 1.14479 0.17152 C 1.15191 0.16643 1.16007 0.16226 1.16684 0.15509 C 1.17292 0.1493 1.17639 0.13981 1.18316 0.13657 C 1.19097 0.1243 1.18663 0.12939 1.20052 0.12222 C 1.20399 0.1206 1.21111 0.11782 1.21111 0.11736 C 1.21875 0.10763 1.22882 0.10416 1.23785 0.10138 C 1.24479 0.09467 1.25347 0.09189 1.26111 0.09189 L 1.28889 0.06851 L 1.32969 0.02662 " pathEditMode="relative" rAng="0" ptsTypes="ffffffffffffffffffAAA">
                                      <p:cBhvr>
                                        <p:cTn id="50" dur="7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05" y="3032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4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295 -0.09977 C -0.29757 -0.09769 -0.29479 -0.0956 -0.28889 -0.0956 C -0.25903 -0.07894 -0.22327 -0.07894 -0.19132 -0.07269 C -0.15903 -0.06852 -0.12726 -0.06019 -0.09462 -0.05602 C -0.0625 -0.05162 0.01163 -0.05162 0.03472 -0.05162 C 0.03594 -0.05162 0.06076 -0.04954 0.06476 -0.04746 C 0.06892 -0.04746 0.07274 -0.04329 0.07726 -0.04329 C 0.09479 -0.03912 0.11406 -0.03912 0.13194 -0.03704 C 0.20955 -0.01412 0.31007 -0.02454 0.38316 -0.02454 C 0.53021 -0.01829 0.67934 0.00278 0.825 -0.02662 C 0.84219 -0.03496 0.85937 -0.03912 0.87726 -0.04329 C 0.89184 -0.04954 0.90729 -0.05602 0.92274 -0.06019 C 0.93385 -0.06227 0.94566 -0.06435 0.95642 -0.06852 C 0.96354 -0.07269 0.9717 -0.07477 0.97847 -0.07894 C 0.98455 -0.0831 0.98802 -0.08935 0.99479 -0.09144 C 1.0026 -0.09977 0.99826 -0.0956 1.01215 -0.09977 C 1.01562 -0.10185 1.02274 -0.10394 1.02274 -0.10185 C 1.03038 -0.11042 1.04045 -0.1125 1.04948 -0.11459 C 1.05642 -0.11875 1.0651 -0.12084 1.07274 -0.12084 L 1.10052 -0.13542 L 1.14132 -0.1625 " pathEditMode="relative" rAng="0" ptsTypes="ffffffffffffffffffAAA">
                                      <p:cBhvr>
                                        <p:cTn id="58" dur="1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05" y="199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15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9 -0.06296 C -0.39983 -0.06157 -0.39653 -0.05879 -0.38993 -0.05879 C -0.35625 -0.04514 -0.3158 -0.04514 -0.27986 -0.04236 C -0.2434 -0.03819 -0.20747 -0.03264 -0.17066 -0.02847 C -0.13438 -0.02569 -0.0507 -0.02569 -0.02483 -0.02569 C -0.02344 -0.02569 0.00451 -0.0243 0.00903 -0.02292 C 0.01371 -0.02153 0.01788 -0.01875 0.02309 -0.01875 C 0.04288 -0.01597 0.06476 -0.01597 0.08489 -0.01458 C 0.17257 0.00347 0.28594 -0.00486 0.3684 -0.00486 C 0.5342 0.0007 0.7026 0.01597 0.86701 -0.00625 C 0.88646 -0.01319 0.90573 -0.01597 0.92604 -0.01875 C 0.94236 -0.0243 0.96007 -0.02847 0.97708 -0.03125 C 0.98993 -0.03403 1.00312 -0.03403 1.01528 -0.03819 C 1.02361 -0.04097 1.03281 -0.04375 1.04045 -0.04653 C 1.04722 -0.04907 1.05121 -0.05463 1.05885 -0.05602 C 1.06771 -0.06157 1.06267 -0.05879 1.07847 -0.06296 C 1.08229 -0.06435 1.09045 -0.06574 1.09045 -0.06435 C 1.09896 -0.06991 1.11042 -0.07268 1.12031 -0.07407 C 1.12847 -0.07685 1.13802 -0.07824 1.14687 -0.07824 L 1.17812 -0.08935 L 1.22413 -0.10995 " pathEditMode="relative" rAng="0" ptsTypes="ffffffffffffffffffAAA">
                                      <p:cBhvr>
                                        <p:cTn id="66" dur="9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493" y="159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9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705 0.14907 C -0.09166 0.14977 -0.08889 0.15023 -0.08159 0.1507 C -0.05139 0.15556 -0.01771 0.1588 0.01528 0.16204 C 0.04636 0.16574 0.07795 0.16968 0.11059 0.17292 C 0.14254 0.17639 0.2165 0.18287 0.23924 0.18495 C 0.2408 0.18519 0.26806 0.1875 0.26927 0.18796 C 0.27361 0.18866 0.27743 0.18935 0.28195 0.19005 C 0.29948 0.1919 0.31858 0.19352 0.33646 0.19537 C 0.41372 0.20532 0.51407 0.21273 0.58698 0.21921 C 0.73368 0.23195 0.88247 0.24907 1.02795 0.2581 C 1.04514 0.25857 1.06233 0.25995 1.08021 0.26088 C 1.0948 0.26111 1.11025 0.26181 1.1257 0.26273 C 1.13681 0.26343 1.14861 0.26435 1.15938 0.26458 C 1.16563 0.2625 1.17466 0.26528 1.18143 0.26505 C 1.1875 0.26389 1.19098 0.26482 1.19775 0.26505 C 1.20556 0.26458 1.20122 0.26482 1.21511 0.26551 C 1.21858 0.26551 1.2257 0.26597 1.2257 0.2662 C 1.23334 0.26574 1.24341 0.26644 1.25243 0.2669 C 1.25938 0.26713 1.26806 0.26759 1.2757 0.26829 L 1.30313 0.26875 L 1.34445 0.26921 " pathEditMode="relative" rAng="229020" ptsTypes="ffffffffffffffffffAAA">
                                      <p:cBhvr>
                                        <p:cTn id="74" dur="5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31" y="664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3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934 -0.028 C -0.27396 -0.03055 -0.27118 -0.03287 -0.26528 -0.03425 C -0.23542 -0.05115 -0.19965 -0.05092 -0.16771 -0.05601 C -0.13542 -0.06111 -0.10365 -0.06898 -0.07101 -0.07314 C -0.03889 -0.07731 0.03524 -0.07731 0.05798 -0.07777 C 0.05955 -0.078 0.08437 -0.07963 0.08819 -0.08078 C 0.09253 -0.08217 0.09635 -0.08611 0.10087 -0.08703 C 0.1184 -0.0905 0.13767 -0.08935 0.15555 -0.09166 C 0.23316 -0.1162 0.33368 -0.10416 0.40677 -0.10555 C 0.55382 -0.11157 0.70295 -0.13148 0.84861 -0.10254 C 0.8658 -0.09398 0.88298 -0.09074 0.90087 -0.08703 C 0.91545 -0.07893 0.9309 -0.07384 0.94635 -0.0699 C 0.95746 -0.06713 0.96927 -0.06597 0.98003 -0.06064 C 0.98715 -0.05717 0.99531 -0.05439 1.00208 -0.04976 C 1.00816 -0.04583 1.01163 -0.03958 1.0184 -0.0375 C 1.02621 -0.02939 1.02187 -0.03263 1.03576 -0.028 C 1.03923 -0.02685 1.04635 -0.025 1.04635 -0.02476 C 1.05399 -0.01828 1.06406 -0.01597 1.07309 -0.01412 C 1.08003 -0.00972 1.08871 -0.00787 1.09635 -0.00787 L 1.12413 0.00764 L 1.16493 0.03542 " pathEditMode="relative" rAng="0" ptsTypes="ffffffffffffffffffAAA">
                                      <p:cBhvr>
                                        <p:cTn id="82" dur="1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05" y="-201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4" dur="4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5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7986 -0.17894 C -0.27378 -0.17848 -0.27048 -0.17755 -0.26389 -0.17755 C -0.23021 -0.17292 -0.18976 -0.17292 -0.15382 -0.172 C -0.11736 -0.17061 -0.08142 -0.16875 -0.04462 -0.16737 C -0.00833 -0.16644 0.07535 -0.16644 0.10122 -0.16644 C 0.10261 -0.16644 0.13056 -0.16598 0.13507 -0.16551 C 0.13976 -0.16505 0.14393 -0.16413 0.14913 -0.16413 C 0.16893 -0.1632 0.1908 -0.1632 0.21094 -0.16274 C 0.29861 -0.15672 0.41198 -0.1595 0.49445 -0.1595 C 0.66025 -0.15764 0.82865 -0.15255 0.99306 -0.15996 C 1.0125 -0.16227 1.03177 -0.1632 1.05209 -0.16413 C 1.0684 -0.16598 1.08611 -0.16737 1.10313 -0.16829 C 1.11597 -0.16922 1.12917 -0.16922 1.14132 -0.17061 C 1.14965 -0.17153 1.15886 -0.17246 1.1665 -0.17338 C 1.17327 -0.17431 1.17726 -0.17616 1.1849 -0.17663 C 1.19375 -0.17848 1.18872 -0.17755 1.20452 -0.17894 C 1.20834 -0.1794 1.2165 -0.17987 1.2165 -0.1794 C 1.225 -0.18125 1.23646 -0.18218 1.24636 -0.18264 C 1.25452 -0.18357 1.26406 -0.18403 1.27292 -0.18403 L 1.30417 -0.18774 L 1.35018 -0.19468 " pathEditMode="relative" rAng="0" ptsTypes="ffffffffffffffffffAAA">
                                      <p:cBhvr>
                                        <p:cTn id="90" dur="15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493" y="532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2" dur="15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1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1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56 0.31776 C -0.02517 0.31591 -0.0224 0.31453 -0.01649 0.31337 C 0.01337 0.30181 0.04913 0.30204 0.08108 0.29834 C 0.11337 0.29487 0.14514 0.28932 0.17778 0.28654 C 0.2099 0.28377 0.28403 0.28377 0.30677 0.2833 C 0.30833 0.28307 0.33316 0.28215 0.33698 0.28122 C 0.34132 0.2803 0.34514 0.27775 0.34965 0.27683 C 0.36719 0.27452 0.38646 0.27544 0.40434 0.27382 C 0.48194 0.25671 0.58247 0.26527 0.65556 0.26411 C 0.8026 0.25995 0.95174 0.2463 1.0974 0.26619 C 1.11458 0.2722 1.13177 0.27429 1.14965 0.27683 C 1.16424 0.28261 1.17969 0.28608 1.19514 0.28886 C 1.20625 0.29071 1.21806 0.29163 1.22882 0.29533 C 1.23594 0.29764 1.2441 0.29949 1.25087 0.30273 C 1.25694 0.30551 1.26042 0.30967 1.26719 0.31129 C 1.275 0.31684 1.27066 0.31453 1.28455 0.31776 C 1.28802 0.31846 1.29514 0.31985 1.29514 0.32008 C 1.30278 0.32447 1.31285 0.32609 1.32187 0.32725 C 1.32882 0.33048 1.3375 0.33164 1.34514 0.33164 L 1.37292 0.34251 L 1.41372 0.3617 " pathEditMode="relative" rAng="0" ptsTypes="ffffffffffffffffffAAA">
                                      <p:cBhvr>
                                        <p:cTn id="98" dur="1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05" y="-1388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10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6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9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632 0.3757 C -0.21094 0.36458 -0.20816 0.3537 -0.20226 0.3537 C -0.17239 0.30972 -0.13663 0.30972 -0.10469 0.28773 C -0.07239 0.27685 -0.04062 0.25486 -0.00798 0.24375 C 0.02413 0.23287 0.09827 0.23287 0.12101 0.23287 C 0.12257 0.23287 0.1474 0.22199 0.15122 0.22199 C 0.15556 0.21088 0.15938 0.2 0.16389 0.2 C 0.18143 0.18889 0.2007 0.2 0.21858 0.18889 C 0.29618 0.12315 0.3967 0.15602 0.46979 0.14514 C 0.61684 0.13403 0.76597 0.06829 0.91163 0.15602 C 0.92882 0.17801 0.94601 0.18889 0.96389 0.2 C 0.97847 0.22199 0.99393 0.24375 1.00938 0.25486 C 1.02049 0.25486 1.03229 0.26574 1.04306 0.27685 C 1.05018 0.28773 1.05834 0.29884 1.06511 0.30972 C 1.07118 0.3206 1.07465 0.34259 1.08143 0.34259 C 1.08924 0.36458 1.0849 0.36458 1.09879 0.3757 C 1.10226 0.3757 1.10938 0.38658 1.10938 0.3757 C 1.11702 0.39745 1.12709 0.40857 1.13611 0.40857 C 1.14306 0.43056 1.15174 0.43056 1.15938 0.43056 L 1.18715 0.47431 L 1.22795 0.55139 " pathEditMode="relative" rAng="0" ptsTypes="ffffffffffffffffffAAA">
                                      <p:cBhvr>
                                        <p:cTn id="106" dur="17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05" y="-6597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8" dur="17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9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88 0.30325 C -0.3368 0.30162 -0.3335 0.29815 -0.32691 0.29815 C -0.29323 0.28079 -0.25278 0.28079 -0.21684 0.27732 C -0.18038 0.27223 -0.14444 0.26528 -0.10764 0.26019 C -0.07135 0.25672 0.01233 0.25672 0.0382 0.25672 C 0.03959 0.25672 0.06754 0.2551 0.07205 0.25325 C 0.07674 0.25162 0.0809 0.24815 0.08611 0.24815 C 0.1059 0.24468 0.12778 0.24468 0.14792 0.24283 C 0.23559 0.22061 0.34896 0.23079 0.43143 0.23079 C 0.59722 0.22385 0.76563 0.2051 0.93004 0.23264 C 0.94948 0.24121 0.96875 0.24468 0.98906 0.24815 C 1.00538 0.2551 1.02309 0.26019 1.04011 0.26366 C 1.05295 0.26713 1.06615 0.26713 1.0783 0.27223 C 1.08663 0.2757 1.09584 0.27917 1.10347 0.28264 C 1.11025 0.28612 1.11424 0.29283 1.12188 0.29468 C 1.13073 0.30162 1.1257 0.29815 1.1415 0.30325 C 1.14531 0.3051 1.15347 0.30672 1.15347 0.3051 C 1.16198 0.31181 1.17344 0.31528 1.18334 0.31713 C 1.1915 0.32061 1.20104 0.32223 1.2099 0.32223 L 1.24115 0.33612 L 1.28716 0.36204 " pathEditMode="relative" rAng="0" ptsTypes="ffffffffffffffffffAAA">
                                      <p:cBhvr>
                                        <p:cTn id="114" dur="11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493" y="-1968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6" dur="7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3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3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01 0.13264 C -0.0849 0.13171 -0.08212 0.13125 -0.07483 0.12963 C -0.04462 0.12546 -0.01111 0.11875 0.02153 0.11203 C 0.05243 0.10648 0.08438 0.10092 0.11632 0.09467 C 0.14809 0.08842 0.22118 0.07291 0.24375 0.06805 C 0.24531 0.06805 0.27413 0.06157 0.27361 0.06227 C 0.27795 0.06157 0.28177 0.06134 0.28629 0.06064 C 0.30365 0.05717 0.32257 0.05324 0.34028 0.04953 C 0.41736 0.03634 0.51528 0.01412 0.58854 -0.00116 C 0.73368 -0.03195 0.8816 -0.05949 1.025 -0.09352 C 1.04184 -0.09815 1.0566 -0.10186 1.07639 -0.10625 C 1.09063 -0.11042 1.10365 -0.11412 1.12101 -0.11806 C 1.13194 -0.12061 1.14358 -0.12315 1.15417 -0.12616 C 1.15868 -0.12963 1.16701 -0.12963 1.17361 -0.13195 C 1.1816 -0.13519 1.18507 -0.13519 1.19167 -0.13704 C 1.19931 -0.13982 1.19288 -0.1382 1.20799 -0.14167 C 1.21215 -0.1426 1.2191 -0.14445 1.21806 -0.14422 C 1.22656 -0.14676 1.23646 -0.14931 1.2441 -0.15139 C 1.25069 -0.15255 1.26076 -0.15533 1.26823 -0.15695 L 1.29514 -0.16459 L 1.33542 -0.17639 " pathEditMode="relative" rAng="-536700" ptsTypes="ffffffffffffffffffAAA">
                                      <p:cBhvr>
                                        <p:cTn id="122" dur="13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337" y="-14815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4" dur="67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5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6" presetClass="emph" presetSubtype="0" fill="hold" grpId="1" nodeType="withEffect">
                                  <p:stCondLst>
                                    <p:cond delay="7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29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42365" y="1697025"/>
            <a:ext cx="3619753" cy="2841828"/>
            <a:chOff x="450100" y="626631"/>
            <a:chExt cx="2877558" cy="2389436"/>
          </a:xfrm>
        </p:grpSpPr>
        <p:pic>
          <p:nvPicPr>
            <p:cNvPr id="7" name="Picture 9" descr="C:\Users\jsj\Desktop\怀旧\651\007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40000"/>
                      </a14:imgEffect>
                    </a14:imgLayer>
                  </a14:imgProps>
                </a:ext>
              </a:extLst>
            </a:blip>
            <a:srcRect l="4884" t="9216" r="5260" b="13984"/>
            <a:stretch>
              <a:fillRect/>
            </a:stretch>
          </p:blipFill>
          <p:spPr bwMode="auto">
            <a:xfrm rot="20653588">
              <a:off x="450100" y="626631"/>
              <a:ext cx="2877558" cy="2389436"/>
            </a:xfrm>
            <a:prstGeom prst="rect">
              <a:avLst/>
            </a:prstGeom>
            <a:noFill/>
            <a:effectLst>
              <a:outerShdw blurRad="165100" dist="38100" dir="2700000" algn="tl" rotWithShape="0">
                <a:prstClr val="black">
                  <a:alpha val="61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Rectangle 9"/>
            <p:cNvSpPr>
              <a:spLocks noChangeArrowheads="1"/>
            </p:cNvSpPr>
            <p:nvPr/>
          </p:nvSpPr>
          <p:spPr bwMode="gray">
            <a:xfrm rot="20549884">
              <a:off x="1358222" y="2501880"/>
              <a:ext cx="1521591" cy="281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48000" rIns="96000" bIns="480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2135">
                  <a:latin typeface="+mn-lt"/>
                  <a:cs typeface="+mn-ea"/>
                  <a:sym typeface="+mn-lt"/>
                </a:rPr>
                <a:t>教室</a:t>
              </a:r>
              <a:endParaRPr lang="en-US" altLang="zh-CN" sz="2135">
                <a:latin typeface="+mn-lt"/>
                <a:cs typeface="+mn-ea"/>
                <a:sym typeface="+mn-lt"/>
              </a:endParaRPr>
            </a:p>
          </p:txBody>
        </p:sp>
        <p:pic>
          <p:nvPicPr>
            <p:cNvPr id="9" name="Picture 4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0574414">
              <a:off x="817198" y="977815"/>
              <a:ext cx="2013551" cy="1429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0" name="组合 9"/>
          <p:cNvGrpSpPr/>
          <p:nvPr/>
        </p:nvGrpSpPr>
        <p:grpSpPr>
          <a:xfrm>
            <a:off x="3831012" y="2773983"/>
            <a:ext cx="3863945" cy="2840574"/>
            <a:chOff x="2871071" y="1820646"/>
            <a:chExt cx="2877558" cy="2237440"/>
          </a:xfrm>
        </p:grpSpPr>
        <p:pic>
          <p:nvPicPr>
            <p:cNvPr id="11" name="Picture 9" descr="C:\Users\jsj\Desktop\怀旧\651\007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4884" t="9216" r="5260" b="13984"/>
            <a:stretch>
              <a:fillRect/>
            </a:stretch>
          </p:blipFill>
          <p:spPr bwMode="auto">
            <a:xfrm rot="21319740">
              <a:off x="2871071" y="1820646"/>
              <a:ext cx="2877558" cy="2237440"/>
            </a:xfrm>
            <a:prstGeom prst="rect">
              <a:avLst/>
            </a:prstGeom>
            <a:noFill/>
            <a:effectLst>
              <a:outerShdw blurRad="165100" dist="38100" dir="2700000" algn="tl" rotWithShape="0">
                <a:prstClr val="black">
                  <a:alpha val="61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9"/>
            <p:cNvSpPr>
              <a:spLocks noChangeArrowheads="1"/>
            </p:cNvSpPr>
            <p:nvPr/>
          </p:nvSpPr>
          <p:spPr bwMode="gray">
            <a:xfrm rot="21241304">
              <a:off x="3790081" y="3559435"/>
              <a:ext cx="1432589" cy="2700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48000" rIns="96000" bIns="480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865">
                  <a:latin typeface="+mn-lt"/>
                  <a:cs typeface="+mn-ea"/>
                  <a:sym typeface="+mn-lt"/>
                </a:rPr>
                <a:t>妹子</a:t>
              </a:r>
              <a:endParaRPr lang="en-US" altLang="zh-CN" sz="1865">
                <a:latin typeface="+mn-lt"/>
                <a:cs typeface="+mn-ea"/>
                <a:sym typeface="+mn-lt"/>
              </a:endParaRPr>
            </a:p>
          </p:txBody>
        </p:sp>
        <p:pic>
          <p:nvPicPr>
            <p:cNvPr id="13" name="Picture 4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21265834">
              <a:off x="3313883" y="2161857"/>
              <a:ext cx="2029226" cy="13522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组合 13"/>
          <p:cNvGrpSpPr/>
          <p:nvPr/>
        </p:nvGrpSpPr>
        <p:grpSpPr>
          <a:xfrm>
            <a:off x="6947387" y="1018560"/>
            <a:ext cx="3882997" cy="2973925"/>
            <a:chOff x="5205212" y="267999"/>
            <a:chExt cx="2877558" cy="2525240"/>
          </a:xfrm>
        </p:grpSpPr>
        <p:pic>
          <p:nvPicPr>
            <p:cNvPr id="15" name="Picture 9" descr="C:\Users\jsj\Desktop\怀旧\651\007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 l="4884" t="9216" r="5260" b="13984"/>
            <a:stretch>
              <a:fillRect/>
            </a:stretch>
          </p:blipFill>
          <p:spPr bwMode="auto">
            <a:xfrm rot="362768">
              <a:off x="5205212" y="267999"/>
              <a:ext cx="2877558" cy="2525240"/>
            </a:xfrm>
            <a:prstGeom prst="rect">
              <a:avLst/>
            </a:prstGeom>
            <a:noFill/>
            <a:effectLst>
              <a:outerShdw blurRad="165100" dist="38100" dir="2700000" algn="tl" rotWithShape="0">
                <a:prstClr val="black">
                  <a:alpha val="61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Rectangle 9"/>
            <p:cNvSpPr>
              <a:spLocks noChangeArrowheads="1"/>
            </p:cNvSpPr>
            <p:nvPr/>
          </p:nvSpPr>
          <p:spPr bwMode="gray">
            <a:xfrm rot="336429">
              <a:off x="5997468" y="2127210"/>
              <a:ext cx="1132948" cy="318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44000" tIns="48000" rIns="96000" bIns="48000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zh-CN" altLang="en-US" sz="1865">
                  <a:latin typeface="+mn-lt"/>
                  <a:cs typeface="+mn-ea"/>
                  <a:sym typeface="+mn-lt"/>
                </a:rPr>
                <a:t>青春</a:t>
              </a:r>
              <a:endParaRPr lang="en-US" altLang="zh-CN" sz="1865">
                <a:latin typeface="+mn-lt"/>
                <a:cs typeface="+mn-ea"/>
                <a:sym typeface="+mn-lt"/>
              </a:endParaRPr>
            </a:p>
          </p:txBody>
        </p:sp>
        <p:pic>
          <p:nvPicPr>
            <p:cNvPr id="17" name="Picture 4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rot="360959">
              <a:off x="5617187" y="673480"/>
              <a:ext cx="2053608" cy="14060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474096">
            <a:off x="1526937" y="5408469"/>
            <a:ext cx="528088" cy="52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7922" y="5733414"/>
            <a:ext cx="674866" cy="48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组合 27"/>
          <p:cNvGrpSpPr/>
          <p:nvPr/>
        </p:nvGrpSpPr>
        <p:grpSpPr>
          <a:xfrm rot="12020783">
            <a:off x="8761530" y="-570345"/>
            <a:ext cx="6501978" cy="1772213"/>
            <a:chOff x="-2919180" y="11565"/>
            <a:chExt cx="8789338" cy="1924683"/>
          </a:xfrm>
        </p:grpSpPr>
        <p:pic>
          <p:nvPicPr>
            <p:cNvPr id="29" name="Picture 8" descr="http://imgsrc.baidu.com/forum/w%3D580/sign=3d292ba43af33a879e6d0012f65d1018/2e2eb9389b504fc23d721891e5dde71190ef6d71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925" y="11565"/>
              <a:ext cx="5835233" cy="1408058"/>
            </a:xfrm>
            <a:prstGeom prst="rect">
              <a:avLst/>
            </a:prstGeom>
            <a:effectLst>
              <a:outerShdw blurRad="228600" dist="38100" dir="2700000" algn="tl" rotWithShape="0">
                <a:prstClr val="black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8" descr="http://imgsrc.baidu.com/forum/w%3D580/sign=3d292ba43af33a879e6d0012f65d1018/2e2eb9389b504fc23d721891e5dde71190ef6d71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69107">
              <a:off x="-2919180" y="386547"/>
              <a:ext cx="4993480" cy="1549701"/>
            </a:xfrm>
            <a:prstGeom prst="rect">
              <a:avLst/>
            </a:prstGeom>
            <a:effectLst>
              <a:outerShdw blurRad="228600" dist="38100" dir="2700000" algn="tl" rotWithShape="0">
                <a:prstClr val="black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1" name="Rectangle 10"/>
          <p:cNvSpPr>
            <a:spLocks noChangeArrowheads="1"/>
          </p:cNvSpPr>
          <p:nvPr/>
        </p:nvSpPr>
        <p:spPr bwMode="auto">
          <a:xfrm>
            <a:off x="1051985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Rectangle 11"/>
          <p:cNvSpPr>
            <a:spLocks noChangeArrowheads="1"/>
          </p:cNvSpPr>
          <p:nvPr/>
        </p:nvSpPr>
        <p:spPr bwMode="auto">
          <a:xfrm>
            <a:off x="11020514" y="0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Rectangle 12"/>
          <p:cNvSpPr>
            <a:spLocks noChangeArrowheads="1"/>
          </p:cNvSpPr>
          <p:nvPr/>
        </p:nvSpPr>
        <p:spPr bwMode="auto">
          <a:xfrm>
            <a:off x="11664619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Rectangle 13"/>
          <p:cNvSpPr>
            <a:spLocks noChangeArrowheads="1"/>
          </p:cNvSpPr>
          <p:nvPr/>
        </p:nvSpPr>
        <p:spPr bwMode="auto">
          <a:xfrm>
            <a:off x="368301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Rectangle 14"/>
          <p:cNvSpPr>
            <a:spLocks noChangeArrowheads="1"/>
          </p:cNvSpPr>
          <p:nvPr/>
        </p:nvSpPr>
        <p:spPr bwMode="auto">
          <a:xfrm>
            <a:off x="5520267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Rectangle 15"/>
          <p:cNvSpPr>
            <a:spLocks noChangeArrowheads="1"/>
          </p:cNvSpPr>
          <p:nvPr/>
        </p:nvSpPr>
        <p:spPr bwMode="auto">
          <a:xfrm>
            <a:off x="8739718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Rectangle 17"/>
          <p:cNvSpPr>
            <a:spLocks noChangeArrowheads="1"/>
          </p:cNvSpPr>
          <p:nvPr/>
        </p:nvSpPr>
        <p:spPr bwMode="auto">
          <a:xfrm>
            <a:off x="6383867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2" presetClass="exit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Scale>
                                      <p:cBhvr>
                                        <p:cTn id="1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2" presetClass="exit" presetSubtype="0" fill="hold" nodeType="withEffect">
                                  <p:stCondLst>
                                    <p:cond delay="11500"/>
                                  </p:stCondLst>
                                  <p:childTnLst>
                                    <p:animScale>
                                      <p:cBhvr>
                                        <p:cTn id="2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2" presetClass="exit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animScale>
                                      <p:cBhvr>
                                        <p:cTn id="2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xit" presetSubtype="2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4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4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xit" presetSubtype="8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4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4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xit" presetSubtype="8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3" dur="4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4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4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xit" presetSubtype="2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4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4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xit" presetSubtype="8" repeatCount="indefinite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4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4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4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4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4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4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xit" presetSubtype="2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1" dur="4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4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6096000" y="536291"/>
            <a:ext cx="55686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因为青春，我们约定制造共同的回忆，镶在青春纪念册。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722" y="1710365"/>
            <a:ext cx="5885637" cy="4333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624" y="2084851"/>
            <a:ext cx="3427205" cy="31200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5" name="椭圆 34"/>
          <p:cNvSpPr/>
          <p:nvPr/>
        </p:nvSpPr>
        <p:spPr>
          <a:xfrm>
            <a:off x="-1524053" y="1333485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-952550" y="2857496"/>
            <a:ext cx="381003" cy="38100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-1905056" y="2190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-2476560" y="285728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-571504" y="228599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-1428760" y="1714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-1524053" y="2381243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-952549" y="371475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-1809805" y="314324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-2571810" y="3429000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-1428803" y="5619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-2476536" y="4857760"/>
            <a:ext cx="761981" cy="76198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-952507" y="5143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-1714469" y="4667278"/>
            <a:ext cx="380917" cy="3809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-1905056" y="5238739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2952813" y="5334013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-2095582" y="6095971"/>
            <a:ext cx="381051" cy="3810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12" dur="1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14" dur="1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16" dur="1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18" dur="1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20" dur="1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22" dur="1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24" dur="1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26" dur="1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28" dur="1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30" dur="1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4.58192E-6 C 0.075 0.04659 0.14931 0.09349 0.21354 0.0796 C 0.2776 0.06572 0.31823 -0.07498 0.38524 -0.08331 C 0.45208 -0.09164 0.55382 0.03455 0.61493 0.02962 C 0.67656 0.02468 0.69635 -0.10491 0.75347 -0.11293 C 0.81042 -0.12095 0.88455 -0.0071 0.95764 -0.01852 C 1.03073 -0.02993 1.14323 -0.14749 1.19219 -0.18174 " pathEditMode="relative" rAng="0" ptsTypes="aaaaaaa">
                                      <p:cBhvr>
                                        <p:cTn id="32" dur="1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01" y="-441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34" dur="1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0.01944 C 0.07309 0.07313 0.14566 0.12712 0.20851 0.11108 C 0.27118 0.09503 0.31077 -0.06726 0.37622 -0.07683 C 0.44167 -0.08639 0.54097 0.05924 0.60104 0.05338 C 0.66077 0.04783 0.67847 -0.09534 0.73594 -0.11107 C 0.79341 -0.1265 0.88507 -0.11385 0.9467 -0.04165 C 1.00834 0.03086 1.07275 0.24807 1.10591 0.32429 " pathEditMode="relative" rAng="0" ptsTypes="aaaaaaa">
                                      <p:cBhvr>
                                        <p:cTn id="36" dur="1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95" y="793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2777 C 0.07309 0.07961 0.14878 0.13978 0.20799 0.11694 C 0.26701 0.09349 0.31563 -0.05954 0.35486 -0.11231 C 0.3941 -0.16568 0.40417 -0.1808 0.44288 -0.2024 C 0.48142 -0.22431 0.53872 -0.26226 0.58715 -0.24529 C 0.63559 -0.22739 0.67865 -0.12989 0.73403 -0.09719 C 0.78941 -0.06479 0.86545 -0.13668 0.91944 -0.05029 C 0.97326 0.0361 1.02917 0.32305 1.05816 0.42117 " pathEditMode="relative" rAng="0" ptsTypes="aaaaaaaa">
                                      <p:cBhvr>
                                        <p:cTn id="38" dur="1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99" y="518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3.05556E-6 3.64085E-7 C 0.09045 0.04659 0.18056 0.09349 0.25834 0.0796 C 0.33594 0.06572 0.38507 -0.07498 0.46615 -0.08331 C 0.54705 -0.09164 0.66997 0.03456 0.74427 0.02962 C 0.81841 0.02468 0.85608 -0.10707 0.91146 -0.11293 C 0.96667 -0.11879 1.02622 -0.01111 1.07639 -0.00555 C 1.12639 3.64085E-7 1.16893 -0.0398 1.21164 -0.07961 " pathEditMode="relative" rAng="0" ptsTypes="aaaaaaA">
                                      <p:cBhvr>
                                        <p:cTn id="40" dur="1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73" y="-1265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42" dur="1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44" dur="1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6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54028 0.72104 L 2.22222E-6 6.79642E-8 " pathEditMode="relative" rAng="0" ptsTypes="AA">
                                      <p:cBhvr>
                                        <p:cTn id="54" dur="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14" y="-36052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4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4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1" nodeType="withEffect">
                                  <p:stCondLst>
                                    <p:cond delay="111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7" dur="2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1134" y="-2523661"/>
            <a:ext cx="4041285" cy="3551965"/>
          </a:xfrm>
          <a:prstGeom prst="rect">
            <a:avLst/>
          </a:prstGeom>
          <a:effectLst>
            <a:outerShdw blurRad="228600" dist="38100" dir="2700000" algn="tl" rotWithShape="0">
              <a:prstClr val="black"/>
            </a:outerShdw>
          </a:effectLst>
        </p:spPr>
      </p:pic>
      <p:sp>
        <p:nvSpPr>
          <p:cNvPr id="36" name="任意多边形 35"/>
          <p:cNvSpPr/>
          <p:nvPr/>
        </p:nvSpPr>
        <p:spPr>
          <a:xfrm>
            <a:off x="0" y="881925"/>
            <a:ext cx="10938933" cy="1099276"/>
          </a:xfrm>
          <a:custGeom>
            <a:avLst/>
            <a:gdLst>
              <a:gd name="connsiteX0" fmla="*/ 0 w 7852229"/>
              <a:gd name="connsiteY0" fmla="*/ 0 h 987007"/>
              <a:gd name="connsiteX1" fmla="*/ 3556000 w 7852229"/>
              <a:gd name="connsiteY1" fmla="*/ 986971 h 987007"/>
              <a:gd name="connsiteX2" fmla="*/ 7852229 w 7852229"/>
              <a:gd name="connsiteY2" fmla="*/ 29028 h 98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52229" h="987007">
                <a:moveTo>
                  <a:pt x="0" y="0"/>
                </a:moveTo>
                <a:cubicBezTo>
                  <a:pt x="1123647" y="491066"/>
                  <a:pt x="2247295" y="982133"/>
                  <a:pt x="3556000" y="986971"/>
                </a:cubicBezTo>
                <a:cubicBezTo>
                  <a:pt x="4864705" y="991809"/>
                  <a:pt x="6358467" y="510418"/>
                  <a:pt x="7852229" y="29028"/>
                </a:cubicBezTo>
              </a:path>
            </a:pathLst>
          </a:custGeom>
          <a:noFill/>
          <a:ln w="38100">
            <a:solidFill>
              <a:srgbClr val="9966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pic>
        <p:nvPicPr>
          <p:cNvPr id="39" name="Picture 2" descr="http://img2.ph.126.net/pzNHnRQhxQiMJyvSxewBSw==/269624880191252871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40000"/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79648" flipH="1" flipV="1">
            <a:off x="-797230" y="219057"/>
            <a:ext cx="3282435" cy="1891075"/>
          </a:xfrm>
          <a:prstGeom prst="rect">
            <a:avLst/>
          </a:prstGeom>
          <a:effectLst>
            <a:outerShdw blurRad="228600" dist="38100" dir="2700000" algn="tl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http://img2.ph.126.net/pzNHnRQhxQiMJyvSxewBSw==/2696248801912528718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29005">
            <a:off x="8138155" y="-886272"/>
            <a:ext cx="4344731" cy="1989880"/>
          </a:xfrm>
          <a:prstGeom prst="rect">
            <a:avLst/>
          </a:prstGeom>
          <a:effectLst>
            <a:outerShdw blurRad="228600" dist="38100" dir="2700000" algn="tl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http://img2.ph.126.net/pzNHnRQhxQiMJyvSxewBSw==/2696248801912528718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40000"/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14696" flipV="1">
            <a:off x="-368688" y="-836986"/>
            <a:ext cx="3102288" cy="1787289"/>
          </a:xfrm>
          <a:prstGeom prst="rect">
            <a:avLst/>
          </a:prstGeom>
          <a:effectLst>
            <a:outerShdw blurRad="228600" dist="38100" dir="2700000" algn="tl" rotWithShape="0">
              <a:prstClr val="black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5" name="组合 44"/>
          <p:cNvGrpSpPr/>
          <p:nvPr/>
        </p:nvGrpSpPr>
        <p:grpSpPr>
          <a:xfrm>
            <a:off x="4463819" y="1701859"/>
            <a:ext cx="3278488" cy="2916235"/>
            <a:chOff x="2937440" y="1387460"/>
            <a:chExt cx="2781294" cy="2473976"/>
          </a:xfrm>
        </p:grpSpPr>
        <p:pic>
          <p:nvPicPr>
            <p:cNvPr id="18435" name="Picture 3" descr="C:\Users\jsj\Desktop\新建文件夹\baac4504d23fecbe9df0473f7a8d7dd5.jpg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37440" y="2009094"/>
              <a:ext cx="2781294" cy="1852342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2531" y="1387460"/>
              <a:ext cx="554654" cy="737045"/>
            </a:xfrm>
            <a:prstGeom prst="rect">
              <a:avLst/>
            </a:prstGeom>
          </p:spPr>
        </p:pic>
      </p:grpSp>
      <p:grpSp>
        <p:nvGrpSpPr>
          <p:cNvPr id="49" name="组合 48"/>
          <p:cNvGrpSpPr/>
          <p:nvPr/>
        </p:nvGrpSpPr>
        <p:grpSpPr>
          <a:xfrm rot="20739430">
            <a:off x="8104699" y="1191758"/>
            <a:ext cx="3065808" cy="2673508"/>
            <a:chOff x="5989536" y="946927"/>
            <a:chExt cx="2600868" cy="2268061"/>
          </a:xfrm>
        </p:grpSpPr>
        <p:pic>
          <p:nvPicPr>
            <p:cNvPr id="18436" name="Picture 4" descr="C:\Users\jsj\Desktop\新建文件夹\bc55845cccc90137098dfc45f8811bb6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89536" y="1576441"/>
              <a:ext cx="2600868" cy="163854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03335" y="946927"/>
              <a:ext cx="518286" cy="688719"/>
            </a:xfrm>
            <a:prstGeom prst="rect">
              <a:avLst/>
            </a:prstGeom>
          </p:spPr>
        </p:pic>
      </p:grpSp>
      <p:grpSp>
        <p:nvGrpSpPr>
          <p:cNvPr id="46" name="组合 45"/>
          <p:cNvGrpSpPr/>
          <p:nvPr/>
        </p:nvGrpSpPr>
        <p:grpSpPr>
          <a:xfrm rot="923513">
            <a:off x="1109122" y="1538746"/>
            <a:ext cx="2896907" cy="2685547"/>
            <a:chOff x="305768" y="1146324"/>
            <a:chExt cx="2457579" cy="2278272"/>
          </a:xfrm>
        </p:grpSpPr>
        <p:pic>
          <p:nvPicPr>
            <p:cNvPr id="18434" name="Picture 2" descr="C:\Users\jsj\Desktop\新建文件夹\cc11728b4710b912a17d9c52c3fdfc03934522d9.jp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colorTemperature colorTemp="47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768" y="1786210"/>
              <a:ext cx="2457579" cy="16383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6018" y="1146324"/>
              <a:ext cx="558040" cy="741542"/>
            </a:xfrm>
            <a:prstGeom prst="rect">
              <a:avLst/>
            </a:prstGeom>
          </p:spPr>
        </p:pic>
      </p:grpSp>
      <p:sp>
        <p:nvSpPr>
          <p:cNvPr id="53" name="Rectangle 10"/>
          <p:cNvSpPr>
            <a:spLocks noChangeArrowheads="1"/>
          </p:cNvSpPr>
          <p:nvPr/>
        </p:nvSpPr>
        <p:spPr bwMode="auto">
          <a:xfrm>
            <a:off x="1051985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Rectangle 11"/>
          <p:cNvSpPr>
            <a:spLocks noChangeArrowheads="1"/>
          </p:cNvSpPr>
          <p:nvPr/>
        </p:nvSpPr>
        <p:spPr bwMode="auto">
          <a:xfrm>
            <a:off x="11020514" y="0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Rectangle 12"/>
          <p:cNvSpPr>
            <a:spLocks noChangeArrowheads="1"/>
          </p:cNvSpPr>
          <p:nvPr/>
        </p:nvSpPr>
        <p:spPr bwMode="auto">
          <a:xfrm>
            <a:off x="11664619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6" name="Rectangle 13"/>
          <p:cNvSpPr>
            <a:spLocks noChangeArrowheads="1"/>
          </p:cNvSpPr>
          <p:nvPr/>
        </p:nvSpPr>
        <p:spPr bwMode="auto">
          <a:xfrm>
            <a:off x="368301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7" name="Rectangle 14"/>
          <p:cNvSpPr>
            <a:spLocks noChangeArrowheads="1"/>
          </p:cNvSpPr>
          <p:nvPr/>
        </p:nvSpPr>
        <p:spPr bwMode="auto">
          <a:xfrm>
            <a:off x="5520267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Rectangle 15"/>
          <p:cNvSpPr>
            <a:spLocks noChangeArrowheads="1"/>
          </p:cNvSpPr>
          <p:nvPr/>
        </p:nvSpPr>
        <p:spPr bwMode="auto">
          <a:xfrm>
            <a:off x="8739718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Rectangle 16"/>
          <p:cNvSpPr>
            <a:spLocks noChangeArrowheads="1"/>
          </p:cNvSpPr>
          <p:nvPr/>
        </p:nvSpPr>
        <p:spPr bwMode="auto">
          <a:xfrm>
            <a:off x="7738534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Rectangle 17"/>
          <p:cNvSpPr>
            <a:spLocks noChangeArrowheads="1"/>
          </p:cNvSpPr>
          <p:nvPr/>
        </p:nvSpPr>
        <p:spPr bwMode="auto">
          <a:xfrm>
            <a:off x="6383867" y="1"/>
            <a:ext cx="60959" cy="6858000"/>
          </a:xfrm>
          <a:prstGeom prst="rect">
            <a:avLst/>
          </a:prstGeom>
          <a:solidFill>
            <a:schemeClr val="bg1">
              <a:alpha val="10000"/>
            </a:schemeClr>
          </a:solidFill>
          <a:ln>
            <a:noFill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33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9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280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860" y="3799680"/>
            <a:ext cx="3156718" cy="2704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14028 -0.03862 C -1.13507 -0.02842 -1.17205 -0.16744 -1.08004 -0.12635 C -0.98698 -0.08588 -0.76216 0.20636 -0.58178 0.20389 C -0.38473 0.20111 -0.06874 0.04881 5E-6 2.90392E-7 " pathEditMode="relative" rAng="0" ptsTypes="fatf">
                                      <p:cBhvr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417" y="580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xit" presetSubtype="2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4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4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xit" presetSubtype="8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4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4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4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xit" presetSubtype="8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4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4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xit" presetSubtype="2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7" dur="4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4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4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xit" presetSubtype="8" repeatCount="indefinite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4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4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4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xit" presetSubtype="8" repeatCount="indefinite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1" dur="4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4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399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4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xit" presetSubtype="2" repeatCount="indefinite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4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4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399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4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xit" presetSubtype="2" repeatCount="indefinite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4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4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3991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199456" y="644692"/>
            <a:ext cx="6144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因为青春，我们有用不完的精力。</a:t>
            </a: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74" y="1802267"/>
            <a:ext cx="5689025" cy="34798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840" y="3841562"/>
            <a:ext cx="5136779" cy="2302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225" y="1412776"/>
            <a:ext cx="4932017" cy="36002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7841" y="1412776"/>
            <a:ext cx="3264047" cy="21273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5" name="矩形 64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4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7972413" y="1996055"/>
            <a:ext cx="3120571" cy="197394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48985" y="2395198"/>
            <a:ext cx="3120571" cy="1973943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" t="50442" r="441"/>
          <a:stretch>
            <a:fillRect/>
          </a:stretch>
        </p:blipFill>
        <p:spPr>
          <a:xfrm>
            <a:off x="1408704" y="2133599"/>
            <a:ext cx="3240000" cy="2160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3" r="7813"/>
          <a:stretch>
            <a:fillRect/>
          </a:stretch>
        </p:blipFill>
        <p:spPr>
          <a:xfrm>
            <a:off x="3460179" y="1593599"/>
            <a:ext cx="4860000" cy="324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89950" y="2133599"/>
            <a:ext cx="3240000" cy="21600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5061757" y="668873"/>
            <a:ext cx="2015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中倩_GBK" panose="03000509000000000000" pitchFamily="65" charset="-122"/>
                <a:ea typeface="方正中倩_GBK" panose="03000509000000000000" pitchFamily="65" charset="-122"/>
              </a:defRPr>
            </a:lvl1pPr>
          </a:lstStyle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记 忆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934000" y="5095198"/>
            <a:ext cx="82705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中倩_GBK" panose="03000509000000000000" pitchFamily="65" charset="-122"/>
                <a:ea typeface="方正中倩_GBK" panose="03000509000000000000" pitchFamily="65" charset="-122"/>
              </a:defRPr>
            </a:lvl1pPr>
          </a:lstStyle>
          <a:p>
            <a:pPr algn="ctr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开始的开始 是我们唱歌</a:t>
            </a:r>
          </a:p>
          <a:p>
            <a:pPr algn="ctr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最后的最后 是我们在走</a:t>
            </a:r>
          </a:p>
          <a:p>
            <a:pPr algn="ctr"/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最亲爱的你 像是梦中的风景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3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decel="3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630" y="1302539"/>
            <a:ext cx="2880000" cy="288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035" y="1302539"/>
            <a:ext cx="2880000" cy="288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955" y="1302539"/>
            <a:ext cx="2870270" cy="28800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512955" y="3791015"/>
            <a:ext cx="2870270" cy="2033516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669360" y="3791015"/>
            <a:ext cx="2870270" cy="2033516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825765" y="3791015"/>
            <a:ext cx="2870270" cy="2033516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12955" y="4182539"/>
            <a:ext cx="28702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就像那年匆促刻下永远一起那样美丽的谣言</a:t>
            </a:r>
            <a:endParaRPr lang="zh-CN" altLang="en-US" sz="16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835495" y="4164630"/>
            <a:ext cx="28702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就像那年匆促刻下永远一起那样美丽的谣言</a:t>
            </a:r>
            <a:endParaRPr lang="zh-CN" altLang="en-US" sz="16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679090" y="4218705"/>
            <a:ext cx="28702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就像那年匆促刻下永远一起那样美丽的谣言</a:t>
            </a:r>
            <a:endParaRPr lang="zh-CN" altLang="en-US" sz="1600" dirty="0" smtClean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:blinds/>
      </p:transition>
    </mc:Choice>
    <mc:Fallback>
      <p:transition spd="slow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 animBg="1"/>
      <p:bldP spid="27" grpId="0" animBg="1"/>
      <p:bldP spid="14" grpId="0"/>
      <p:bldP spid="40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261" r="21307"/>
          <a:stretch>
            <a:fillRect/>
          </a:stretch>
        </p:blipFill>
        <p:spPr>
          <a:xfrm>
            <a:off x="2567609" y="1356156"/>
            <a:ext cx="3304095" cy="3987369"/>
          </a:xfrm>
          <a:prstGeom prst="roundRect">
            <a:avLst>
              <a:gd name="adj" fmla="val 3021"/>
            </a:avLst>
          </a:prstGeom>
          <a:solidFill>
            <a:srgbClr val="FFFFFF"/>
          </a:solidFill>
          <a:ln w="28575" cap="sq">
            <a:solidFill>
              <a:srgbClr val="EAEAEA"/>
            </a:solidFill>
            <a:miter lim="800000"/>
            <a:headEnd/>
            <a:tailEnd/>
          </a:ln>
          <a:effectLst/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6409">
            <a:off x="3382671" y="1566616"/>
            <a:ext cx="4988262" cy="3741194"/>
          </a:xfrm>
          <a:prstGeom prst="roundRect">
            <a:avLst>
              <a:gd name="adj" fmla="val 3021"/>
            </a:avLst>
          </a:prstGeom>
          <a:solidFill>
            <a:srgbClr val="FFFFFF"/>
          </a:solidFill>
          <a:ln w="28575" cap="sq">
            <a:solidFill>
              <a:srgbClr val="EAEAEA"/>
            </a:solidFill>
            <a:miter lim="800000"/>
            <a:headEnd/>
            <a:tailEnd/>
          </a:ln>
          <a:effectLst/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12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628" b="10550"/>
          <a:stretch>
            <a:fillRect/>
          </a:stretch>
        </p:blipFill>
        <p:spPr>
          <a:xfrm>
            <a:off x="3431704" y="1814713"/>
            <a:ext cx="6002656" cy="3070252"/>
          </a:xfrm>
          <a:prstGeom prst="roundRect">
            <a:avLst>
              <a:gd name="adj" fmla="val 3021"/>
            </a:avLst>
          </a:prstGeom>
          <a:solidFill>
            <a:srgbClr val="FFFFFF"/>
          </a:solidFill>
          <a:ln w="28575" cap="sq">
            <a:solidFill>
              <a:srgbClr val="EAEAEA"/>
            </a:solidFill>
            <a:miter lim="800000"/>
            <a:headEnd/>
            <a:tailEnd/>
          </a:ln>
          <a:effectLst/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0291">
            <a:off x="3316169" y="1721321"/>
            <a:ext cx="5559662" cy="3257036"/>
          </a:xfrm>
          <a:prstGeom prst="roundRect">
            <a:avLst>
              <a:gd name="adj" fmla="val 3021"/>
            </a:avLst>
          </a:prstGeom>
          <a:solidFill>
            <a:srgbClr val="FFFFFF"/>
          </a:solidFill>
          <a:ln w="28575" cap="sq">
            <a:solidFill>
              <a:srgbClr val="EAEAEA"/>
            </a:solidFill>
            <a:miter lim="800000"/>
            <a:headEnd/>
            <a:tailEnd/>
          </a:ln>
          <a:effectLst/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7190">
            <a:off x="3175002" y="1546566"/>
            <a:ext cx="4808726" cy="3606546"/>
          </a:xfrm>
          <a:prstGeom prst="roundRect">
            <a:avLst>
              <a:gd name="adj" fmla="val 3021"/>
            </a:avLst>
          </a:prstGeom>
          <a:solidFill>
            <a:srgbClr val="FFFFFF"/>
          </a:solidFill>
          <a:ln w="28575" cap="sq">
            <a:solidFill>
              <a:srgbClr val="EAEAEA"/>
            </a:solidFill>
            <a:miter lim="800000"/>
            <a:headEnd/>
            <a:tailEnd/>
          </a:ln>
          <a:effectLst/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291" y="6051768"/>
            <a:ext cx="637033" cy="60960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323" y="6196795"/>
            <a:ext cx="576064" cy="495054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896" y="6187440"/>
            <a:ext cx="780290" cy="67056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361" y="6248400"/>
            <a:ext cx="637033" cy="609601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129" y="6335680"/>
            <a:ext cx="432048" cy="413443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>
            <a:off x="3935760" y="6003359"/>
            <a:ext cx="780290" cy="688491"/>
            <a:chOff x="7001409" y="4653136"/>
            <a:chExt cx="932690" cy="82296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1409" y="4653136"/>
              <a:ext cx="780290" cy="670561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3809" y="4805536"/>
              <a:ext cx="780290" cy="670561"/>
            </a:xfrm>
            <a:prstGeom prst="rect">
              <a:avLst/>
            </a:prstGeom>
          </p:spPr>
        </p:pic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694" y="6522720"/>
            <a:ext cx="390145" cy="335281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8016" y="6381328"/>
            <a:ext cx="237745" cy="204312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2897" y="6411353"/>
            <a:ext cx="432048" cy="41344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9" y="6273874"/>
            <a:ext cx="609524" cy="58412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788" y="6077242"/>
            <a:ext cx="609524" cy="5841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xit" presetSubtype="0" fill="hold" nodeType="withEffect">
                                  <p:stCondLst>
                                    <p:cond delay="8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8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xit" presetSubtype="0" fill="hold" nodeType="withEffect">
                                  <p:stCondLst>
                                    <p:cond delay="1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11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xit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5.55556E-6 4.16281E-7 C 0.00555 -0.0111 0.01076 -0.01272 0.01944 -0.0178 C 0.02638 -0.02174 0.03142 -0.02636 0.03871 -0.02983 C 0.05486 -0.03746 0.07274 -0.03376 0.08958 -0.03769 C 0.09097 -0.03908 0.09236 -0.04047 0.09392 -0.04162 C 0.09531 -0.04255 0.09722 -0.04232 0.09843 -0.04371 C 0.10104 -0.04694 0.10451 -0.0555 0.10451 -0.0555 C 0.10763 -0.06868 0.11024 -0.0821 0.11336 -0.09528 C 0.11284 -0.1006 0.11319 -0.10615 0.11197 -0.11124 C 0.11163 -0.11309 0.10954 -0.11355 0.10885 -0.11517 C 0.10798 -0.11725 0.1085 -0.11956 0.10746 -0.12118 C 0.10486 -0.12557 0.10138 -0.12927 0.09843 -0.13321 C 0.09357 -0.13968 0.08888 -0.14731 0.0835 -0.15309 C 0.07899 -0.15818 0.07343 -0.16073 0.06857 -0.16489 C 0.06284 -0.17668 0.06909 -0.16651 0.06111 -0.17298 C 0.04496 -0.18593 0.05642 -0.18062 0.04618 -0.18478 C 0.03489 -0.19472 0.0394 -0.18964 0.02986 -0.20259 C 0.02881 -0.20397 0.0269 -0.20675 0.0269 -0.20675 C 0.02291 -0.22201 0.02499 -0.21461 0.02083 -0.22849 C 0.02204 -0.24306 0.01857 -0.2604 0.02534 -0.2722 C 0.03142 -0.28284 0.03229 -0.27867 0.03576 -0.28816 C 0.03645 -0.29001 0.03628 -0.29278 0.03732 -0.29417 C 0.04444 -0.30365 0.0559 -0.30781 0.06562 -0.30804 C 0.10746 -0.3092 0.14913 -0.30943 0.19097 -0.31013 C 0.20763 -0.31429 0.22326 -0.31822 0.23871 -0.32793 C 0.25381 -0.33742 0.24618 -0.33325 0.25659 -0.33996 C 0.25868 -0.34135 0.26267 -0.34389 0.26267 -0.34389 C 0.26423 -0.34597 0.26614 -0.34736 0.26718 -0.3499 C 0.26874 -0.3536 0.27013 -0.3617 0.27013 -0.3617 C 0.27187 -0.39223 0.27708 -0.39431 0.27308 -0.42946 C 0.27239 -0.43501 0.26857 -0.44519 0.26857 -0.44519 C 0.2644 -0.47548 0.26683 -0.49028 0.28802 -0.49884 C 0.2967 -0.5067 0.3085 -0.50925 0.31631 -0.51873 C 0.31944 -0.52243 0.3217 -0.52775 0.32534 -0.53075 C 0.3269 -0.53214 0.32847 -0.53307 0.32986 -0.53469 C 0.33541 -0.54116 0.33871 -0.54926 0.34479 -0.55458 C 0.35138 -0.56984 0.35798 -0.58695 0.36111 -0.6043 C 0.36232 -0.62419 0.36284 -0.65633 0.37152 -0.67391 C 0.37395 -0.69218 0.38159 -0.71068 0.38958 -0.72548 C 0.39826 -0.74144 0.40572 -0.75925 0.41631 -0.77335 C 0.41979 -0.77798 0.42447 -0.78075 0.42829 -0.78515 C 0.4342 -0.79186 0.44201 -0.79648 0.44618 -0.80504 C 0.44722 -0.80712 0.44774 -0.80943 0.44913 -0.81105 C 0.46163 -0.82608 0.47187 -0.83603 0.48211 -0.85476 C 0.48611 -0.87187 0.47986 -0.84944 0.48802 -0.8647 C 0.48958 -0.86771 0.48975 -0.87141 0.49097 -0.87465 C 0.49496 -0.88506 0.50034 -0.89431 0.50451 -0.90448 C 0.50572 -0.90749 0.50624 -0.91119 0.50746 -0.91443 C 0.50868 -0.9179 0.51041 -0.92113 0.51197 -0.92437 C 0.51475 -0.94056 0.51979 -0.95883 0.52534 -0.97409 C 0.5269 -0.98866 0.52847 -1.01457 0.53281 -1.03168 C 0.53472 -1.03908 0.53871 -1.04532 0.53871 -1.05365 " pathEditMode="relative" ptsTypes="fffffffffffffffffffffffffffffffffffffffffffffffffffA">
                                      <p:cBhvr>
                                        <p:cTn id="56" dur="11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58" dur="11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2.67345E-6 C 0.0033 -0.00879 0.0073 -0.01434 0.01198 -0.02174 C 0.01702 -0.0296 0.0132 -0.02636 0.01789 -0.03584 C 0.02466 -0.04926 0.03334 -0.06221 0.04184 -0.07354 C 0.04514 -0.07794 0.04549 -0.08603 0.04931 -0.0895 C 0.0507 -0.09089 0.05226 -0.09204 0.05365 -0.09343 C 0.05417 -0.09551 0.05452 -0.09759 0.05521 -0.09944 C 0.05608 -0.10152 0.05747 -0.10314 0.05816 -0.10523 C 0.05903 -0.10777 0.05851 -0.11101 0.05973 -0.11332 C 0.06198 -0.11794 0.07014 -0.12326 0.07309 -0.1272 C 0.08177 -0.13899 0.08646 -0.15495 0.09549 -0.16697 C 0.09861 -0.17877 0.10087 -0.18987 0.10591 -0.20074 C 0.11007 -0.20976 0.11441 -0.22017 0.11632 -0.23057 C 0.11823 -0.24075 0.11771 -0.2648 0.1224 -0.27243 C 0.12622 -0.27868 0.13368 -0.27775 0.13872 -0.28029 C 0.1474 -0.28469 0.15521 -0.29024 0.16407 -0.29417 C 0.16997 -0.30203 0.1783 -0.3055 0.18646 -0.30805 C 0.1908 -0.31105 0.19566 -0.3129 0.2 -0.31614 C 0.20313 -0.31845 0.20556 -0.32239 0.20886 -0.324 C 0.21702 -0.3277 0.22552 -0.33372 0.23282 -0.33996 C 0.23611 -0.38645 0.23299 -0.36818 0.23872 -0.3957 C 0.23941 -0.40194 0.24028 -0.41443 0.24184 -0.42137 C 0.24462 -0.43339 0.24983 -0.44288 0.25226 -0.45536 C 0.24914 -0.47942 0.24966 -0.4926 0.23733 -0.50902 C 0.23282 -0.52544 0.23993 -0.50208 0.23125 -0.52081 C 0.21702 -0.55157 0.23056 -0.53145 0.21789 -0.5488 C 0.21545 -0.55805 0.2073 -0.57539 0.20139 -0.58048 C 0.19931 -0.58927 0.1908 -0.60546 0.18507 -0.61031 C 0.18021 -0.62026 0.179 -0.63182 0.17466 -0.64223 C 0.16927 -0.65495 0.16302 -0.66674 0.15816 -0.67992 C 0.15556 -0.69496 0.14879 -0.70837 0.14618 -0.72363 C 0.14271 -0.74352 0.14132 -0.76665 0.13577 -0.78538 C 0.13525 -0.7914 0.13507 -0.79741 0.13438 -0.80319 C 0.1342 -0.80527 0.13282 -0.80712 0.13282 -0.8092 C 0.13282 -0.82562 0.13802 -0.83996 0.14184 -0.85499 C 0.14341 -0.86771 0.14584 -0.87997 0.14775 -0.89269 C 0.14757 -0.8987 0.14861 -0.98127 0.14028 -0.99815 C 0.13855 -1.01434 0.13733 -1.02937 0.13733 -1.04579 " pathEditMode="relative" ptsTypes="fffffffffffffffffffffffffffffffffffffA">
                                      <p:cBhvr>
                                        <p:cTn id="60" dur="8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3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30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3876E-7 C -0.00226 -0.04695 0.00521 -0.11032 -0.02396 -0.14709 C -0.02934 -0.17831 -0.03177 -0.1871 -0.02535 -0.23266 C -0.02483 -0.23682 -0.01649 -0.23659 -0.01649 -0.23659 C -0.0059 -0.24607 -0.01042 -0.24214 -0.00295 -0.24862 C 0.00313 -0.25393 0.00573 -0.26295 0.01198 -0.2685 C 0.01302 -0.27059 0.01354 -0.27313 0.01493 -0.27452 C 0.01771 -0.27752 0.02188 -0.27706 0.02535 -0.27845 C 0.03577 -0.28238 0.03472 -0.28423 0.04774 -0.28631 C 0.05799 -0.29117 0.06736 -0.28307 0.07761 -0.28238 C 0.09306 -0.28122 0.10833 -0.28099 0.12379 -0.2803 C 0.13524 -0.27683 0.1467 -0.27521 0.15816 -0.27244 C 0.16215 -0.27151 0.17014 -0.2685 0.17014 -0.2685 C 0.17552 -0.26388 0.1783 -0.25787 0.18351 -0.25255 C 0.18542 -0.24538 0.18802 -0.24006 0.18958 -0.23266 C 0.1882 -0.21739 0.18802 -0.20583 0.17604 -0.20097 C 0.17083 -0.19589 0.1691 -0.19311 0.16267 -0.19103 C 0.1474 -0.16929 0.15816 -0.1827 0.10452 -0.18895 C 0.10104 -0.18941 0.08698 -0.1975 0.08212 -0.19889 C 0.06389 -0.20421 0.04653 -0.21369 0.0283 -0.21878 C 0.02101 -0.22618 0.01181 -0.23058 0.00295 -0.23474 C -0.00903 -0.24653 0.00399 -0.23543 -0.01198 -0.2426 C -0.01371 -0.2433 -0.01476 -0.24561 -0.01649 -0.24653 C -0.0184 -0.24769 -0.02048 -0.24792 -0.02239 -0.24862 C -0.03246 -0.2574 -0.04427 -0.26318 -0.05521 -0.27035 C -0.06476 -0.2766 -0.06719 -0.28307 -0.0776 -0.28631 C -0.08316 -0.29787 -0.07708 -0.28816 -0.08663 -0.29441 C -0.09184 -0.29787 -0.09653 -0.30458 -0.10156 -0.30828 C -0.10382 -0.31013 -0.10677 -0.31036 -0.10903 -0.31221 C -0.11111 -0.31383 -0.11285 -0.31638 -0.11493 -0.31823 C -0.11684 -0.31985 -0.11892 -0.32077 -0.12083 -0.32216 C -0.12778 -0.33534 -0.11927 -0.32193 -0.12986 -0.33002 C -0.13177 -0.33141 -0.13264 -0.33442 -0.13437 -0.33603 C -0.14323 -0.34367 -0.14809 -0.34274 -0.15677 -0.34806 C -0.1691 -0.35546 -0.18055 -0.36402 -0.19253 -0.37188 C -0.1941 -0.37442 -0.19531 -0.37743 -0.19705 -0.37974 C -0.19878 -0.38206 -0.20139 -0.38321 -0.20295 -0.38576 C -0.20972 -0.39639 -0.2092 -0.41675 -0.21042 -0.42947 C -0.20937 -0.48173 -0.21667 -0.48636 -0.2 -0.51503 C -0.19427 -0.52475 -0.19288 -0.53007 -0.18507 -0.53677 C -0.17656 -0.55412 -0.16389 -0.57308 -0.15069 -0.58465 C -0.14097 -0.60384 -0.13212 -0.62211 -0.12691 -0.64431 C -0.12726 -0.66143 -0.12309 -0.71462 -0.13437 -0.73775 C -0.13646 -0.75532 -0.14114 -0.77128 -0.14635 -0.78747 C -0.14792 -0.79857 -0.15243 -0.80481 -0.15521 -0.81522 C -0.15816 -0.82632 -0.16042 -0.8328 -0.16423 -0.84297 C -0.16875 -0.86911 -0.16111 -0.82886 -0.17014 -0.86101 C -0.17118 -0.86471 -0.17083 -0.86887 -0.1717 -0.87281 C -0.17344 -0.88136 -0.17691 -0.88946 -0.18055 -0.89663 C -0.18003 -0.92646 -0.18003 -0.95606 -0.17917 -0.9859 C -0.17864 -1.00139 -0.17621 -1.01619 -0.17621 -1.03192 " pathEditMode="relative" ptsTypes="ffffffffffffffffffffffffffffffffffffffffffffffffffA">
                                      <p:cBhvr>
                                        <p:cTn id="65" dur="137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6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0" dur="114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22849E-6 C -0.00139 -0.01757 -0.00121 -0.02937 -0.01059 -0.04185 C -0.01111 -0.04394 -0.01094 -0.04648 -0.01198 -0.04787 C -0.0158 -0.05296 -0.025 -0.06059 -0.02986 -0.06382 C -0.04514 -0.07423 -0.06128 -0.07886 -0.0776 -0.08556 C -0.08975 -0.09042 -0.10104 -0.09458 -0.11354 -0.09759 C -0.12396 -0.10661 -0.13611 -0.10823 -0.14774 -0.11332 C -0.15764 -0.12234 -0.16232 -0.12604 -0.16875 -0.13922 C -0.17083 -0.15402 -0.17309 -0.1679 -0.17465 -0.18293 C -0.17569 -0.19218 -0.17569 -0.20027 -0.18073 -0.20698 C -0.18142 -0.21299 -0.18368 -0.21877 -0.18368 -0.22479 C -0.18368 -0.24329 -0.18246 -0.26433 -0.17465 -0.28075 C -0.17239 -0.2937 -0.16632 -0.29972 -0.16267 -0.31221 C -0.15885 -0.32539 -0.16128 -0.31938 -0.15521 -0.33048 C -0.15121 -0.3469 -0.14132 -0.358 -0.13437 -0.37187 C -0.12969 -0.38112 -0.12535 -0.3913 -0.11944 -0.39963 C -0.11562 -0.40494 -0.11111 -0.40795 -0.10746 -0.41373 C -0.1026 -0.42136 -0.08854 -0.44172 -0.08663 -0.44935 C -0.08489 -0.45605 -0.08368 -0.46137 -0.08073 -0.46739 C -0.07916 -0.47525 -0.07795 -0.48057 -0.07465 -0.48728 C -0.07239 -0.49676 -0.06996 -0.50277 -0.06875 -0.51295 C -0.06927 -0.53029 -0.06632 -0.54926 -0.0717 -0.56475 C -0.07274 -0.56776 -0.07482 -0.56984 -0.07621 -0.57261 C -0.0908 -0.60083 -0.10295 -0.61563 -0.12691 -0.62835 C -0.13298 -0.63644 -0.13819 -0.63806 -0.14635 -0.64037 C -0.15642 -0.64916 -0.16684 -0.65494 -0.1776 -0.66211 C -0.1868 -0.66836 -0.196 -0.67668 -0.20607 -0.68015 C -0.20764 -0.682 -0.20885 -0.68432 -0.21059 -0.68593 C -0.2118 -0.68709 -0.21371 -0.68686 -0.21493 -0.68802 C -0.22205 -0.69542 -0.22291 -0.69796 -0.22691 -0.70582 C -0.23107 -0.72756 -0.22482 -0.70074 -0.23298 -0.71993 C -0.23403 -0.72224 -0.23368 -0.72525 -0.23437 -0.72802 C -0.23507 -0.73011 -0.23628 -0.73173 -0.23732 -0.73381 C -0.23854 -0.74329 -0.23837 -0.7493 -0.2434 -0.75555 C -0.24236 -0.77821 -0.24253 -0.80087 -0.24028 -0.82331 C -0.23993 -0.82678 -0.22378 -0.85522 -0.22239 -0.85707 C -0.20798 -0.87765 -0.20833 -0.87604 -0.19253 -0.89292 C -0.18993 -0.89569 -0.18646 -0.89639 -0.18368 -0.8987 C -0.16944 -0.91188 -0.1559 -0.92715 -0.14184 -0.94056 C -0.12413 -0.95744 -0.10955 -0.98149 -0.0941 -1.00185 C -0.09028 -1.00716 -0.08489 -1.00971 -0.08073 -1.0141 C -0.0743 -1.02081 -0.06996 -1.03029 -0.06423 -1.03769 C -0.05069 -1.05596 -0.03871 -1.07493 -0.02691 -1.09551 C -0.02083 -1.10592 -0.01493 -1.11679 -0.00746 -1.12534 C -0.00399 -1.12927 5.55556E-7 -1.13274 0.00295 -1.13737 C 0.01042 -1.14893 0.01615 -1.16188 0.02379 -1.17321 C 0.0257 -1.17599 0.04028 -1.19727 0.04028 -1.20097 " pathEditMode="relative" ptsTypes="ffffffffffffffffffffffffffffffffffffffffffffffA">
                                      <p:cBhvr>
                                        <p:cTn id="72" dur="11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9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0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8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77" dur="11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.55556E-6 8.31637E-6 C 0.00227 -0.02011 0.00522 -0.03977 0.00747 -0.05966 C 0.00643 -0.07192 0.00747 -0.07932 0.00157 -0.08764 C -0.00034 -0.09713 -0.00485 -0.10638 -0.01197 -0.10938 C -0.01336 -0.11077 -0.01475 -0.11239 -0.01631 -0.11332 C -0.01822 -0.11447 -0.02065 -0.11401 -0.02239 -0.1154 C -0.0243 -0.11678 -0.02517 -0.11979 -0.0269 -0.12141 C -0.03055 -0.12465 -0.03471 -0.12673 -0.03871 -0.12927 C -0.04374 -0.13274 -0.04878 -0.13297 -0.05364 -0.13737 C -0.0644 -0.14708 -0.04773 -0.13505 -0.0611 -0.14523 C -0.0651 -0.14824 -0.06822 -0.14916 -0.07169 -0.15309 C -0.07794 -0.16049 -0.08385 -0.16905 -0.08957 -0.17714 C -0.09305 -0.19148 -0.09773 -0.20467 -0.10155 -0.219 C -0.10416 -0.24167 -0.10989 -0.26456 -0.11631 -0.2863 C -0.11839 -0.30226 -0.121 -0.31822 -0.12378 -0.33418 C -0.12482 -0.35129 -0.12569 -0.39107 -0.1328 -0.40564 C -0.13489 -0.41859 -0.13523 -0.42506 -0.14027 -0.43547 C -0.14305 -0.45073 -0.14444 -0.4542 -0.1493 -0.46739 C -0.15537 -0.48404 -0.15728 -0.50323 -0.16718 -0.51711 C -0.16944 -0.5296 -0.17187 -0.54486 -0.1776 -0.5548 C -0.17951 -0.56752 -0.18263 -0.58001 -0.18506 -0.59273 C -0.1868 -0.60985 -0.19166 -0.62349 -0.19548 -0.6406 C -0.20086 -0.66443 -0.20364 -0.69033 -0.21336 -0.71184 C -0.21735 -0.73704 -0.21145 -0.70929 -0.21944 -0.72779 C -0.22742 -0.74653 -0.21301 -0.72525 -0.22534 -0.74167 C -0.22881 -0.75924 -0.22447 -0.74074 -0.22985 -0.75554 C -0.23315 -0.7648 -0.23315 -0.77682 -0.23732 -0.78538 C -0.24044 -0.79208 -0.24218 -0.79833 -0.24478 -0.80527 C -0.24704 -0.81868 -0.25017 -0.83163 -0.25225 -0.84505 C -0.2552 -0.8839 -0.25902 -0.91928 -0.25225 -0.95837 C -0.25051 -0.96854 -0.24756 -0.98034 -0.24617 -0.99028 C -0.24513 -0.99814 -0.24322 -1.0141 -0.24322 -1.0141 " pathEditMode="relative" ptsTypes="fffffffffffffffffffffffffffffffA">
                                      <p:cBhvr>
                                        <p:cTn id="79" dur="10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9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58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0.00296 3.15449E-6 C -0.01215 -0.06083 0.00174 -0.11032 0.04046 -0.13992 C 0.04566 -0.15033 0.05226 -0.15703 0.05921 -0.16605 C 0.0632 -0.17114 0.06632 -0.17762 0.07049 -0.1827 C 0.07292 -0.19196 0.07518 -0.19612 0.0816 -0.20167 C 0.0849 -0.21323 0.09132 -0.22225 0.09653 -0.23243 C 0.10504 -0.24885 0.10486 -0.27128 0.11355 -0.28701 C 0.1158 -0.29903 0.11615 -0.31106 0.11893 -0.32262 C 0.11771 -0.35269 0.11684 -0.38714 0.10591 -0.41513 C 0.10469 -0.42137 0.10348 -0.42785 0.10226 -0.43409 C 0.09914 -0.44982 0.10608 -0.4704 0.11164 -0.48381 C 0.1125 -0.48613 0.11268 -0.4889 0.11355 -0.49098 C 0.11459 -0.49422 0.11598 -0.49769 0.11719 -0.5007 C 0.12986 -0.52914 0.15278 -0.54973 0.17709 -0.55759 C 0.18455 -0.5636 0.1908 -0.56499 0.19948 -0.56684 C 0.21042 -0.57748 0.2224 -0.5828 0.2349 -0.58835 C 0.24289 -0.59806 0.23455 -0.58927 0.24827 -0.59806 C 0.25851 -0.60407 0.26789 -0.61263 0.27813 -0.61911 C 0.28368 -0.62257 0.28768 -0.62928 0.29306 -0.63344 C 0.30261 -0.64084 0.31493 -0.6494 0.32292 -0.65958 C 0.32813 -0.66628 0.32986 -0.67091 0.33611 -0.67623 C 0.34167 -0.68548 0.34948 -0.69357 0.35296 -0.70467 C 0.35764 -0.71948 0.35417 -0.71346 0.36233 -0.72364 C 0.36476 -0.73196 0.3691 -0.73636 0.37171 -0.74492 C 0.37466 -0.75486 0.37535 -0.76365 0.379 -0.77336 C 0.37709 -0.80944 0.37848 -0.80227 0.36598 -0.8254 C 0.36476 -0.83072 0.36042 -0.83465 0.36042 -0.83973 C 0.35973 -0.86772 0.35139 -0.93016 0.37361 -0.95814 C 0.37709 -0.97225 0.38542 -0.97919 0.39046 -0.99145 " pathEditMode="relative" rAng="0" ptsTypes="ffffffffffffffffffffffffffffA">
                                      <p:cBhvr>
                                        <p:cTn id="84" dur="7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11" y="-49584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69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68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3876E-7 C -0.00226 -0.04695 0.00521 -0.11032 -0.02396 -0.14709 C -0.02934 -0.17831 -0.03177 -0.1871 -0.02535 -0.23266 C -0.02483 -0.23682 -0.01649 -0.23659 -0.01649 -0.23659 C -0.0059 -0.24607 -0.01042 -0.24214 -0.00295 -0.24862 C 0.00313 -0.25393 0.00573 -0.26295 0.01198 -0.2685 C 0.01302 -0.27059 0.01354 -0.27313 0.01493 -0.27452 C 0.01771 -0.27752 0.02188 -0.27706 0.02535 -0.27845 C 0.03577 -0.28238 0.03472 -0.28423 0.04774 -0.28631 C 0.05799 -0.29117 0.06736 -0.28307 0.07761 -0.28238 C 0.09306 -0.28122 0.10833 -0.28099 0.12379 -0.2803 C 0.13524 -0.27683 0.1467 -0.27521 0.15816 -0.27244 C 0.16215 -0.27151 0.17014 -0.2685 0.17014 -0.2685 C 0.17552 -0.26388 0.1783 -0.25787 0.18351 -0.25255 C 0.18542 -0.24538 0.18802 -0.24006 0.18958 -0.23266 C 0.1882 -0.21739 0.18802 -0.20583 0.17604 -0.20097 C 0.17083 -0.19589 0.1691 -0.19311 0.16267 -0.19103 C 0.1474 -0.16929 0.15816 -0.1827 0.10452 -0.18895 C 0.10104 -0.18941 0.08698 -0.1975 0.08212 -0.19889 C 0.06389 -0.20421 0.04653 -0.21369 0.0283 -0.21878 C 0.02101 -0.22618 0.01181 -0.23058 0.00295 -0.23474 C -0.00903 -0.24653 0.00399 -0.23543 -0.01198 -0.2426 C -0.01371 -0.2433 -0.01476 -0.24561 -0.01649 -0.24653 C -0.0184 -0.24769 -0.02048 -0.24792 -0.02239 -0.24862 C -0.03246 -0.2574 -0.04427 -0.26318 -0.05521 -0.27035 C -0.06476 -0.2766 -0.06719 -0.28307 -0.0776 -0.28631 C -0.08316 -0.29787 -0.07708 -0.28816 -0.08663 -0.29441 C -0.09184 -0.29787 -0.09653 -0.30458 -0.10156 -0.30828 C -0.10382 -0.31013 -0.10677 -0.31036 -0.10903 -0.31221 C -0.11111 -0.31383 -0.11285 -0.31638 -0.11493 -0.31823 C -0.11684 -0.31985 -0.11892 -0.32077 -0.12083 -0.32216 C -0.12778 -0.33534 -0.11927 -0.32193 -0.12986 -0.33002 C -0.13177 -0.33141 -0.13264 -0.33442 -0.13437 -0.33603 C -0.14323 -0.34367 -0.14809 -0.34274 -0.15677 -0.34806 C -0.1691 -0.35546 -0.18055 -0.36402 -0.19253 -0.37188 C -0.1941 -0.37442 -0.19531 -0.37743 -0.19705 -0.37974 C -0.19878 -0.38206 -0.20139 -0.38321 -0.20295 -0.38576 C -0.20972 -0.39639 -0.2092 -0.41675 -0.21042 -0.42947 C -0.20937 -0.48173 -0.21667 -0.48636 -0.2 -0.51503 C -0.19427 -0.52475 -0.19288 -0.53007 -0.18507 -0.53677 C -0.17656 -0.55412 -0.16389 -0.57308 -0.15069 -0.58465 C -0.14097 -0.60384 -0.13212 -0.62211 -0.12691 -0.64431 C -0.12726 -0.66143 -0.12309 -0.71462 -0.13437 -0.73775 C -0.13646 -0.75532 -0.14114 -0.77128 -0.14635 -0.78747 C -0.14792 -0.79857 -0.15243 -0.80481 -0.15521 -0.81522 C -0.15816 -0.82632 -0.16042 -0.8328 -0.16423 -0.84297 C -0.16875 -0.86911 -0.16111 -0.82886 -0.17014 -0.86101 C -0.17118 -0.86471 -0.17083 -0.86887 -0.1717 -0.87281 C -0.17344 -0.88136 -0.17691 -0.88946 -0.18055 -0.89663 C -0.18003 -0.92646 -0.18003 -0.95606 -0.17917 -0.9859 C -0.17864 -1.00139 -0.17621 -1.01619 -0.17621 -1.03192 " pathEditMode="relative" ptsTypes="ffffffffffffffffffffffffffffffffffffffffffffffffffA">
                                      <p:cBhvr>
                                        <p:cTn id="89" dur="137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6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023 C 0.02362 -0.03377 0.04323 -0.08696 0.06042 -0.12813 C 0.06511 -0.13923 0.06702 -0.15033 0.07257 -0.16073 C 0.07448 -0.17577 0.07987 -0.18756 0.08299 -0.20213 C 0.08612 -0.21647 0.08629 -0.2204 0.08768 -0.23474 C 0.08664 -0.28955 0.08542 -0.33002 0.08004 -0.38252 C 0.07865 -0.4179 0.07431 -0.45606 0.07848 -0.49122 C 0.08108 -0.51319 0.09792 -0.55135 0.10695 -0.56938 C 0.11441 -0.60847 0.12848 -0.64061 0.14619 -0.6716 C 0.15487 -0.70259 0.17587 -0.72341 0.18542 -0.75417 C 0.19098 -0.77105 0.19636 -0.78331 0.20035 -0.80158 C 0.20139 -0.8062 0.20382 -0.81476 0.20382 -0.81453 C 0.20504 -0.84876 0.204 -0.88946 0.22032 -0.91721 C 0.22153 -0.91929 0.22344 -0.91975 0.22483 -0.9216 C 0.23108 -0.92901 0.2283 -0.92924 0.23698 -0.93664 C 0.25278 -0.94959 0.26962 -0.95814 0.2849 -0.97133 C 0.29809 -0.9822 0.31129 -0.98844 0.31823 -1.00833 C 0.32014 -1.02799 0.3198 -1.01989 0.3198 -1.03238 " pathEditMode="relative" rAng="0" ptsTypes="fffffffffffffffffA">
                                      <p:cBhvr>
                                        <p:cTn id="94" dur="14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90" y="-51642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7778E-6 1.40611E-6 C -0.00677 -0.00902 -0.00729 -0.02359 -0.01041 -0.03585 C -0.0118 -0.0703 -0.01979 -0.1494 -0.00902 -0.17299 C -0.00833 -0.17461 -0.00677 -0.17553 -0.0059 -0.17715 C -0.00486 -0.179 -0.00381 -0.18085 -0.00295 -0.18293 C 0.00035 -0.1908 0.00157 -0.19981 0.00591 -0.20698 C 0.01025 -0.21392 0.01563 -0.21693 0.01945 -0.22479 C 0.02119 -0.23242 0.02466 -0.23497 0.0283 -0.24075 C 0.03195 -0.24676 0.03473 -0.25324 0.03889 -0.25856 C 0.04358 -0.27128 0.04931 -0.28353 0.05365 -0.29625 C 0.05903 -0.31198 0.0533 -0.30504 0.06112 -0.31221 C 0.06355 -0.31892 0.06615 -0.32539 0.06858 -0.3321 C 0.07014 -0.33649 0.07327 -0.33973 0.07466 -0.34413 C 0.07744 -0.35361 0.07813 -0.36055 0.08351 -0.36795 C 0.08507 -0.38252 0.08907 -0.39547 0.09098 -0.40957 C 0.09306 -0.42461 0.09393 -0.4401 0.09549 -0.45537 C 0.09532 -0.48797 0.10782 -0.6531 0.08212 -0.72179 C 0.07987 -0.73635 0.07587 -0.75162 0.07171 -0.76549 C 0.06285 -0.79487 0.06841 -0.7685 0.06112 -0.79533 C 0.05851 -0.80527 0.05382 -0.82562 0.04931 -0.83511 C 0.04115 -0.85268 0.04792 -0.82886 0.04185 -0.84898 C 0.0382 -0.86078 0.03299 -0.87627 0.02987 -0.88876 C 0.02605 -0.90402 0.02501 -0.9179 0.01945 -0.93247 C 0.01823 -0.95282 0.01841 -0.97248 0.01337 -0.99214 C 0.01285 -1.00023 0.01233 -1.00809 0.01198 -1.01619 C 0.01129 -1.03215 0.01042 -1.06383 0.01042 -1.06383 " pathEditMode="relative" ptsTypes="fffffffffffffffffffffffffA">
                                      <p:cBhvr>
                                        <p:cTn id="96" dur="121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8.67362E-19 -1.26735E-6 C -0.00278 -0.02197 -0.01319 -0.03954 -0.0224 -0.05781 C -0.02535 -0.06382 -0.02517 -0.07146 -0.0283 -0.0777 C -0.03038 -0.08834 -0.03437 -0.09736 -0.03733 -0.10753 C -0.03958 -0.12419 -0.04514 -0.13991 -0.05069 -0.15541 C -0.0526 -0.1746 -0.05833 -0.19195 -0.06128 -0.21091 C -0.06371 -0.22733 -0.06632 -0.24306 -0.07014 -0.25878 C -0.07257 -0.29787 -0.07778 -0.33672 -0.08212 -0.3758 C -0.08316 -0.58788 -0.08368 -0.80018 -0.08507 -1.01202 C -0.08524 -1.03284 -0.08767 -1.05388 -0.09253 -1.07377 C -0.09444 -1.0925 -0.09792 -1.10938 -0.10156 -1.12742 C -0.10278 -1.1561 -0.10191 -1.15217 -0.10451 -1.17321 C -0.10486 -1.17645 -0.10538 -1.17992 -0.1059 -1.18316 C -0.10677 -1.18848 -0.10903 -1.19889 -0.10903 -1.19889 " pathEditMode="relative" ptsTypes="fffffffffffffA">
                                      <p:cBhvr>
                                        <p:cTn id="98" dur="158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Motion origin="layout" path="M 2.77778E-6 6.93802E-7 C -0.01059 -0.003 -0.01545 -0.01133 -0.02239 -0.02197 C -0.02934 -0.0326 -0.03611 -0.04232 -0.0434 -0.0518 C -0.05087 -0.06151 -0.05625 -0.074 -0.06423 -0.08348 C -0.0816 -0.10384 -0.10035 -0.12164 -0.11805 -0.1413 C -0.1217 -0.14523 -0.12621 -0.14731 -0.12986 -0.15124 C -0.13368 -0.15541 -0.13646 -0.16096 -0.14028 -0.16512 C -0.14392 -0.16905 -0.14861 -0.17113 -0.15225 -0.17507 C -0.1717 -0.19495 -0.19045 -0.21716 -0.20903 -0.23866 C -0.21875 -0.25 -0.22517 -0.26665 -0.23594 -0.27636 C -0.25139 -0.29024 -0.26458 -0.30828 -0.27916 -0.324 C -0.28611 -0.3314 -0.29357 -0.34667 -0.30156 -0.3499 C -0.31128 -0.36725 -0.29982 -0.3499 -0.31354 -0.36193 C -0.32239 -0.36979 -0.31666 -0.3691 -0.32396 -0.37789 C -0.33472 -0.39107 -0.34288 -0.39593 -0.35382 -0.40564 C -0.36406 -0.41489 -0.37552 -0.42923 -0.38507 -0.4394 C -0.39635 -0.45143 -0.40729 -0.46438 -0.41649 -0.47918 C -0.42048 -0.48566 -0.42083 -0.49329 -0.42552 -0.49907 C -0.43576 -0.52729 -0.45191 -0.55018 -0.46875 -0.57261 C -0.47205 -0.57701 -0.47291 -0.58418 -0.47621 -0.58857 C -0.48611 -0.60175 -0.49965 -0.61794 -0.51198 -0.62627 C -0.51649 -0.63436 -0.51857 -0.63737 -0.52552 -0.64014 C -0.53177 -0.65286 -0.54323 -0.66119 -0.55225 -0.66998 C -0.5618 -0.67923 -0.56996 -0.69033 -0.57916 -0.69981 C -0.59965 -0.72086 -0.61857 -0.72779 -0.63298 -0.75948 C -0.63993 -0.80018 -0.63507 -0.76873 -0.63298 -0.86887 C -0.63194 -0.91581 -0.62135 -0.95397 -0.61198 -0.99815 C -0.61163 -1.00208 -0.61094 -1.01595 -0.60903 -1.02197 C -0.60243 -1.04139 -0.60607 -1.02405 -0.60312 -1.03792 C -0.60052 -1.05041 -0.59878 -1.06776 -0.5941 -1.07955 " pathEditMode="relative" ptsTypes="fffffffffffffffffffffffffffffA">
                                      <p:cBhvr>
                                        <p:cTn id="100" dur="152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1"/>
          <p:cNvSpPr txBox="1"/>
          <p:nvPr/>
        </p:nvSpPr>
        <p:spPr>
          <a:xfrm>
            <a:off x="3731230" y="1327583"/>
            <a:ext cx="5033863" cy="1374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500"/>
              </a:lnSpc>
            </a:pP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         同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学是不解的缘，同学是无欲的爱，我们是今生永远会的同学！正是因为有了同学这些浓浓的念想和这份延续多年的情缘，大家共同成长，才会越走越开阔，越走越稳健</a:t>
            </a:r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，越</a:t>
            </a:r>
            <a:r>
              <a:rPr lang="zh-CN" altLang="en-US" sz="1600" dirty="0">
                <a:solidFill>
                  <a:schemeClr val="bg1"/>
                </a:solidFill>
                <a:cs typeface="+mn-ea"/>
                <a:sym typeface="+mn-lt"/>
              </a:rPr>
              <a:t>走越进步！</a:t>
            </a:r>
            <a:endParaRPr lang="zh-CN" altLang="en-US" sz="1600" spc="300" dirty="0">
              <a:solidFill>
                <a:schemeClr val="bg1"/>
              </a:solidFill>
              <a:effectLst>
                <a:glow rad="317500">
                  <a:schemeClr val="bg1">
                    <a:alpha val="30000"/>
                  </a:schemeClr>
                </a:glow>
              </a:effectLst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微软雅黑"/>
        <a:ea typeface="方正硬笔楷书简体"/>
        <a:cs typeface=""/>
      </a:majorFont>
      <a:minorFont>
        <a:latin typeface="微软雅黑"/>
        <a:ea typeface="方正硬笔楷书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344</Words>
  <Application>Microsoft Office PowerPoint</Application>
  <PresentationFormat>宽屏</PresentationFormat>
  <Paragraphs>41</Paragraphs>
  <Slides>16</Slides>
  <Notes>15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方正硬笔楷书简体</vt:lpstr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8</cp:revision>
  <dcterms:created xsi:type="dcterms:W3CDTF">2015-05-05T08:02:00Z</dcterms:created>
  <dcterms:modified xsi:type="dcterms:W3CDTF">2017-07-17T09:14:44Z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