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20"/>
  </p:handoutMasterIdLst>
  <p:sldIdLst>
    <p:sldId id="318" r:id="rId3"/>
    <p:sldId id="257" r:id="rId4"/>
    <p:sldId id="259" r:id="rId6"/>
    <p:sldId id="261" r:id="rId7"/>
    <p:sldId id="262" r:id="rId8"/>
    <p:sldId id="263" r:id="rId9"/>
    <p:sldId id="258" r:id="rId10"/>
    <p:sldId id="264" r:id="rId11"/>
    <p:sldId id="294" r:id="rId12"/>
    <p:sldId id="278" r:id="rId13"/>
    <p:sldId id="295" r:id="rId14"/>
    <p:sldId id="296" r:id="rId15"/>
    <p:sldId id="311" r:id="rId16"/>
    <p:sldId id="312" r:id="rId17"/>
    <p:sldId id="313" r:id="rId18"/>
    <p:sldId id="319" r:id="rId19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342265" algn="l" rtl="0" fontAlgn="base">
      <a:spcBef>
        <a:spcPct val="0"/>
      </a:spcBef>
      <a:spcAft>
        <a:spcPct val="0"/>
      </a:spcAft>
      <a:buFont typeface="Arial" panose="020B0604020202020204" pitchFamily="34" charset="0"/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684530" algn="l" rtl="0" fontAlgn="base">
      <a:spcBef>
        <a:spcPct val="0"/>
      </a:spcBef>
      <a:spcAft>
        <a:spcPct val="0"/>
      </a:spcAft>
      <a:buFont typeface="Arial" panose="020B0604020202020204" pitchFamily="34" charset="0"/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026795" algn="l" rtl="0" fontAlgn="base">
      <a:spcBef>
        <a:spcPct val="0"/>
      </a:spcBef>
      <a:spcAft>
        <a:spcPct val="0"/>
      </a:spcAft>
      <a:buFont typeface="Arial" panose="020B0604020202020204" pitchFamily="34" charset="0"/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369060" algn="l" rtl="0" fontAlgn="base">
      <a:spcBef>
        <a:spcPct val="0"/>
      </a:spcBef>
      <a:spcAft>
        <a:spcPct val="0"/>
      </a:spcAft>
      <a:buFont typeface="Arial" panose="020B0604020202020204" pitchFamily="34" charset="0"/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1711325" algn="l" defTabSz="68453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053590" algn="l" defTabSz="68453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2395855" algn="l" defTabSz="68453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2738755" algn="l" defTabSz="68453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DEA900"/>
    <a:srgbClr val="FFCC00"/>
    <a:srgbClr val="FF3399"/>
    <a:srgbClr val="FFFFFF"/>
    <a:srgbClr val="FEEFCD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9" autoAdjust="0"/>
    <p:restoredTop sz="94660"/>
  </p:normalViewPr>
  <p:slideViewPr>
    <p:cSldViewPr showGuides="1">
      <p:cViewPr>
        <p:scale>
          <a:sx n="75" d="100"/>
          <a:sy n="75" d="100"/>
        </p:scale>
        <p:origin x="-1632" y="-582"/>
      </p:cViewPr>
      <p:guideLst>
        <p:guide orient="horz" pos="162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A545B-3441-4C5A-AB1E-A0C97EF65F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FD56EE-FD49-420A-BCB8-0C4818A3380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4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265" algn="l" defTabSz="684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4530" algn="l" defTabSz="684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6795" algn="l" defTabSz="684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69060" algn="l" defTabSz="684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1325" algn="l" defTabSz="684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3590" algn="l" defTabSz="684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5855" algn="l" defTabSz="684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38755" algn="l" defTabSz="684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FD56EE-FD49-420A-BCB8-0C4818A3380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1" y="1597820"/>
            <a:ext cx="7772400" cy="1102519"/>
          </a:xfrm>
          <a:prstGeom prst="rect">
            <a:avLst/>
          </a:prstGeom>
        </p:spPr>
        <p:txBody>
          <a:bodyPr lIns="91430" tIns="45715" rIns="91430" bIns="45715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0" cy="1314450"/>
          </a:xfrm>
          <a:prstGeom prst="rect">
            <a:avLst/>
          </a:prstGeom>
        </p:spPr>
        <p:txBody>
          <a:bodyPr lIns="91430" tIns="45715" rIns="91430" bIns="45715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lIns="91430" tIns="45715" rIns="91430" bIns="45715"/>
          <a:lstStyle/>
          <a:p>
            <a:fld id="{06CC8D22-A57F-45F7-9713-6918BEB8753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1" y="4767263"/>
            <a:ext cx="2895600" cy="273844"/>
          </a:xfrm>
          <a:prstGeom prst="rect">
            <a:avLst/>
          </a:prstGeom>
        </p:spPr>
        <p:txBody>
          <a:bodyPr lIns="91430" tIns="45715" rIns="91430" bIns="45715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lIns="91430" tIns="45715" rIns="91430" bIns="45715"/>
          <a:lstStyle/>
          <a:p>
            <a:fld id="{C3A299B7-B07C-4FC9-9D79-80D7F93E775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advClick="0" advTm="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advClick="0" advTm="0">
    <p:dissolve/>
  </p:transition>
  <p:timing>
    <p:tnLst>
      <p:par>
        <p:cTn id="1" dur="indefinite" restart="never" nodeType="tmRoot"/>
      </p:par>
    </p:tnLst>
  </p:timing>
  <p:txStyles>
    <p:titleStyle>
      <a:lvl1pPr algn="ctr" defTabSz="815975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15975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815975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815975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815975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342265" algn="ctr" defTabSz="815975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684530" algn="ctr" defTabSz="815975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026795" algn="ctr" defTabSz="815975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369060" algn="ctr" defTabSz="815975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06705" indent="-306705" algn="l" defTabSz="815975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62940" indent="-255270" algn="l" defTabSz="815975" rtl="0" eaLnBrk="0" fontAlgn="base" hangingPunct="0">
        <a:spcBef>
          <a:spcPct val="20000"/>
        </a:spcBef>
        <a:spcAft>
          <a:spcPct val="0"/>
        </a:spcAft>
        <a:buChar char="–"/>
        <a:defRPr sz="2500">
          <a:solidFill>
            <a:schemeClr val="tx1"/>
          </a:solidFill>
          <a:latin typeface="+mn-lt"/>
          <a:ea typeface="+mn-ea"/>
        </a:defRPr>
      </a:lvl2pPr>
      <a:lvl3pPr marL="1021080" indent="-204470" algn="l" defTabSz="815975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</a:defRPr>
      </a:lvl3pPr>
      <a:lvl4pPr marL="1428750" indent="-204470" algn="l" defTabSz="815975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4pPr>
      <a:lvl5pPr marL="1836420" indent="-203200" algn="l" defTabSz="815975" rtl="0" eaLnBrk="0" fontAlgn="base" hangingPunct="0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5pPr>
      <a:lvl6pPr marL="2178685" indent="-203200" algn="l" defTabSz="815975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6pPr>
      <a:lvl7pPr marL="2520950" indent="-203200" algn="l" defTabSz="815975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7pPr>
      <a:lvl8pPr marL="2863215" indent="-203200" algn="l" defTabSz="815975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8pPr>
      <a:lvl9pPr marL="3205480" indent="-203200" algn="l" defTabSz="815975" rtl="0" fontAlgn="base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68453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265" algn="l" defTabSz="68453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4530" algn="l" defTabSz="68453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6795" algn="l" defTabSz="68453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69060" algn="l" defTabSz="68453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1325" algn="l" defTabSz="68453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3590" algn="l" defTabSz="68453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5855" algn="l" defTabSz="68453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38755" algn="l" defTabSz="68453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9" Type="http://schemas.openxmlformats.org/officeDocument/2006/relationships/slideLayout" Target="../slideLayouts/slideLayout3.xml"/><Relationship Id="rId18" Type="http://schemas.openxmlformats.org/officeDocument/2006/relationships/image" Target="../media/image17.png"/><Relationship Id="rId17" Type="http://schemas.microsoft.com/office/2007/relationships/media" Target="../media/media1.mp3"/><Relationship Id="rId16" Type="http://schemas.openxmlformats.org/officeDocument/2006/relationships/audio" Target="../media/media1.mp3"/><Relationship Id="rId15" Type="http://schemas.openxmlformats.org/officeDocument/2006/relationships/image" Target="../media/image16.png"/><Relationship Id="rId14" Type="http://schemas.openxmlformats.org/officeDocument/2006/relationships/image" Target="../media/image15.png"/><Relationship Id="rId13" Type="http://schemas.openxmlformats.org/officeDocument/2006/relationships/image" Target="../media/image14.png"/><Relationship Id="rId12" Type="http://schemas.openxmlformats.org/officeDocument/2006/relationships/image" Target="../media/image13.png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3.png"/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25.png"/><Relationship Id="rId1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42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3" Type="http://schemas.openxmlformats.org/officeDocument/2006/relationships/image" Target="../media/image44.png"/><Relationship Id="rId2" Type="http://schemas.openxmlformats.org/officeDocument/2006/relationships/image" Target="../media/image4.png"/><Relationship Id="rId16" Type="http://schemas.openxmlformats.org/officeDocument/2006/relationships/slideLayout" Target="../slideLayouts/slideLayout3.xml"/><Relationship Id="rId15" Type="http://schemas.openxmlformats.org/officeDocument/2006/relationships/image" Target="../media/image16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jsj\Desktop\00117dfff\00117\1.png"/>
          <p:cNvPicPr>
            <a:picLocks noChangeAspect="1" noChangeArrowheads="1"/>
          </p:cNvPicPr>
          <p:nvPr/>
        </p:nvPicPr>
        <p:blipFill rotWithShape="1">
          <a:blip r:embed="rId1" cstate="email"/>
          <a:srcRect l="10905" r="10905"/>
          <a:stretch>
            <a:fillRect/>
          </a:stretch>
        </p:blipFill>
        <p:spPr bwMode="auto">
          <a:xfrm>
            <a:off x="0" y="0"/>
            <a:ext cx="9144000" cy="51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jsj\Desktop\素材中国sccnn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37" r="2262" b="64227"/>
          <a:stretch>
            <a:fillRect/>
          </a:stretch>
        </p:blipFill>
        <p:spPr bwMode="auto">
          <a:xfrm>
            <a:off x="7719937" y="147830"/>
            <a:ext cx="1224038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C:\Users\jsj\Desktop\00117dfff\00117\2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121430"/>
            <a:ext cx="9144000" cy="402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接连接符 4"/>
          <p:cNvCxnSpPr/>
          <p:nvPr/>
        </p:nvCxnSpPr>
        <p:spPr>
          <a:xfrm flipH="1">
            <a:off x="962376" y="0"/>
            <a:ext cx="9225" cy="964538"/>
          </a:xfrm>
          <a:prstGeom prst="line">
            <a:avLst/>
          </a:prstGeom>
          <a:ln w="127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1702881" y="1"/>
            <a:ext cx="57221" cy="3448201"/>
          </a:xfrm>
          <a:prstGeom prst="line">
            <a:avLst/>
          </a:prstGeom>
          <a:ln w="127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7196533" y="0"/>
            <a:ext cx="39248" cy="3257124"/>
          </a:xfrm>
          <a:prstGeom prst="line">
            <a:avLst/>
          </a:prstGeom>
          <a:ln w="127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00" descr="星光4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662" y="890424"/>
            <a:ext cx="1900304" cy="17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4" descr="星光55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393" y="163606"/>
            <a:ext cx="646858" cy="95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4" descr="星光55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85" y="890423"/>
            <a:ext cx="215468" cy="31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3499" y="1478882"/>
            <a:ext cx="268387" cy="14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dministrator\Desktop\新建文件夹 (6)\01.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53900">
            <a:off x="-1321641" y="1892482"/>
            <a:ext cx="175291" cy="26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C:\Users\Administrator\Desktop\Redocn_2012022513504076.png"/>
          <p:cNvPicPr>
            <a:picLocks noChangeAspect="1" noChangeArrowheads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 bwMode="auto">
          <a:xfrm>
            <a:off x="-1749604" y="658106"/>
            <a:ext cx="224926" cy="17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Administrator\Desktop\新建文件夹 (6)\01.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627538" y="2648790"/>
            <a:ext cx="137701" cy="20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istrator\Desktop\新建文件夹 (6)\01.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47395">
            <a:off x="-343269" y="712273"/>
            <a:ext cx="189639" cy="20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19302">
            <a:off x="-937544" y="1494056"/>
            <a:ext cx="194121" cy="13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istrator\Desktop\新建文件夹 (6)\01.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47395">
            <a:off x="-1423389" y="-625337"/>
            <a:ext cx="189639" cy="20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1806" y="833569"/>
            <a:ext cx="268387" cy="14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19302">
            <a:off x="-1315623" y="2443123"/>
            <a:ext cx="194121" cy="13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C:\Users\Administrator\Desktop\1445537preview4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68310">
            <a:off x="-1608730" y="-47361"/>
            <a:ext cx="216875" cy="13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 descr="C:\Users\Administrator\Desktop\Redocn_2012022513504076.png"/>
          <p:cNvPicPr>
            <a:picLocks noChangeAspect="1" noChangeArrowheads="1"/>
          </p:cNvPicPr>
          <p:nvPr/>
        </p:nvPicPr>
        <p:blipFill rotWithShape="1">
          <a:blip r:embed="rId9" cstate="screen"/>
          <a:srcRect/>
          <a:stretch>
            <a:fillRect/>
          </a:stretch>
        </p:blipFill>
        <p:spPr bwMode="auto">
          <a:xfrm>
            <a:off x="-2334570" y="1810234"/>
            <a:ext cx="224926" cy="17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9603" y="1406874"/>
            <a:ext cx="268387" cy="14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4951" y="1666219"/>
            <a:ext cx="268387" cy="14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-1981893" y="2447927"/>
            <a:ext cx="828675" cy="8270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-1569144" y="-1106486"/>
            <a:ext cx="830262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-1153218" y="1055688"/>
            <a:ext cx="828675" cy="8255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-1569143" y="5341939"/>
            <a:ext cx="833437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-1569143" y="6648451"/>
            <a:ext cx="833437" cy="82391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0" name="Oval 69"/>
          <p:cNvSpPr>
            <a:spLocks noChangeAspect="1" noChangeArrowheads="1"/>
          </p:cNvSpPr>
          <p:nvPr/>
        </p:nvSpPr>
        <p:spPr bwMode="auto">
          <a:xfrm>
            <a:off x="-3639243" y="1516063"/>
            <a:ext cx="744537" cy="74453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1" name="Oval 70"/>
          <p:cNvSpPr>
            <a:spLocks noChangeArrowheads="1"/>
          </p:cNvSpPr>
          <p:nvPr/>
        </p:nvSpPr>
        <p:spPr bwMode="auto">
          <a:xfrm>
            <a:off x="-3226493" y="-2036761"/>
            <a:ext cx="827087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2" name="Oval 71"/>
          <p:cNvSpPr>
            <a:spLocks noChangeArrowheads="1"/>
          </p:cNvSpPr>
          <p:nvPr/>
        </p:nvSpPr>
        <p:spPr bwMode="auto">
          <a:xfrm>
            <a:off x="-2812156" y="125414"/>
            <a:ext cx="830263" cy="82391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3" name="Oval 72"/>
          <p:cNvSpPr>
            <a:spLocks noChangeAspect="1" noChangeArrowheads="1"/>
          </p:cNvSpPr>
          <p:nvPr/>
        </p:nvSpPr>
        <p:spPr bwMode="auto">
          <a:xfrm>
            <a:off x="-3226494" y="4411663"/>
            <a:ext cx="666750" cy="660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4" name="Oval 73"/>
          <p:cNvSpPr>
            <a:spLocks noChangeArrowheads="1"/>
          </p:cNvSpPr>
          <p:nvPr/>
        </p:nvSpPr>
        <p:spPr bwMode="auto">
          <a:xfrm>
            <a:off x="-3226494" y="5716589"/>
            <a:ext cx="830262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5" name="Oval 74"/>
          <p:cNvSpPr>
            <a:spLocks noChangeArrowheads="1"/>
          </p:cNvSpPr>
          <p:nvPr/>
        </p:nvSpPr>
        <p:spPr bwMode="auto">
          <a:xfrm>
            <a:off x="-1981893" y="1622426"/>
            <a:ext cx="827087" cy="8255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6" name="Oval 75"/>
          <p:cNvSpPr>
            <a:spLocks noChangeArrowheads="1"/>
          </p:cNvSpPr>
          <p:nvPr/>
        </p:nvSpPr>
        <p:spPr bwMode="auto">
          <a:xfrm>
            <a:off x="-1154806" y="227014"/>
            <a:ext cx="830263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7" name="Oval 76"/>
          <p:cNvSpPr>
            <a:spLocks noChangeAspect="1" noChangeArrowheads="1"/>
          </p:cNvSpPr>
          <p:nvPr/>
        </p:nvSpPr>
        <p:spPr bwMode="auto">
          <a:xfrm>
            <a:off x="-3642419" y="692152"/>
            <a:ext cx="704850" cy="7000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8" name="Oval 77"/>
          <p:cNvSpPr>
            <a:spLocks noChangeArrowheads="1"/>
          </p:cNvSpPr>
          <p:nvPr/>
        </p:nvSpPr>
        <p:spPr bwMode="auto">
          <a:xfrm>
            <a:off x="-2815332" y="-703261"/>
            <a:ext cx="833438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9" name="Oval 78"/>
          <p:cNvSpPr>
            <a:spLocks noChangeArrowheads="1"/>
          </p:cNvSpPr>
          <p:nvPr/>
        </p:nvSpPr>
        <p:spPr bwMode="auto">
          <a:xfrm>
            <a:off x="-3226494" y="3997327"/>
            <a:ext cx="414337" cy="41433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0" name="Oval 128"/>
          <p:cNvSpPr>
            <a:spLocks noChangeArrowheads="1"/>
          </p:cNvSpPr>
          <p:nvPr/>
        </p:nvSpPr>
        <p:spPr bwMode="auto">
          <a:xfrm>
            <a:off x="-1981894" y="2447926"/>
            <a:ext cx="785812" cy="78581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1" name="Oval 129"/>
          <p:cNvSpPr>
            <a:spLocks noChangeArrowheads="1"/>
          </p:cNvSpPr>
          <p:nvPr/>
        </p:nvSpPr>
        <p:spPr bwMode="auto">
          <a:xfrm>
            <a:off x="-1569144" y="-1519237"/>
            <a:ext cx="830262" cy="8270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2" name="Oval 133"/>
          <p:cNvSpPr>
            <a:spLocks noChangeArrowheads="1"/>
          </p:cNvSpPr>
          <p:nvPr/>
        </p:nvSpPr>
        <p:spPr bwMode="auto">
          <a:xfrm>
            <a:off x="-1153219" y="1466852"/>
            <a:ext cx="417512" cy="41433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3" name="Oval 134"/>
          <p:cNvSpPr>
            <a:spLocks noChangeArrowheads="1"/>
          </p:cNvSpPr>
          <p:nvPr/>
        </p:nvSpPr>
        <p:spPr bwMode="auto">
          <a:xfrm>
            <a:off x="-1154806" y="5341939"/>
            <a:ext cx="823913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4" name="Oval 137"/>
          <p:cNvSpPr>
            <a:spLocks noChangeArrowheads="1"/>
          </p:cNvSpPr>
          <p:nvPr/>
        </p:nvSpPr>
        <p:spPr bwMode="auto">
          <a:xfrm>
            <a:off x="-1569143" y="6648451"/>
            <a:ext cx="833437" cy="82391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pic>
        <p:nvPicPr>
          <p:cNvPr id="46" name="Picture 3" descr="C:\Users\jsj\Desktop\00117dfff\00117\3.png"/>
          <p:cNvPicPr>
            <a:picLocks noChangeAspect="1" noChangeArrowheads="1"/>
          </p:cNvPicPr>
          <p:nvPr/>
        </p:nvPicPr>
        <p:blipFill rotWithShape="1">
          <a:blip r:embed="rId14" cstate="email"/>
          <a:srcRect/>
          <a:stretch>
            <a:fillRect/>
          </a:stretch>
        </p:blipFill>
        <p:spPr bwMode="auto">
          <a:xfrm>
            <a:off x="1993900" y="1896586"/>
            <a:ext cx="4406900" cy="2307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6372200" y="3217034"/>
            <a:ext cx="1415752" cy="338544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新郎：好幸福</a:t>
            </a:r>
            <a:endParaRPr lang="zh-CN" altLang="en-US" sz="1600" dirty="0">
              <a:solidFill>
                <a:schemeClr val="bg1"/>
              </a:solidFill>
              <a:latin typeface="方正中倩简体" pitchFamily="65" charset="-122"/>
              <a:ea typeface="方正中倩简体" pitchFamily="65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72200" y="3557960"/>
            <a:ext cx="1255452" cy="338544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新娘</a:t>
            </a:r>
            <a:r>
              <a:rPr lang="en-US" altLang="zh-CN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:</a:t>
            </a:r>
            <a:r>
              <a:rPr lang="zh-CN" altLang="en-US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好甜蜜</a:t>
            </a:r>
            <a:endParaRPr lang="zh-CN" altLang="en-US" sz="1600" dirty="0">
              <a:solidFill>
                <a:schemeClr val="bg1"/>
              </a:solidFill>
              <a:latin typeface="方正中倩简体" pitchFamily="65" charset="-122"/>
              <a:ea typeface="方正中倩简体" pitchFamily="65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372200" y="3898885"/>
            <a:ext cx="2010410" cy="33401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时间</a:t>
            </a:r>
            <a:r>
              <a:rPr lang="en-US" altLang="zh-CN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:</a:t>
            </a:r>
            <a:r>
              <a:rPr lang="en-US" altLang="zh-CN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2019</a:t>
            </a:r>
            <a:r>
              <a:rPr lang="zh-CN" altLang="en-US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年</a:t>
            </a:r>
            <a:r>
              <a:rPr lang="en-US" altLang="zh-CN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2</a:t>
            </a:r>
            <a:r>
              <a:rPr lang="zh-CN" altLang="en-US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月</a:t>
            </a:r>
            <a:r>
              <a:rPr lang="en-US" altLang="zh-CN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14</a:t>
            </a:r>
            <a:r>
              <a:rPr lang="zh-CN" altLang="en-US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日</a:t>
            </a:r>
            <a:endParaRPr lang="zh-CN" altLang="en-US" sz="1600" dirty="0">
              <a:solidFill>
                <a:schemeClr val="bg1"/>
              </a:solidFill>
              <a:latin typeface="方正中倩简体" pitchFamily="65" charset="-122"/>
              <a:ea typeface="方正中倩简体" pitchFamily="65" charset="-122"/>
            </a:endParaRPr>
          </a:p>
        </p:txBody>
      </p:sp>
      <p:pic>
        <p:nvPicPr>
          <p:cNvPr id="50" name="Picture 4" descr="C:\Users\jsj\Desktop\素材中国sccnn.png"/>
          <p:cNvPicPr>
            <a:picLocks noChangeAspect="1" noChangeArrowheads="1"/>
          </p:cNvPicPr>
          <p:nvPr/>
        </p:nvPicPr>
        <p:blipFill rotWithShape="1">
          <a:blip r:embed="rId15" cstate="email"/>
          <a:srcRect r="6630" b="19394"/>
          <a:stretch>
            <a:fillRect/>
          </a:stretch>
        </p:blipFill>
        <p:spPr bwMode="auto">
          <a:xfrm>
            <a:off x="6556969" y="1724150"/>
            <a:ext cx="2204090" cy="150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C:\Users\jsj\Desktop\素材中国sccnn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37" r="2262" b="64227"/>
          <a:stretch>
            <a:fillRect/>
          </a:stretch>
        </p:blipFill>
        <p:spPr bwMode="auto">
          <a:xfrm>
            <a:off x="350357" y="147830"/>
            <a:ext cx="1224038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04" descr="星光55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47" y="163606"/>
            <a:ext cx="646858" cy="95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超好听 - 婚礼背景音乐.mp3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5940152" y="-3620938"/>
            <a:ext cx="609600" cy="6096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ransition advClick="0" advTm="1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1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4" presetClass="emph" presetSubtype="0" fill="hold" grpId="1" nodeType="withEffect">
                                  <p:stCondLst>
                                    <p:cond delay="1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3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1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75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875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75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875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33333E-6 C 0.00712 -0.00309 0.01181 -0.00433 0.01806 -0.00988 C 0.01962 -0.01112 0.02066 -0.0142 0.02222 -0.01482 C 0.02622 -0.01667 0.03056 -0.01636 0.03472 -0.01729 C 0.04045 -0.0213 0.04167 -0.02284 0.04722 -0.0247 C 0.05278 -0.02655 0.06372 -0.02963 0.06372 -0.02963 C 0.08663 -0.02871 0.1092 -0.02933 0.13195 -0.02716 C 0.1415 -0.02624 0.15469 -0.01791 0.16389 -0.01482 C 0.17865 -0.00988 0.19358 -0.00649 0.20834 3.33333E-6 C 0.22379 0.02746 0.24236 0.04629 0.25834 0.0716 C 0.27101 0.09197 0.2849 0.10987 0.29861 0.12839 C 0.30174 0.13302 0.30469 0.1395 0.30816 0.14321 C 0.32587 0.16111 0.34584 0.17407 0.36528 0.18271 C 0.38733 0.18148 0.40104 0.19135 0.41667 0.17284 C 0.42014 0.15432 0.41111 0.1358 0.40278 0.12592 C 0.39948 0.11697 0.40156 0.11975 0.39722 0.11604 " pathEditMode="relative" ptsTypes="fffffffffffffffA">
                                      <p:cBhvr>
                                        <p:cTn id="8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00185 C 0.00781 -0.01542 0.01997 -0.02652 0.03091 -0.03392 C 0.03872 -0.03916 0.04775 -0.04256 0.05504 -0.04965 C 0.05764 -0.05211 0.05955 -0.05612 0.06198 -0.05859 C 0.08091 -0.07709 0.06858 -0.06291 0.08299 -0.07462 C 0.08698 -0.07802 0.09063 -0.08326 0.09497 -0.08542 C 0.10695 -0.09128 0.11962 -0.09436 0.13195 -0.09775 C 0.154 -0.09652 0.16164 -0.0959 0.179 -0.09251 C 0.19237 -0.08634 0.20678 -0.08542 0.21997 -0.07832 C 0.24688 -0.06414 0.27188 -0.0404 0.29896 -0.02683 C 0.32049 -0.01573 0.3408 -0.01049 0.36303 -0.0037 C 0.38751 0.0037 0.41112 0.01757 0.43594 0.02127 C 0.48126 0.04286 0.49775 0.03361 0.5599 0.03361 " pathEditMode="relative" rAng="0" ptsTypes="ffffffffffffA">
                                      <p:cBhvr>
                                        <p:cTn id="9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38" y="-2559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5348E-6 C 0.03993 0.00062 0.08003 0.00062 0.11996 0.00186 C 0.13576 0.00217 0.15052 0.01143 0.16597 0.01421 C 0.17934 0.02503 0.19392 0.02564 0.20798 0.03213 C 0.21805 0.03677 0.22691 0.04665 0.23698 0.05005 C 0.24114 0.05592 0.24444 0.05716 0.24896 0.06055 C 0.26805 0.08774 0.29375 0.09824 0.31597 0.114 C 0.32118 0.11771 0.32604 0.12203 0.33107 0.12636 C 0.33298 0.12821 0.33489 0.13006 0.33698 0.13161 C 0.34184 0.13531 0.34722 0.13624 0.35208 0.14057 C 0.36198 0.14952 0.37031 0.16343 0.38003 0.17269 C 0.39097 0.1832 0.40208 0.19401 0.41302 0.20451 C 0.4309 0.22212 0.40694 0.2005 0.425 0.22027 C 0.43142 0.22707 0.43923 0.23417 0.44601 0.24004 C 0.46354 0.2558 0.48212 0.26506 0.5 0.27927 C 0.5066 0.28453 0.52205 0.28792 0.52708 0.29688 " pathEditMode="relative" rAng="0" ptsTypes="fffffffffffffffA">
                                      <p:cBhvr>
                                        <p:cTn id="9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54" y="14829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3426E-6 C 0.00382 -0.00495 0.00695 -0.00649 0.01094 -0.01082 C 0.01528 -0.01545 0.01962 -0.02441 0.02396 -0.02842 C 0.03941 -0.04294 0.0559 -0.04851 0.07309 -0.05159 C 0.19531 -0.05005 0.31545 -0.04758 0.43802 -0.04634 C 0.4474 -0.0414 0.45729 -0.03955 0.46702 -0.03738 C 0.50851 -0.01699 0.54618 -0.02132 0.59097 -0.02132 " pathEditMode="relative" rAng="0" ptsTypes="ffffffA">
                                      <p:cBhvr>
                                        <p:cTn id="9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49" y="-2595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15 -0.03022 C 0.05903 -0.01696 0.10295 -0.03299 0.14618 -0.02498 C 0.15886 -0.01912 0.17205 -0.01419 0.1849 -0.01079 C 0.19601 -0.00802 0.20573 -0.00185 0.21702 8.54147E-7 C 0.22813 0.00401 0.22309 0.00247 0.23212 0.00524 C 0.23889 0.00987 0.24618 0.01017 0.25313 0.01418 C 0.26111 0.01881 0.26823 0.02436 0.27604 0.02991 C 0.28646 0.04502 0.29896 0.05674 0.31111 0.06722 C 0.31563 0.07123 0.3217 0.08048 0.32518 0.08511 C 0.33386 0.09682 0.34462 0.10577 0.354 0.11532 C 0.36337 0.12427 0.36493 0.12735 0.37309 0.13845 C 0.37882 0.14647 0.38594 0.15109 0.39202 0.15788 C 0.39913 0.16589 0.40573 0.1733 0.41302 0.181 C 0.41736 0.18563 0.42066 0.19149 0.42518 0.19519 C 0.43125 0.20598 0.43907 0.21677 0.44618 0.22541 C 0.45052 0.23065 0.45191 0.23589 0.45712 0.23774 C 0.46493 0.24853 0.47205 0.26025 0.48108 0.26796 C 0.48646 0.27814 0.49514 0.27999 0.50104 0.28924 C 0.50799 0.30003 0.51094 0.30866 0.52014 0.31236 C 0.52466 0.31668 0.53143 0.31853 0.53507 0.32501 " pathEditMode="relative" ptsTypes="fffffffffffffffffffA">
                                      <p:cBhvr>
                                        <p:cTn id="9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6.17856E-8 C 0.01858 -0.0241 0.0441 -0.02471 0.06806 -0.03213 C 0.10972 -0.02842 0.11233 -0.02935 0.14028 -0.02224 C 0.17708 0.00958 0.22066 0.02935 0.26337 0.04943 C 0.29792 0.06518 0.32865 0.09175 0.36545 0.10133 C 0.40208 0.10009 0.43854 0.09855 0.47535 0.09855 " pathEditMode="relative" rAng="0" ptsTypes="fffffA">
                                      <p:cBhvr>
                                        <p:cTn id="9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67" y="346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475 -0.10586 C -0.14062 -0.10864 -0.11545 -0.11327 -0.09184 -0.12284 C -0.06163 -0.13519 -0.10607 -0.1213 -0.06163 -0.13395 C -0.05798 -0.13488 -0.05052 -0.13704 -0.05052 -0.13673 C 0.00296 -0.13611 0.05643 -0.1358 0.1099 -0.13395 C 0.12327 -0.13364 0.13646 -0.12654 0.14948 -0.12284 C 0.15591 -0.12099 0.16858 -0.11728 0.16858 -0.11698 C 0.18368 -0.10803 0.17535 -0.1142 0.19393 -0.09753 C 0.19792 -0.09414 0.20261 -0.09475 0.2066 -0.09167 C 0.21424 -0.08611 0.22101 -0.07716 0.22882 -0.07191 C 0.26268 -0.04938 0.2941 -0.02901 0.32414 0.0071 C 0.33212 0.02839 0.32118 0.00309 0.33368 0.01821 C 0.33525 0.02006 0.33542 0.02469 0.33681 0.02685 C 0.3408 0.03333 0.34532 0.03827 0.34948 0.04414 C 0.35278 0.04876 0.35573 0.05864 0.35903 0.06389 C 0.36927 0.07994 0.38039 0.09383 0.3908 0.10957 C 0.40105 0.12376 0.41129 0.14105 0.42414 0.14907 C 0.45157 0.18673 0.41459 0.13796 0.43993 0.16574 C 0.45973 0.18765 0.44566 0.17839 0.45747 0.18518 C 0.46146 0.19228 0.46737 0.20062 0.47014 0.21049 C 0.47414 0.225 0.4783 0.24074 0.48438 0.25278 C 0.49914 0.28179 0.4915 0.26204 0.50035 0.28395 C 0.50625 0.29846 0.51233 0.31914 0.52101 0.32901 C 0.52466 0.34907 0.52223 0.34105 0.52726 0.35432 C 0.52934 0.36883 0.53299 0.38302 0.53681 0.39691 C 0.53421 0.42068 0.53438 0.41265 0.53681 0.44784 C 0.5382 0.46697 0.54792 0.47376 0.55591 0.48179 C 0.57657 0.50247 0.54566 0.47716 0.57014 0.49876 C 0.57483 0.50278 0.57969 0.50586 0.58438 0.50988 C 0.57761 0.51389 0.58125 0.51265 0.57327 0.51265 " pathEditMode="relative" rAng="0" ptsTypes="fffffffffffffffffffffffffffffA">
                                      <p:cBhvr>
                                        <p:cTn id="10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465" y="29444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57 -0.03059 C 0.1566 0.04664 0.3007 -0.02688 0.43768 -0.02503 C 0.47552 -0.02441 0.51337 0.00926 0.55035 0.0173 C 0.55973 0.02903 0.5632 0.04881 0.57101 0.06271 C 0.58056 0.08001 0.5974 0.10565 0.61059 0.11337 C 0.61615 0.12326 0.62361 0.12975 0.63125 0.13314 C 0.63334 0.135 0.63542 0.13747 0.63768 0.13901 C 0.63976 0.14025 0.64184 0.14025 0.64393 0.14179 C 0.64532 0.14303 0.64584 0.14612 0.64723 0.14735 C 0.65018 0.14983 0.65677 0.15291 0.65677 0.15291 C 0.66302 0.16496 0.66893 0.17825 0.67413 0.19246 C 0.67952 0.20667 0.67518 0.19956 0.679 0.21223 C 0.68559 0.23478 0.69254 0.26166 0.70278 0.27988 C 0.70452 0.28977 0.70313 0.28637 0.70591 0.29131 " pathEditMode="relative" ptsTypes="fffffffffffffA">
                                      <p:cBhvr>
                                        <p:cTn id="10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6 -1.3876E-7 C 0.00452 -0.00586 0.00869 -0.00832 0.01407 -0.01048 C 0.07258 -0.06475 0.07501 -0.03207 0.18508 -0.03361 C 0.19706 -0.04224 0.21216 -0.04564 0.22501 -0.04779 C 0.24844 -0.05828 0.26511 -0.05057 0.2941 -0.04964 C 0.3014 -0.0481 0.30886 -0.04687 0.31615 -0.0444 C 0.32813 -0.04039 0.33872 -0.03238 0.35087 -0.03022 C 0.36841 -0.0222 0.38629 -0.01573 0.40417 -0.01233 C 0.4139 -0.00709 0.42206 -0.00339 0.43212 -0.00185 C 0.44046 0.00216 0.44862 0.00524 0.45712 0.00709 C 0.46494 0.0111 0.46268 0.01049 0.47015 0.01264 C 0.47449 0.01388 0.48317 0.01604 0.48317 0.01604 C 0.50122 0.02559 0.52067 0.02868 0.53907 0.03731 C 0.57362 0.03608 0.58421 0.0333 0.61216 0.03022 C 0.61494 0.02837 0.61754 0.02714 0.62015 0.02498 " pathEditMode="relative" ptsTypes="ffffffffffffffA">
                                      <p:cBhvr>
                                        <p:cTn id="10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93 -0.03059 C 0.06041 -0.0346 0.08333 -0.04047 0.10729 -0.04758 C 0.15069 -0.04665 0.19409 -0.04634 0.2375 -0.0448 C 0.25503 -0.04418 0.26996 -0.0346 0.28663 -0.02781 C 0.30243 -0.02132 0.32014 -0.02101 0.33593 -0.01947 C 0.3776 -0.00804 0.4184 0.01266 0.45972 0.02595 C 0.47118 0.02965 0.48316 0.03089 0.49462 0.03429 C 0.50243 0.04139 0.50972 0.04325 0.5184 0.04572 C 0.53107 0.06086 0.54479 0.06827 0.55816 0.0797 C 0.57691 0.09515 0.59479 0.11584 0.61371 0.13036 C 0.62118 0.13623 0.6493 0.15014 0.65816 0.16157 C 0.6618 0.16651 0.6658 0.17053 0.66927 0.17578 C 0.675 0.18412 0.67621 0.19431 0.6835 0.19833 C 0.68784 0.20667 0.69132 0.21625 0.69618 0.22366 C 0.70295 0.23416 0.71024 0.24343 0.71684 0.25455 C 0.72014 0.27247 0.72153 0.29132 0.72639 0.30831 C 0.72934 0.33982 0.71962 0.40994 0.74705 0.40994 " pathEditMode="relative" ptsTypes="ffffffffffffffffA">
                                      <p:cBhvr>
                                        <p:cTn id="10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-2.177E-6 C 0.00607 -0.00308 -0.00018 0.00092 0.00694 -0.00833 C 0.0118 -0.01511 0.01805 -0.02189 0.02395 -0.02467 C 0.03246 -0.03546 0.0427 -0.03762 0.0519 -0.04595 C 0.06909 -0.06167 0.08749 -0.07339 0.10399 -0.09189 C 0.11423 -0.10361 0.12465 -0.11563 0.13489 -0.12766 C 0.14687 -0.14154 0.13506 -0.13136 0.14687 -0.14339 C 0.15468 -0.1514 0.16301 -0.1548 0.17117 -0.16158 C 0.17395 -0.16374 0.17603 -0.16806 0.17899 -0.17021 C 0.18315 -0.1733 0.19635 -0.17854 0.19999 -0.18101 C 0.22013 -0.19303 0.2401 -0.20413 0.26093 -0.21277 C 0.27204 -0.2177 0.28194 -0.23003 0.29287 -0.23589 C 0.30485 -0.24237 0.3184 -0.24268 0.3309 -0.24453 C 0.36249 -0.24391 0.39426 -0.24391 0.42586 -0.24299 C 0.43662 -0.24268 0.44235 -0.23188 0.45086 -0.22356 C 0.4651 -0.20907 0.4835 -0.19642 0.49687 -0.18101 C 0.5052 -0.17114 0.51388 -0.16189 0.52291 -0.15449 C 0.52517 -0.14801 0.52742 -0.14431 0.5309 -0.13999 C 0.53402 -0.13167 0.53541 -0.11995 0.53992 -0.11317 C 0.54478 -0.10577 0.5526 -0.10207 0.55798 -0.09559 C 0.56857 -0.08357 0.57829 -0.06476 0.58992 -0.05489 C 0.60329 -0.04317 0.61735 -0.03546 0.62985 -0.02097 C 0.63176 -0.01449 0.63124 -0.01357 0.63489 -0.01048 C 0.63593 -0.00956 0.63801 -0.00833 0.63801 -0.00833 " pathEditMode="relative" ptsTypes="fffffffffffffffffffffffA">
                                      <p:cBhvr>
                                        <p:cTn id="10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85185E-6 C 0.03507 0.09352 0.1066 0.09877 0.1625 0.11852 C 0.18611 0.11728 0.20973 0.11759 0.23334 0.11482 C 0.25938 0.11173 0.28438 0.09105 0.31042 0.08889 C 0.35191 0.0858 0.39375 0.08642 0.43525 0.08519 C 0.47257 0.07407 0.50799 0.07284 0.54566 0.07037 C 0.54861 0.06914 0.55122 0.06821 0.55417 0.06667 C 0.55834 0.06451 0.56667 0.05926 0.56667 0.05926 C 0.58386 0.0608 0.60313 0.05278 0.61858 0.06667 C 0.6349 0.08117 0.64688 0.1108 0.66459 0.11852 C 0.6665 0.12099 0.66858 0.12377 0.67066 0.12593 C 0.67361 0.1287 0.67639 0.13056 0.67917 0.13333 C 0.69653 0.15278 0.71094 0.17623 0.73125 0.18519 C 0.74549 0.20216 0.76875 0.2037 0.78542 0.2037 " pathEditMode="relative" ptsTypes="fffffffffffffA">
                                      <p:cBhvr>
                                        <p:cTn id="110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74544E-6 C 0.01823 -0.0105 0.03681 -0.01575 0.05556 -0.02255 C 0.08837 -0.02101 0.11007 -0.01792 0.13959 -0.01143 C 0.154 -0.00278 0.16945 -0.00123 0.18421 0.00556 C 0.19219 0.00927 0.21563 0.02317 0.22379 0.02811 C 0.23108 0.03244 0.23716 0.04078 0.24445 0.04511 C 0.26129 0.07569 0.24132 0.04356 0.25695 0.05932 C 0.25886 0.06117 0.26007 0.06519 0.26198 0.06766 C 0.26875 0.07662 0.27605 0.08125 0.28421 0.08465 C 0.28907 0.09021 0.29462 0.0933 0.3 0.09886 C 0.31355 0.11369 0.29705 0.10257 0.30955 0.10998 C 0.31684 0.1245 0.32796 0.13747 0.33664 0.14952 C 0.33959 0.15354 0.34219 0.15879 0.34584 0.16095 C 0.35261 0.16466 0.35869 0.16775 0.36511 0.17238 C 0.37205 0.17146 0.37882 0.16991 0.38577 0.16929 C 0.3974 0.16806 0.40903 0.16806 0.42066 0.16651 C 0.43455 0.16466 0.44757 0.15261 0.46198 0.15261 " pathEditMode="relative" rAng="0" ptsTypes="ffffffffffffffffA">
                                      <p:cBhvr>
                                        <p:cTn id="112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0" y="7476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39722 0.11616 C 0.40521 0.10967 0.42049 0.10164 0.42882 0.09361 C 0.44306 0.07971 0.42865 0.08928 0.43993 0.08249 C 0.44445 0.07446 0.45139 0.0692 0.45747 0.0655 C 0.46372 0.05407 0.47118 0.05067 0.47969 0.04573 C 0.48715 0.03646 0.49618 0.03275 0.50504 0.02873 C 0.51893 0.0136 0.53333 0.0068 0.54948 0.0034 C 0.55729 -0.00154 0.56545 -0.00309 0.57327 -0.00803 C 0.60452 -0.00679 0.63629 -0.01174 0.66702 -0.00247 C 0.6809 0.00186 0.69445 0.00773 0.70833 0.01174 C 0.72136 0.01947 0.73438 0.02441 0.74792 0.02873 C 0.75868 0.03213 0.76702 0.03769 0.77813 0.03986 C 0.7974 0.04943 0.81736 0.0553 0.83681 0.06272 C 0.85226 0.06859 0.86719 0.07816 0.88281 0.08249 C 0.90972 0.09021 0.88004 0.07971 0.91146 0.08805 C 0.92535 0.09176 0.93906 0.09917 0.95278 0.10504 C 1.00886 0.10411 1.06493 0.10411 1.12101 0.10226 C 1.13438 0.10195 1.15018 0.09052 1.16389 0.08805 C 1.18038 0.08063 1.19913 0.07631 1.21458 0.06272 C 1.22518 0.05314 1.23264 0.038 1.24323 0.02873 C 1.25139 0.0136 1.26406 -0.00031 1.275 -0.00803 C 1.28542 -0.02656 1.27344 -0.00803 1.28611 -0.01946 C 1.29184 -0.02471 1.29653 -0.03243 1.30191 -0.03892 C 1.31059 -0.04973 1.31684 -0.06827 1.32413 -0.08155 C 1.32795 -0.10163 1.3224 -0.07568 1.33056 -0.10132 C 1.33386 -0.11183 1.33542 -0.12419 1.33837 -0.135 C 1.34236 -0.16465 1.34375 -0.17732 1.35104 -0.20296 C 1.35365 -0.21192 1.35434 -0.21995 1.35747 -0.22829 C 1.36111 -0.24837 1.3559 -0.22459 1.36389 -0.24529 C 1.36476 -0.24776 1.36458 -0.25115 1.36545 -0.25363 C 1.36893 -0.26382 1.37518 -0.27124 1.37813 -0.28205 C 1.37969 -0.28761 1.38125 -0.29348 1.38281 -0.29904 C 1.38351 -0.30182 1.38438 -0.30738 1.38438 -0.30738 L 1.38125 -0.29039 " pathEditMode="relative" ptsTypes="ffffffffffffffffffffffffffffffffAA">
                                      <p:cBhvr>
                                        <p:cTn id="11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599 0.03367 C 0.64584 0.05901 0.71094 0.08403 0.79479 0.08743 C 0.82292 0.09731 0.85052 0.10936 0.879 0.11554 C 0.88559 0.12388 0.89254 0.12357 0.89966 0.12975 C 0.90243 0.13222 0.90469 0.13655 0.90764 0.13809 C 0.91997 0.14489 0.93455 0.14489 0.94722 0.14952 C 0.97361 0.15941 0.99983 0.17238 1.02657 0.17763 C 1.10799 0.17485 1.16233 0.18165 1.23299 0.16095 C 1.25226 0.14674 1.2816 0.1418 1.30278 0.13253 C 1.32118 0.12481 1.33976 0.11708 1.35834 0.11029 C 1.36875 0.10596 1.37795 0.09886 1.38837 0.09577 C 1.39913 0.08959 1.40955 0.08187 1.42032 0.076 C 1.42622 0.0726 1.43351 0.07291 1.43907 0.06766 C 1.44879 0.05901 1.45764 0.0485 1.46788 0.04232 C 1.49566 0.00896 1.4974 0.01946 1.54097 0.01946 " pathEditMode="relative" ptsTypes="ffffffffffffffA">
                                      <p:cBhvr>
                                        <p:cTn id="11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2708 0.29688 C 0.5644 0.31635 0.60347 0.30368 0.64131 0.2941 C 0.64496 0.29194 0.64895 0.29132 0.65243 0.28854 C 0.65746 0.28484 0.66145 0.2802 0.66684 0.27711 C 0.67413 0.26846 0.68229 0.26846 0.69062 0.26599 C 0.70243 0.25085 0.71944 0.24684 0.7335 0.24313 C 0.74097 0.24159 0.75572 0.23757 0.75572 0.23757 C 0.77135 0.22861 0.78732 0.22645 0.80329 0.22058 C 0.81111 0.2178 0.81944 0.21131 0.82708 0.20946 C 0.83454 0.2076 0.83802 0.2073 0.84461 0.2039 C 0.85295 0.19957 0.86059 0.1903 0.8684 0.18413 C 0.87986 0.17517 0.89322 0.17424 0.90486 0.16714 C 0.91371 0.16157 0.921 0.15478 0.9302 0.15014 C 0.94774 0.13006 0.97048 0.12574 0.99062 0.12172 C 1.00329 0.11616 1.01562 0.11524 1.02864 0.11338 C 1.08003 0.11431 1.13124 0.11431 1.18263 0.11616 C 1.19392 0.11647 1.20659 0.1245 1.21753 0.12759 C 1.25729 0.13902 1.2967 0.15323 1.33663 0.16435 C 1.34791 0.173 1.35815 0.17331 1.36996 0.17826 C 1.37552 0.18536 1.37951 0.18567 1.38576 0.18969 C 1.39704 0.1971 1.40763 0.20606 1.41909 0.21224 C 1.43836 0.22243 1.41822 0.21255 1.43194 0.22367 C 1.43489 0.22614 1.43819 0.22738 1.44131 0.22923 C 1.44288 0.23016 1.44618 0.23201 1.44618 0.23201 C 1.4519 0.23942 1.46006 0.25333 1.46684 0.25734 C 1.4684 0.25981 1.47013 0.2629 1.47152 0.26599 C 1.47378 0.27093 1.47795 0.28298 1.47795 0.28298 C 1.4809 0.30337 1.49027 0.32005 1.49531 0.33921 C 1.49774 0.34848 1.49965 0.35805 1.50173 0.36763 C 1.50295 0.37319 1.50486 0.38462 1.50486 0.38462 C 1.50781 0.38308 1.51145 0.38246 1.51284 0.37566 C 1.5177 0.35187 1.51145 0.36423 1.51597 0.3562 " pathEditMode="relative" ptsTypes="fffffffffffffffffffffffffffffffA">
                                      <p:cBhvr>
                                        <p:cTn id="11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9445 -0.038 C 0.6033 -0.03213 0.59722 -0.0346 0.61181 -0.038 C 0.62604 -0.0414 0.63924 -0.04665 0.65313 -0.0519 C 0.67083 -0.0587 0.68924 -0.05993 0.70712 -0.06611 C 0.71719 -0.06951 0.72552 -0.07507 0.73576 -0.07754 C 0.74566 -0.0865 0.75799 -0.08804 0.7691 -0.09144 C 0.77587 -0.0936 0.78958 -0.09731 0.78958 -0.097 C 0.83247 -0.12264 0.88073 -0.1211 0.92465 -0.12264 C 0.93646 -0.12481 0.94774 -0.1279 0.95955 -0.13098 C 0.9684 -0.13624 0.97761 -0.13438 0.98646 -0.13963 C 1.01875 -0.13871 1.05104 -0.13871 1.08333 -0.13685 C 1.09705 -0.13624 1.11146 -0.12481 1.12465 -0.11986 C 1.1382 -0.11461 1.15104 -0.11152 1.16424 -0.10565 C 1.17465 -0.10102 1.18542 -0.10009 1.19601 -0.09731 C 1.21632 -0.09206 1.23611 -0.08063 1.25625 -0.07445 C 1.27639 -0.06827 1.2967 -0.0624 1.31667 -0.05468 C 1.3441 -0.05561 1.3717 -0.05592 1.39913 -0.05777 C 1.41806 -0.059 1.42899 -0.11152 1.44844 -0.11986 C 1.45816 -0.13129 1.45781 -0.14983 1.46111 -0.16775 C 1.46441 -0.18628 1.4691 -0.20451 1.47379 -0.2215 C 1.47778 -0.23633 1.48177 -0.24096 1.4849 -0.25826 C 1.48733 -0.27186 1.48854 -0.28081 1.49288 -0.29286 C 1.49566 -0.32283 1.49375 -0.35465 1.49757 -0.38523 C 1.49931 -0.39913 1.49948 -0.3979 1.50243 -0.41365 C 1.50347 -0.41921 1.50556 -0.43034 1.50556 -0.43003 " pathEditMode="relative" rAng="0" ptsTypes="ffffffffffffffffffffffffA">
                                      <p:cBhvr>
                                        <p:cTn id="12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56" y="-19339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3507 0.3253 C 0.60417 0.3806 0.66407 0.3463 0.74931 0.34507 C 0.76667 0.32159 0.74549 0.35187 0.76042 0.3253 C 0.76823 0.3114 0.77744 0.29873 0.78577 0.28575 C 0.79393 0.27278 0.80053 0.25919 0.81129 0.25424 C 0.83021 0.23355 0.84844 0.22922 0.86997 0.22057 C 0.88837 0.21285 0.90521 0.20543 0.92396 0.2008 C 0.93855 0.19246 0.95938 0.18195 0.97466 0.17825 C 0.98264 0.17145 0.99028 0.1662 0.99862 0.16126 C 1.00955 0.14828 0.99566 0.16311 1.01129 0.15292 C 1.01303 0.15168 1.01424 0.1489 1.01598 0.14735 C 1.02205 0.14179 1.03004 0.14056 1.03664 0.1387 C 1.04862 0.1316 1.0606 0.12944 1.0731 0.12758 C 1.0823 0.12388 1.0908 0.1211 1.10018 0.11893 C 1.10712 0.11584 1.11389 0.11368 1.12084 0.11059 C 1.16007 0.11152 1.2066 0.10318 1.24775 0.11893 C 1.26494 0.12542 1.28056 0.14427 1.29688 0.1557 C 1.31337 0.16713 1.32865 0.1733 1.34619 0.17825 C 1.35816 0.18165 1.3691 0.19122 1.38108 0.19524 C 1.39549 0.2079 1.41424 0.20945 1.43021 0.21501 C 1.43872 0.21408 1.4474 0.21532 1.45573 0.21223 C 1.45747 0.21161 1.4566 0.20636 1.4573 0.20358 C 1.45816 0.20049 1.46042 0.19524 1.46042 0.19524 " pathEditMode="relative" ptsTypes="ffffffffffffffffffffffA">
                                      <p:cBhvr>
                                        <p:cTn id="12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47535 0.09855 C 0.4842 0.08804 0.49514 0.08773 0.50555 0.08434 C 0.52482 0.07074 0.54479 0.06086 0.56423 0.04788 C 0.57621 0.03985 0.58732 0.02811 0.59913 0.01946 C 0.63003 -0.02842 0.67222 -0.05592 0.71024 -0.08218 C 0.72239 -0.08125 0.73455 -0.08156 0.7467 -0.0794 C 0.75052 -0.07878 0.75746 -0.07075 0.76111 -0.06796 C 0.77639 -0.05592 0.79201 -0.04387 0.80868 -0.03985 C 0.83455 -0.02441 0.86163 -0.02132 0.88802 -0.01112 C 0.91666 -0.00062 0.94618 0.01267 0.97535 0.01946 C 0.99271 0.02348 1.01024 0.02471 1.02778 0.02811 C 1.04271 0.0346 1.05364 0.03831 1.06736 0.05066 C 1.08142 0.06333 1.09496 0.10751 1.10868 0.12388 C 1.12101 0.13871 1.13264 0.15446 1.14514 0.16929 C 1.16198 0.18906 1.18003 0.19586 1.19757 0.21161 C 1.20243 0.21594 1.20677 0.22243 1.2118 0.22583 C 1.23055 0.23818 1.2526 0.24127 1.27222 0.24838 C 1.28819 0.25425 1.30347 0.26413 1.31979 0.26815 C 1.34305 0.27402 1.33212 0.26722 1.35625 0.27649 C 1.38316 0.28699 1.36406 0.28421 1.39114 0.2907 C 1.43385 0.3009 1.44601 0.29719 1.50069 0.29904 C 1.51232 0.30553 1.5151 0.32592 1.51823 0.34445 C 1.51979 0.35372 1.52048 0.36392 1.52291 0.37257 C 1.52309 0.37349 1.52396 0.37257 1.52448 0.37257 " pathEditMode="relative" ptsTypes="fffffffffffffffffffffffA">
                                      <p:cBhvr>
                                        <p:cTn id="12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7327 0.51266 C 0.65243 0.51081 0.7316 0.5105 0.81077 0.50711 C 0.82222 0.50649 0.82552 0.49723 0.83577 0.49044 C 0.86788 0.46914 0.89861 0.44137 0.93264 0.42933 C 0.95382 0.40093 0.97743 0.39723 1.00139 0.37933 C 1.02726 0.36019 1.05347 0.34291 1.07952 0.32377 C 1.13507 0.28273 1.18958 0.23705 1.24514 0.196 C 1.26545 0.18087 1.28715 0.171 1.30764 0.15711 C 1.34236 0.13334 1.37622 0.1034 1.41077 0.07933 C 1.48021 0.03118 1.42014 0.08211 1.47327 0.03489 C 1.4941 0.01637 1.51736 -0.01295 1.53577 -0.03734 C 1.54184 -0.04536 1.55052 -0.04382 1.55764 -0.04845 C 1.5724 -0.05832 1.58559 -0.06635 1.60139 -0.07067 C 1.61597 -0.07468 1.64514 -0.08178 1.64514 -0.08178 C 1.68993 -0.07993 1.73472 -0.07962 1.77952 -0.07623 C 1.80226 -0.07468 1.82066 -0.05246 1.84202 -0.04289 C 1.85208 -0.02499 1.84705 -0.02623 1.85452 -0.02623 " pathEditMode="relative" ptsTypes="ffffffffffffffffA">
                                      <p:cBhvr>
                                        <p:cTn id="12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7059 0.29104 C 0.73177 0.30648 0.76007 0.31728 0.78715 0.32438 C 0.80174 0.32839 0.8309 0.33549 0.8309 0.3358 C 0.87569 0.33364 0.92049 0.33333 0.96528 0.32993 C 1.00365 0.32716 1.04028 0.30216 1.07778 0.29104 C 1.08976 0.27685 1.09792 0.27376 1.11215 0.26882 C 1.16667 0.19598 1.08576 0.30216 1.13715 0.24104 C 1.14983 0.22592 1.16128 0.20463 1.17465 0.19104 C 1.18646 0.17901 1.20035 0.17067 1.21215 0.15771 C 1.26076 0.1037 1.30972 0.04938 1.35903 -0.00309 C 1.36389 -0.00834 1.36962 -0.00988 1.37465 -0.0142 C 1.38003 -0.01914 1.38524 -0.025 1.39028 -0.03087 C 1.41007 -0.05433 1.43073 -0.07778 1.44965 -0.10309 C 1.45312 -0.10772 1.45538 -0.11513 1.45903 -0.11976 C 1.46285 -0.1247 1.46771 -0.12624 1.47153 -0.13087 C 1.4934 -0.15679 1.50972 -0.17902 1.53403 -0.19754 C 1.53837 -0.20093 1.54201 -0.20679 1.54653 -0.20865 C 1.55677 -0.21266 1.56736 -0.21235 1.57778 -0.2142 C 1.67118 -0.25587 1.76875 -0.28056 1.86528 -0.28056 " pathEditMode="relative" rAng="0" ptsTypes="ffffffffffffffffffA">
                                      <p:cBhvr>
                                        <p:cTn id="12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969" y="-26358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61563 -0.00247 C 0.66407 -0.02904 0.65591 -0.01328 0.74098 -0.01112 C 0.75209 -0.00617 0.76493 -0.00339 0.77587 0.00309 C 0.78716 0.00958 0.79827 0.01792 0.80921 0.02564 C 0.84132 0.02194 0.82535 0.02657 0.85695 0.01143 C 0.88612 -0.00247 0.90799 -0.02996 0.93941 -0.03923 C 0.95191 -0.03676 0.96858 -0.03738 0.98073 -0.02533 C 1.00521 -0.00092 1.02726 0.03553 1.05539 0.04542 C 1.08316 0.07013 1.11268 0.07322 1.14254 0.08496 C 1.15018 0.08805 1.15712 0.0933 1.16476 0.09639 C 1.17014 0.09855 1.18073 0.10195 1.18073 0.10195 C 1.23681 0.10102 1.29289 0.10102 1.34896 0.09917 C 1.35816 0.09886 1.36754 0.08619 1.37587 0.0794 C 1.38924 0.06859 1.42223 0.04016 1.43143 0.02286 C 1.49063 -0.08866 1.42327 0.03182 1.45851 -0.03089 C 1.46823 -0.0658 1.46216 -0.04634 1.47761 -0.08742 C 1.47917 -0.09144 1.47952 -0.09669 1.48073 -0.10132 C 1.48525 -0.11893 1.49028 -0.135 1.49497 -0.1523 C 1.49705 -0.17547 1.50139 -0.19647 1.50139 -0.21995 L 1.4665 -0.17207 " pathEditMode="relative" ptsTypes="ffffffffffffffffffAA">
                                      <p:cBhvr>
                                        <p:cTn id="13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74705 0.40957 C 0.75625 0.42037 0.75833 0.4213 0.7658 0.43735 C 0.76823 0.44259 0.7691 0.44969 0.77205 0.45401 C 0.7757 0.45926 0.78056 0.46111 0.78455 0.46512 C 0.79393 0.47438 0.80365 0.48272 0.81268 0.4929 C 0.81702 0.49784 0.82049 0.50586 0.82518 0.50957 C 0.83004 0.51327 0.83559 0.51327 0.8408 0.51512 C 0.86181 0.53395 0.88351 0.55494 0.90643 0.56512 C 0.93038 0.56327 0.95434 0.56265 0.9783 0.55957 C 0.99323 0.55772 1.00747 0.54815 1.02205 0.5429 C 1.03455 0.53858 1.04757 0.53889 1.05955 0.53179 C 1.07518 0.52253 1.07656 0.52068 1.0908 0.51512 C 1.11094 0.5071 1.12726 0.49136 1.14705 0.48179 C 1.15538 0.47778 1.17205 0.47068 1.17205 0.47068 C 1.20504 0.43148 1.17552 0.46111 1.2158 0.43735 C 1.22917 0.42932 1.24045 0.41296 1.2533 0.40401 C 1.25833 0.40031 1.28837 0.39352 1.2908 0.3929 C 1.31667 0.37747 1.34254 0.37593 1.36893 0.36512 C 1.43646 0.33735 1.50243 0.33086 1.57205 0.32623 C 1.59722 0.31636 1.62188 0.30185 1.64705 0.2929 C 1.67083 0.28457 1.69531 0.28519 1.71893 0.27623 C 1.74219 0.26728 1.76389 0.25926 1.78768 0.25401 C 1.8533 0.25586 1.9191 0.25339 1.98455 0.25957 C 1.99636 0.2608 2.00729 0.27191 2.01893 0.27623 C 2.06563 0.29321 2.1 0.30185 2.14393 0.32623 C 2.21979 0.36821 2.10833 0.30093 2.18768 0.35957 C 2.20174 0.37006 2.21354 0.36667 2.22518 0.38735 " pathEditMode="relative" ptsTypes="ffffffffffffffffffffffffffA">
                                      <p:cBhvr>
                                        <p:cTn id="132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63802 -0.00803 C 0.66753 -0.0071 0.73003 -0.01513 0.76823 0.00308 C 0.77795 0.00771 0.79514 0.01666 0.80625 0.02006 C 0.81406 0.02253 0.83003 0.02592 0.83003 0.02623 C 0.84218 0.0321 0.85416 0.03673 0.86666 0.03981 C 0.88021 0.04691 0.89375 0.05 0.90781 0.05401 C 0.91041 0.05586 0.91302 0.05833 0.9158 0.05957 C 0.92153 0.06203 0.93333 0.06543 0.93333 0.06574 C 0.93958 0.07099 0.94653 0.07253 0.95225 0.07932 C 0.9625 0.09166 0.97378 0.10494 0.98559 0.11327 C 1.00347 0.13889 1.02274 0.15092 1.04444 0.1642 C 1.07847 0.18518 1.046 0.17407 1.06979 0.18086 C 1.08003 0.18703 1.08941 0.1892 1.1 0.19228 C 1.1092 0.19506 1.11771 0.20061 1.12691 0.2037 C 1.22587 0.20092 1.21059 0.20278 1.2651 0.19228 C 1.28159 0.1824 1.29913 0.18333 1.3158 0.17531 C 1.33385 0.16666 1.35104 0.15648 1.36979 0.15278 C 1.37934 0.14876 1.39114 0.14938 1.4 0.14136 C 1.40677 0.13518 1.41319 0.13055 1.42066 0.12747 C 1.42656 0.11636 1.42048 0.12531 1.43177 0.11882 C 1.43819 0.11512 1.44271 0.10617 1.44913 0.10185 C 1.45555 0.09074 1.46232 0.07994 1.46979 0.07099 C 1.47257 0.0642 1.47534 0.05401 1.4809 0.05401 " pathEditMode="relative" rAng="0" ptsTypes="ffffffffffffffffffffffA">
                                      <p:cBhvr>
                                        <p:cTn id="134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35" y="10216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76129 0.22253 C 0.82101 0.22376 0.88091 0.21975 0.94063 0.22623 C 0.97396 0.22994 0.99931 0.28889 1.03108 0.30123 C 1.03855 0.31173 1.04497 0.32623 1.0533 0.33117 C 1.06112 0.34846 1.05539 0.33642 1.0724 0.36111 C 1.07691 0.36759 1.08091 0.37623 1.08507 0.38364 C 1.08733 0.38765 1.09046 0.38827 1.09306 0.39105 C 1.10556 0.40586 1.11737 0.42376 1.12952 0.43981 C 1.13056 0.44105 1.14879 0.46697 1.1533 0.47346 C 1.16094 0.48426 1.1658 0.50123 1.17396 0.51111 C 1.18143 0.53796 1.17153 0.50617 1.18351 0.52994 C 1.18802 0.5392 1.19202 0.55031 1.19618 0.55988 C 1.19896 0.56667 1.20261 0.58271 1.20261 0.58302 C 1.20816 0.62222 1.23264 0.67253 1.24862 0.68796 C 1.25296 0.7037 1.25799 0.70771 1.26441 0.7179 C 1.27118 0.7287 1.2757 0.74537 1.28351 0.75154 C 1.29115 0.76975 1.29532 0.78271 1.30573 0.78889 C 1.31007 0.79969 1.31268 0.80494 1.31841 0.81142 C 1.32275 0.82253 1.3257 0.82592 1.33108 0.83395 C 1.34375 0.8537 1.325 0.82901 1.3375 0.84907 C 1.34323 0.85833 1.34844 0.86759 1.35487 0.8716 C 1.36615 0.89753 1.38368 0.91605 1.39931 0.92438 C 1.41181 0.92191 1.41997 0.92129 1.43108 0.91265 C 1.43785 0.90092 1.44462 0.89413 1.45174 0.88271 C 1.45504 0.87747 1.45938 0.87654 1.46285 0.8716 C 1.46719 0.86543 1.47136 0.85895 1.47552 0.85278 C 1.47865 0.84784 1.48351 0.83395 1.48351 0.83426 C 1.48802 0.80185 1.4816 0.84167 1.4882 0.81512 C 1.49341 0.79383 1.49618 0.76975 1.50105 0.74784 C 1.50261 0.72932 1.50712 0.71697 1.50886 0.69907 C 1.51007 0.68549 1.51094 0.67129 1.51216 0.65771 C 1.51355 0.6429 1.51997 0.61667 1.51997 0.61697 C 1.52136 0.58827 1.52414 0.5642 1.52639 0.53734 C 1.52813 0.51728 1.5283 0.49691 1.53108 0.47747 C 1.53056 0.42129 1.53039 0.36481 1.52952 0.30864 C 1.52917 0.27901 1.53073 0.24784 1.51841 0.23364 " pathEditMode="relative" rAng="0" ptsTypes="fffffffffffffffffffffffffffffffffffA">
                                      <p:cBhvr>
                                        <p:cTn id="13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90" y="34938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46198 0.15262 C 0.4816 0.15354 0.50104 0.15385 0.52066 0.1554 C 0.53264 0.15632 0.54011 0.17733 0.55087 0.18351 C 0.56077 0.19525 0.57153 0.211 0.58264 0.21749 C 0.58959 0.22707 0.59809 0.23788 0.60643 0.24282 C 0.60799 0.24468 0.60938 0.24715 0.61111 0.24869 C 0.61268 0.24993 0.61459 0.24993 0.61597 0.25147 C 0.62049 0.25642 0.62396 0.26476 0.62865 0.26847 C 0.64288 0.28113 0.65729 0.28947 0.67309 0.2938 C 0.6809 0.29874 0.68872 0.29998 0.69688 0.30214 C 0.75139 0.30152 0.8059 0.30214 0.86042 0.29936 C 0.87014 0.29936 0.88698 0.28978 0.89688 0.28824 C 0.90747 0.28453 0.91788 0.27681 0.92865 0.27403 C 0.94636 0.2697 0.96354 0.26229 0.98108 0.25703 C 0.99688 0.24777 1.01007 0.2453 1.02709 0.24282 C 1.0375 0.23819 1.04827 0.23479 1.05886 0.2317 C 1.08924 0.21008 1.13143 0.20853 1.16354 0.2005 C 1.17639 0.19309 1.18993 0.19 1.2033 0.1866 C 1.26684 0.18753 1.33021 0.18753 1.39375 0.18938 C 1.41997 0.19 1.44688 0.2107 1.47309 0.21471 C 1.48299 0.21904 1.49132 0.22305 1.50156 0.22305 " pathEditMode="relative" ptsTypes="ffffffffffffffffffffA">
                                      <p:cBhvr>
                                        <p:cTn id="13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384 0.61111 C 0.3092 0.59788 0.38571 0.54921 0.43783 0.5321 C 0.48994 0.51464 0.51315 0.60952 0.59633 0.50705 C 0.6795 0.40476 0.86572 0.03986 0.93665 -0.08307 " pathEditMode="fixed" rAng="0" ptsTypes="aaaa">
                                      <p:cBhvr>
                                        <p:cTn id="14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35" y="-3470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9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5" dur="3000" fill="hold"/>
                                        <p:tgtEl>
                                          <p:spTgt spid="2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0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26011 0.30393 C 0.31878 0.30252 0.54057 0.33955 0.61429 0.29599 C 0.688 0.25208 0.66855 0.0974 0.70219 0.04167 C 0.73571 -0.01406 0.77322 -0.0197 0.81588 -0.03893 C 0.85854 -0.0578 0.90141 -0.02059 0.95794 -0.07279 C 1.01446 -0.125 1.11418 -0.29413 1.15534 -0.35251 " pathEditMode="fixed" rAng="0" ptsTypes="aaaaaa">
                                      <p:cBhvr>
                                        <p:cTn id="147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56" y="-3104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6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0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6" presetClass="emph" presetSubtype="0" repeatCount="indefinite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52" dur="5500" fill="hold"/>
                                        <p:tgtEl>
                                          <p:spTgt spid="2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0" presetClass="pat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27774 0.53382 C 0.35543 0.49731 0.63987 0.32941 0.74561 0.31477 C 0.85135 0.30013 0.84554 0.40525 0.91227 0.44616 C 0.979 0.48708 1.07539 0.54158 1.14589 0.5601 C 1.21638 0.57861 1.296 0.55763 1.33544 0.55692 " pathEditMode="fixed" rAng="0" ptsTypes="aaaaa">
                                      <p:cBhvr>
                                        <p:cTn id="15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80" y="-945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3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7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6" presetClass="emph" presetSubtype="0" repeatCount="indefinite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59" dur="5000" fill="hold"/>
                                        <p:tgtEl>
                                          <p:spTgt spid="2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0" presetID="0" presetClass="pat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28482 0.6425 C 0.34575 0.63862 0.56647 0.60246 0.65254 0.61904 C 0.73862 0.63562 0.74893 0.74567 0.80148 0.74179 C 0.85403 0.73791 0.90185 0.6164 0.96782 0.59576 C 1.0338 0.57513 1.14975 0.6134 1.19757 0.61798 " pathEditMode="fixed" rAng="0" ptsTypes="aaaaa">
                                      <p:cBhvr>
                                        <p:cTn id="16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37" y="17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0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6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4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6" presetClass="emph" presetSubtype="0" repeatCount="indefinite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66" dur="5900" fill="hold"/>
                                        <p:tgtEl>
                                          <p:spTgt spid="2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0" presetClass="pat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26011 0.34003 C 0.32426 0.30705 0.52961 0.18659 0.64255 0.14232 C 0.75549 0.09805 0.858 0.09382 0.9373 0.07459 C 1.0165 0.05537 1.08033 0.03668 1.11794 0.0268 " pathEditMode="fixed" rAng="0" ptsTypes="aaaa">
                                      <p:cBhvr>
                                        <p:cTn id="16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86" y="-15661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1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2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3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2"/>
                                            </p:cond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4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589 0.56729 C 0.32125 0.55406 0.39776 0.50538 0.44988 0.48827 C 0.50199 0.47081 0.54626 0.52637 0.60838 0.46323 C 0.67049 0.40009 0.71573 0.15406 0.82275 0.10997 C 0.92978 0.06588 1.16114 0.18016 1.25022 0.1985 " pathEditMode="fixed" rAng="0" ptsTypes="aaaaa">
                                      <p:cBhvr>
                                        <p:cTn id="1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711" y="-2507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4"/>
                                            </p:cond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6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8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0" dur="3000" fill="hold"/>
                                        <p:tgtEl>
                                          <p:spTgt spid="3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0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48136 0.28087 C 0.54003 0.27945 0.76183 0.31649 0.83554 0.27293 C 0.90926 0.22901 0.88981 0.07434 0.92344 0.01861 C 0.95697 -0.03712 0.99447 -0.04277 1.03713 -0.06199 C 1.07979 -0.08086 1.12267 -0.04365 1.17919 -0.09585 C 1.23571 -0.14806 1.33543 -0.31719 1.37659 -0.37557 " pathEditMode="fixed" rAng="0" ptsTypes="aaaaaa">
                                      <p:cBhvr>
                                        <p:cTn id="182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56" y="-3104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1"/>
                                            </p:cond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5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6" presetID="6" presetClass="emph" presetSubtype="0" repeatCount="indefinite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87" dur="5500" fill="hold"/>
                                        <p:tgtEl>
                                          <p:spTgt spid="3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0" presetClass="pat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44216 0.55211 C 0.51985 0.5156 0.80429 0.3477 0.91003 0.33306 C 1.01577 0.31843 1.04037 0.50855 1.07669 0.46446 C 1.11312 0.42037 1.09453 0.14012 1.1286 0.06834 C 1.16288 -0.00327 1.23971 0.0052 1.2814 0.03447 C 1.32331 0.06375 1.35909 0.20044 1.37951 0.24418 " pathEditMode="fixed" rAng="0" ptsTypes="aaaaaa">
                                      <p:cBhvr>
                                        <p:cTn id="18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62" y="-277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8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2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3" presetID="6" presetClass="emph" presetSubtype="0" repeatCount="indefinite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4" dur="5000" fill="hold"/>
                                        <p:tgtEl>
                                          <p:spTgt spid="3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5" presetID="0" presetClass="pat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42291 0.726 C 0.48384 0.72212 0.71466 0.74893 0.79063 0.70255 C 0.86671 0.65616 0.83812 0.44805 0.87885 0.44805 C 0.91958 0.44805 0.99222 0.72177 1.03477 0.70255 C 1.07754 0.6835 1.08485 0.33394 1.13503 0.33376 C 1.18521 0.33359 1.29385 0.62495 1.33565 0.70149 " pathEditMode="fixed" rAng="0" ptsTypes="aaaaaa">
                                      <p:cBhvr>
                                        <p:cTn id="19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37" y="-1848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5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0" presetID="6" presetClass="emph" presetSubtype="0" repeatCount="indefinite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01" dur="5900" fill="hold"/>
                                        <p:tgtEl>
                                          <p:spTgt spid="3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02" presetID="0" presetClass="pat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42638 0.42931 C 0.49053 0.39633 0.69588 0.27587 0.80882 0.2316 C 0.92176 0.18733 1.02427 0.1831 1.10358 0.16388 C 1.18277 0.14465 1.2466 0.12596 1.28421 0.11608 " pathEditMode="fixed" rAng="0" ptsTypes="aaaa">
                                      <p:cBhvr>
                                        <p:cTn id="20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86" y="-15661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6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7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08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7"/>
                                            </p:cond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9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7351 0.64581 C 0.49887 0.63258 0.57677 0.62782 0.62749 0.5668 C 0.67821 0.50577 0.69444 0.38232 0.77761 0.27985 C 0.86078 0.17738 1.05367 0.02006 1.12631 -0.04837 " pathEditMode="fixed" rAng="0" ptsTypes="aaaa">
                                      <p:cBhvr>
                                        <p:cTn id="21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35" y="-3470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9"/>
                                            </p:cond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2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3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4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5" dur="3000" fill="hold"/>
                                        <p:tgtEl>
                                          <p:spTgt spid="3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16" presetID="0" presetClass="pat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50867 0.48568 C 0.58399 0.46751 0.85468 0.39132 0.96042 0.37668 C 1.06616 0.36204 1.07378 0.37545 1.1432 0.39802 C 1.21262 0.4206 1.30632 0.49344 1.37682 0.51196 C 1.44731 0.53047 1.52693 0.50949 1.56637 0.50878 " pathEditMode="fixed" rAng="0" ptsTypes="aaaaa">
                                      <p:cBhvr>
                                        <p:cTn id="21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80" y="-395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6"/>
                                            </p:cond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0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6" presetClass="emph" presetSubtype="0" repeatCount="indefinite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22" dur="5000" fill="hold"/>
                                        <p:tgtEl>
                                          <p:spTgt spid="3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2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2971 0.6597 C 0.55507 0.64648 0.63158 0.5978 0.68369 0.58069 C 0.73581 0.56323 0.76203 0.55194 0.84219 0.55565 C 0.92236 0.55935 1.05732 0.64701 1.16435 0.60291 C 1.27138 0.55882 1.41741 0.356 1.48404 0.29092 " pathEditMode="fixed" rAng="0" ptsTypes="aaaaa">
                                      <p:cBhvr>
                                        <p:cTn id="2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711" y="-1844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3"/>
                                            </p:cond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7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8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9" dur="3000" fill="hold"/>
                                        <p:tgtEl>
                                          <p:spTgt spid="3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30" presetID="0" presetClass="pat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61401 0.62737 C 0.69417 0.64219 0.98925 0.73055 1.09499 0.71591 C 1.20073 0.70127 1.21427 0.63496 1.24855 0.53972 C 1.28283 0.44431 1.26639 0.21538 1.30045 0.14342 C 1.33473 0.07199 1.41156 0.08046 1.45325 0.10974 C 1.49516 0.13901 1.53095 0.2757 1.55136 0.31944 " pathEditMode="fixed" rAng="0" ptsTypes="aaaaaa">
                                      <p:cBhvr>
                                        <p:cTn id="23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62" y="-2261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0"/>
                                            </p:cond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4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5" presetID="6" presetClass="emph" presetSubtype="0" repeatCount="indefinite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36" dur="5000" fill="hold"/>
                                        <p:tgtEl>
                                          <p:spTgt spid="3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37" presetID="0" presetClass="pat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55601 0.43328 C 0.62231 0.43574 0.84098 0.49236 0.95381 0.44809 C 1.06664 0.40382 1.15659 0.22252 1.2332 0.16784 C 1.30982 0.11317 1.37623 0.12992 1.41384 0.12005 " pathEditMode="fixed" rAng="0" ptsTypes="aaaa">
                                      <p:cBhvr>
                                        <p:cTn id="2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86" y="-13051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1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2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43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2"/>
                                            </p:cond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4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6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7" presetID="6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8" dur="3000" fill="hold"/>
                                        <p:tgtEl>
                                          <p:spTgt spid="4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49" presetID="0" presetClass="path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29267 0.1967 C 0.30363 0.23585 0.33597 0.37589 0.35843 0.43162 C 0.38089 0.48735 0.39679 0.52809 0.4272 0.53127 C 0.45761 0.53444 0.49823 0.46989 0.54089 0.45067 C 0.58355 0.43162 0.64298 0.45278 0.68295 0.4168 C 0.72303 0.38082 0.75215 0.30781 0.78117 0.23462 " pathEditMode="fixed" rAng="0" ptsTypes="aaaaaa">
                                      <p:cBhvr>
                                        <p:cTn id="250" dur="5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25" y="168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9"/>
                                            </p:cond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1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3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4" presetID="6" presetClass="emph" presetSubtype="0" repeatCount="indefinite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55" dur="5500" fill="hold"/>
                                        <p:tgtEl>
                                          <p:spTgt spid="4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56" presetID="0" presetClass="path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25905 0.45018 C 0.28452 0.44171 0.36006 0.38598 0.41358 0.39938 C 0.46709 0.41279 0.54392 0.57487 0.58024 0.53077 C 0.61667 0.48668 0.59808 0.20644 0.63214 0.13465 C 0.66642 0.06305 0.74326 0.07152 0.78495 0.10079 C 0.82675 0.13007 0.86264 0.26675 0.88306 0.31049 " pathEditMode="fixed" rAng="0" ptsTypes="aaaaaa">
                                      <p:cBhvr>
                                        <p:cTn id="257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95" y="-1312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6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8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0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1" presetID="6" presetClass="emph" presetSubtype="0" repeatCount="indefinite" fill="hold" grpId="2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262" dur="5000" fill="hold"/>
                                        <p:tgtEl>
                                          <p:spTgt spid="4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63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27537 0.68483 C 0.28633 0.63597 0.30685 0.45502 0.33941 0.39153 C 0.37197 0.32804 0.43 0.30388 0.47073 0.30388 C 0.51145 0.30388 0.5481 0.43844 0.58366 0.39153 C 0.61923 0.34462 0.65125 0.02134 0.68381 0.02275 C 0.71648 0.02416 0.75946 0.32134 0.77924 0.40017 " pathEditMode="fixed" rAng="0" ptsTypes="aaaaaa">
                                      <p:cBhvr>
                                        <p:cTn id="264" dur="59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88" y="-3317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3"/>
                                            </p:cond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5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7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8" presetID="6" presetClass="emph" presetSubtype="0" repeatCount="indefinite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69" dur="5900" fill="hold"/>
                                        <p:tgtEl>
                                          <p:spTgt spid="4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70" presetID="0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23652 0.37071 C 0.24222 0.3843 0.22438 0.45273 0.2708 0.45555 C 0.31722 0.45837 0.44918 0.40705 0.51484 0.38782 C 0.58039 0.3686 0.63326 0.3499 0.66431 0.34003 " pathEditMode="fixed" rAng="0" ptsTypes="aaaa">
                                      <p:cBhvr>
                                        <p:cTn id="27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82" y="2840"/>
                                    </p:animMotion>
                                  </p:childTnLst>
                                </p:cTn>
                              </p:par>
                              <p:par>
                                <p:cTn id="272" presetID="26" presetClass="emph" presetSubtype="0" repeatCount="4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4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5" presetID="6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76" dur="2000" fill="hold"/>
                                        <p:tgtEl>
                                          <p:spTgt spid="4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5"/>
                                            </p:cond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7" presetID="0" presetClass="pat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25103 0.62295 C 0.25737 0.62295 0.25458 0.62718 0.28703 0.62313 C 0.31948 0.61907 0.39116 0.64835 0.44553 0.59826 C 0.4998 0.54817 0.57792 0.37992 0.61284 0.32225 " pathEditMode="fixed" rAng="0" ptsTypes="aaaa">
                                      <p:cBhvr>
                                        <p:cTn id="27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85" y="-1377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7"/>
                                            </p:cond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3" dur="175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4" dur="875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 showWhenStopped="0">
                <p:cTn id="28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  <p:bldLst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7" grpId="0"/>
      <p:bldP spid="48" grpId="0"/>
      <p:bldP spid="49" grpId="0"/>
      <p:bldP spid="4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15" name="Oval 3"/>
          <p:cNvSpPr>
            <a:spLocks noChangeArrowheads="1"/>
          </p:cNvSpPr>
          <p:nvPr/>
        </p:nvSpPr>
        <p:spPr bwMode="auto">
          <a:xfrm>
            <a:off x="360434" y="257403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7343057" y="1492251"/>
            <a:ext cx="609682" cy="564696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8118905" y="4269241"/>
            <a:ext cx="609681" cy="565830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2244459" y="3806599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4595" y="823232"/>
            <a:ext cx="973918" cy="87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20" name="Picture 8" descr="a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344" y="2109107"/>
            <a:ext cx="1078855" cy="87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21" name="Picture 9" descr="a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306" y="2778125"/>
            <a:ext cx="689099" cy="56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22" name="Picture 10" descr="a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153" y="925286"/>
            <a:ext cx="689099" cy="56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323" name="Picture 11" descr="ax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898" y="565831"/>
            <a:ext cx="609682" cy="49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29" name="Rectangle 17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30" name="Rectangle 18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3331" name="Rectangle 19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9236" name="Group 20"/>
          <p:cNvGrpSpPr/>
          <p:nvPr/>
        </p:nvGrpSpPr>
        <p:grpSpPr bwMode="auto">
          <a:xfrm>
            <a:off x="7396817" y="257403"/>
            <a:ext cx="1762334" cy="1209997"/>
            <a:chOff x="0" y="0"/>
            <a:chExt cx="3606" cy="2670"/>
          </a:xfrm>
        </p:grpSpPr>
        <p:sp>
          <p:nvSpPr>
            <p:cNvPr id="9238" name="Text Box 21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9239" name="Text Box 22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2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</a:t>
              </a:r>
              <a:r>
                <a:rPr lang="zh-CN" altLang="en-US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2019</a:t>
              </a:r>
              <a:r>
                <a:rPr lang="zh-CN" altLang="en-US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 smtClean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9237" name="Text Box 23"/>
          <p:cNvSpPr txBox="1">
            <a:spLocks noChangeArrowheads="1"/>
          </p:cNvSpPr>
          <p:nvPr/>
        </p:nvSpPr>
        <p:spPr bwMode="auto">
          <a:xfrm>
            <a:off x="5791248" y="4577687"/>
            <a:ext cx="3182619" cy="392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100" dirty="0">
                <a:solidFill>
                  <a:srgbClr val="990000"/>
                </a:solidFill>
                <a:ea typeface="微软雅黑" panose="020B0503020204020204" pitchFamily="34" charset="-122"/>
              </a:rPr>
              <a:t>你我相遇是上天的安排</a:t>
            </a:r>
            <a:endParaRPr lang="zh-CN" altLang="en-US" sz="2100" dirty="0">
              <a:solidFill>
                <a:srgbClr val="990000"/>
              </a:solidFill>
              <a:ea typeface="微软雅黑" panose="020B0503020204020204" pitchFamily="34" charset="-122"/>
            </a:endParaRPr>
          </a:p>
        </p:txBody>
      </p:sp>
      <p:pic>
        <p:nvPicPr>
          <p:cNvPr id="28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6" cstate="email"/>
          <a:srcRect l="11758" t="4789" r="27180" b="11049"/>
          <a:stretch>
            <a:fillRect/>
          </a:stretch>
        </p:blipFill>
        <p:spPr bwMode="auto">
          <a:xfrm>
            <a:off x="38101" y="3637276"/>
            <a:ext cx="2198264" cy="133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133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13" dur="300" fill="hold"/>
                                        <p:tgtEl>
                                          <p:spTgt spid="133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98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23" dur="300" fill="hold"/>
                                        <p:tgtEl>
                                          <p:spTgt spid="133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98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33" dur="300" fill="hold"/>
                                        <p:tgtEl>
                                          <p:spTgt spid="133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98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43" dur="300" fill="hold"/>
                                        <p:tgtEl>
                                          <p:spTgt spid="133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98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7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7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7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7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299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ntr" presetSubtype="528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7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7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7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7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299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7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7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7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7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299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3" presetClass="entr" presetSubtype="528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7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7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7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7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299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7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7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7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7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299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4100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4100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3" dur="2000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1600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600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7" dur="3100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100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1500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500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1" dur="3800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800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2000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2000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5" dur="1400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1400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5" grpId="0" animBg="1"/>
      <p:bldP spid="13315" grpId="1" animBg="1"/>
      <p:bldP spid="13315" grpId="2" animBg="1"/>
      <p:bldP spid="13316" grpId="0" animBg="1"/>
      <p:bldP spid="13316" grpId="1" animBg="1"/>
      <p:bldP spid="13316" grpId="2" animBg="1"/>
      <p:bldP spid="13317" grpId="0" animBg="1"/>
      <p:bldP spid="13317" grpId="1" animBg="1"/>
      <p:bldP spid="13317" grpId="2" animBg="1"/>
      <p:bldP spid="13318" grpId="0" animBg="1"/>
      <p:bldP spid="13318" grpId="1" animBg="1"/>
      <p:bldP spid="13318" grpId="2" animBg="1"/>
      <p:bldP spid="13324" grpId="0" animBg="1"/>
      <p:bldP spid="13324" grpId="1" animBg="1"/>
      <p:bldP spid="13325" grpId="0" animBg="1"/>
      <p:bldP spid="13325" grpId="1" animBg="1"/>
      <p:bldP spid="13326" grpId="0" animBg="1"/>
      <p:bldP spid="13326" grpId="1" animBg="1"/>
      <p:bldP spid="13327" grpId="0" animBg="1"/>
      <p:bldP spid="13327" grpId="1" animBg="1"/>
      <p:bldP spid="13328" grpId="0" animBg="1"/>
      <p:bldP spid="13328" grpId="1" animBg="1"/>
      <p:bldP spid="13329" grpId="0" animBg="1"/>
      <p:bldP spid="13329" grpId="1" animBg="1"/>
      <p:bldP spid="13330" grpId="0" animBg="1"/>
      <p:bldP spid="13330" grpId="1" animBg="1"/>
      <p:bldP spid="13331" grpId="0" animBg="1"/>
      <p:bldP spid="1333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14347" name="Picture 11" descr="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153" y="1285875"/>
            <a:ext cx="1078855" cy="877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8" name="Picture 12" descr="a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834" y="2932339"/>
            <a:ext cx="1078856" cy="87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49" name="Picture 13" descr="a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331" y="1440090"/>
            <a:ext cx="689099" cy="56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50" name="Picture 14" descr="a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306" y="2365375"/>
            <a:ext cx="689099" cy="56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4351" name="Picture 15" descr="ax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510" y="2109107"/>
            <a:ext cx="609681" cy="495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52" name="Oval 16"/>
          <p:cNvSpPr>
            <a:spLocks noChangeArrowheads="1"/>
          </p:cNvSpPr>
          <p:nvPr/>
        </p:nvSpPr>
        <p:spPr bwMode="auto">
          <a:xfrm>
            <a:off x="747746" y="2932340"/>
            <a:ext cx="1551694" cy="1440089"/>
          </a:xfrm>
          <a:prstGeom prst="ellipse">
            <a:avLst/>
          </a:prstGeom>
          <a:solidFill>
            <a:srgbClr val="FFCC99">
              <a:alpha val="6117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53" name="Oval 17"/>
          <p:cNvSpPr>
            <a:spLocks noChangeArrowheads="1"/>
          </p:cNvSpPr>
          <p:nvPr/>
        </p:nvSpPr>
        <p:spPr bwMode="auto">
          <a:xfrm>
            <a:off x="7620408" y="3188608"/>
            <a:ext cx="1051975" cy="977446"/>
          </a:xfrm>
          <a:prstGeom prst="ellipse">
            <a:avLst/>
          </a:prstGeom>
          <a:solidFill>
            <a:srgbClr val="FFCC99">
              <a:alpha val="6117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54" name="Oval 18"/>
          <p:cNvSpPr>
            <a:spLocks noChangeArrowheads="1"/>
          </p:cNvSpPr>
          <p:nvPr/>
        </p:nvSpPr>
        <p:spPr bwMode="auto">
          <a:xfrm>
            <a:off x="7010726" y="1079500"/>
            <a:ext cx="609682" cy="565831"/>
          </a:xfrm>
          <a:prstGeom prst="ellipse">
            <a:avLst/>
          </a:prstGeom>
          <a:solidFill>
            <a:srgbClr val="FFCC99">
              <a:alpha val="6117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4355" name="Oval 19"/>
          <p:cNvSpPr>
            <a:spLocks noChangeArrowheads="1"/>
          </p:cNvSpPr>
          <p:nvPr/>
        </p:nvSpPr>
        <p:spPr bwMode="auto">
          <a:xfrm>
            <a:off x="803949" y="514804"/>
            <a:ext cx="498497" cy="462643"/>
          </a:xfrm>
          <a:prstGeom prst="ellipse">
            <a:avLst/>
          </a:prstGeom>
          <a:solidFill>
            <a:srgbClr val="FFCC99">
              <a:alpha val="6117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10260" name="Group 20"/>
          <p:cNvGrpSpPr/>
          <p:nvPr/>
        </p:nvGrpSpPr>
        <p:grpSpPr bwMode="auto">
          <a:xfrm>
            <a:off x="493610" y="257403"/>
            <a:ext cx="1762334" cy="1209997"/>
            <a:chOff x="0" y="0"/>
            <a:chExt cx="3606" cy="2670"/>
          </a:xfrm>
        </p:grpSpPr>
        <p:sp>
          <p:nvSpPr>
            <p:cNvPr id="10262" name="Text Box 21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0263" name="Text Box 22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2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2019.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0261" name="Text Box 23"/>
          <p:cNvSpPr txBox="1">
            <a:spLocks noChangeArrowheads="1"/>
          </p:cNvSpPr>
          <p:nvPr/>
        </p:nvSpPr>
        <p:spPr bwMode="auto">
          <a:xfrm>
            <a:off x="4784595" y="4476750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相互依偎，写下彼此的乐章</a:t>
            </a:r>
            <a:endParaRPr lang="zh-CN" altLang="en-US" sz="2100">
              <a:solidFill>
                <a:srgbClr val="990000"/>
              </a:solidFill>
              <a:ea typeface="微软雅黑" panose="020B0503020204020204" pitchFamily="34" charset="-122"/>
            </a:endParaRPr>
          </a:p>
        </p:txBody>
      </p:sp>
      <p:pic>
        <p:nvPicPr>
          <p:cNvPr id="27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6" cstate="email"/>
          <a:srcRect l="11758" t="4789" r="27180" b="11049"/>
          <a:stretch>
            <a:fillRect/>
          </a:stretch>
        </p:blipFill>
        <p:spPr bwMode="auto">
          <a:xfrm>
            <a:off x="38101" y="3637276"/>
            <a:ext cx="2198264" cy="133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143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4100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100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1600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600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31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100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15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3800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800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400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400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3" presetClass="entr" presetSubtype="52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7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7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7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7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299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7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7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7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700" fill="hold"/>
                                        <p:tgtEl>
                                          <p:spTgt spid="14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299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3" presetClass="entr" presetSubtype="528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7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7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7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700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299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3" presetClass="entr" presetSubtype="528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7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7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7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7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299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3" presetClass="entr" presetSubtype="528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7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7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7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7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1299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114" dur="300" fill="hold"/>
                                        <p:tgtEl>
                                          <p:spTgt spid="143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98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124" dur="300" fill="hold"/>
                                        <p:tgtEl>
                                          <p:spTgt spid="143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98"/>
                                        <p:tgtEl>
                                          <p:spTgt spid="143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134" dur="300" fill="hold"/>
                                        <p:tgtEl>
                                          <p:spTgt spid="143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298"/>
                                        <p:tgtEl>
                                          <p:spTgt spid="14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144" dur="300" fill="hold"/>
                                        <p:tgtEl>
                                          <p:spTgt spid="1435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298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  <p:bldP spid="14339" grpId="0" animBg="1"/>
      <p:bldP spid="14339" grpId="1" animBg="1"/>
      <p:bldP spid="14340" grpId="0" animBg="1"/>
      <p:bldP spid="14340" grpId="1" animBg="1"/>
      <p:bldP spid="14341" grpId="0" animBg="1"/>
      <p:bldP spid="14341" grpId="1" animBg="1"/>
      <p:bldP spid="14342" grpId="0" animBg="1"/>
      <p:bldP spid="14342" grpId="1" animBg="1"/>
      <p:bldP spid="14343" grpId="0" animBg="1"/>
      <p:bldP spid="14343" grpId="1" animBg="1"/>
      <p:bldP spid="14344" grpId="0" animBg="1"/>
      <p:bldP spid="14344" grpId="1" animBg="1"/>
      <p:bldP spid="14345" grpId="0" animBg="1"/>
      <p:bldP spid="14345" grpId="1" animBg="1"/>
      <p:bldP spid="14346" grpId="0" animBg="1"/>
      <p:bldP spid="14346" grpId="1" animBg="1"/>
      <p:bldP spid="14352" grpId="0" animBg="1"/>
      <p:bldP spid="14352" grpId="1" animBg="1"/>
      <p:bldP spid="14352" grpId="2" animBg="1"/>
      <p:bldP spid="14353" grpId="0" animBg="1"/>
      <p:bldP spid="14353" grpId="1" animBg="1"/>
      <p:bldP spid="14353" grpId="2" animBg="1"/>
      <p:bldP spid="14354" grpId="0" animBg="1"/>
      <p:bldP spid="14354" grpId="1" animBg="1"/>
      <p:bldP spid="14354" grpId="2" animBg="1"/>
      <p:bldP spid="14355" grpId="0" animBg="1"/>
      <p:bldP spid="14355" grpId="1" animBg="1"/>
      <p:bldP spid="14355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图片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15363" name="Picture 3" descr="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64572" y="2571750"/>
            <a:ext cx="1719082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4" name="Picture 4" descr="a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1580" y="806224"/>
            <a:ext cx="1097182" cy="89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5" name="Picture 5" descr="a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5279" y="2002518"/>
            <a:ext cx="1098404" cy="8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74" name="Oval 14"/>
          <p:cNvSpPr>
            <a:spLocks noChangeArrowheads="1"/>
          </p:cNvSpPr>
          <p:nvPr/>
        </p:nvSpPr>
        <p:spPr bwMode="auto">
          <a:xfrm>
            <a:off x="858931" y="360590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75" name="Oval 15"/>
          <p:cNvSpPr>
            <a:spLocks noChangeArrowheads="1"/>
          </p:cNvSpPr>
          <p:nvPr/>
        </p:nvSpPr>
        <p:spPr bwMode="auto">
          <a:xfrm>
            <a:off x="4294650" y="514804"/>
            <a:ext cx="609681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76" name="Oval 16"/>
          <p:cNvSpPr>
            <a:spLocks noChangeArrowheads="1"/>
          </p:cNvSpPr>
          <p:nvPr/>
        </p:nvSpPr>
        <p:spPr bwMode="auto">
          <a:xfrm>
            <a:off x="8118905" y="1800679"/>
            <a:ext cx="609681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5377" name="Oval 17"/>
          <p:cNvSpPr>
            <a:spLocks noChangeArrowheads="1"/>
          </p:cNvSpPr>
          <p:nvPr/>
        </p:nvSpPr>
        <p:spPr bwMode="auto">
          <a:xfrm>
            <a:off x="5236663" y="4372429"/>
            <a:ext cx="498497" cy="462643"/>
          </a:xfrm>
          <a:prstGeom prst="ellipse">
            <a:avLst/>
          </a:prstGeom>
          <a:solidFill>
            <a:srgbClr val="FFCC99">
              <a:alpha val="6117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11282" name="Group 18"/>
          <p:cNvGrpSpPr/>
          <p:nvPr/>
        </p:nvGrpSpPr>
        <p:grpSpPr bwMode="auto">
          <a:xfrm>
            <a:off x="7396817" y="257403"/>
            <a:ext cx="1762334" cy="1209997"/>
            <a:chOff x="0" y="0"/>
            <a:chExt cx="3606" cy="2670"/>
          </a:xfrm>
        </p:grpSpPr>
        <p:sp>
          <p:nvSpPr>
            <p:cNvPr id="11284" name="Text Box 19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1285" name="Text Box 20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2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2019.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1283" name="Text Box 21"/>
          <p:cNvSpPr txBox="1">
            <a:spLocks noChangeArrowheads="1"/>
          </p:cNvSpPr>
          <p:nvPr/>
        </p:nvSpPr>
        <p:spPr bwMode="auto">
          <a:xfrm>
            <a:off x="5236663" y="4603750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100" dirty="0">
                <a:solidFill>
                  <a:srgbClr val="990000"/>
                </a:solidFill>
                <a:ea typeface="微软雅黑" panose="020B0503020204020204" pitchFamily="34" charset="-122"/>
              </a:rPr>
              <a:t>因为你，我的生命处处温暖</a:t>
            </a:r>
            <a:endParaRPr lang="zh-CN" altLang="en-US" sz="2100" dirty="0">
              <a:solidFill>
                <a:srgbClr val="990000"/>
              </a:solidFill>
              <a:ea typeface="微软雅黑" panose="020B0503020204020204" pitchFamily="34" charset="-122"/>
            </a:endParaRPr>
          </a:p>
        </p:txBody>
      </p:sp>
      <p:pic>
        <p:nvPicPr>
          <p:cNvPr id="25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4" cstate="email"/>
          <a:srcRect l="11758" t="4789" r="27180" b="11049"/>
          <a:stretch>
            <a:fillRect/>
          </a:stretch>
        </p:blipFill>
        <p:spPr bwMode="auto">
          <a:xfrm>
            <a:off x="38101" y="3637276"/>
            <a:ext cx="2198264" cy="133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1536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00008 -0.092395 C 0.040145 -0.022173 0.111474 0.218998 0.241352 0.233483 C 0.371113 0.247969 0.530440 -0.012484 0.648759 -0.019583 C 0.766962 -0.026298 0.816450 0.117695 0.864138 0.219957 C 0.911826 0.322124 1.033687 0.378723 1.078007 0.237416 C 1.122326 0.096110 1.051578 -0.396688 1.085848 -0.486383 C 1.120293 -0.575408 1.330153 -0.708369 1.344674 -0.721895 " pathEditMode="relative" rAng="0" ptsTypes="aaaaaaa">
                                      <p:cBhvr>
                                        <p:cTn id="8" dur="82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-9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0.027261 0.000000 C 0.081516 -0.068354 0.475198 0.067296 0.569008 0.112101 C 0.662765 0.156906 0.694997 0.041630 0.716378 -0.048774 C 0.737813 -0.139266 0.673509 -0.270242 0.675861 -0.340801 C 0.678213 -0.411360 0.755613 -0.468954 0.804683 -0.429000 C 0.853699 -0.388693 0.793778 -0.003528 0.864657 0.059534 C 0.935589 0.122949 1.079271 -0.120303 1.159451 -0.112277 C 1.239577 -0.104251 1.294420 -0.102134 1.322162 -0.100282 " pathEditMode="relative" rAng="0" ptsTypes="aaaaaaaa">
                                      <p:cBhvr>
                                        <p:cTn id="10" dur="57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0696 0.035845 C -0.027046 0.037294 -0.081889 0.038951 -0.162016 0.045232 C -0.242195 0.051513 -0.385877 -0.138848 -0.456809 -0.089222 C -0.527688 -0.039872 -0.467767 0.261545 -0.516783 0.293088 C -0.565853 0.324355 -0.643253 0.279284 -0.645605 0.224067 C -0.647957 0.168850 -0.583653 0.066352 -0.605088 -0.004464 C -0.626469 -0.075211 -0.658701 -0.165422 -0.752458 -0.130359 C -0.846269 -0.095296 -1.239950 0.010859 -1.294205 -0.042632 " pathEditMode="relative" rAng="0" ptsTypes="aaaaaaaa">
                                      <p:cBhvr>
                                        <p:cTn id="12" dur="69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500" y="47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410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100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2000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1600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600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3100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100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1500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3800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800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2000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1400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400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75" dur="300" fill="hold"/>
                                        <p:tgtEl>
                                          <p:spTgt spid="153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98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85" dur="300" fill="hold"/>
                                        <p:tgtEl>
                                          <p:spTgt spid="1537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98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95" dur="300" fill="hold"/>
                                        <p:tgtEl>
                                          <p:spTgt spid="153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98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105" dur="300" fill="hold"/>
                                        <p:tgtEl>
                                          <p:spTgt spid="153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98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6" grpId="0" animBg="1"/>
      <p:bldP spid="15366" grpId="1" animBg="1"/>
      <p:bldP spid="15367" grpId="0" animBg="1"/>
      <p:bldP spid="15367" grpId="1" animBg="1"/>
      <p:bldP spid="15368" grpId="0" animBg="1"/>
      <p:bldP spid="15368" grpId="1" animBg="1"/>
      <p:bldP spid="15369" grpId="0" animBg="1"/>
      <p:bldP spid="15369" grpId="1" animBg="1"/>
      <p:bldP spid="15370" grpId="0" animBg="1"/>
      <p:bldP spid="15370" grpId="1" animBg="1"/>
      <p:bldP spid="15371" grpId="0" animBg="1"/>
      <p:bldP spid="15371" grpId="1" animBg="1"/>
      <p:bldP spid="15372" grpId="0" animBg="1"/>
      <p:bldP spid="15372" grpId="1" animBg="1"/>
      <p:bldP spid="15373" grpId="0" animBg="1"/>
      <p:bldP spid="15373" grpId="1" animBg="1"/>
      <p:bldP spid="15374" grpId="0" animBg="1"/>
      <p:bldP spid="15374" grpId="1" animBg="1"/>
      <p:bldP spid="15374" grpId="2" animBg="1"/>
      <p:bldP spid="15375" grpId="0" animBg="1"/>
      <p:bldP spid="15375" grpId="1" animBg="1"/>
      <p:bldP spid="15375" grpId="2" animBg="1"/>
      <p:bldP spid="15376" grpId="0" animBg="1"/>
      <p:bldP spid="15376" grpId="1" animBg="1"/>
      <p:bldP spid="15376" grpId="2" animBg="1"/>
      <p:bldP spid="15377" grpId="0" animBg="1"/>
      <p:bldP spid="15377" grpId="1" animBg="1"/>
      <p:bldP spid="15377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16387" name="Picture 3" descr="a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49" y="5461000"/>
            <a:ext cx="719644" cy="586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8" name="Picture 4" descr="a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732" y="5812518"/>
            <a:ext cx="395865" cy="31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89" name="Picture 5" descr="a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306" y="5606143"/>
            <a:ext cx="673216" cy="543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390" name="Picture 6" descr="a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892" y="5504089"/>
            <a:ext cx="737971" cy="594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399" name="Oval 15"/>
          <p:cNvSpPr>
            <a:spLocks noChangeArrowheads="1"/>
          </p:cNvSpPr>
          <p:nvPr/>
        </p:nvSpPr>
        <p:spPr bwMode="auto">
          <a:xfrm>
            <a:off x="3684969" y="1131661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400" name="Oval 16"/>
          <p:cNvSpPr>
            <a:spLocks noChangeArrowheads="1"/>
          </p:cNvSpPr>
          <p:nvPr/>
        </p:nvSpPr>
        <p:spPr bwMode="auto">
          <a:xfrm>
            <a:off x="2355643" y="3960813"/>
            <a:ext cx="608460" cy="565830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401" name="Oval 17"/>
          <p:cNvSpPr>
            <a:spLocks noChangeArrowheads="1"/>
          </p:cNvSpPr>
          <p:nvPr/>
        </p:nvSpPr>
        <p:spPr bwMode="auto">
          <a:xfrm>
            <a:off x="8173886" y="1131661"/>
            <a:ext cx="609682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6402" name="Oval 18"/>
          <p:cNvSpPr>
            <a:spLocks noChangeArrowheads="1"/>
          </p:cNvSpPr>
          <p:nvPr/>
        </p:nvSpPr>
        <p:spPr bwMode="auto">
          <a:xfrm>
            <a:off x="692765" y="1903866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12307" name="Group 19"/>
          <p:cNvGrpSpPr/>
          <p:nvPr/>
        </p:nvGrpSpPr>
        <p:grpSpPr bwMode="auto">
          <a:xfrm>
            <a:off x="438629" y="257403"/>
            <a:ext cx="1762334" cy="1209997"/>
            <a:chOff x="0" y="0"/>
            <a:chExt cx="3606" cy="2670"/>
          </a:xfrm>
        </p:grpSpPr>
        <p:sp>
          <p:nvSpPr>
            <p:cNvPr id="12309" name="Text Box 20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2310" name="Text Box 21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2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2019.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2308" name="Text Box 22"/>
          <p:cNvSpPr txBox="1">
            <a:spLocks noChangeArrowheads="1"/>
          </p:cNvSpPr>
          <p:nvPr/>
        </p:nvSpPr>
        <p:spPr bwMode="auto">
          <a:xfrm>
            <a:off x="4839576" y="4476750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你我相拥，共筑美好明天</a:t>
            </a:r>
            <a:endParaRPr lang="zh-CN" altLang="en-US" sz="2100">
              <a:solidFill>
                <a:srgbClr val="990000"/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1638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215 0.015613 C -0.008186 -0.021872 0.040189 -0.076291 0.045374 -0.139794 C 0.050559 -0.203474 0.012714 -0.162285 0.014959 -0.202945 C 0.017311 -0.243340 0.053766 -0.248808 0.042915 -0.289115 C 0.032064 -0.329422 0.012821 -0.352618 0.016242 -0.393278 C 0.019770 -0.434026 0.076430 -0.472569 0.081829 -0.505820 C 0.087121 -0.539070 0.062960 -0.597634 0.064243 -0.625947 C 0.065419 -0.654347 0.073330 -0.653377 0.080760 -0.687245 C 0.088190 -0.721202 -0.015135 -0.683541 -0.021496 -0.715998 C -0.027750 -0.748720 0.061196 -0.817074 0.049276 -0.850237 C 0.037356 -0.883047 0.041953 -0.939054 0.041365 -0.959957 " pathEditMode="relative" rAng="0" ptsTypes="aaaaaaaaaaa">
                                      <p:cBhvr>
                                        <p:cTn id="8" dur="46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0" y="-477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003260 -0.004585 C 0.007643 -0.041976 -0.034901 -0.096296 -0.039444 -0.159789 C -0.043987 -0.223456 0.019241 -0.269313 0.028808 -0.309613 C 0.038268 -0.349735 -0.074078 -0.390741 -0.077071 -0.431482 C -0.080171 -0.472311 0.004543 -0.554145 -0.000107 -0.587301 C -0.004757 -0.620988 -0.087440 -0.673722 -0.081828 -0.706438 C -0.076323 -0.739154 -0.053394 -0.837214 -0.042865 -0.870371 C -0.032389 -0.903087 -0.036451 -0.958731 -0.035970 -0.979807 " pathEditMode="relative" rAng="0" ptsTypes="aaaaaaaa">
                                      <p:cBhvr>
                                        <p:cTn id="13" dur="5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0" y="-477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9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8955 0.005467 C 0.005743 -0.031923 0.036918 -0.086244 0.040247 -0.149735 C 0.043576 -0.213404 -0.002755 -0.259260 -0.009766 -0.299559 C -0.016698 -0.339683 0.065625 -0.380688 0.067818 -0.421429 C 0.070090 -0.462258 0.008015 -0.544092 0.011422 -0.577249 C 0.014829 -0.610934 0.075416 -0.663669 0.071304 -0.696385 C 0.067270 -0.729101 0.050469 -0.827161 0.042754 -0.860318 C 0.035077 -0.893034 0.038054 -0.948678 0.037701 -0.969754 " pathEditMode="relative" rAng="0" ptsTypes="aaaaaaaa">
                                      <p:cBhvr>
                                        <p:cTn id="18" dur="42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" y="-477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9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0.002916 -0.004497 C -0.000296 -0.041887 0.030879 -0.096208 0.034208 -0.159699 C 0.037537 -0.223368 -0.008794 -0.269224 -0.015805 -0.309523 C -0.022737 -0.349647 0.059586 -0.390652 0.061779 -0.431393 C 0.064051 -0.472223 0.001976 -0.554056 0.005383 -0.587213 C 0.008790 -0.620898 0.069377 -0.673633 0.065265 -0.706350 C 0.061231 -0.739066 0.044430 -0.837125 0.036715 -0.870282 C 0.029038 -0.902999 0.032015 -0.958642 0.031662 -0.979718 " pathEditMode="relative" rAng="0" ptsTypes="aaaaaaaa">
                                      <p:cBhvr>
                                        <p:cTn id="23" dur="42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" y="-477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9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4100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100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200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1600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600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3100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100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1500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/>
                                        <p:tgtEl>
                                          <p:spTgt spid="16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3800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800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2000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/>
                                        <p:tgtEl>
                                          <p:spTgt spid="16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1400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400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89" dur="300" fill="hold"/>
                                        <p:tgtEl>
                                          <p:spTgt spid="1639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98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6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99" dur="300" fill="hold"/>
                                        <p:tgtEl>
                                          <p:spTgt spid="1640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98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109" dur="300" fill="hold"/>
                                        <p:tgtEl>
                                          <p:spTgt spid="1640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98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119" dur="300" fill="hold"/>
                                        <p:tgtEl>
                                          <p:spTgt spid="164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98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91" grpId="0" animBg="1"/>
      <p:bldP spid="16391" grpId="1" animBg="1"/>
      <p:bldP spid="16392" grpId="0" animBg="1"/>
      <p:bldP spid="16392" grpId="1" animBg="1"/>
      <p:bldP spid="16393" grpId="0" animBg="1"/>
      <p:bldP spid="16393" grpId="1" animBg="1"/>
      <p:bldP spid="16394" grpId="0" animBg="1"/>
      <p:bldP spid="16394" grpId="1" animBg="1"/>
      <p:bldP spid="16395" grpId="0" animBg="1"/>
      <p:bldP spid="16395" grpId="1" animBg="1"/>
      <p:bldP spid="16396" grpId="0" animBg="1"/>
      <p:bldP spid="16396" grpId="1" animBg="1"/>
      <p:bldP spid="16397" grpId="0" animBg="1"/>
      <p:bldP spid="16397" grpId="1" animBg="1"/>
      <p:bldP spid="16398" grpId="0" animBg="1"/>
      <p:bldP spid="16398" grpId="1" animBg="1"/>
      <p:bldP spid="16399" grpId="0" animBg="1"/>
      <p:bldP spid="16399" grpId="1" animBg="1"/>
      <p:bldP spid="16399" grpId="2" animBg="1"/>
      <p:bldP spid="16400" grpId="0" animBg="1"/>
      <p:bldP spid="16400" grpId="1" animBg="1"/>
      <p:bldP spid="16400" grpId="2" animBg="1"/>
      <p:bldP spid="16401" grpId="0" animBg="1"/>
      <p:bldP spid="16401" grpId="1" animBg="1"/>
      <p:bldP spid="16401" grpId="2" animBg="1"/>
      <p:bldP spid="16402" grpId="0" animBg="1"/>
      <p:bldP spid="16402" grpId="1" animBg="1"/>
      <p:bldP spid="16402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19" name="Oval 11"/>
          <p:cNvSpPr>
            <a:spLocks noChangeArrowheads="1"/>
          </p:cNvSpPr>
          <p:nvPr/>
        </p:nvSpPr>
        <p:spPr bwMode="auto">
          <a:xfrm>
            <a:off x="858931" y="360590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20" name="Oval 12"/>
          <p:cNvSpPr>
            <a:spLocks noChangeArrowheads="1"/>
          </p:cNvSpPr>
          <p:nvPr/>
        </p:nvSpPr>
        <p:spPr bwMode="auto">
          <a:xfrm>
            <a:off x="4294650" y="514804"/>
            <a:ext cx="609681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21" name="Oval 13"/>
          <p:cNvSpPr>
            <a:spLocks noChangeArrowheads="1"/>
          </p:cNvSpPr>
          <p:nvPr/>
        </p:nvSpPr>
        <p:spPr bwMode="auto">
          <a:xfrm>
            <a:off x="8118905" y="1800679"/>
            <a:ext cx="609681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5236663" y="4372429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13327" name="Group 15"/>
          <p:cNvGrpSpPr/>
          <p:nvPr/>
        </p:nvGrpSpPr>
        <p:grpSpPr bwMode="auto">
          <a:xfrm>
            <a:off x="7396817" y="257403"/>
            <a:ext cx="1762334" cy="1209997"/>
            <a:chOff x="0" y="0"/>
            <a:chExt cx="3606" cy="2670"/>
          </a:xfrm>
        </p:grpSpPr>
        <p:sp>
          <p:nvSpPr>
            <p:cNvPr id="13329" name="Text Box 16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3330" name="Text Box 17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2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2019.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3328" name="Text Box 18"/>
          <p:cNvSpPr txBox="1">
            <a:spLocks noChangeArrowheads="1"/>
          </p:cNvSpPr>
          <p:nvPr/>
        </p:nvSpPr>
        <p:spPr bwMode="auto">
          <a:xfrm>
            <a:off x="421524" y="4476750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你我的爱是如此美好</a:t>
            </a:r>
            <a:endParaRPr lang="zh-CN" altLang="en-US" sz="2100">
              <a:solidFill>
                <a:srgbClr val="990000"/>
              </a:solidFill>
              <a:ea typeface="微软雅黑" panose="020B0503020204020204" pitchFamily="34" charset="-122"/>
            </a:endParaRPr>
          </a:p>
        </p:txBody>
      </p:sp>
      <p:pic>
        <p:nvPicPr>
          <p:cNvPr id="22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2" cstate="email"/>
          <a:srcRect l="11758" t="4789" r="27180" b="11049"/>
          <a:stretch>
            <a:fillRect/>
          </a:stretch>
        </p:blipFill>
        <p:spPr bwMode="auto">
          <a:xfrm>
            <a:off x="6714321" y="3637275"/>
            <a:ext cx="2198264" cy="133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174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4100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100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1600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600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3100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100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1500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3800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800"/>
                                        <p:tgtEl>
                                          <p:spTgt spid="17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400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400"/>
                                        <p:tgtEl>
                                          <p:spTgt spid="17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69" dur="300" fill="hold"/>
                                        <p:tgtEl>
                                          <p:spTgt spid="174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98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79" dur="300" fill="hold"/>
                                        <p:tgtEl>
                                          <p:spTgt spid="174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98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89" dur="300" fill="hold"/>
                                        <p:tgtEl>
                                          <p:spTgt spid="174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98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99" dur="300" fill="hold"/>
                                        <p:tgtEl>
                                          <p:spTgt spid="174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98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7411" grpId="0" animBg="1"/>
      <p:bldP spid="17411" grpId="1" animBg="1"/>
      <p:bldP spid="17412" grpId="0" animBg="1"/>
      <p:bldP spid="17412" grpId="1" animBg="1"/>
      <p:bldP spid="17413" grpId="0" animBg="1"/>
      <p:bldP spid="17413" grpId="1" animBg="1"/>
      <p:bldP spid="17414" grpId="0" animBg="1"/>
      <p:bldP spid="17414" grpId="1" animBg="1"/>
      <p:bldP spid="17415" grpId="0" animBg="1"/>
      <p:bldP spid="17415" grpId="1" animBg="1"/>
      <p:bldP spid="17416" grpId="0" animBg="1"/>
      <p:bldP spid="17416" grpId="1" animBg="1"/>
      <p:bldP spid="17417" grpId="0" animBg="1"/>
      <p:bldP spid="17417" grpId="1" animBg="1"/>
      <p:bldP spid="17418" grpId="0" animBg="1"/>
      <p:bldP spid="17418" grpId="1" animBg="1"/>
      <p:bldP spid="17419" grpId="0" animBg="1"/>
      <p:bldP spid="17419" grpId="1" animBg="1"/>
      <p:bldP spid="17419" grpId="2" animBg="1"/>
      <p:bldP spid="17420" grpId="0" animBg="1"/>
      <p:bldP spid="17420" grpId="1" animBg="1"/>
      <p:bldP spid="17420" grpId="2" animBg="1"/>
      <p:bldP spid="17421" grpId="0" animBg="1"/>
      <p:bldP spid="17421" grpId="1" animBg="1"/>
      <p:bldP spid="17421" grpId="2" animBg="1"/>
      <p:bldP spid="17422" grpId="0" animBg="1"/>
      <p:bldP spid="17422" grpId="1" animBg="1"/>
      <p:bldP spid="17422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43" name="Oval 11"/>
          <p:cNvSpPr>
            <a:spLocks noChangeArrowheads="1"/>
          </p:cNvSpPr>
          <p:nvPr/>
        </p:nvSpPr>
        <p:spPr bwMode="auto">
          <a:xfrm>
            <a:off x="6733377" y="874260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44" name="Oval 12"/>
          <p:cNvSpPr>
            <a:spLocks noChangeArrowheads="1"/>
          </p:cNvSpPr>
          <p:nvPr/>
        </p:nvSpPr>
        <p:spPr bwMode="auto">
          <a:xfrm>
            <a:off x="637783" y="1183821"/>
            <a:ext cx="1051976" cy="97631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45" name="Oval 13"/>
          <p:cNvSpPr>
            <a:spLocks noChangeArrowheads="1"/>
          </p:cNvSpPr>
          <p:nvPr/>
        </p:nvSpPr>
        <p:spPr bwMode="auto">
          <a:xfrm>
            <a:off x="5070497" y="4166054"/>
            <a:ext cx="609682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8446" name="Oval 14"/>
          <p:cNvSpPr>
            <a:spLocks noChangeArrowheads="1"/>
          </p:cNvSpPr>
          <p:nvPr/>
        </p:nvSpPr>
        <p:spPr bwMode="auto">
          <a:xfrm>
            <a:off x="1523593" y="257402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18447" name="Picture 15" descr="a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280" y="-848178"/>
            <a:ext cx="719644" cy="586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8" name="Picture 16" descr="a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063" y="-496661"/>
            <a:ext cx="395865" cy="320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9" name="Picture 17" descr="a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637" y="-703036"/>
            <a:ext cx="673216" cy="543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50" name="Picture 18" descr="a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23" y="-806224"/>
            <a:ext cx="737971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4355" name="Group 19"/>
          <p:cNvGrpSpPr/>
          <p:nvPr/>
        </p:nvGrpSpPr>
        <p:grpSpPr bwMode="auto">
          <a:xfrm>
            <a:off x="383647" y="257403"/>
            <a:ext cx="1762334" cy="1209997"/>
            <a:chOff x="0" y="0"/>
            <a:chExt cx="3606" cy="2670"/>
          </a:xfrm>
        </p:grpSpPr>
        <p:sp>
          <p:nvSpPr>
            <p:cNvPr id="14357" name="Text Box 20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4358" name="Text Box 21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2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2019.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4356" name="Text Box 22"/>
          <p:cNvSpPr txBox="1">
            <a:spLocks noChangeArrowheads="1"/>
          </p:cNvSpPr>
          <p:nvPr/>
        </p:nvSpPr>
        <p:spPr bwMode="auto">
          <a:xfrm>
            <a:off x="4849351" y="4474483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我们曾经度过许多美好时光</a:t>
            </a:r>
            <a:endParaRPr lang="zh-CN" altLang="en-US" sz="2100">
              <a:solidFill>
                <a:srgbClr val="990000"/>
              </a:solidFill>
              <a:ea typeface="微软雅黑" panose="020B0503020204020204" pitchFamily="34" charset="-122"/>
            </a:endParaRPr>
          </a:p>
        </p:txBody>
      </p:sp>
      <p:pic>
        <p:nvPicPr>
          <p:cNvPr id="26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6" cstate="email"/>
          <a:srcRect l="11758" t="4789" r="27180" b="11049"/>
          <a:stretch>
            <a:fillRect/>
          </a:stretch>
        </p:blipFill>
        <p:spPr bwMode="auto">
          <a:xfrm>
            <a:off x="141488" y="3637276"/>
            <a:ext cx="2198264" cy="133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184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4100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100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1600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600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3100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100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1500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3800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800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400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400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69" dur="300" fill="hold"/>
                                        <p:tgtEl>
                                          <p:spTgt spid="1844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98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79" dur="300" fill="hold"/>
                                        <p:tgtEl>
                                          <p:spTgt spid="184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98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89" dur="300" fill="hold"/>
                                        <p:tgtEl>
                                          <p:spTgt spid="184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98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99" dur="300" fill="hold"/>
                                        <p:tgtEl>
                                          <p:spTgt spid="184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98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330 0.049920 C -0.027742 0.070823 -0.032339 0.126830 -0.020419 0.159640 C -0.008499 0.192803 -0.097445 0.261157 -0.091191 0.293879 C -0.084830 0.326336 0.018495 0.288675 0.011065 0.322632 C 0.003635 0.356500 -0.004276 0.355530 -0.005452 0.383930 C -0.006735 0.412242 0.017426 0.470806 0.012134 0.504057 C 0.006735 0.537308 -0.049925 0.575851 -0.053453 0.616599 C -0.056874 0.657259 -0.037631 0.680455 -0.026780 0.720762 C -0.015929 0.761069 -0.052384 0.766537 -0.054736 0.806932 C -0.056981 0.847592 -0.019136 0.806403 -0.024321 0.870083 C -0.029506 0.933586 -0.077881 0.988005 -0.072910 1.025489 " pathEditMode="relative" rAng="0" ptsTypes="aaaaaaaaaaa">
                                      <p:cBhvr>
                                        <p:cTn id="104" dur="46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80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003421 0.040035 C 0.002940 0.061111 0.007002 0.116755 -0.003474 0.149471 C -0.014003 0.182628 -0.036932 0.280688 -0.042437 0.313404 C -0.048049 0.346120 0.034634 0.398854 0.039284 0.432540 C 0.043934 0.465697 -0.040780 0.547531 -0.037680 0.588360 C -0.034687 0.629101 0.077659 0.670106 0.068199 0.710229 C 0.058632 0.750529 -0.004596 0.796385 -0.000053 0.860053 C 0.004490 0.923545 0.047034 0.977866 0.042651 1.015256 " pathEditMode="relative" rAng="0" ptsTypes="aaaaaaaa">
                                      <p:cBhvr>
                                        <p:cTn id="109" dur="5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4880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9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10443 0.050088 C 0.010796 0.071164 0.007819 0.126808 0.015496 0.159524 C 0.023211 0.192681 0.040012 0.290741 0.044046 0.323457 C 0.048158 0.356173 -0.012429 0.408907 -0.015836 0.442593 C -0.019243 0.475750 0.042832 0.557584 0.040560 0.598413 C 0.038367 0.639154 -0.043956 0.680159 -0.037024 0.720282 C -0.030013 0.760582 0.016318 0.806438 0.012989 0.870106 C 0.009660 0.933598 -0.021515 0.987919 -0.018303 1.025309 " pathEditMode="relative" rAng="0" ptsTypes="aaaaaaaa">
                                      <p:cBhvr>
                                        <p:cTn id="114" dur="42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8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9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0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0.010443 0.050088 C 0.010796 0.071164 0.007819 0.126808 0.015496 0.159524 C 0.023211 0.192681 0.040012 0.290741 0.044046 0.323457 C 0.048158 0.356173 -0.012429 0.408907 -0.015836 0.442593 C -0.019243 0.475750 0.042832 0.557584 0.040560 0.598413 C 0.038367 0.639154 -0.043956 0.680159 -0.037024 0.720282 C -0.030013 0.760582 0.016318 0.806438 0.012989 0.870106 C 0.009660 0.933598 -0.021515 0.987919 -0.018303 1.025309 " pathEditMode="relative" rAng="0" ptsTypes="aaaaaaaa">
                                      <p:cBhvr>
                                        <p:cTn id="119" dur="42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8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9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/>
      <p:bldP spid="18435" grpId="0" animBg="1"/>
      <p:bldP spid="18435" grpId="1" animBg="1"/>
      <p:bldP spid="18436" grpId="0" animBg="1"/>
      <p:bldP spid="18436" grpId="1" animBg="1"/>
      <p:bldP spid="18437" grpId="0" animBg="1"/>
      <p:bldP spid="18437" grpId="1" animBg="1"/>
      <p:bldP spid="18438" grpId="0" animBg="1"/>
      <p:bldP spid="18438" grpId="1" animBg="1"/>
      <p:bldP spid="18439" grpId="0" animBg="1"/>
      <p:bldP spid="18439" grpId="1" animBg="1"/>
      <p:bldP spid="18440" grpId="0" animBg="1"/>
      <p:bldP spid="18440" grpId="1" animBg="1"/>
      <p:bldP spid="18441" grpId="0" animBg="1"/>
      <p:bldP spid="18441" grpId="1" animBg="1"/>
      <p:bldP spid="18442" grpId="0" animBg="1"/>
      <p:bldP spid="18442" grpId="1" animBg="1"/>
      <p:bldP spid="18443" grpId="0" animBg="1"/>
      <p:bldP spid="18443" grpId="1" animBg="1"/>
      <p:bldP spid="18443" grpId="2" animBg="1"/>
      <p:bldP spid="18444" grpId="0" animBg="1"/>
      <p:bldP spid="18444" grpId="1" animBg="1"/>
      <p:bldP spid="18444" grpId="2" animBg="1"/>
      <p:bldP spid="18445" grpId="0" animBg="1"/>
      <p:bldP spid="18445" grpId="1" animBg="1"/>
      <p:bldP spid="18445" grpId="2" animBg="1"/>
      <p:bldP spid="18446" grpId="0" animBg="1"/>
      <p:bldP spid="18446" grpId="1" animBg="1"/>
      <p:bldP spid="18446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19459" name="Picture 3" descr="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4343" y="-1736045"/>
            <a:ext cx="1704420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0" name="Picture 4" descr="a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574" y="-1267732"/>
            <a:ext cx="89802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1" name="Picture 5" descr="a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902" y="5786438"/>
            <a:ext cx="89802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2" name="Picture 6" descr="a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1840" y="2528661"/>
            <a:ext cx="898027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3" name="Picture 7" descr="a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9270" y="2961821"/>
            <a:ext cx="89925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4" name="Picture 8" descr="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16" y="-1267732"/>
            <a:ext cx="899250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5" name="Picture 9" descr="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557" y="5549446"/>
            <a:ext cx="1717860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6" name="Picture 10" descr="a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3987" y="926420"/>
            <a:ext cx="898027" cy="729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7" name="Picture 11" descr="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699" y="-2000250"/>
            <a:ext cx="1717860" cy="1399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8" name="Picture 12" descr="a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716" y="678090"/>
            <a:ext cx="899250" cy="729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69" name="Picture 13" descr="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3286" y="4989286"/>
            <a:ext cx="1070303" cy="871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470" name="Picture 14" descr="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09872" y="1657804"/>
            <a:ext cx="1491826" cy="1213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78" name="Rectangle 22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79" name="Oval 23"/>
          <p:cNvSpPr>
            <a:spLocks noChangeArrowheads="1"/>
          </p:cNvSpPr>
          <p:nvPr/>
        </p:nvSpPr>
        <p:spPr bwMode="auto">
          <a:xfrm>
            <a:off x="6512229" y="411617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80" name="Oval 24"/>
          <p:cNvSpPr>
            <a:spLocks noChangeArrowheads="1"/>
          </p:cNvSpPr>
          <p:nvPr/>
        </p:nvSpPr>
        <p:spPr bwMode="auto">
          <a:xfrm>
            <a:off x="1080077" y="4115027"/>
            <a:ext cx="609682" cy="565830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81" name="Oval 25"/>
          <p:cNvSpPr>
            <a:spLocks noChangeArrowheads="1"/>
          </p:cNvSpPr>
          <p:nvPr/>
        </p:nvSpPr>
        <p:spPr bwMode="auto">
          <a:xfrm>
            <a:off x="2078293" y="1234849"/>
            <a:ext cx="609681" cy="565830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19482" name="Oval 26"/>
          <p:cNvSpPr>
            <a:spLocks noChangeArrowheads="1"/>
          </p:cNvSpPr>
          <p:nvPr/>
        </p:nvSpPr>
        <p:spPr bwMode="auto">
          <a:xfrm>
            <a:off x="7121911" y="4475616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15387" name="Group 27"/>
          <p:cNvGrpSpPr/>
          <p:nvPr/>
        </p:nvGrpSpPr>
        <p:grpSpPr bwMode="auto">
          <a:xfrm>
            <a:off x="7396817" y="257403"/>
            <a:ext cx="1762334" cy="1209997"/>
            <a:chOff x="0" y="0"/>
            <a:chExt cx="3606" cy="2670"/>
          </a:xfrm>
        </p:grpSpPr>
        <p:sp>
          <p:nvSpPr>
            <p:cNvPr id="15389" name="Text Box 28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5390" name="Text Box 29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2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2019.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5388" name="Text Box 30"/>
          <p:cNvSpPr txBox="1">
            <a:spLocks noChangeArrowheads="1"/>
          </p:cNvSpPr>
          <p:nvPr/>
        </p:nvSpPr>
        <p:spPr bwMode="auto">
          <a:xfrm>
            <a:off x="421524" y="4476750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我们决定未来的路彼此相伴</a:t>
            </a:r>
            <a:endParaRPr lang="zh-CN" altLang="en-US" sz="2100">
              <a:solidFill>
                <a:srgbClr val="990000"/>
              </a:solidFill>
              <a:ea typeface="微软雅黑" panose="020B0503020204020204" pitchFamily="34" charset="-122"/>
            </a:endParaRPr>
          </a:p>
        </p:txBody>
      </p:sp>
      <p:pic>
        <p:nvPicPr>
          <p:cNvPr id="34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4" cstate="email"/>
          <a:srcRect l="11758" t="4789" r="27180" b="11049"/>
          <a:stretch>
            <a:fillRect/>
          </a:stretch>
        </p:blipFill>
        <p:spPr bwMode="auto">
          <a:xfrm>
            <a:off x="6850435" y="3448673"/>
            <a:ext cx="2198264" cy="133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1945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3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3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3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3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3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3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3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3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3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3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3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3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ntr" presetSubtype="52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3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3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3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3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3" presetClass="entr" presetSubtype="52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3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3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3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3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3" presetClass="entr" presetSubtype="52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3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3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3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3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3" presetClass="entr" presetSubtype="528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3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3" presetClass="entr" presetSubtype="528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3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3" presetClass="entr" presetSubtype="528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3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3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0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3" presetClass="entr" presetSubtype="528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3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3" presetClass="entr" presetSubtype="528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3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0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4100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4100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2000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000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3" dur="1600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1600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0" dur="3100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3100"/>
                                        <p:tgtEl>
                                          <p:spTgt spid="19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7" dur="1500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500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3800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3800"/>
                                        <p:tgtEl>
                                          <p:spTgt spid="19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1" dur="2000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2000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8" dur="1400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1400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177" dur="300" fill="hold"/>
                                        <p:tgtEl>
                                          <p:spTgt spid="194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298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187" dur="300" fill="hold"/>
                                        <p:tgtEl>
                                          <p:spTgt spid="194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298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197" dur="300" fill="hold"/>
                                        <p:tgtEl>
                                          <p:spTgt spid="194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298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10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207" dur="300" fill="hold"/>
                                        <p:tgtEl>
                                          <p:spTgt spid="1948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298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71" grpId="0" animBg="1"/>
      <p:bldP spid="19471" grpId="1" animBg="1"/>
      <p:bldP spid="19472" grpId="0" animBg="1"/>
      <p:bldP spid="19472" grpId="1" animBg="1"/>
      <p:bldP spid="19473" grpId="0" animBg="1"/>
      <p:bldP spid="19473" grpId="1" animBg="1"/>
      <p:bldP spid="19474" grpId="0" animBg="1"/>
      <p:bldP spid="19474" grpId="1" animBg="1"/>
      <p:bldP spid="19475" grpId="0" animBg="1"/>
      <p:bldP spid="19475" grpId="1" animBg="1"/>
      <p:bldP spid="19476" grpId="0" animBg="1"/>
      <p:bldP spid="19476" grpId="1" animBg="1"/>
      <p:bldP spid="19477" grpId="0" animBg="1"/>
      <p:bldP spid="19477" grpId="1" animBg="1"/>
      <p:bldP spid="19478" grpId="0" animBg="1"/>
      <p:bldP spid="19478" grpId="1" animBg="1"/>
      <p:bldP spid="19479" grpId="0" animBg="1"/>
      <p:bldP spid="19479" grpId="1" animBg="1"/>
      <p:bldP spid="19479" grpId="2" animBg="1"/>
      <p:bldP spid="19480" grpId="0" animBg="1"/>
      <p:bldP spid="19480" grpId="1" animBg="1"/>
      <p:bldP spid="19480" grpId="2" animBg="1"/>
      <p:bldP spid="19481" grpId="0" animBg="1"/>
      <p:bldP spid="19481" grpId="1" animBg="1"/>
      <p:bldP spid="19481" grpId="2" animBg="1"/>
      <p:bldP spid="19482" grpId="0" animBg="1"/>
      <p:bldP spid="19482" grpId="1" animBg="1"/>
      <p:bldP spid="19482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83" name="Oval 3"/>
          <p:cNvSpPr>
            <a:spLocks noChangeArrowheads="1"/>
          </p:cNvSpPr>
          <p:nvPr/>
        </p:nvSpPr>
        <p:spPr bwMode="auto">
          <a:xfrm>
            <a:off x="360434" y="257403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84" name="Oval 4"/>
          <p:cNvSpPr>
            <a:spLocks noChangeArrowheads="1"/>
          </p:cNvSpPr>
          <p:nvPr/>
        </p:nvSpPr>
        <p:spPr bwMode="auto">
          <a:xfrm>
            <a:off x="7343057" y="1492251"/>
            <a:ext cx="609682" cy="564696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8118905" y="4269241"/>
            <a:ext cx="609681" cy="565830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2244459" y="3806599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20487" name="Picture 7" descr="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127" y="823232"/>
            <a:ext cx="1078855" cy="87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88" name="Picture 8" descr="a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344" y="2109107"/>
            <a:ext cx="1078855" cy="87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89" name="Picture 9" descr="a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306" y="2778125"/>
            <a:ext cx="689099" cy="56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90" name="Picture 10" descr="a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153" y="925286"/>
            <a:ext cx="689099" cy="56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91" name="Picture 11" descr="ax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898" y="565831"/>
            <a:ext cx="609682" cy="49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95" name="Rectangle 15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96" name="Rectangle 16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97" name="Rectangle 17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98" name="Rectangle 18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0499" name="Rectangle 19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16404" name="Group 20"/>
          <p:cNvGrpSpPr/>
          <p:nvPr/>
        </p:nvGrpSpPr>
        <p:grpSpPr bwMode="auto">
          <a:xfrm>
            <a:off x="7396817" y="257403"/>
            <a:ext cx="1762334" cy="1209997"/>
            <a:chOff x="0" y="0"/>
            <a:chExt cx="3606" cy="2670"/>
          </a:xfrm>
        </p:grpSpPr>
        <p:sp>
          <p:nvSpPr>
            <p:cNvPr id="16406" name="Text Box 21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6407" name="Text Box 22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2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2019.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6405" name="Text Box 23"/>
          <p:cNvSpPr txBox="1">
            <a:spLocks noChangeArrowheads="1"/>
          </p:cNvSpPr>
          <p:nvPr/>
        </p:nvSpPr>
        <p:spPr bwMode="auto">
          <a:xfrm>
            <a:off x="421524" y="4476750"/>
            <a:ext cx="3819367" cy="392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你我相遇是上天的安排</a:t>
            </a:r>
            <a:endParaRPr lang="zh-CN" altLang="en-US" sz="2100">
              <a:solidFill>
                <a:srgbClr val="990000"/>
              </a:solidFill>
              <a:ea typeface="微软雅黑" panose="020B0503020204020204" pitchFamily="34" charset="-122"/>
            </a:endParaRPr>
          </a:p>
        </p:txBody>
      </p:sp>
      <p:pic>
        <p:nvPicPr>
          <p:cNvPr id="27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6" cstate="email"/>
          <a:srcRect l="11758" t="4789" r="27180" b="11049"/>
          <a:stretch>
            <a:fillRect/>
          </a:stretch>
        </p:blipFill>
        <p:spPr bwMode="auto">
          <a:xfrm>
            <a:off x="6821380" y="3637276"/>
            <a:ext cx="2198264" cy="1332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2048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13" dur="300" fill="hold"/>
                                        <p:tgtEl>
                                          <p:spTgt spid="2048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98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23" dur="300" fill="hold"/>
                                        <p:tgtEl>
                                          <p:spTgt spid="204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98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33" dur="300" fill="hold"/>
                                        <p:tgtEl>
                                          <p:spTgt spid="2048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98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43" dur="300" fill="hold"/>
                                        <p:tgtEl>
                                          <p:spTgt spid="2048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98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7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7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7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7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299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ntr" presetSubtype="528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7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7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7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7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299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7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7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7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7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299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3" presetClass="entr" presetSubtype="528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7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7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7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7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299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7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7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7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7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299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4100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4100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3" dur="2000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1600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600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7" dur="3100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100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1500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500"/>
                                        <p:tgtEl>
                                          <p:spTgt spid="20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1" dur="3800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800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2000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2000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5" dur="1400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1400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  <p:bldP spid="20483" grpId="0" animBg="1"/>
      <p:bldP spid="20483" grpId="1" animBg="1"/>
      <p:bldP spid="20483" grpId="2" animBg="1"/>
      <p:bldP spid="20484" grpId="0" animBg="1"/>
      <p:bldP spid="20484" grpId="1" animBg="1"/>
      <p:bldP spid="20484" grpId="2" animBg="1"/>
      <p:bldP spid="20485" grpId="0" animBg="1"/>
      <p:bldP spid="20485" grpId="1" animBg="1"/>
      <p:bldP spid="20485" grpId="2" animBg="1"/>
      <p:bldP spid="20486" grpId="0" animBg="1"/>
      <p:bldP spid="20486" grpId="1" animBg="1"/>
      <p:bldP spid="20486" grpId="2" animBg="1"/>
      <p:bldP spid="20492" grpId="0" animBg="1"/>
      <p:bldP spid="20492" grpId="1" animBg="1"/>
      <p:bldP spid="20493" grpId="0" animBg="1"/>
      <p:bldP spid="20493" grpId="1" animBg="1"/>
      <p:bldP spid="20494" grpId="0" animBg="1"/>
      <p:bldP spid="20494" grpId="1" animBg="1"/>
      <p:bldP spid="20495" grpId="0" animBg="1"/>
      <p:bldP spid="20495" grpId="1" animBg="1"/>
      <p:bldP spid="20496" grpId="0" animBg="1"/>
      <p:bldP spid="20496" grpId="1" animBg="1"/>
      <p:bldP spid="20497" grpId="0" animBg="1"/>
      <p:bldP spid="20497" grpId="1" animBg="1"/>
      <p:bldP spid="20498" grpId="0" animBg="1"/>
      <p:bldP spid="20498" grpId="1" animBg="1"/>
      <p:bldP spid="20499" grpId="0" animBg="1"/>
      <p:bldP spid="2049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15" name="Oval 11"/>
          <p:cNvSpPr>
            <a:spLocks noChangeArrowheads="1"/>
          </p:cNvSpPr>
          <p:nvPr/>
        </p:nvSpPr>
        <p:spPr bwMode="auto">
          <a:xfrm>
            <a:off x="747746" y="2932340"/>
            <a:ext cx="1551694" cy="1440089"/>
          </a:xfrm>
          <a:prstGeom prst="ellipse">
            <a:avLst/>
          </a:prstGeom>
          <a:solidFill>
            <a:srgbClr val="FFCC99">
              <a:alpha val="6117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16" name="Oval 12"/>
          <p:cNvSpPr>
            <a:spLocks noChangeArrowheads="1"/>
          </p:cNvSpPr>
          <p:nvPr/>
        </p:nvSpPr>
        <p:spPr bwMode="auto">
          <a:xfrm>
            <a:off x="7620408" y="3188608"/>
            <a:ext cx="1051975" cy="977446"/>
          </a:xfrm>
          <a:prstGeom prst="ellipse">
            <a:avLst/>
          </a:prstGeom>
          <a:solidFill>
            <a:srgbClr val="FFCC99">
              <a:alpha val="6117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17" name="Oval 13"/>
          <p:cNvSpPr>
            <a:spLocks noChangeArrowheads="1"/>
          </p:cNvSpPr>
          <p:nvPr/>
        </p:nvSpPr>
        <p:spPr bwMode="auto">
          <a:xfrm>
            <a:off x="7010726" y="1079500"/>
            <a:ext cx="609682" cy="565831"/>
          </a:xfrm>
          <a:prstGeom prst="ellipse">
            <a:avLst/>
          </a:prstGeom>
          <a:solidFill>
            <a:srgbClr val="FFCC99">
              <a:alpha val="6117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1518" name="Oval 14"/>
          <p:cNvSpPr>
            <a:spLocks noChangeArrowheads="1"/>
          </p:cNvSpPr>
          <p:nvPr/>
        </p:nvSpPr>
        <p:spPr bwMode="auto">
          <a:xfrm>
            <a:off x="803949" y="514804"/>
            <a:ext cx="498497" cy="462643"/>
          </a:xfrm>
          <a:prstGeom prst="ellipse">
            <a:avLst/>
          </a:prstGeom>
          <a:solidFill>
            <a:srgbClr val="FFCC99">
              <a:alpha val="61176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17423" name="Group 15"/>
          <p:cNvGrpSpPr/>
          <p:nvPr/>
        </p:nvGrpSpPr>
        <p:grpSpPr bwMode="auto">
          <a:xfrm>
            <a:off x="493610" y="257403"/>
            <a:ext cx="1762334" cy="1209997"/>
            <a:chOff x="0" y="0"/>
            <a:chExt cx="3606" cy="2670"/>
          </a:xfrm>
        </p:grpSpPr>
        <p:sp>
          <p:nvSpPr>
            <p:cNvPr id="17430" name="Text Box 16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7431" name="Text Box 17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2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2019.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7424" name="Text Box 18"/>
          <p:cNvSpPr txBox="1">
            <a:spLocks noChangeArrowheads="1"/>
          </p:cNvSpPr>
          <p:nvPr/>
        </p:nvSpPr>
        <p:spPr bwMode="auto">
          <a:xfrm>
            <a:off x="4784595" y="4476750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相互依偎，写下彼此的乐章</a:t>
            </a:r>
            <a:endParaRPr lang="zh-CN" altLang="en-US" sz="2100">
              <a:solidFill>
                <a:srgbClr val="990000"/>
              </a:solidFill>
              <a:ea typeface="微软雅黑" panose="020B0503020204020204" pitchFamily="34" charset="-122"/>
            </a:endParaRPr>
          </a:p>
        </p:txBody>
      </p:sp>
      <p:pic>
        <p:nvPicPr>
          <p:cNvPr id="21523" name="Picture 19" descr="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000">
            <a:off x="2764948" y="3179536"/>
            <a:ext cx="756298" cy="616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524" name="Picture 20" descr="a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000" flipH="1">
            <a:off x="5598318" y="1631724"/>
            <a:ext cx="603572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25" name="Picture 21" descr="a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000">
            <a:off x="2465606" y="1440089"/>
            <a:ext cx="564475" cy="459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1526" name="Picture 22" descr="ax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000" flipH="1">
            <a:off x="8063923" y="463777"/>
            <a:ext cx="525377" cy="427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27" name="Picture 23" descr="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000" flipH="1">
            <a:off x="5416269" y="3028724"/>
            <a:ext cx="1092295" cy="890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6" cstate="email"/>
          <a:srcRect l="11758" t="4789" r="27180" b="11049"/>
          <a:stretch>
            <a:fillRect/>
          </a:stretch>
        </p:blipFill>
        <p:spPr bwMode="auto">
          <a:xfrm>
            <a:off x="138022" y="3697853"/>
            <a:ext cx="1998422" cy="121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2150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410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10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160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60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3100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100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1500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3800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800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400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400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69" dur="300" fill="hold"/>
                                        <p:tgtEl>
                                          <p:spTgt spid="215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98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79" dur="300" fill="hold"/>
                                        <p:tgtEl>
                                          <p:spTgt spid="215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98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89" dur="300" fill="hold"/>
                                        <p:tgtEl>
                                          <p:spTgt spid="215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98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99" dur="300" fill="hold"/>
                                        <p:tgtEl>
                                          <p:spTgt spid="215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98"/>
                                        <p:tgtEl>
                                          <p:spTgt spid="215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109" dur="300" fill="hold"/>
                                        <p:tgtEl>
                                          <p:spTgt spid="215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3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6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119" dur="300" fill="hold"/>
                                        <p:tgtEl>
                                          <p:spTgt spid="215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3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129" dur="300" fill="hold"/>
                                        <p:tgtEl>
                                          <p:spTgt spid="215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3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6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Scale>
                                      <p:cBhvr>
                                        <p:cTn id="139" dur="300" fill="hold"/>
                                        <p:tgtEl>
                                          <p:spTgt spid="215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3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6" presetClass="emph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Scale>
                                      <p:cBhvr>
                                        <p:cTn id="149" dur="300" fill="hold"/>
                                        <p:tgtEl>
                                          <p:spTgt spid="215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3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/>
      <p:bldP spid="21507" grpId="0" animBg="1"/>
      <p:bldP spid="21507" grpId="1" animBg="1"/>
      <p:bldP spid="21508" grpId="0" animBg="1"/>
      <p:bldP spid="21508" grpId="1" animBg="1"/>
      <p:bldP spid="21509" grpId="0" animBg="1"/>
      <p:bldP spid="21509" grpId="1" animBg="1"/>
      <p:bldP spid="21510" grpId="0" animBg="1"/>
      <p:bldP spid="21510" grpId="1" animBg="1"/>
      <p:bldP spid="21511" grpId="0" animBg="1"/>
      <p:bldP spid="21511" grpId="1" animBg="1"/>
      <p:bldP spid="21512" grpId="0" animBg="1"/>
      <p:bldP spid="21512" grpId="1" animBg="1"/>
      <p:bldP spid="21513" grpId="0" animBg="1"/>
      <p:bldP spid="21513" grpId="1" animBg="1"/>
      <p:bldP spid="21514" grpId="0" animBg="1"/>
      <p:bldP spid="21514" grpId="1" animBg="1"/>
      <p:bldP spid="21515" grpId="0" animBg="1"/>
      <p:bldP spid="21515" grpId="1" animBg="1"/>
      <p:bldP spid="21515" grpId="2" animBg="1"/>
      <p:bldP spid="21516" grpId="0" animBg="1"/>
      <p:bldP spid="21516" grpId="1" animBg="1"/>
      <p:bldP spid="21516" grpId="2" animBg="1"/>
      <p:bldP spid="21517" grpId="0" animBg="1"/>
      <p:bldP spid="21517" grpId="1" animBg="1"/>
      <p:bldP spid="21517" grpId="2" animBg="1"/>
      <p:bldP spid="21518" grpId="0" animBg="1"/>
      <p:bldP spid="21518" grpId="1" animBg="1"/>
      <p:bldP spid="21518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39" name="Oval 11"/>
          <p:cNvSpPr>
            <a:spLocks noChangeArrowheads="1"/>
          </p:cNvSpPr>
          <p:nvPr/>
        </p:nvSpPr>
        <p:spPr bwMode="auto">
          <a:xfrm>
            <a:off x="858931" y="360590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40" name="Oval 12"/>
          <p:cNvSpPr>
            <a:spLocks noChangeArrowheads="1"/>
          </p:cNvSpPr>
          <p:nvPr/>
        </p:nvSpPr>
        <p:spPr bwMode="auto">
          <a:xfrm>
            <a:off x="4294650" y="514804"/>
            <a:ext cx="609681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41" name="Oval 13"/>
          <p:cNvSpPr>
            <a:spLocks noChangeArrowheads="1"/>
          </p:cNvSpPr>
          <p:nvPr/>
        </p:nvSpPr>
        <p:spPr bwMode="auto">
          <a:xfrm>
            <a:off x="8118905" y="1800679"/>
            <a:ext cx="609681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2542" name="Oval 14"/>
          <p:cNvSpPr>
            <a:spLocks noChangeArrowheads="1"/>
          </p:cNvSpPr>
          <p:nvPr/>
        </p:nvSpPr>
        <p:spPr bwMode="auto">
          <a:xfrm>
            <a:off x="5236663" y="4372429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18447" name="Group 15"/>
          <p:cNvGrpSpPr/>
          <p:nvPr/>
        </p:nvGrpSpPr>
        <p:grpSpPr bwMode="auto">
          <a:xfrm>
            <a:off x="7396817" y="257403"/>
            <a:ext cx="1762334" cy="1209997"/>
            <a:chOff x="0" y="0"/>
            <a:chExt cx="3606" cy="2670"/>
          </a:xfrm>
        </p:grpSpPr>
        <p:sp>
          <p:nvSpPr>
            <p:cNvPr id="18449" name="Text Box 16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8450" name="Text Box 17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2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2019.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8448" name="Text Box 18"/>
          <p:cNvSpPr txBox="1">
            <a:spLocks noChangeArrowheads="1"/>
          </p:cNvSpPr>
          <p:nvPr/>
        </p:nvSpPr>
        <p:spPr bwMode="auto">
          <a:xfrm>
            <a:off x="421524" y="4476750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你我的爱是如此美好</a:t>
            </a:r>
            <a:endParaRPr lang="zh-CN" altLang="en-US" sz="2100">
              <a:solidFill>
                <a:srgbClr val="990000"/>
              </a:solidFill>
              <a:ea typeface="微软雅黑" panose="020B0503020204020204" pitchFamily="34" charset="-122"/>
            </a:endParaRPr>
          </a:p>
        </p:txBody>
      </p:sp>
      <p:pic>
        <p:nvPicPr>
          <p:cNvPr id="22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2" cstate="email"/>
          <a:srcRect l="11758" t="4789" r="27180" b="11049"/>
          <a:stretch>
            <a:fillRect/>
          </a:stretch>
        </p:blipFill>
        <p:spPr bwMode="auto">
          <a:xfrm>
            <a:off x="6954545" y="3766653"/>
            <a:ext cx="1998422" cy="121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225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4100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100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1600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600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3100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100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1500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3800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800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400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400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5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69" dur="300" fill="hold"/>
                                        <p:tgtEl>
                                          <p:spTgt spid="225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98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79" dur="300" fill="hold"/>
                                        <p:tgtEl>
                                          <p:spTgt spid="225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98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89" dur="300" fill="hold"/>
                                        <p:tgtEl>
                                          <p:spTgt spid="225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98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99" dur="300" fill="hold"/>
                                        <p:tgtEl>
                                          <p:spTgt spid="225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98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  <p:bldP spid="22531" grpId="0" animBg="1"/>
      <p:bldP spid="22531" grpId="1" animBg="1"/>
      <p:bldP spid="22532" grpId="0" animBg="1"/>
      <p:bldP spid="22532" grpId="1" animBg="1"/>
      <p:bldP spid="22533" grpId="0" animBg="1"/>
      <p:bldP spid="22533" grpId="1" animBg="1"/>
      <p:bldP spid="22534" grpId="0" animBg="1"/>
      <p:bldP spid="22534" grpId="1" animBg="1"/>
      <p:bldP spid="22535" grpId="0" animBg="1"/>
      <p:bldP spid="22535" grpId="1" animBg="1"/>
      <p:bldP spid="22536" grpId="0" animBg="1"/>
      <p:bldP spid="22536" grpId="1" animBg="1"/>
      <p:bldP spid="22537" grpId="0" animBg="1"/>
      <p:bldP spid="22537" grpId="1" animBg="1"/>
      <p:bldP spid="22538" grpId="0" animBg="1"/>
      <p:bldP spid="22538" grpId="1" animBg="1"/>
      <p:bldP spid="22539" grpId="0" animBg="1"/>
      <p:bldP spid="22539" grpId="1" animBg="1"/>
      <p:bldP spid="22539" grpId="2" animBg="1"/>
      <p:bldP spid="22540" grpId="0" animBg="1"/>
      <p:bldP spid="22540" grpId="1" animBg="1"/>
      <p:bldP spid="22540" grpId="2" animBg="1"/>
      <p:bldP spid="22541" grpId="0" animBg="1"/>
      <p:bldP spid="22541" grpId="1" animBg="1"/>
      <p:bldP spid="22541" grpId="2" animBg="1"/>
      <p:bldP spid="22542" grpId="0" animBg="1"/>
      <p:bldP spid="22542" grpId="1" animBg="1"/>
      <p:bldP spid="22542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23555" name="Picture 3" descr="a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49" y="5461000"/>
            <a:ext cx="719644" cy="586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6" name="Picture 4" descr="a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732" y="5812518"/>
            <a:ext cx="395865" cy="319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7" name="Picture 5" descr="a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306" y="5606143"/>
            <a:ext cx="673216" cy="543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8" name="Picture 6" descr="a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892" y="5504089"/>
            <a:ext cx="737971" cy="594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6" name="Rectangle 14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7" name="Oval 15"/>
          <p:cNvSpPr>
            <a:spLocks noChangeArrowheads="1"/>
          </p:cNvSpPr>
          <p:nvPr/>
        </p:nvSpPr>
        <p:spPr bwMode="auto">
          <a:xfrm>
            <a:off x="3684969" y="1131661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8" name="Oval 16"/>
          <p:cNvSpPr>
            <a:spLocks noChangeArrowheads="1"/>
          </p:cNvSpPr>
          <p:nvPr/>
        </p:nvSpPr>
        <p:spPr bwMode="auto">
          <a:xfrm>
            <a:off x="2355643" y="3960813"/>
            <a:ext cx="608460" cy="565830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69" name="Oval 17"/>
          <p:cNvSpPr>
            <a:spLocks noChangeArrowheads="1"/>
          </p:cNvSpPr>
          <p:nvPr/>
        </p:nvSpPr>
        <p:spPr bwMode="auto">
          <a:xfrm>
            <a:off x="8173886" y="1131661"/>
            <a:ext cx="609682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3570" name="Oval 18"/>
          <p:cNvSpPr>
            <a:spLocks noChangeArrowheads="1"/>
          </p:cNvSpPr>
          <p:nvPr/>
        </p:nvSpPr>
        <p:spPr bwMode="auto">
          <a:xfrm>
            <a:off x="692765" y="1903866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19475" name="Group 19"/>
          <p:cNvGrpSpPr/>
          <p:nvPr/>
        </p:nvGrpSpPr>
        <p:grpSpPr bwMode="auto">
          <a:xfrm>
            <a:off x="438629" y="257403"/>
            <a:ext cx="1762334" cy="1209997"/>
            <a:chOff x="0" y="0"/>
            <a:chExt cx="3606" cy="2670"/>
          </a:xfrm>
        </p:grpSpPr>
        <p:sp>
          <p:nvSpPr>
            <p:cNvPr id="19477" name="Text Box 20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19478" name="Text Box 21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2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2019.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19476" name="Text Box 22"/>
          <p:cNvSpPr txBox="1">
            <a:spLocks noChangeArrowheads="1"/>
          </p:cNvSpPr>
          <p:nvPr/>
        </p:nvSpPr>
        <p:spPr bwMode="auto">
          <a:xfrm>
            <a:off x="4839576" y="4476750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你我相拥，共筑美好明天</a:t>
            </a:r>
            <a:endParaRPr lang="zh-CN" altLang="en-US" sz="2100">
              <a:solidFill>
                <a:srgbClr val="990000"/>
              </a:solidFill>
              <a:ea typeface="微软雅黑" panose="020B0503020204020204" pitchFamily="34" charset="-122"/>
            </a:endParaRPr>
          </a:p>
        </p:txBody>
      </p:sp>
      <p:pic>
        <p:nvPicPr>
          <p:cNvPr id="26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6" cstate="email"/>
          <a:srcRect l="11758" t="4789" r="27180" b="11049"/>
          <a:stretch>
            <a:fillRect/>
          </a:stretch>
        </p:blipFill>
        <p:spPr bwMode="auto">
          <a:xfrm>
            <a:off x="138022" y="3697853"/>
            <a:ext cx="1998422" cy="121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2355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215 0.015613 C -0.008186 -0.021872 0.040189 -0.076291 0.045374 -0.139794 C 0.050559 -0.203474 0.012714 -0.162285 0.014959 -0.202945 C 0.017311 -0.243340 0.053766 -0.248808 0.042915 -0.289115 C 0.032064 -0.329422 0.012821 -0.352618 0.016242 -0.393278 C 0.019770 -0.434026 0.076430 -0.472569 0.081829 -0.505820 C 0.087121 -0.539070 0.062960 -0.597634 0.064243 -0.625947 C 0.065419 -0.654347 0.073330 -0.653377 0.080760 -0.687245 C 0.088190 -0.721202 -0.015135 -0.683541 -0.021496 -0.715998 C -0.027750 -0.748720 0.061196 -0.817074 0.049276 -0.850237 C 0.037356 -0.883047 0.041953 -0.939054 0.041365 -0.959957 " pathEditMode="relative" rAng="0" ptsTypes="aaaaaaaaaaa">
                                      <p:cBhvr>
                                        <p:cTn id="8" dur="46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0" y="-477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003260 -0.004585 C 0.007643 -0.041976 -0.034901 -0.096296 -0.039444 -0.159789 C -0.043987 -0.223456 0.019241 -0.269313 0.028808 -0.309613 C 0.038268 -0.349735 -0.074078 -0.390741 -0.077071 -0.431482 C -0.080171 -0.472311 0.004543 -0.554145 -0.000107 -0.587301 C -0.004757 -0.620988 -0.087440 -0.673722 -0.081828 -0.706438 C -0.076323 -0.739154 -0.053394 -0.837214 -0.042865 -0.870371 C -0.032389 -0.903087 -0.036451 -0.958731 -0.035970 -0.979807 " pathEditMode="relative" rAng="0" ptsTypes="aaaaaaaa">
                                      <p:cBhvr>
                                        <p:cTn id="13" dur="5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0" y="-477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9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8955 0.005467 C 0.005743 -0.031923 0.036918 -0.086244 0.040247 -0.149735 C 0.043576 -0.213404 -0.002755 -0.259260 -0.009766 -0.299559 C -0.016698 -0.339683 0.065625 -0.380688 0.067818 -0.421429 C 0.070090 -0.462258 0.008015 -0.544092 0.011422 -0.577249 C 0.014829 -0.610934 0.075416 -0.663669 0.071304 -0.696385 C 0.067270 -0.729101 0.050469 -0.827161 0.042754 -0.860318 C 0.035077 -0.893034 0.038054 -0.948678 0.037701 -0.969754 " pathEditMode="relative" rAng="0" ptsTypes="aaaaaaaa">
                                      <p:cBhvr>
                                        <p:cTn id="18" dur="42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" y="-477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9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0.002916 -0.004497 C -0.000296 -0.041887 0.030879 -0.096208 0.034208 -0.159699 C 0.037537 -0.223368 -0.008794 -0.269224 -0.015805 -0.309523 C -0.022737 -0.349647 0.059586 -0.390652 0.061779 -0.431393 C 0.064051 -0.472223 0.001976 -0.554056 0.005383 -0.587213 C 0.008790 -0.620898 0.069377 -0.673633 0.065265 -0.706350 C 0.061231 -0.739066 0.044430 -0.837125 0.036715 -0.870282 C 0.029038 -0.902999 0.032015 -0.958642 0.031662 -0.979718 " pathEditMode="relative" rAng="0" ptsTypes="aaaaaaaa">
                                      <p:cBhvr>
                                        <p:cTn id="23" dur="42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" y="-477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9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4100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100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2000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1600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600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310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10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1500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3800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800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2000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1400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400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89" dur="300" fill="hold"/>
                                        <p:tgtEl>
                                          <p:spTgt spid="2356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98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99" dur="300" fill="hold"/>
                                        <p:tgtEl>
                                          <p:spTgt spid="235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98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109" dur="300" fill="hold"/>
                                        <p:tgtEl>
                                          <p:spTgt spid="235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98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119" dur="300" fill="hold"/>
                                        <p:tgtEl>
                                          <p:spTgt spid="235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98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nimBg="1"/>
      <p:bldP spid="23559" grpId="0" animBg="1"/>
      <p:bldP spid="23559" grpId="1" animBg="1"/>
      <p:bldP spid="23560" grpId="0" animBg="1"/>
      <p:bldP spid="23560" grpId="1" animBg="1"/>
      <p:bldP spid="23561" grpId="0" animBg="1"/>
      <p:bldP spid="23561" grpId="1" animBg="1"/>
      <p:bldP spid="23562" grpId="0" animBg="1"/>
      <p:bldP spid="23562" grpId="1" animBg="1"/>
      <p:bldP spid="23563" grpId="0" animBg="1"/>
      <p:bldP spid="23563" grpId="1" animBg="1"/>
      <p:bldP spid="23564" grpId="0" animBg="1"/>
      <p:bldP spid="23564" grpId="1" animBg="1"/>
      <p:bldP spid="23565" grpId="0" animBg="1"/>
      <p:bldP spid="23565" grpId="1" animBg="1"/>
      <p:bldP spid="23566" grpId="0" animBg="1"/>
      <p:bldP spid="23566" grpId="1" animBg="1"/>
      <p:bldP spid="23567" grpId="0" animBg="1"/>
      <p:bldP spid="23567" grpId="1" animBg="1"/>
      <p:bldP spid="23567" grpId="2" animBg="1"/>
      <p:bldP spid="23568" grpId="0" animBg="1"/>
      <p:bldP spid="23568" grpId="1" animBg="1"/>
      <p:bldP spid="23568" grpId="2" animBg="1"/>
      <p:bldP spid="23569" grpId="0" animBg="1"/>
      <p:bldP spid="23569" grpId="1" animBg="1"/>
      <p:bldP spid="23569" grpId="2" animBg="1"/>
      <p:bldP spid="23570" grpId="0" animBg="1"/>
      <p:bldP spid="23570" grpId="1" animBg="1"/>
      <p:bldP spid="23570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79" name="Oval 3"/>
          <p:cNvSpPr>
            <a:spLocks noChangeArrowheads="1"/>
          </p:cNvSpPr>
          <p:nvPr/>
        </p:nvSpPr>
        <p:spPr bwMode="auto">
          <a:xfrm>
            <a:off x="360434" y="257403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7343057" y="1492251"/>
            <a:ext cx="609682" cy="564696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81" name="Oval 5"/>
          <p:cNvSpPr>
            <a:spLocks noChangeArrowheads="1"/>
          </p:cNvSpPr>
          <p:nvPr/>
        </p:nvSpPr>
        <p:spPr bwMode="auto">
          <a:xfrm>
            <a:off x="8118905" y="4269241"/>
            <a:ext cx="609681" cy="565830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82" name="Oval 6"/>
          <p:cNvSpPr>
            <a:spLocks noChangeArrowheads="1"/>
          </p:cNvSpPr>
          <p:nvPr/>
        </p:nvSpPr>
        <p:spPr bwMode="auto">
          <a:xfrm>
            <a:off x="2244459" y="3806599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24583" name="Picture 7" descr="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127" y="823232"/>
            <a:ext cx="1078855" cy="87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4" name="Picture 8" descr="a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344" y="2109107"/>
            <a:ext cx="1078855" cy="876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5" name="Picture 9" descr="a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306" y="2778125"/>
            <a:ext cx="689099" cy="56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6" name="Picture 10" descr="a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153" y="925286"/>
            <a:ext cx="689099" cy="56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4587" name="Picture 11" descr="ax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898" y="565831"/>
            <a:ext cx="609682" cy="49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20500" name="Group 20"/>
          <p:cNvGrpSpPr/>
          <p:nvPr/>
        </p:nvGrpSpPr>
        <p:grpSpPr bwMode="auto">
          <a:xfrm>
            <a:off x="7396817" y="257403"/>
            <a:ext cx="1762334" cy="1209997"/>
            <a:chOff x="0" y="0"/>
            <a:chExt cx="3606" cy="2670"/>
          </a:xfrm>
        </p:grpSpPr>
        <p:sp>
          <p:nvSpPr>
            <p:cNvPr id="20502" name="Text Box 21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20503" name="Text Box 22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2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2019.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20501" name="Text Box 23"/>
          <p:cNvSpPr txBox="1">
            <a:spLocks noChangeArrowheads="1"/>
          </p:cNvSpPr>
          <p:nvPr/>
        </p:nvSpPr>
        <p:spPr bwMode="auto">
          <a:xfrm>
            <a:off x="421524" y="4476750"/>
            <a:ext cx="3819367" cy="392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你我相遇是上天的安排</a:t>
            </a:r>
            <a:endParaRPr lang="zh-CN" altLang="en-US" sz="2100">
              <a:solidFill>
                <a:srgbClr val="990000"/>
              </a:solidFill>
              <a:ea typeface="微软雅黑" panose="020B0503020204020204" pitchFamily="34" charset="-122"/>
            </a:endParaRPr>
          </a:p>
        </p:txBody>
      </p:sp>
      <p:pic>
        <p:nvPicPr>
          <p:cNvPr id="27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6" cstate="email"/>
          <a:srcRect l="11758" t="4789" r="27180" b="11049"/>
          <a:stretch>
            <a:fillRect/>
          </a:stretch>
        </p:blipFill>
        <p:spPr bwMode="auto">
          <a:xfrm>
            <a:off x="6954545" y="3766653"/>
            <a:ext cx="1998422" cy="121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245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13" dur="300" fill="hold"/>
                                        <p:tgtEl>
                                          <p:spTgt spid="2457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98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23" dur="300" fill="hold"/>
                                        <p:tgtEl>
                                          <p:spTgt spid="2458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98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33" dur="300" fill="hold"/>
                                        <p:tgtEl>
                                          <p:spTgt spid="2458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98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43" dur="300" fill="hold"/>
                                        <p:tgtEl>
                                          <p:spTgt spid="2458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98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7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7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7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7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299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ntr" presetSubtype="528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7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7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7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7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299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7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7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7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7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299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3" presetClass="entr" presetSubtype="528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7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7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7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7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299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3" presetClass="entr" presetSubtype="528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7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7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7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7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299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4100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4100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3" dur="2000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000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1600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600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7" dur="3100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100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1500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500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1" dur="3800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800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2000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2000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5" dur="1400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1400"/>
                                        <p:tgtEl>
                                          <p:spTgt spid="24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  <p:bldP spid="24579" grpId="0" animBg="1"/>
      <p:bldP spid="24579" grpId="1" animBg="1"/>
      <p:bldP spid="24579" grpId="2" animBg="1"/>
      <p:bldP spid="24580" grpId="0" animBg="1"/>
      <p:bldP spid="24580" grpId="1" animBg="1"/>
      <p:bldP spid="24580" grpId="2" animBg="1"/>
      <p:bldP spid="24581" grpId="0" animBg="1"/>
      <p:bldP spid="24581" grpId="1" animBg="1"/>
      <p:bldP spid="24581" grpId="2" animBg="1"/>
      <p:bldP spid="24582" grpId="0" animBg="1"/>
      <p:bldP spid="24582" grpId="1" animBg="1"/>
      <p:bldP spid="24582" grpId="2" animBg="1"/>
      <p:bldP spid="24588" grpId="0" animBg="1"/>
      <p:bldP spid="24588" grpId="1" animBg="1"/>
      <p:bldP spid="24589" grpId="0" animBg="1"/>
      <p:bldP spid="24589" grpId="1" animBg="1"/>
      <p:bldP spid="24590" grpId="0" animBg="1"/>
      <p:bldP spid="24590" grpId="1" animBg="1"/>
      <p:bldP spid="24591" grpId="0" animBg="1"/>
      <p:bldP spid="24591" grpId="1" animBg="1"/>
      <p:bldP spid="24592" grpId="0" animBg="1"/>
      <p:bldP spid="24592" grpId="1" animBg="1"/>
      <p:bldP spid="24593" grpId="0" animBg="1"/>
      <p:bldP spid="24593" grpId="1" animBg="1"/>
      <p:bldP spid="24594" grpId="0" animBg="1"/>
      <p:bldP spid="24594" grpId="1" animBg="1"/>
      <p:bldP spid="24595" grpId="0" animBg="1"/>
      <p:bldP spid="24595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11" name="Oval 11"/>
          <p:cNvSpPr>
            <a:spLocks noChangeArrowheads="1"/>
          </p:cNvSpPr>
          <p:nvPr/>
        </p:nvSpPr>
        <p:spPr bwMode="auto">
          <a:xfrm>
            <a:off x="6733377" y="874260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12" name="Oval 12"/>
          <p:cNvSpPr>
            <a:spLocks noChangeArrowheads="1"/>
          </p:cNvSpPr>
          <p:nvPr/>
        </p:nvSpPr>
        <p:spPr bwMode="auto">
          <a:xfrm>
            <a:off x="637783" y="1183821"/>
            <a:ext cx="1051976" cy="97631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13" name="Oval 13"/>
          <p:cNvSpPr>
            <a:spLocks noChangeArrowheads="1"/>
          </p:cNvSpPr>
          <p:nvPr/>
        </p:nvSpPr>
        <p:spPr bwMode="auto">
          <a:xfrm>
            <a:off x="5070497" y="4166054"/>
            <a:ext cx="609682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5614" name="Oval 14"/>
          <p:cNvSpPr>
            <a:spLocks noChangeArrowheads="1"/>
          </p:cNvSpPr>
          <p:nvPr/>
        </p:nvSpPr>
        <p:spPr bwMode="auto">
          <a:xfrm>
            <a:off x="1523593" y="257402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pic>
        <p:nvPicPr>
          <p:cNvPr id="25615" name="Picture 15" descr="a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280" y="-848178"/>
            <a:ext cx="719644" cy="586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16" name="Picture 16" descr="ax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063" y="-496661"/>
            <a:ext cx="395865" cy="320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17" name="Picture 17" descr="a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637" y="-703036"/>
            <a:ext cx="673216" cy="543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618" name="Picture 18" descr="ax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23" y="-806224"/>
            <a:ext cx="737971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21523" name="Group 19"/>
          <p:cNvGrpSpPr/>
          <p:nvPr/>
        </p:nvGrpSpPr>
        <p:grpSpPr bwMode="auto">
          <a:xfrm>
            <a:off x="383647" y="257403"/>
            <a:ext cx="1762334" cy="1209997"/>
            <a:chOff x="0" y="0"/>
            <a:chExt cx="3606" cy="2670"/>
          </a:xfrm>
        </p:grpSpPr>
        <p:sp>
          <p:nvSpPr>
            <p:cNvPr id="21525" name="Text Box 20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21526" name="Text Box 21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2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2019.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21524" name="Text Box 22"/>
          <p:cNvSpPr txBox="1">
            <a:spLocks noChangeArrowheads="1"/>
          </p:cNvSpPr>
          <p:nvPr/>
        </p:nvSpPr>
        <p:spPr bwMode="auto">
          <a:xfrm>
            <a:off x="4849351" y="4474483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我们曾经度过许多美好时光</a:t>
            </a:r>
            <a:endParaRPr lang="zh-CN" altLang="en-US" sz="2100">
              <a:solidFill>
                <a:srgbClr val="990000"/>
              </a:solidFill>
              <a:ea typeface="微软雅黑" panose="020B0503020204020204" pitchFamily="34" charset="-122"/>
            </a:endParaRPr>
          </a:p>
        </p:txBody>
      </p:sp>
      <p:pic>
        <p:nvPicPr>
          <p:cNvPr id="26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6" cstate="email"/>
          <a:srcRect l="11758" t="4789" r="27180" b="11049"/>
          <a:stretch>
            <a:fillRect/>
          </a:stretch>
        </p:blipFill>
        <p:spPr bwMode="auto">
          <a:xfrm>
            <a:off x="138022" y="3697853"/>
            <a:ext cx="1998422" cy="121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256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4100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100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1600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600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3100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100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1500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3800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800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400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400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69" dur="300" fill="hold"/>
                                        <p:tgtEl>
                                          <p:spTgt spid="256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98"/>
                                        <p:tgtEl>
                                          <p:spTgt spid="25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79" dur="300" fill="hold"/>
                                        <p:tgtEl>
                                          <p:spTgt spid="256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98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89" dur="300" fill="hold"/>
                                        <p:tgtEl>
                                          <p:spTgt spid="256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98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5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99" dur="300" fill="hold"/>
                                        <p:tgtEl>
                                          <p:spTgt spid="256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98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330 0.049920 C -0.027742 0.070823 -0.032339 0.126830 -0.020419 0.159640 C -0.008499 0.192803 -0.097445 0.261157 -0.091191 0.293879 C -0.084830 0.326336 0.018495 0.288675 0.011065 0.322632 C 0.003635 0.356500 -0.004276 0.355530 -0.005452 0.383930 C -0.006735 0.412242 0.017426 0.470806 0.012134 0.504057 C 0.006735 0.537308 -0.049925 0.575851 -0.053453 0.616599 C -0.056874 0.657259 -0.037631 0.680455 -0.026780 0.720762 C -0.015929 0.761069 -0.052384 0.766537 -0.054736 0.806932 C -0.056981 0.847592 -0.019136 0.806403 -0.024321 0.870083 C -0.029506 0.933586 -0.077881 0.988005 -0.072910 1.025489 " pathEditMode="relative" rAng="0" ptsTypes="aaaaaaaaaaa">
                                      <p:cBhvr>
                                        <p:cTn id="104" dur="46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80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003421 0.040035 C 0.002940 0.061111 0.007002 0.116755 -0.003474 0.149471 C -0.014003 0.182628 -0.036932 0.280688 -0.042437 0.313404 C -0.048049 0.346120 0.034634 0.398854 0.039284 0.432540 C 0.043934 0.465697 -0.040780 0.547531 -0.037680 0.588360 C -0.034687 0.629101 0.077659 0.670106 0.068199 0.710229 C 0.058632 0.750529 -0.004596 0.796385 -0.000053 0.860053 C 0.004490 0.923545 0.047034 0.977866 0.042651 1.015256 " pathEditMode="relative" rAng="0" ptsTypes="aaaaaaaa">
                                      <p:cBhvr>
                                        <p:cTn id="109" dur="50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4880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9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10443 0.050088 C 0.010796 0.071164 0.007819 0.126808 0.015496 0.159524 C 0.023211 0.192681 0.040012 0.290741 0.044046 0.323457 C 0.048158 0.356173 -0.012429 0.408907 -0.015836 0.442593 C -0.019243 0.475750 0.042832 0.557584 0.040560 0.598413 C 0.038367 0.639154 -0.043956 0.680159 -0.037024 0.720282 C -0.030013 0.760582 0.016318 0.806438 0.012989 0.870106 C 0.009660 0.933598 -0.021515 0.987919 -0.018303 1.025309 " pathEditMode="relative" rAng="0" ptsTypes="aaaaaaaa">
                                      <p:cBhvr>
                                        <p:cTn id="114" dur="4200" fill="hold"/>
                                        <p:tgtEl>
                                          <p:spTgt spid="256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8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9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0" presetClass="path" presetSubtype="0" accel="50000" decel="50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0.010443 0.050088 C 0.010796 0.071164 0.007819 0.126808 0.015496 0.159524 C 0.023211 0.192681 0.040012 0.290741 0.044046 0.323457 C 0.048158 0.356173 -0.012429 0.408907 -0.015836 0.442593 C -0.019243 0.475750 0.042832 0.557584 0.040560 0.598413 C 0.038367 0.639154 -0.043956 0.680159 -0.037024 0.720282 C -0.030013 0.760582 0.016318 0.806438 0.012989 0.870106 C 0.009660 0.933598 -0.021515 0.987919 -0.018303 1.025309 " pathEditMode="relative" rAng="0" ptsTypes="aaaaaaaa">
                                      <p:cBhvr>
                                        <p:cTn id="119" dur="4200" fill="hold"/>
                                        <p:tgtEl>
                                          <p:spTgt spid="256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800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9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2899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25603" grpId="0" animBg="1"/>
      <p:bldP spid="25603" grpId="1" animBg="1"/>
      <p:bldP spid="25604" grpId="0" animBg="1"/>
      <p:bldP spid="25604" grpId="1" animBg="1"/>
      <p:bldP spid="25605" grpId="0" animBg="1"/>
      <p:bldP spid="25605" grpId="1" animBg="1"/>
      <p:bldP spid="25606" grpId="0" animBg="1"/>
      <p:bldP spid="25606" grpId="1" animBg="1"/>
      <p:bldP spid="25607" grpId="0" animBg="1"/>
      <p:bldP spid="25607" grpId="1" animBg="1"/>
      <p:bldP spid="25608" grpId="0" animBg="1"/>
      <p:bldP spid="25608" grpId="1" animBg="1"/>
      <p:bldP spid="25609" grpId="0" animBg="1"/>
      <p:bldP spid="25609" grpId="1" animBg="1"/>
      <p:bldP spid="25610" grpId="0" animBg="1"/>
      <p:bldP spid="25610" grpId="1" animBg="1"/>
      <p:bldP spid="25611" grpId="0" animBg="1"/>
      <p:bldP spid="25611" grpId="1" animBg="1"/>
      <p:bldP spid="25611" grpId="2" animBg="1"/>
      <p:bldP spid="25612" grpId="0" animBg="1"/>
      <p:bldP spid="25612" grpId="1" animBg="1"/>
      <p:bldP spid="25612" grpId="2" animBg="1"/>
      <p:bldP spid="25613" grpId="0" animBg="1"/>
      <p:bldP spid="25613" grpId="1" animBg="1"/>
      <p:bldP spid="25613" grpId="2" animBg="1"/>
      <p:bldP spid="25614" grpId="0" animBg="1"/>
      <p:bldP spid="25614" grpId="1" animBg="1"/>
      <p:bldP spid="25614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 descr="1"/>
          <p:cNvSpPr>
            <a:spLocks noChangeArrowheads="1"/>
          </p:cNvSpPr>
          <p:nvPr/>
        </p:nvSpPr>
        <p:spPr bwMode="auto">
          <a:xfrm>
            <a:off x="1" y="0"/>
            <a:ext cx="9137891" cy="5141232"/>
          </a:xfrm>
          <a:prstGeom prst="rect">
            <a:avLst/>
          </a:prstGeom>
          <a:blipFill dpi="0" rotWithShape="0">
            <a:blip r:embed="rId1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607238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767538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8480559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212594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3186471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5044839" y="0"/>
            <a:ext cx="58647" cy="5141232"/>
          </a:xfrm>
          <a:prstGeom prst="rect">
            <a:avLst/>
          </a:prstGeom>
          <a:solidFill>
            <a:schemeClr val="bg1">
              <a:alpha val="14902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4466924" y="0"/>
            <a:ext cx="58647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3684968" y="0"/>
            <a:ext cx="138065" cy="5141232"/>
          </a:xfrm>
          <a:prstGeom prst="rect">
            <a:avLst/>
          </a:prstGeom>
          <a:solidFill>
            <a:schemeClr val="bg1">
              <a:alpha val="7059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461" tIns="34231" rIns="68461" bIns="3423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35" name="Oval 11"/>
          <p:cNvSpPr>
            <a:spLocks noChangeArrowheads="1"/>
          </p:cNvSpPr>
          <p:nvPr/>
        </p:nvSpPr>
        <p:spPr bwMode="auto">
          <a:xfrm>
            <a:off x="858931" y="360590"/>
            <a:ext cx="1551694" cy="1440089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4294650" y="514804"/>
            <a:ext cx="609681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37" name="Oval 13"/>
          <p:cNvSpPr>
            <a:spLocks noChangeArrowheads="1"/>
          </p:cNvSpPr>
          <p:nvPr/>
        </p:nvSpPr>
        <p:spPr bwMode="auto">
          <a:xfrm>
            <a:off x="8118905" y="1800679"/>
            <a:ext cx="609681" cy="565831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sp>
        <p:nvSpPr>
          <p:cNvPr id="26638" name="Oval 14"/>
          <p:cNvSpPr>
            <a:spLocks noChangeArrowheads="1"/>
          </p:cNvSpPr>
          <p:nvPr/>
        </p:nvSpPr>
        <p:spPr bwMode="auto">
          <a:xfrm>
            <a:off x="5236663" y="4372429"/>
            <a:ext cx="498497" cy="462643"/>
          </a:xfrm>
          <a:prstGeom prst="ellipse">
            <a:avLst/>
          </a:prstGeom>
          <a:solidFill>
            <a:schemeClr val="bg1">
              <a:alpha val="6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510" tIns="35181" rIns="67510" bIns="35181"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600"/>
          </a:p>
        </p:txBody>
      </p:sp>
      <p:grpSp>
        <p:nvGrpSpPr>
          <p:cNvPr id="22543" name="Group 15"/>
          <p:cNvGrpSpPr/>
          <p:nvPr/>
        </p:nvGrpSpPr>
        <p:grpSpPr bwMode="auto">
          <a:xfrm>
            <a:off x="7396817" y="257403"/>
            <a:ext cx="1762334" cy="1209997"/>
            <a:chOff x="0" y="0"/>
            <a:chExt cx="3606" cy="2670"/>
          </a:xfrm>
        </p:grpSpPr>
        <p:sp>
          <p:nvSpPr>
            <p:cNvPr id="22545" name="Text Box 16"/>
            <p:cNvSpPr txBox="1">
              <a:spLocks noChangeArrowheads="1"/>
            </p:cNvSpPr>
            <p:nvPr/>
          </p:nvSpPr>
          <p:spPr bwMode="auto">
            <a:xfrm>
              <a:off x="0" y="0"/>
              <a:ext cx="3040" cy="7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600">
                  <a:solidFill>
                    <a:srgbClr val="800000"/>
                  </a:solidFill>
                  <a:ea typeface="微软雅黑" panose="020B0503020204020204" pitchFamily="34" charset="-122"/>
                </a:rPr>
                <a:t>我们结婚啦！ </a:t>
              </a:r>
              <a:endParaRPr lang="zh-CN" altLang="en-US" sz="1600">
                <a:solidFill>
                  <a:srgbClr val="800000"/>
                </a:solidFill>
                <a:latin typeface="American Scribe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22546" name="Text Box 17"/>
            <p:cNvSpPr txBox="1">
              <a:spLocks noChangeArrowheads="1"/>
            </p:cNvSpPr>
            <p:nvPr/>
          </p:nvSpPr>
          <p:spPr bwMode="auto">
            <a:xfrm>
              <a:off x="353" y="350"/>
              <a:ext cx="3253" cy="2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33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9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 2019.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02</a:t>
              </a:r>
              <a:r>
                <a:rPr lang="zh-CN" altLang="en-US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.</a:t>
              </a:r>
              <a:r>
                <a:rPr lang="en-US" altLang="zh-CN" sz="2100" dirty="0">
                  <a:solidFill>
                    <a:srgbClr val="800000"/>
                  </a:solidFill>
                  <a:latin typeface="Vijaya" pitchFamily="34" charset="0"/>
                  <a:ea typeface="微软雅黑" panose="020B0503020204020204" pitchFamily="34" charset="-122"/>
                </a:rPr>
                <a:t>14</a:t>
              </a:r>
              <a:endParaRPr lang="zh-CN" altLang="en-US" sz="2100" dirty="0">
                <a:latin typeface="Vijaya" pitchFamily="34" charset="0"/>
              </a:endParaRPr>
            </a:p>
          </p:txBody>
        </p:sp>
      </p:grpSp>
      <p:sp>
        <p:nvSpPr>
          <p:cNvPr id="22544" name="Text Box 18"/>
          <p:cNvSpPr txBox="1">
            <a:spLocks noChangeArrowheads="1"/>
          </p:cNvSpPr>
          <p:nvPr/>
        </p:nvSpPr>
        <p:spPr bwMode="auto">
          <a:xfrm>
            <a:off x="421524" y="4476750"/>
            <a:ext cx="3819367" cy="39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68461" tIns="34231" rIns="68461" bIns="34231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100">
                <a:solidFill>
                  <a:srgbClr val="990000"/>
                </a:solidFill>
                <a:ea typeface="微软雅黑" panose="020B0503020204020204" pitchFamily="34" charset="-122"/>
              </a:rPr>
              <a:t>你我的爱是如此美好</a:t>
            </a:r>
            <a:endParaRPr lang="zh-CN" altLang="en-US" sz="2100">
              <a:solidFill>
                <a:srgbClr val="990000"/>
              </a:solidFill>
              <a:ea typeface="微软雅黑" panose="020B0503020204020204" pitchFamily="34" charset="-122"/>
            </a:endParaRPr>
          </a:p>
        </p:txBody>
      </p:sp>
      <p:pic>
        <p:nvPicPr>
          <p:cNvPr id="22" name="Picture 2" descr="C:\Users\jsj\Desktop\00117dfff\00117\5.png"/>
          <p:cNvPicPr>
            <a:picLocks noChangeAspect="1" noChangeArrowheads="1"/>
          </p:cNvPicPr>
          <p:nvPr/>
        </p:nvPicPr>
        <p:blipFill rotWithShape="1">
          <a:blip r:embed="rId2" cstate="email"/>
          <a:srcRect l="11758" t="4789" r="27180" b="11049"/>
          <a:stretch>
            <a:fillRect/>
          </a:stretch>
        </p:blipFill>
        <p:spPr bwMode="auto">
          <a:xfrm>
            <a:off x="6955643" y="3657494"/>
            <a:ext cx="1998422" cy="121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9000" fill="hold"/>
                                        <p:tgtEl>
                                          <p:spTgt spid="266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4100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100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091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xit" presetSubtype="8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160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60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597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3100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100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3093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xit" presetSubtype="8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1500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497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xit" presetSubtype="8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3800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800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792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xit" presetSubtype="2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2000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5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xit" presetSubtype="2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1400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400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397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69" dur="300" fill="hold"/>
                                        <p:tgtEl>
                                          <p:spTgt spid="266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2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98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fill="hold" grpId="1" nodeType="withEffect">
                                  <p:stCondLst>
                                    <p:cond delay="7400"/>
                                  </p:stCondLst>
                                  <p:childTnLst>
                                    <p:animScale>
                                      <p:cBhvr>
                                        <p:cTn id="79" dur="300" fill="hold"/>
                                        <p:tgtEl>
                                          <p:spTgt spid="266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2" nodeType="withEffect">
                                  <p:stCondLst>
                                    <p:cond delay="7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98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" presetClass="emph" presetSubtype="0" fill="hold" grpId="1" nodeType="withEffect">
                                  <p:stCondLst>
                                    <p:cond delay="5400"/>
                                  </p:stCondLst>
                                  <p:childTnLst>
                                    <p:animScale>
                                      <p:cBhvr>
                                        <p:cTn id="89" dur="300" fill="hold"/>
                                        <p:tgtEl>
                                          <p:spTgt spid="266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5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98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grpId="1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99" dur="300" fill="hold"/>
                                        <p:tgtEl>
                                          <p:spTgt spid="266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2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98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nimBg="1"/>
      <p:bldP spid="26627" grpId="0" animBg="1"/>
      <p:bldP spid="26627" grpId="1" animBg="1"/>
      <p:bldP spid="26628" grpId="0" animBg="1"/>
      <p:bldP spid="26628" grpId="1" animBg="1"/>
      <p:bldP spid="26629" grpId="0" animBg="1"/>
      <p:bldP spid="26629" grpId="1" animBg="1"/>
      <p:bldP spid="26630" grpId="0" animBg="1"/>
      <p:bldP spid="26630" grpId="1" animBg="1"/>
      <p:bldP spid="26631" grpId="0" animBg="1"/>
      <p:bldP spid="26631" grpId="1" animBg="1"/>
      <p:bldP spid="26632" grpId="0" animBg="1"/>
      <p:bldP spid="26632" grpId="1" animBg="1"/>
      <p:bldP spid="26633" grpId="0" animBg="1"/>
      <p:bldP spid="26633" grpId="1" animBg="1"/>
      <p:bldP spid="26634" grpId="0" animBg="1"/>
      <p:bldP spid="26634" grpId="1" animBg="1"/>
      <p:bldP spid="26635" grpId="0" animBg="1"/>
      <p:bldP spid="26635" grpId="1" animBg="1"/>
      <p:bldP spid="26635" grpId="2" animBg="1"/>
      <p:bldP spid="26636" grpId="0" animBg="1"/>
      <p:bldP spid="26636" grpId="1" animBg="1"/>
      <p:bldP spid="26636" grpId="2" animBg="1"/>
      <p:bldP spid="26637" grpId="0" animBg="1"/>
      <p:bldP spid="26637" grpId="1" animBg="1"/>
      <p:bldP spid="26637" grpId="2" animBg="1"/>
      <p:bldP spid="26638" grpId="0" animBg="1"/>
      <p:bldP spid="26638" grpId="1" animBg="1"/>
      <p:bldP spid="26638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jsj\Desktop\00117dfff\00117\1.png"/>
          <p:cNvPicPr>
            <a:picLocks noChangeAspect="1" noChangeArrowheads="1"/>
          </p:cNvPicPr>
          <p:nvPr/>
        </p:nvPicPr>
        <p:blipFill rotWithShape="1">
          <a:blip r:embed="rId1" cstate="email"/>
          <a:srcRect l="10905" r="10905"/>
          <a:stretch>
            <a:fillRect/>
          </a:stretch>
        </p:blipFill>
        <p:spPr bwMode="auto">
          <a:xfrm>
            <a:off x="0" y="0"/>
            <a:ext cx="9144000" cy="51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C:\Users\jsj\Desktop\00117dfff\00117\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121430"/>
            <a:ext cx="9144000" cy="402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9991" y="1203598"/>
            <a:ext cx="5047672" cy="307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jsj\Desktop\素材中国sccnn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37" r="2262" b="64227"/>
          <a:stretch>
            <a:fillRect/>
          </a:stretch>
        </p:blipFill>
        <p:spPr bwMode="auto">
          <a:xfrm>
            <a:off x="7719937" y="147830"/>
            <a:ext cx="1224038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接连接符 4"/>
          <p:cNvCxnSpPr/>
          <p:nvPr/>
        </p:nvCxnSpPr>
        <p:spPr>
          <a:xfrm flipH="1">
            <a:off x="962376" y="0"/>
            <a:ext cx="9225" cy="964538"/>
          </a:xfrm>
          <a:prstGeom prst="line">
            <a:avLst/>
          </a:prstGeom>
          <a:ln w="127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1702881" y="1"/>
            <a:ext cx="57221" cy="3448201"/>
          </a:xfrm>
          <a:prstGeom prst="line">
            <a:avLst/>
          </a:prstGeom>
          <a:ln w="127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7196533" y="0"/>
            <a:ext cx="39248" cy="3257124"/>
          </a:xfrm>
          <a:prstGeom prst="line">
            <a:avLst/>
          </a:prstGeom>
          <a:ln w="1270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00" descr="星光44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662" y="890424"/>
            <a:ext cx="1900304" cy="1755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4" descr="星光55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393" y="163606"/>
            <a:ext cx="646858" cy="95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4" descr="星光55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85" y="890423"/>
            <a:ext cx="215468" cy="31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3499" y="1478882"/>
            <a:ext cx="268387" cy="14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C:\Users\Administrator\Desktop\新建文件夹 (6)\01.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53900">
            <a:off x="-1321641" y="1892482"/>
            <a:ext cx="175291" cy="266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C:\Users\Administrator\Desktop\Redocn_2012022513504076.png"/>
          <p:cNvPicPr>
            <a:picLocks noChangeAspect="1" noChangeArrowheads="1"/>
          </p:cNvPicPr>
          <p:nvPr/>
        </p:nvPicPr>
        <p:blipFill rotWithShape="1">
          <a:blip r:embed="rId10" cstate="screen"/>
          <a:srcRect/>
          <a:stretch>
            <a:fillRect/>
          </a:stretch>
        </p:blipFill>
        <p:spPr bwMode="auto">
          <a:xfrm>
            <a:off x="-1749604" y="658106"/>
            <a:ext cx="224926" cy="17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Administrator\Desktop\新建文件夹 (6)\01.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627538" y="2648790"/>
            <a:ext cx="137701" cy="209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istrator\Desktop\新建文件夹 (6)\01.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47395">
            <a:off x="-343269" y="712273"/>
            <a:ext cx="189639" cy="20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19302">
            <a:off x="-937544" y="1494056"/>
            <a:ext cx="194121" cy="13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istrator\Desktop\新建文件夹 (6)\01.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647395">
            <a:off x="-1423389" y="-625337"/>
            <a:ext cx="189639" cy="20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1806" y="833569"/>
            <a:ext cx="268387" cy="14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19302">
            <a:off x="-1315623" y="2443123"/>
            <a:ext cx="194121" cy="13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C:\Users\Administrator\Desktop\1445537preview4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68310">
            <a:off x="-1608730" y="-47361"/>
            <a:ext cx="216875" cy="13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 descr="C:\Users\Administrator\Desktop\Redocn_2012022513504076.png"/>
          <p:cNvPicPr>
            <a:picLocks noChangeAspect="1" noChangeArrowheads="1"/>
          </p:cNvPicPr>
          <p:nvPr/>
        </p:nvPicPr>
        <p:blipFill rotWithShape="1">
          <a:blip r:embed="rId10" cstate="screen"/>
          <a:srcRect/>
          <a:stretch>
            <a:fillRect/>
          </a:stretch>
        </p:blipFill>
        <p:spPr bwMode="auto">
          <a:xfrm>
            <a:off x="-2334570" y="1810234"/>
            <a:ext cx="224926" cy="17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9603" y="1406874"/>
            <a:ext cx="268387" cy="14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C:\Users\Administrator\Desktop\267849-1303020UU38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4951" y="1666219"/>
            <a:ext cx="268387" cy="14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Oval 63"/>
          <p:cNvSpPr>
            <a:spLocks noChangeArrowheads="1"/>
          </p:cNvSpPr>
          <p:nvPr/>
        </p:nvSpPr>
        <p:spPr bwMode="auto">
          <a:xfrm>
            <a:off x="-1981893" y="2447927"/>
            <a:ext cx="828675" cy="8270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26" name="Oval 64"/>
          <p:cNvSpPr>
            <a:spLocks noChangeArrowheads="1"/>
          </p:cNvSpPr>
          <p:nvPr/>
        </p:nvSpPr>
        <p:spPr bwMode="auto">
          <a:xfrm>
            <a:off x="-1569144" y="-1106486"/>
            <a:ext cx="830262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27" name="Oval 65"/>
          <p:cNvSpPr>
            <a:spLocks noChangeArrowheads="1"/>
          </p:cNvSpPr>
          <p:nvPr/>
        </p:nvSpPr>
        <p:spPr bwMode="auto">
          <a:xfrm>
            <a:off x="-1153218" y="1055688"/>
            <a:ext cx="828675" cy="8255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28" name="Oval 66"/>
          <p:cNvSpPr>
            <a:spLocks noChangeArrowheads="1"/>
          </p:cNvSpPr>
          <p:nvPr/>
        </p:nvSpPr>
        <p:spPr bwMode="auto">
          <a:xfrm>
            <a:off x="-1569143" y="5341939"/>
            <a:ext cx="833437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29" name="Oval 67"/>
          <p:cNvSpPr>
            <a:spLocks noChangeArrowheads="1"/>
          </p:cNvSpPr>
          <p:nvPr/>
        </p:nvSpPr>
        <p:spPr bwMode="auto">
          <a:xfrm>
            <a:off x="-1569143" y="6648451"/>
            <a:ext cx="833437" cy="82391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0" name="Oval 69"/>
          <p:cNvSpPr>
            <a:spLocks noChangeAspect="1" noChangeArrowheads="1"/>
          </p:cNvSpPr>
          <p:nvPr/>
        </p:nvSpPr>
        <p:spPr bwMode="auto">
          <a:xfrm>
            <a:off x="-3639243" y="1516063"/>
            <a:ext cx="744537" cy="74453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1" name="Oval 70"/>
          <p:cNvSpPr>
            <a:spLocks noChangeArrowheads="1"/>
          </p:cNvSpPr>
          <p:nvPr/>
        </p:nvSpPr>
        <p:spPr bwMode="auto">
          <a:xfrm>
            <a:off x="-3226493" y="-2036761"/>
            <a:ext cx="827087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2" name="Oval 71"/>
          <p:cNvSpPr>
            <a:spLocks noChangeArrowheads="1"/>
          </p:cNvSpPr>
          <p:nvPr/>
        </p:nvSpPr>
        <p:spPr bwMode="auto">
          <a:xfrm>
            <a:off x="-2812156" y="125414"/>
            <a:ext cx="830263" cy="82391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3" name="Oval 72"/>
          <p:cNvSpPr>
            <a:spLocks noChangeAspect="1" noChangeArrowheads="1"/>
          </p:cNvSpPr>
          <p:nvPr/>
        </p:nvSpPr>
        <p:spPr bwMode="auto">
          <a:xfrm>
            <a:off x="-3226494" y="4411663"/>
            <a:ext cx="666750" cy="660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4" name="Oval 73"/>
          <p:cNvSpPr>
            <a:spLocks noChangeArrowheads="1"/>
          </p:cNvSpPr>
          <p:nvPr/>
        </p:nvSpPr>
        <p:spPr bwMode="auto">
          <a:xfrm>
            <a:off x="-3226494" y="5716589"/>
            <a:ext cx="830262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5" name="Oval 74"/>
          <p:cNvSpPr>
            <a:spLocks noChangeArrowheads="1"/>
          </p:cNvSpPr>
          <p:nvPr/>
        </p:nvSpPr>
        <p:spPr bwMode="auto">
          <a:xfrm>
            <a:off x="-1981893" y="1622426"/>
            <a:ext cx="827087" cy="8255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6" name="Oval 75"/>
          <p:cNvSpPr>
            <a:spLocks noChangeArrowheads="1"/>
          </p:cNvSpPr>
          <p:nvPr/>
        </p:nvSpPr>
        <p:spPr bwMode="auto">
          <a:xfrm>
            <a:off x="-1154806" y="227014"/>
            <a:ext cx="830263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7" name="Oval 76"/>
          <p:cNvSpPr>
            <a:spLocks noChangeAspect="1" noChangeArrowheads="1"/>
          </p:cNvSpPr>
          <p:nvPr/>
        </p:nvSpPr>
        <p:spPr bwMode="auto">
          <a:xfrm>
            <a:off x="-3642419" y="692152"/>
            <a:ext cx="704850" cy="70008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8" name="Oval 77"/>
          <p:cNvSpPr>
            <a:spLocks noChangeArrowheads="1"/>
          </p:cNvSpPr>
          <p:nvPr/>
        </p:nvSpPr>
        <p:spPr bwMode="auto">
          <a:xfrm>
            <a:off x="-2815332" y="-703261"/>
            <a:ext cx="833438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39" name="Oval 78"/>
          <p:cNvSpPr>
            <a:spLocks noChangeArrowheads="1"/>
          </p:cNvSpPr>
          <p:nvPr/>
        </p:nvSpPr>
        <p:spPr bwMode="auto">
          <a:xfrm>
            <a:off x="-3226494" y="3997327"/>
            <a:ext cx="414337" cy="41433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0" name="Oval 128"/>
          <p:cNvSpPr>
            <a:spLocks noChangeArrowheads="1"/>
          </p:cNvSpPr>
          <p:nvPr/>
        </p:nvSpPr>
        <p:spPr bwMode="auto">
          <a:xfrm>
            <a:off x="-1981894" y="2447926"/>
            <a:ext cx="785812" cy="78581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1" name="Oval 129"/>
          <p:cNvSpPr>
            <a:spLocks noChangeArrowheads="1"/>
          </p:cNvSpPr>
          <p:nvPr/>
        </p:nvSpPr>
        <p:spPr bwMode="auto">
          <a:xfrm>
            <a:off x="-1569144" y="-1519237"/>
            <a:ext cx="830262" cy="827088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2" name="Oval 133"/>
          <p:cNvSpPr>
            <a:spLocks noChangeArrowheads="1"/>
          </p:cNvSpPr>
          <p:nvPr/>
        </p:nvSpPr>
        <p:spPr bwMode="auto">
          <a:xfrm>
            <a:off x="-1153219" y="1466852"/>
            <a:ext cx="417512" cy="414337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3" name="Oval 134"/>
          <p:cNvSpPr>
            <a:spLocks noChangeArrowheads="1"/>
          </p:cNvSpPr>
          <p:nvPr/>
        </p:nvSpPr>
        <p:spPr bwMode="auto">
          <a:xfrm>
            <a:off x="-1154806" y="5341939"/>
            <a:ext cx="823913" cy="8286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4" name="Oval 137"/>
          <p:cNvSpPr>
            <a:spLocks noChangeArrowheads="1"/>
          </p:cNvSpPr>
          <p:nvPr/>
        </p:nvSpPr>
        <p:spPr bwMode="auto">
          <a:xfrm>
            <a:off x="-1569143" y="6648451"/>
            <a:ext cx="833437" cy="823912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30" tIns="45715" rIns="91430" bIns="45715" anchor="ctr"/>
          <a:lstStyle/>
          <a:p>
            <a:endParaRPr lang="zh-CN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6372200" y="3217034"/>
            <a:ext cx="1415752" cy="338544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新郎：好幸福</a:t>
            </a:r>
            <a:endParaRPr lang="zh-CN" altLang="en-US" sz="1600" dirty="0">
              <a:solidFill>
                <a:schemeClr val="bg1"/>
              </a:solidFill>
              <a:latin typeface="方正中倩简体" pitchFamily="65" charset="-122"/>
              <a:ea typeface="方正中倩简体" pitchFamily="65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372200" y="3557960"/>
            <a:ext cx="1255452" cy="338544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新娘</a:t>
            </a:r>
            <a:r>
              <a:rPr lang="en-US" altLang="zh-CN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:</a:t>
            </a:r>
            <a:r>
              <a:rPr lang="zh-CN" altLang="en-US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好甜蜜</a:t>
            </a:r>
            <a:endParaRPr lang="zh-CN" altLang="en-US" sz="1600" dirty="0">
              <a:solidFill>
                <a:schemeClr val="bg1"/>
              </a:solidFill>
              <a:latin typeface="方正中倩简体" pitchFamily="65" charset="-122"/>
              <a:ea typeface="方正中倩简体" pitchFamily="65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372200" y="3898885"/>
            <a:ext cx="2010410" cy="33401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时间</a:t>
            </a:r>
            <a:r>
              <a:rPr lang="en-US" altLang="zh-CN" sz="1600" dirty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:</a:t>
            </a:r>
            <a:r>
              <a:rPr lang="en-US" altLang="zh-CN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2019</a:t>
            </a:r>
            <a:r>
              <a:rPr lang="zh-CN" altLang="en-US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年</a:t>
            </a:r>
            <a:r>
              <a:rPr lang="en-US" altLang="zh-CN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2</a:t>
            </a:r>
            <a:r>
              <a:rPr lang="zh-CN" altLang="en-US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月</a:t>
            </a:r>
            <a:r>
              <a:rPr lang="en-US" altLang="zh-CN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14</a:t>
            </a:r>
            <a:r>
              <a:rPr lang="zh-CN" altLang="en-US" sz="1600" dirty="0" smtClean="0">
                <a:solidFill>
                  <a:schemeClr val="bg1"/>
                </a:solidFill>
                <a:latin typeface="方正中倩简体" pitchFamily="65" charset="-122"/>
                <a:ea typeface="方正中倩简体" pitchFamily="65" charset="-122"/>
              </a:rPr>
              <a:t>日</a:t>
            </a:r>
            <a:endParaRPr lang="zh-CN" altLang="en-US" sz="1600" dirty="0">
              <a:solidFill>
                <a:schemeClr val="bg1"/>
              </a:solidFill>
              <a:latin typeface="方正中倩简体" pitchFamily="65" charset="-122"/>
              <a:ea typeface="方正中倩简体" pitchFamily="65" charset="-122"/>
            </a:endParaRPr>
          </a:p>
        </p:txBody>
      </p:sp>
      <p:pic>
        <p:nvPicPr>
          <p:cNvPr id="50" name="Picture 4" descr="C:\Users\jsj\Desktop\素材中国sccnn.png"/>
          <p:cNvPicPr>
            <a:picLocks noChangeAspect="1" noChangeArrowheads="1"/>
          </p:cNvPicPr>
          <p:nvPr/>
        </p:nvPicPr>
        <p:blipFill rotWithShape="1">
          <a:blip r:embed="rId15" cstate="email"/>
          <a:srcRect r="6630" b="19394"/>
          <a:stretch>
            <a:fillRect/>
          </a:stretch>
        </p:blipFill>
        <p:spPr bwMode="auto">
          <a:xfrm>
            <a:off x="6556969" y="1724150"/>
            <a:ext cx="2204090" cy="150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 descr="C:\Users\jsj\Desktop\素材中国sccnn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37" r="2262" b="64227"/>
          <a:stretch>
            <a:fillRect/>
          </a:stretch>
        </p:blipFill>
        <p:spPr bwMode="auto">
          <a:xfrm>
            <a:off x="350357" y="147830"/>
            <a:ext cx="1224038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04" descr="星光55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47" y="163606"/>
            <a:ext cx="646858" cy="95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11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4" presetClass="emph" presetSubtype="0" fill="hold" grpId="1" nodeType="withEffect">
                                  <p:stCondLst>
                                    <p:cond delay="1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3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1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75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875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75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875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33333E-6 C 0.00712 -0.00309 0.01181 -0.00433 0.01806 -0.00988 C 0.01962 -0.01112 0.02066 -0.0142 0.02222 -0.01482 C 0.02622 -0.01667 0.03056 -0.01636 0.03472 -0.01729 C 0.04045 -0.0213 0.04167 -0.02284 0.04722 -0.0247 C 0.05278 -0.02655 0.06372 -0.02963 0.06372 -0.02963 C 0.08663 -0.02871 0.1092 -0.02933 0.13195 -0.02716 C 0.1415 -0.02624 0.15469 -0.01791 0.16389 -0.01482 C 0.17865 -0.00988 0.19358 -0.00649 0.20834 3.33333E-6 C 0.22379 0.02746 0.24236 0.04629 0.25834 0.0716 C 0.27101 0.09197 0.2849 0.10987 0.29861 0.12839 C 0.30174 0.13302 0.30469 0.1395 0.30816 0.14321 C 0.32587 0.16111 0.34584 0.17407 0.36528 0.18271 C 0.38733 0.18148 0.40104 0.19135 0.41667 0.17284 C 0.42014 0.15432 0.41111 0.1358 0.40278 0.12592 C 0.39948 0.11697 0.40156 0.11975 0.39722 0.11604 " pathEditMode="relative" ptsTypes="fffffffffffffffA">
                                      <p:cBhvr>
                                        <p:cTn id="8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0.00185 C 0.00781 -0.01542 0.01997 -0.02652 0.03091 -0.03392 C 0.03872 -0.03916 0.04775 -0.04256 0.05504 -0.04965 C 0.05764 -0.05211 0.05955 -0.05612 0.06198 -0.05859 C 0.08091 -0.07709 0.06858 -0.06291 0.08299 -0.07462 C 0.08698 -0.07802 0.09063 -0.08326 0.09497 -0.08542 C 0.10695 -0.09128 0.11962 -0.09436 0.13195 -0.09775 C 0.154 -0.09652 0.16164 -0.0959 0.179 -0.09251 C 0.19237 -0.08634 0.20678 -0.08542 0.21997 -0.07832 C 0.24688 -0.06414 0.27188 -0.0404 0.29896 -0.02683 C 0.32049 -0.01573 0.3408 -0.01049 0.36303 -0.0037 C 0.38751 0.0037 0.41112 0.01757 0.43594 0.02127 C 0.48126 0.04286 0.49775 0.03361 0.5599 0.03361 " pathEditMode="relative" rAng="0" ptsTypes="ffffffffffffA">
                                      <p:cBhvr>
                                        <p:cTn id="8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038" y="-2559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5348E-6 C 0.03993 0.00062 0.08003 0.00062 0.11996 0.00186 C 0.13576 0.00217 0.15052 0.01143 0.16597 0.01421 C 0.17934 0.02503 0.19392 0.02564 0.20798 0.03213 C 0.21805 0.03677 0.22691 0.04665 0.23698 0.05005 C 0.24114 0.05592 0.24444 0.05716 0.24896 0.06055 C 0.26805 0.08774 0.29375 0.09824 0.31597 0.114 C 0.32118 0.11771 0.32604 0.12203 0.33107 0.12636 C 0.33298 0.12821 0.33489 0.13006 0.33698 0.13161 C 0.34184 0.13531 0.34722 0.13624 0.35208 0.14057 C 0.36198 0.14952 0.37031 0.16343 0.38003 0.17269 C 0.39097 0.1832 0.40208 0.19401 0.41302 0.20451 C 0.4309 0.22212 0.40694 0.2005 0.425 0.22027 C 0.43142 0.22707 0.43923 0.23417 0.44601 0.24004 C 0.46354 0.2558 0.48212 0.26506 0.5 0.27927 C 0.5066 0.28453 0.52205 0.28792 0.52708 0.29688 " pathEditMode="relative" rAng="0" ptsTypes="fffffffffffffffA">
                                      <p:cBhvr>
                                        <p:cTn id="8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54" y="14829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3426E-6 C 0.00382 -0.00495 0.00695 -0.00649 0.01094 -0.01082 C 0.01528 -0.01545 0.01962 -0.02441 0.02396 -0.02842 C 0.03941 -0.04294 0.0559 -0.04851 0.07309 -0.05159 C 0.19531 -0.05005 0.31545 -0.04758 0.43802 -0.04634 C 0.4474 -0.0414 0.45729 -0.03955 0.46702 -0.03738 C 0.50851 -0.01699 0.54618 -0.02132 0.59097 -0.02132 " pathEditMode="relative" rAng="0" ptsTypes="ffffffA">
                                      <p:cBhvr>
                                        <p:cTn id="9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49" y="-2595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15 -0.03022 C 0.05903 -0.01696 0.10295 -0.03299 0.14618 -0.02498 C 0.15886 -0.01912 0.17205 -0.01419 0.1849 -0.01079 C 0.19601 -0.00802 0.20573 -0.00185 0.21702 8.54147E-7 C 0.22813 0.00401 0.22309 0.00247 0.23212 0.00524 C 0.23889 0.00987 0.24618 0.01017 0.25313 0.01418 C 0.26111 0.01881 0.26823 0.02436 0.27604 0.02991 C 0.28646 0.04502 0.29896 0.05674 0.31111 0.06722 C 0.31563 0.07123 0.3217 0.08048 0.32518 0.08511 C 0.33386 0.09682 0.34462 0.10577 0.354 0.11532 C 0.36337 0.12427 0.36493 0.12735 0.37309 0.13845 C 0.37882 0.14647 0.38594 0.15109 0.39202 0.15788 C 0.39913 0.16589 0.40573 0.1733 0.41302 0.181 C 0.41736 0.18563 0.42066 0.19149 0.42518 0.19519 C 0.43125 0.20598 0.43907 0.21677 0.44618 0.22541 C 0.45052 0.23065 0.45191 0.23589 0.45712 0.23774 C 0.46493 0.24853 0.47205 0.26025 0.48108 0.26796 C 0.48646 0.27814 0.49514 0.27999 0.50104 0.28924 C 0.50799 0.30003 0.51094 0.30866 0.52014 0.31236 C 0.52466 0.31668 0.53143 0.31853 0.53507 0.32501 " pathEditMode="relative" ptsTypes="fffffffffffffffffffA">
                                      <p:cBhvr>
                                        <p:cTn id="9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6.17856E-8 C 0.01858 -0.0241 0.0441 -0.02471 0.06806 -0.03213 C 0.10972 -0.02842 0.11233 -0.02935 0.14028 -0.02224 C 0.17708 0.00958 0.22066 0.02935 0.26337 0.04943 C 0.29792 0.06518 0.32865 0.09175 0.36545 0.10133 C 0.40208 0.10009 0.43854 0.09855 0.47535 0.09855 " pathEditMode="relative" rAng="0" ptsTypes="fffffA">
                                      <p:cBhvr>
                                        <p:cTn id="95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67" y="346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475 -0.10586 C -0.14062 -0.10864 -0.11545 -0.11327 -0.09184 -0.12284 C -0.06163 -0.13519 -0.10607 -0.1213 -0.06163 -0.13395 C -0.05798 -0.13488 -0.05052 -0.13704 -0.05052 -0.13673 C 0.00296 -0.13611 0.05643 -0.1358 0.1099 -0.13395 C 0.12327 -0.13364 0.13646 -0.12654 0.14948 -0.12284 C 0.15591 -0.12099 0.16858 -0.11728 0.16858 -0.11698 C 0.18368 -0.10803 0.17535 -0.1142 0.19393 -0.09753 C 0.19792 -0.09414 0.20261 -0.09475 0.2066 -0.09167 C 0.21424 -0.08611 0.22101 -0.07716 0.22882 -0.07191 C 0.26268 -0.04938 0.2941 -0.02901 0.32414 0.0071 C 0.33212 0.02839 0.32118 0.00309 0.33368 0.01821 C 0.33525 0.02006 0.33542 0.02469 0.33681 0.02685 C 0.3408 0.03333 0.34532 0.03827 0.34948 0.04414 C 0.35278 0.04876 0.35573 0.05864 0.35903 0.06389 C 0.36927 0.07994 0.38039 0.09383 0.3908 0.10957 C 0.40105 0.12376 0.41129 0.14105 0.42414 0.14907 C 0.45157 0.18673 0.41459 0.13796 0.43993 0.16574 C 0.45973 0.18765 0.44566 0.17839 0.45747 0.18518 C 0.46146 0.19228 0.46737 0.20062 0.47014 0.21049 C 0.47414 0.225 0.4783 0.24074 0.48438 0.25278 C 0.49914 0.28179 0.4915 0.26204 0.50035 0.28395 C 0.50625 0.29846 0.51233 0.31914 0.52101 0.32901 C 0.52466 0.34907 0.52223 0.34105 0.52726 0.35432 C 0.52934 0.36883 0.53299 0.38302 0.53681 0.39691 C 0.53421 0.42068 0.53438 0.41265 0.53681 0.44784 C 0.5382 0.46697 0.54792 0.47376 0.55591 0.48179 C 0.57657 0.50247 0.54566 0.47716 0.57014 0.49876 C 0.57483 0.50278 0.57969 0.50586 0.58438 0.50988 C 0.57761 0.51389 0.58125 0.51265 0.57327 0.51265 " pathEditMode="relative" rAng="0" ptsTypes="fffffffffffffffffffffffffffffA">
                                      <p:cBhvr>
                                        <p:cTn id="9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465" y="29444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57 -0.03059 C 0.1566 0.04664 0.3007 -0.02688 0.43768 -0.02503 C 0.47552 -0.02441 0.51337 0.00926 0.55035 0.0173 C 0.55973 0.02903 0.5632 0.04881 0.57101 0.06271 C 0.58056 0.08001 0.5974 0.10565 0.61059 0.11337 C 0.61615 0.12326 0.62361 0.12975 0.63125 0.13314 C 0.63334 0.135 0.63542 0.13747 0.63768 0.13901 C 0.63976 0.14025 0.64184 0.14025 0.64393 0.14179 C 0.64532 0.14303 0.64584 0.14612 0.64723 0.14735 C 0.65018 0.14983 0.65677 0.15291 0.65677 0.15291 C 0.66302 0.16496 0.66893 0.17825 0.67413 0.19246 C 0.67952 0.20667 0.67518 0.19956 0.679 0.21223 C 0.68559 0.23478 0.69254 0.26166 0.70278 0.27988 C 0.70452 0.28977 0.70313 0.28637 0.70591 0.29131 " pathEditMode="relative" ptsTypes="fffffffffffffA">
                                      <p:cBhvr>
                                        <p:cTn id="9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6 -1.3876E-7 C 0.00452 -0.00586 0.00869 -0.00832 0.01407 -0.01048 C 0.07258 -0.06475 0.07501 -0.03207 0.18508 -0.03361 C 0.19706 -0.04224 0.21216 -0.04564 0.22501 -0.04779 C 0.24844 -0.05828 0.26511 -0.05057 0.2941 -0.04964 C 0.3014 -0.0481 0.30886 -0.04687 0.31615 -0.0444 C 0.32813 -0.04039 0.33872 -0.03238 0.35087 -0.03022 C 0.36841 -0.0222 0.38629 -0.01573 0.40417 -0.01233 C 0.4139 -0.00709 0.42206 -0.00339 0.43212 -0.00185 C 0.44046 0.00216 0.44862 0.00524 0.45712 0.00709 C 0.46494 0.0111 0.46268 0.01049 0.47015 0.01264 C 0.47449 0.01388 0.48317 0.01604 0.48317 0.01604 C 0.50122 0.02559 0.52067 0.02868 0.53907 0.03731 C 0.57362 0.03608 0.58421 0.0333 0.61216 0.03022 C 0.61494 0.02837 0.61754 0.02714 0.62015 0.02498 " pathEditMode="relative" ptsTypes="ffffffffffffffA">
                                      <p:cBhvr>
                                        <p:cTn id="10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93 -0.03059 C 0.06041 -0.0346 0.08333 -0.04047 0.10729 -0.04758 C 0.15069 -0.04665 0.19409 -0.04634 0.2375 -0.0448 C 0.25503 -0.04418 0.26996 -0.0346 0.28663 -0.02781 C 0.30243 -0.02132 0.32014 -0.02101 0.33593 -0.01947 C 0.3776 -0.00804 0.4184 0.01266 0.45972 0.02595 C 0.47118 0.02965 0.48316 0.03089 0.49462 0.03429 C 0.50243 0.04139 0.50972 0.04325 0.5184 0.04572 C 0.53107 0.06086 0.54479 0.06827 0.55816 0.0797 C 0.57691 0.09515 0.59479 0.11584 0.61371 0.13036 C 0.62118 0.13623 0.6493 0.15014 0.65816 0.16157 C 0.6618 0.16651 0.6658 0.17053 0.66927 0.17578 C 0.675 0.18412 0.67621 0.19431 0.6835 0.19833 C 0.68784 0.20667 0.69132 0.21625 0.69618 0.22366 C 0.70295 0.23416 0.71024 0.24343 0.71684 0.25455 C 0.72014 0.27247 0.72153 0.29132 0.72639 0.30831 C 0.72934 0.33982 0.71962 0.40994 0.74705 0.40994 " pathEditMode="relative" ptsTypes="ffffffffffffffffA">
                                      <p:cBhvr>
                                        <p:cTn id="103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-2.177E-6 C 0.00607 -0.00308 -0.00018 0.00092 0.00694 -0.00833 C 0.0118 -0.01511 0.01805 -0.02189 0.02395 -0.02467 C 0.03246 -0.03546 0.0427 -0.03762 0.0519 -0.04595 C 0.06909 -0.06167 0.08749 -0.07339 0.10399 -0.09189 C 0.11423 -0.10361 0.12465 -0.11563 0.13489 -0.12766 C 0.14687 -0.14154 0.13506 -0.13136 0.14687 -0.14339 C 0.15468 -0.1514 0.16301 -0.1548 0.17117 -0.16158 C 0.17395 -0.16374 0.17603 -0.16806 0.17899 -0.17021 C 0.18315 -0.1733 0.19635 -0.17854 0.19999 -0.18101 C 0.22013 -0.19303 0.2401 -0.20413 0.26093 -0.21277 C 0.27204 -0.2177 0.28194 -0.23003 0.29287 -0.23589 C 0.30485 -0.24237 0.3184 -0.24268 0.3309 -0.24453 C 0.36249 -0.24391 0.39426 -0.24391 0.42586 -0.24299 C 0.43662 -0.24268 0.44235 -0.23188 0.45086 -0.22356 C 0.4651 -0.20907 0.4835 -0.19642 0.49687 -0.18101 C 0.5052 -0.17114 0.51388 -0.16189 0.52291 -0.15449 C 0.52517 -0.14801 0.52742 -0.14431 0.5309 -0.13999 C 0.53402 -0.13167 0.53541 -0.11995 0.53992 -0.11317 C 0.54478 -0.10577 0.5526 -0.10207 0.55798 -0.09559 C 0.56857 -0.08357 0.57829 -0.06476 0.58992 -0.05489 C 0.60329 -0.04317 0.61735 -0.03546 0.62985 -0.02097 C 0.63176 -0.01449 0.63124 -0.01357 0.63489 -0.01048 C 0.63593 -0.00956 0.63801 -0.00833 0.63801 -0.00833 " pathEditMode="relative" ptsTypes="fffffffffffffffffffffffA">
                                      <p:cBhvr>
                                        <p:cTn id="105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85185E-6 C 0.03507 0.09352 0.1066 0.09877 0.1625 0.11852 C 0.18611 0.11728 0.20973 0.11759 0.23334 0.11482 C 0.25938 0.11173 0.28438 0.09105 0.31042 0.08889 C 0.35191 0.0858 0.39375 0.08642 0.43525 0.08519 C 0.47257 0.07407 0.50799 0.07284 0.54566 0.07037 C 0.54861 0.06914 0.55122 0.06821 0.55417 0.06667 C 0.55834 0.06451 0.56667 0.05926 0.56667 0.05926 C 0.58386 0.0608 0.60313 0.05278 0.61858 0.06667 C 0.6349 0.08117 0.64688 0.1108 0.66459 0.11852 C 0.6665 0.12099 0.66858 0.12377 0.67066 0.12593 C 0.67361 0.1287 0.67639 0.13056 0.67917 0.13333 C 0.69653 0.15278 0.71094 0.17623 0.73125 0.18519 C 0.74549 0.20216 0.76875 0.2037 0.78542 0.2037 " pathEditMode="relative" ptsTypes="fffffffffffffA">
                                      <p:cBhvr>
                                        <p:cTn id="10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74544E-6 C 0.01823 -0.0105 0.03681 -0.01575 0.05556 -0.02255 C 0.08837 -0.02101 0.11007 -0.01792 0.13959 -0.01143 C 0.154 -0.00278 0.16945 -0.00123 0.18421 0.00556 C 0.19219 0.00927 0.21563 0.02317 0.22379 0.02811 C 0.23108 0.03244 0.23716 0.04078 0.24445 0.04511 C 0.26129 0.07569 0.24132 0.04356 0.25695 0.05932 C 0.25886 0.06117 0.26007 0.06519 0.26198 0.06766 C 0.26875 0.07662 0.27605 0.08125 0.28421 0.08465 C 0.28907 0.09021 0.29462 0.0933 0.3 0.09886 C 0.31355 0.11369 0.29705 0.10257 0.30955 0.10998 C 0.31684 0.1245 0.32796 0.13747 0.33664 0.14952 C 0.33959 0.15354 0.34219 0.15879 0.34584 0.16095 C 0.35261 0.16466 0.35869 0.16775 0.36511 0.17238 C 0.37205 0.17146 0.37882 0.16991 0.38577 0.16929 C 0.3974 0.16806 0.40903 0.16806 0.42066 0.16651 C 0.43455 0.16466 0.44757 0.15261 0.46198 0.15261 " pathEditMode="relative" rAng="0" ptsTypes="ffffffffffffffffA">
                                      <p:cBhvr>
                                        <p:cTn id="109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0" y="7476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39722 0.11616 C 0.40521 0.10967 0.42049 0.10164 0.42882 0.09361 C 0.44306 0.07971 0.42865 0.08928 0.43993 0.08249 C 0.44445 0.07446 0.45139 0.0692 0.45747 0.0655 C 0.46372 0.05407 0.47118 0.05067 0.47969 0.04573 C 0.48715 0.03646 0.49618 0.03275 0.50504 0.02873 C 0.51893 0.0136 0.53333 0.0068 0.54948 0.0034 C 0.55729 -0.00154 0.56545 -0.00309 0.57327 -0.00803 C 0.60452 -0.00679 0.63629 -0.01174 0.66702 -0.00247 C 0.6809 0.00186 0.69445 0.00773 0.70833 0.01174 C 0.72136 0.01947 0.73438 0.02441 0.74792 0.02873 C 0.75868 0.03213 0.76702 0.03769 0.77813 0.03986 C 0.7974 0.04943 0.81736 0.0553 0.83681 0.06272 C 0.85226 0.06859 0.86719 0.07816 0.88281 0.08249 C 0.90972 0.09021 0.88004 0.07971 0.91146 0.08805 C 0.92535 0.09176 0.93906 0.09917 0.95278 0.10504 C 1.00886 0.10411 1.06493 0.10411 1.12101 0.10226 C 1.13438 0.10195 1.15018 0.09052 1.16389 0.08805 C 1.18038 0.08063 1.19913 0.07631 1.21458 0.06272 C 1.22518 0.05314 1.23264 0.038 1.24323 0.02873 C 1.25139 0.0136 1.26406 -0.00031 1.275 -0.00803 C 1.28542 -0.02656 1.27344 -0.00803 1.28611 -0.01946 C 1.29184 -0.02471 1.29653 -0.03243 1.30191 -0.03892 C 1.31059 -0.04973 1.31684 -0.06827 1.32413 -0.08155 C 1.32795 -0.10163 1.3224 -0.07568 1.33056 -0.10132 C 1.33386 -0.11183 1.33542 -0.12419 1.33837 -0.135 C 1.34236 -0.16465 1.34375 -0.17732 1.35104 -0.20296 C 1.35365 -0.21192 1.35434 -0.21995 1.35747 -0.22829 C 1.36111 -0.24837 1.3559 -0.22459 1.36389 -0.24529 C 1.36476 -0.24776 1.36458 -0.25115 1.36545 -0.25363 C 1.36893 -0.26382 1.37518 -0.27124 1.37813 -0.28205 C 1.37969 -0.28761 1.38125 -0.29348 1.38281 -0.29904 C 1.38351 -0.30182 1.38438 -0.30738 1.38438 -0.30738 L 1.38125 -0.29039 " pathEditMode="relative" ptsTypes="ffffffffffffffffffffffffffffffffAA">
                                      <p:cBhvr>
                                        <p:cTn id="11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599 0.03367 C 0.64584 0.05901 0.71094 0.08403 0.79479 0.08743 C 0.82292 0.09731 0.85052 0.10936 0.879 0.11554 C 0.88559 0.12388 0.89254 0.12357 0.89966 0.12975 C 0.90243 0.13222 0.90469 0.13655 0.90764 0.13809 C 0.91997 0.14489 0.93455 0.14489 0.94722 0.14952 C 0.97361 0.15941 0.99983 0.17238 1.02657 0.17763 C 1.10799 0.17485 1.16233 0.18165 1.23299 0.16095 C 1.25226 0.14674 1.2816 0.1418 1.30278 0.13253 C 1.32118 0.12481 1.33976 0.11708 1.35834 0.11029 C 1.36875 0.10596 1.37795 0.09886 1.38837 0.09577 C 1.39913 0.08959 1.40955 0.08187 1.42032 0.076 C 1.42622 0.0726 1.43351 0.07291 1.43907 0.06766 C 1.44879 0.05901 1.45764 0.0485 1.46788 0.04232 C 1.49566 0.00896 1.4974 0.01946 1.54097 0.01946 " pathEditMode="relative" ptsTypes="ffffffffffffffA">
                                      <p:cBhvr>
                                        <p:cTn id="11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2708 0.29688 C 0.5644 0.31635 0.60347 0.30368 0.64131 0.2941 C 0.64496 0.29194 0.64895 0.29132 0.65243 0.28854 C 0.65746 0.28484 0.66145 0.2802 0.66684 0.27711 C 0.67413 0.26846 0.68229 0.26846 0.69062 0.26599 C 0.70243 0.25085 0.71944 0.24684 0.7335 0.24313 C 0.74097 0.24159 0.75572 0.23757 0.75572 0.23757 C 0.77135 0.22861 0.78732 0.22645 0.80329 0.22058 C 0.81111 0.2178 0.81944 0.21131 0.82708 0.20946 C 0.83454 0.2076 0.83802 0.2073 0.84461 0.2039 C 0.85295 0.19957 0.86059 0.1903 0.8684 0.18413 C 0.87986 0.17517 0.89322 0.17424 0.90486 0.16714 C 0.91371 0.16157 0.921 0.15478 0.9302 0.15014 C 0.94774 0.13006 0.97048 0.12574 0.99062 0.12172 C 1.00329 0.11616 1.01562 0.11524 1.02864 0.11338 C 1.08003 0.11431 1.13124 0.11431 1.18263 0.11616 C 1.19392 0.11647 1.20659 0.1245 1.21753 0.12759 C 1.25729 0.13902 1.2967 0.15323 1.33663 0.16435 C 1.34791 0.173 1.35815 0.17331 1.36996 0.17826 C 1.37552 0.18536 1.37951 0.18567 1.38576 0.18969 C 1.39704 0.1971 1.40763 0.20606 1.41909 0.21224 C 1.43836 0.22243 1.41822 0.21255 1.43194 0.22367 C 1.43489 0.22614 1.43819 0.22738 1.44131 0.22923 C 1.44288 0.23016 1.44618 0.23201 1.44618 0.23201 C 1.4519 0.23942 1.46006 0.25333 1.46684 0.25734 C 1.4684 0.25981 1.47013 0.2629 1.47152 0.26599 C 1.47378 0.27093 1.47795 0.28298 1.47795 0.28298 C 1.4809 0.30337 1.49027 0.32005 1.49531 0.33921 C 1.49774 0.34848 1.49965 0.35805 1.50173 0.36763 C 1.50295 0.37319 1.50486 0.38462 1.50486 0.38462 C 1.50781 0.38308 1.51145 0.38246 1.51284 0.37566 C 1.5177 0.35187 1.51145 0.36423 1.51597 0.3562 " pathEditMode="relative" ptsTypes="fffffffffffffffffffffffffffffffA">
                                      <p:cBhvr>
                                        <p:cTn id="11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9445 -0.038 C 0.6033 -0.03213 0.59722 -0.0346 0.61181 -0.038 C 0.62604 -0.0414 0.63924 -0.04665 0.65313 -0.0519 C 0.67083 -0.0587 0.68924 -0.05993 0.70712 -0.06611 C 0.71719 -0.06951 0.72552 -0.07507 0.73576 -0.07754 C 0.74566 -0.0865 0.75799 -0.08804 0.7691 -0.09144 C 0.77587 -0.0936 0.78958 -0.09731 0.78958 -0.097 C 0.83247 -0.12264 0.88073 -0.1211 0.92465 -0.12264 C 0.93646 -0.12481 0.94774 -0.1279 0.95955 -0.13098 C 0.9684 -0.13624 0.97761 -0.13438 0.98646 -0.13963 C 1.01875 -0.13871 1.05104 -0.13871 1.08333 -0.13685 C 1.09705 -0.13624 1.11146 -0.12481 1.12465 -0.11986 C 1.1382 -0.11461 1.15104 -0.11152 1.16424 -0.10565 C 1.17465 -0.10102 1.18542 -0.10009 1.19601 -0.09731 C 1.21632 -0.09206 1.23611 -0.08063 1.25625 -0.07445 C 1.27639 -0.06827 1.2967 -0.0624 1.31667 -0.05468 C 1.3441 -0.05561 1.3717 -0.05592 1.39913 -0.05777 C 1.41806 -0.059 1.42899 -0.11152 1.44844 -0.11986 C 1.45816 -0.13129 1.45781 -0.14983 1.46111 -0.16775 C 1.46441 -0.18628 1.4691 -0.20451 1.47379 -0.2215 C 1.47778 -0.23633 1.48177 -0.24096 1.4849 -0.25826 C 1.48733 -0.27186 1.48854 -0.28081 1.49288 -0.29286 C 1.49566 -0.32283 1.49375 -0.35465 1.49757 -0.38523 C 1.49931 -0.39913 1.49948 -0.3979 1.50243 -0.41365 C 1.50347 -0.41921 1.50556 -0.43034 1.50556 -0.43003 " pathEditMode="relative" rAng="0" ptsTypes="ffffffffffffffffffffffffA">
                                      <p:cBhvr>
                                        <p:cTn id="11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56" y="-19339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3507 0.3253 C 0.60417 0.3806 0.66407 0.3463 0.74931 0.34507 C 0.76667 0.32159 0.74549 0.35187 0.76042 0.3253 C 0.76823 0.3114 0.77744 0.29873 0.78577 0.28575 C 0.79393 0.27278 0.80053 0.25919 0.81129 0.25424 C 0.83021 0.23355 0.84844 0.22922 0.86997 0.22057 C 0.88837 0.21285 0.90521 0.20543 0.92396 0.2008 C 0.93855 0.19246 0.95938 0.18195 0.97466 0.17825 C 0.98264 0.17145 0.99028 0.1662 0.99862 0.16126 C 1.00955 0.14828 0.99566 0.16311 1.01129 0.15292 C 1.01303 0.15168 1.01424 0.1489 1.01598 0.14735 C 1.02205 0.14179 1.03004 0.14056 1.03664 0.1387 C 1.04862 0.1316 1.0606 0.12944 1.0731 0.12758 C 1.0823 0.12388 1.0908 0.1211 1.10018 0.11893 C 1.10712 0.11584 1.11389 0.11368 1.12084 0.11059 C 1.16007 0.11152 1.2066 0.10318 1.24775 0.11893 C 1.26494 0.12542 1.28056 0.14427 1.29688 0.1557 C 1.31337 0.16713 1.32865 0.1733 1.34619 0.17825 C 1.35816 0.18165 1.3691 0.19122 1.38108 0.19524 C 1.39549 0.2079 1.41424 0.20945 1.43021 0.21501 C 1.43872 0.21408 1.4474 0.21532 1.45573 0.21223 C 1.45747 0.21161 1.4566 0.20636 1.4573 0.20358 C 1.45816 0.20049 1.46042 0.19524 1.46042 0.19524 " pathEditMode="relative" ptsTypes="ffffffffffffffffffffffA">
                                      <p:cBhvr>
                                        <p:cTn id="11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47535 0.09855 C 0.4842 0.08804 0.49514 0.08773 0.50555 0.08434 C 0.52482 0.07074 0.54479 0.06086 0.56423 0.04788 C 0.57621 0.03985 0.58732 0.02811 0.59913 0.01946 C 0.63003 -0.02842 0.67222 -0.05592 0.71024 -0.08218 C 0.72239 -0.08125 0.73455 -0.08156 0.7467 -0.0794 C 0.75052 -0.07878 0.75746 -0.07075 0.76111 -0.06796 C 0.77639 -0.05592 0.79201 -0.04387 0.80868 -0.03985 C 0.83455 -0.02441 0.86163 -0.02132 0.88802 -0.01112 C 0.91666 -0.00062 0.94618 0.01267 0.97535 0.01946 C 0.99271 0.02348 1.01024 0.02471 1.02778 0.02811 C 1.04271 0.0346 1.05364 0.03831 1.06736 0.05066 C 1.08142 0.06333 1.09496 0.10751 1.10868 0.12388 C 1.12101 0.13871 1.13264 0.15446 1.14514 0.16929 C 1.16198 0.18906 1.18003 0.19586 1.19757 0.21161 C 1.20243 0.21594 1.20677 0.22243 1.2118 0.22583 C 1.23055 0.23818 1.2526 0.24127 1.27222 0.24838 C 1.28819 0.25425 1.30347 0.26413 1.31979 0.26815 C 1.34305 0.27402 1.33212 0.26722 1.35625 0.27649 C 1.38316 0.28699 1.36406 0.28421 1.39114 0.2907 C 1.43385 0.3009 1.44601 0.29719 1.50069 0.29904 C 1.51232 0.30553 1.5151 0.32592 1.51823 0.34445 C 1.51979 0.35372 1.52048 0.36392 1.52291 0.37257 C 1.52309 0.37349 1.52396 0.37257 1.52448 0.37257 " pathEditMode="relative" ptsTypes="fffffffffffffffffffffffA">
                                      <p:cBhvr>
                                        <p:cTn id="121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57327 0.51266 C 0.65243 0.51081 0.7316 0.5105 0.81077 0.50711 C 0.82222 0.50649 0.82552 0.49723 0.83577 0.49044 C 0.86788 0.46914 0.89861 0.44137 0.93264 0.42933 C 0.95382 0.40093 0.97743 0.39723 1.00139 0.37933 C 1.02726 0.36019 1.05347 0.34291 1.07952 0.32377 C 1.13507 0.28273 1.18958 0.23705 1.24514 0.196 C 1.26545 0.18087 1.28715 0.171 1.30764 0.15711 C 1.34236 0.13334 1.37622 0.1034 1.41077 0.07933 C 1.48021 0.03118 1.42014 0.08211 1.47327 0.03489 C 1.4941 0.01637 1.51736 -0.01295 1.53577 -0.03734 C 1.54184 -0.04536 1.55052 -0.04382 1.55764 -0.04845 C 1.5724 -0.05832 1.58559 -0.06635 1.60139 -0.07067 C 1.61597 -0.07468 1.64514 -0.08178 1.64514 -0.08178 C 1.68993 -0.07993 1.73472 -0.07962 1.77952 -0.07623 C 1.80226 -0.07468 1.82066 -0.05246 1.84202 -0.04289 C 1.85208 -0.02499 1.84705 -0.02623 1.85452 -0.02623 " pathEditMode="relative" ptsTypes="ffffffffffffffffA">
                                      <p:cBhvr>
                                        <p:cTn id="12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7059 0.29104 C 0.73177 0.30648 0.76007 0.31728 0.78715 0.32438 C 0.80174 0.32839 0.8309 0.33549 0.8309 0.3358 C 0.87569 0.33364 0.92049 0.33333 0.96528 0.32993 C 1.00365 0.32716 1.04028 0.30216 1.07778 0.29104 C 1.08976 0.27685 1.09792 0.27376 1.11215 0.26882 C 1.16667 0.19598 1.08576 0.30216 1.13715 0.24104 C 1.14983 0.22592 1.16128 0.20463 1.17465 0.19104 C 1.18646 0.17901 1.20035 0.17067 1.21215 0.15771 C 1.26076 0.1037 1.30972 0.04938 1.35903 -0.00309 C 1.36389 -0.00834 1.36962 -0.00988 1.37465 -0.0142 C 1.38003 -0.01914 1.38524 -0.025 1.39028 -0.03087 C 1.41007 -0.05433 1.43073 -0.07778 1.44965 -0.10309 C 1.45312 -0.10772 1.45538 -0.11513 1.45903 -0.11976 C 1.46285 -0.1247 1.46771 -0.12624 1.47153 -0.13087 C 1.4934 -0.15679 1.50972 -0.17902 1.53403 -0.19754 C 1.53837 -0.20093 1.54201 -0.20679 1.54653 -0.20865 C 1.55677 -0.21266 1.56736 -0.21235 1.57778 -0.2142 C 1.67118 -0.25587 1.76875 -0.28056 1.86528 -0.28056 " pathEditMode="relative" rAng="0" ptsTypes="ffffffffffffffffffA">
                                      <p:cBhvr>
                                        <p:cTn id="12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969" y="-26358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61563 -0.00247 C 0.66407 -0.02904 0.65591 -0.01328 0.74098 -0.01112 C 0.75209 -0.00617 0.76493 -0.00339 0.77587 0.00309 C 0.78716 0.00958 0.79827 0.01792 0.80921 0.02564 C 0.84132 0.02194 0.82535 0.02657 0.85695 0.01143 C 0.88612 -0.00247 0.90799 -0.02996 0.93941 -0.03923 C 0.95191 -0.03676 0.96858 -0.03738 0.98073 -0.02533 C 1.00521 -0.00092 1.02726 0.03553 1.05539 0.04542 C 1.08316 0.07013 1.11268 0.07322 1.14254 0.08496 C 1.15018 0.08805 1.15712 0.0933 1.16476 0.09639 C 1.17014 0.09855 1.18073 0.10195 1.18073 0.10195 C 1.23681 0.10102 1.29289 0.10102 1.34896 0.09917 C 1.35816 0.09886 1.36754 0.08619 1.37587 0.0794 C 1.38924 0.06859 1.42223 0.04016 1.43143 0.02286 C 1.49063 -0.08866 1.42327 0.03182 1.45851 -0.03089 C 1.46823 -0.0658 1.46216 -0.04634 1.47761 -0.08742 C 1.47917 -0.09144 1.47952 -0.09669 1.48073 -0.10132 C 1.48525 -0.11893 1.49028 -0.135 1.49497 -0.1523 C 1.49705 -0.17547 1.50139 -0.19647 1.50139 -0.21995 L 1.4665 -0.17207 " pathEditMode="relative" ptsTypes="ffffffffffffffffffAA">
                                      <p:cBhvr>
                                        <p:cTn id="127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74705 0.40957 C 0.75625 0.42037 0.75833 0.4213 0.7658 0.43735 C 0.76823 0.44259 0.7691 0.44969 0.77205 0.45401 C 0.7757 0.45926 0.78056 0.46111 0.78455 0.46512 C 0.79393 0.47438 0.80365 0.48272 0.81268 0.4929 C 0.81702 0.49784 0.82049 0.50586 0.82518 0.50957 C 0.83004 0.51327 0.83559 0.51327 0.8408 0.51512 C 0.86181 0.53395 0.88351 0.55494 0.90643 0.56512 C 0.93038 0.56327 0.95434 0.56265 0.9783 0.55957 C 0.99323 0.55772 1.00747 0.54815 1.02205 0.5429 C 1.03455 0.53858 1.04757 0.53889 1.05955 0.53179 C 1.07518 0.52253 1.07656 0.52068 1.0908 0.51512 C 1.11094 0.5071 1.12726 0.49136 1.14705 0.48179 C 1.15538 0.47778 1.17205 0.47068 1.17205 0.47068 C 1.20504 0.43148 1.17552 0.46111 1.2158 0.43735 C 1.22917 0.42932 1.24045 0.41296 1.2533 0.40401 C 1.25833 0.40031 1.28837 0.39352 1.2908 0.3929 C 1.31667 0.37747 1.34254 0.37593 1.36893 0.36512 C 1.43646 0.33735 1.50243 0.33086 1.57205 0.32623 C 1.59722 0.31636 1.62188 0.30185 1.64705 0.2929 C 1.67083 0.28457 1.69531 0.28519 1.71893 0.27623 C 1.74219 0.26728 1.76389 0.25926 1.78768 0.25401 C 1.8533 0.25586 1.9191 0.25339 1.98455 0.25957 C 1.99636 0.2608 2.00729 0.27191 2.01893 0.27623 C 2.06563 0.29321 2.1 0.30185 2.14393 0.32623 C 2.21979 0.36821 2.10833 0.30093 2.18768 0.35957 C 2.20174 0.37006 2.21354 0.36667 2.22518 0.38735 " pathEditMode="relative" ptsTypes="ffffffffffffffffffffffffffA">
                                      <p:cBhvr>
                                        <p:cTn id="12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63802 -0.00803 C 0.66753 -0.0071 0.73003 -0.01513 0.76823 0.00308 C 0.77795 0.00771 0.79514 0.01666 0.80625 0.02006 C 0.81406 0.02253 0.83003 0.02592 0.83003 0.02623 C 0.84218 0.0321 0.85416 0.03673 0.86666 0.03981 C 0.88021 0.04691 0.89375 0.05 0.90781 0.05401 C 0.91041 0.05586 0.91302 0.05833 0.9158 0.05957 C 0.92153 0.06203 0.93333 0.06543 0.93333 0.06574 C 0.93958 0.07099 0.94653 0.07253 0.95225 0.07932 C 0.9625 0.09166 0.97378 0.10494 0.98559 0.11327 C 1.00347 0.13889 1.02274 0.15092 1.04444 0.1642 C 1.07847 0.18518 1.046 0.17407 1.06979 0.18086 C 1.08003 0.18703 1.08941 0.1892 1.1 0.19228 C 1.1092 0.19506 1.11771 0.20061 1.12691 0.2037 C 1.22587 0.20092 1.21059 0.20278 1.2651 0.19228 C 1.28159 0.1824 1.29913 0.18333 1.3158 0.17531 C 1.33385 0.16666 1.35104 0.15648 1.36979 0.15278 C 1.37934 0.14876 1.39114 0.14938 1.4 0.14136 C 1.40677 0.13518 1.41319 0.13055 1.42066 0.12747 C 1.42656 0.11636 1.42048 0.12531 1.43177 0.11882 C 1.43819 0.11512 1.44271 0.10617 1.44913 0.10185 C 1.45555 0.09074 1.46232 0.07994 1.46979 0.07099 C 1.47257 0.0642 1.47534 0.05401 1.4809 0.05401 " pathEditMode="relative" rAng="0" ptsTypes="ffffffffffffffffffffffA">
                                      <p:cBhvr>
                                        <p:cTn id="13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135" y="10216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76129 0.22253 C 0.82101 0.22376 0.88091 0.21975 0.94063 0.22623 C 0.97396 0.22994 0.99931 0.28889 1.03108 0.30123 C 1.03855 0.31173 1.04497 0.32623 1.0533 0.33117 C 1.06112 0.34846 1.05539 0.33642 1.0724 0.36111 C 1.07691 0.36759 1.08091 0.37623 1.08507 0.38364 C 1.08733 0.38765 1.09046 0.38827 1.09306 0.39105 C 1.10556 0.40586 1.11737 0.42376 1.12952 0.43981 C 1.13056 0.44105 1.14879 0.46697 1.1533 0.47346 C 1.16094 0.48426 1.1658 0.50123 1.17396 0.51111 C 1.18143 0.53796 1.17153 0.50617 1.18351 0.52994 C 1.18802 0.5392 1.19202 0.55031 1.19618 0.55988 C 1.19896 0.56667 1.20261 0.58271 1.20261 0.58302 C 1.20816 0.62222 1.23264 0.67253 1.24862 0.68796 C 1.25296 0.7037 1.25799 0.70771 1.26441 0.7179 C 1.27118 0.7287 1.2757 0.74537 1.28351 0.75154 C 1.29115 0.76975 1.29532 0.78271 1.30573 0.78889 C 1.31007 0.79969 1.31268 0.80494 1.31841 0.81142 C 1.32275 0.82253 1.3257 0.82592 1.33108 0.83395 C 1.34375 0.8537 1.325 0.82901 1.3375 0.84907 C 1.34323 0.85833 1.34844 0.86759 1.35487 0.8716 C 1.36615 0.89753 1.38368 0.91605 1.39931 0.92438 C 1.41181 0.92191 1.41997 0.92129 1.43108 0.91265 C 1.43785 0.90092 1.44462 0.89413 1.45174 0.88271 C 1.45504 0.87747 1.45938 0.87654 1.46285 0.8716 C 1.46719 0.86543 1.47136 0.85895 1.47552 0.85278 C 1.47865 0.84784 1.48351 0.83395 1.48351 0.83426 C 1.48802 0.80185 1.4816 0.84167 1.4882 0.81512 C 1.49341 0.79383 1.49618 0.76975 1.50105 0.74784 C 1.50261 0.72932 1.50712 0.71697 1.50886 0.69907 C 1.51007 0.68549 1.51094 0.67129 1.51216 0.65771 C 1.51355 0.6429 1.51997 0.61667 1.51997 0.61697 C 1.52136 0.58827 1.52414 0.5642 1.52639 0.53734 C 1.52813 0.51728 1.5283 0.49691 1.53108 0.47747 C 1.53056 0.42129 1.53039 0.36481 1.52952 0.30864 C 1.52917 0.27901 1.53073 0.24784 1.51841 0.23364 " pathEditMode="relative" rAng="0" ptsTypes="fffffffffffffffffffffffffffffffffffA">
                                      <p:cBhvr>
                                        <p:cTn id="13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490" y="34938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46198 0.15262 C 0.4816 0.15354 0.50104 0.15385 0.52066 0.1554 C 0.53264 0.15632 0.54011 0.17733 0.55087 0.18351 C 0.56077 0.19525 0.57153 0.211 0.58264 0.21749 C 0.58959 0.22707 0.59809 0.23788 0.60643 0.24282 C 0.60799 0.24468 0.60938 0.24715 0.61111 0.24869 C 0.61268 0.24993 0.61459 0.24993 0.61597 0.25147 C 0.62049 0.25642 0.62396 0.26476 0.62865 0.26847 C 0.64288 0.28113 0.65729 0.28947 0.67309 0.2938 C 0.6809 0.29874 0.68872 0.29998 0.69688 0.30214 C 0.75139 0.30152 0.8059 0.30214 0.86042 0.29936 C 0.87014 0.29936 0.88698 0.28978 0.89688 0.28824 C 0.90747 0.28453 0.91788 0.27681 0.92865 0.27403 C 0.94636 0.2697 0.96354 0.26229 0.98108 0.25703 C 0.99688 0.24777 1.01007 0.2453 1.02709 0.24282 C 1.0375 0.23819 1.04827 0.23479 1.05886 0.2317 C 1.08924 0.21008 1.13143 0.20853 1.16354 0.2005 C 1.17639 0.19309 1.18993 0.19 1.2033 0.1866 C 1.26684 0.18753 1.33021 0.18753 1.39375 0.18938 C 1.41997 0.19 1.44688 0.2107 1.47309 0.21471 C 1.48299 0.21904 1.49132 0.22305 1.50156 0.22305 " pathEditMode="relative" ptsTypes="ffffffffffffffffffffA">
                                      <p:cBhvr>
                                        <p:cTn id="13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384 0.61111 C 0.3092 0.59788 0.38571 0.54921 0.43783 0.5321 C 0.48994 0.51464 0.51315 0.60952 0.59633 0.50705 C 0.6795 0.40476 0.86572 0.03986 0.93665 -0.08307 " pathEditMode="fixed" rAng="0" ptsTypes="aaaa">
                                      <p:cBhvr>
                                        <p:cTn id="137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35" y="-3470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6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2" dur="3000" fill="hold"/>
                                        <p:tgtEl>
                                          <p:spTgt spid="2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0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26011 0.30393 C 0.31878 0.30252 0.54057 0.33955 0.61429 0.29599 C 0.688 0.25208 0.66855 0.0974 0.70219 0.04167 C 0.73571 -0.01406 0.77322 -0.0197 0.81588 -0.03893 C 0.85854 -0.0578 0.90141 -0.02059 0.95794 -0.07279 C 1.01446 -0.125 1.11418 -0.29413 1.15534 -0.35251 " pathEditMode="fixed" rAng="0" ptsTypes="aaaaaa">
                                      <p:cBhvr>
                                        <p:cTn id="144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56" y="-3104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3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8" presetID="6" presetClass="emph" presetSubtype="0" repeatCount="indefinite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9" dur="5500" fill="hold"/>
                                        <p:tgtEl>
                                          <p:spTgt spid="29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0" presetClass="pat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27774 0.53382 C 0.35543 0.49731 0.63987 0.32941 0.74561 0.31477 C 0.85135 0.30013 0.84554 0.40525 0.91227 0.44616 C 0.979 0.48708 1.07539 0.54158 1.14589 0.5601 C 1.21638 0.57861 1.296 0.55763 1.33544 0.55692 " pathEditMode="fixed" rAng="0" ptsTypes="aaaaa">
                                      <p:cBhvr>
                                        <p:cTn id="15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80" y="-945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0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4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6" presetClass="emph" presetSubtype="0" repeatCount="indefinite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56" dur="5000" fill="hold"/>
                                        <p:tgtEl>
                                          <p:spTgt spid="2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57" presetID="0" presetClass="pat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28482 0.6425 C 0.34575 0.63862 0.56647 0.60246 0.65254 0.61904 C 0.73862 0.63562 0.74893 0.74567 0.80148 0.74179 C 0.85403 0.73791 0.90185 0.6164 0.96782 0.59576 C 1.0338 0.57513 1.14975 0.6134 1.19757 0.61798 " pathEditMode="fixed" rAng="0" ptsTypes="aaaaa">
                                      <p:cBhvr>
                                        <p:cTn id="15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37" y="17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7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1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6" presetClass="emph" presetSubtype="0" repeatCount="indefinite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63" dur="5900" fill="hold"/>
                                        <p:tgtEl>
                                          <p:spTgt spid="2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64" presetID="0" presetClass="pat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26011 0.34003 C 0.32426 0.30705 0.52961 0.18659 0.64255 0.14232 C 0.75549 0.09805 0.858 0.09382 0.9373 0.07459 C 1.0165 0.05537 1.08033 0.03668 1.11794 0.0268 " pathEditMode="fixed" rAng="0" ptsTypes="aaaa">
                                      <p:cBhvr>
                                        <p:cTn id="16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86" y="-15661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8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9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0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9"/>
                                            </p:cond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1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589 0.56729 C 0.32125 0.55406 0.39776 0.50538 0.44988 0.48827 C 0.50199 0.47081 0.54626 0.52637 0.60838 0.46323 C 0.67049 0.40009 0.71573 0.15406 0.82275 0.10997 C 0.92978 0.06588 1.16114 0.18016 1.25022 0.1985 " pathEditMode="fixed" rAng="0" ptsTypes="aaaaa">
                                      <p:cBhvr>
                                        <p:cTn id="17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711" y="-2507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1"/>
                                            </p:cond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3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5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7" dur="3000" fill="hold"/>
                                        <p:tgtEl>
                                          <p:spTgt spid="3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78" presetID="0" presetClass="pat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48136 0.28087 C 0.54003 0.27945 0.76183 0.31649 0.83554 0.27293 C 0.90926 0.22901 0.88981 0.07434 0.92344 0.01861 C 0.95697 -0.03712 0.99447 -0.04277 1.03713 -0.06199 C 1.07979 -0.08086 1.12267 -0.04365 1.17919 -0.09585 C 1.23571 -0.14806 1.33543 -0.31719 1.37659 -0.37557 " pathEditMode="fixed" rAng="0" ptsTypes="aaaaaa">
                                      <p:cBhvr>
                                        <p:cTn id="179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56" y="-3104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8"/>
                                            </p:cond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0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2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6" presetClass="emph" presetSubtype="0" repeatCount="indefinite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84" dur="5500" fill="hold"/>
                                        <p:tgtEl>
                                          <p:spTgt spid="3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0" presetClass="pat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44216 0.55211 C 0.51985 0.5156 0.80429 0.3477 0.91003 0.33306 C 1.01577 0.31843 1.04037 0.50855 1.07669 0.46446 C 1.11312 0.42037 1.09453 0.14012 1.1286 0.06834 C 1.16288 -0.00327 1.23971 0.0052 1.2814 0.03447 C 1.32331 0.06375 1.35909 0.20044 1.37951 0.24418 " pathEditMode="fixed" rAng="0" ptsTypes="aaaaaa">
                                      <p:cBhvr>
                                        <p:cTn id="18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62" y="-277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5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9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0" presetID="6" presetClass="emph" presetSubtype="0" repeatCount="indefinite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1" dur="5000" fill="hold"/>
                                        <p:tgtEl>
                                          <p:spTgt spid="3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2" presetID="0" presetClass="pat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42291 0.726 C 0.48384 0.72212 0.71466 0.74893 0.79063 0.70255 C 0.86671 0.65616 0.83812 0.44805 0.87885 0.44805 C 0.91958 0.44805 0.99222 0.72177 1.03477 0.70255 C 1.07754 0.6835 1.08485 0.33394 1.13503 0.33376 C 1.18521 0.33359 1.29385 0.62495 1.33565 0.70149 " pathEditMode="fixed" rAng="0" ptsTypes="aaaaaa">
                                      <p:cBhvr>
                                        <p:cTn id="193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37" y="-1848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2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6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6" presetClass="emph" presetSubtype="0" repeatCount="indefinite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8" dur="5900" fill="hold"/>
                                        <p:tgtEl>
                                          <p:spTgt spid="3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9" presetID="0" presetClass="pat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42638 0.42931 C 0.49053 0.39633 0.69588 0.27587 0.80882 0.2316 C 0.92176 0.18733 1.02427 0.1831 1.10358 0.16388 C 1.18277 0.14465 1.2466 0.12596 1.28421 0.11608 " pathEditMode="fixed" rAng="0" ptsTypes="aaaa">
                                      <p:cBhvr>
                                        <p:cTn id="2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86" y="-15661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3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4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05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4"/>
                                            </p:cond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6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7351 0.64581 C 0.49887 0.63258 0.57677 0.62782 0.62749 0.5668 C 0.67821 0.50577 0.69444 0.38232 0.77761 0.27985 C 0.86078 0.17738 1.05367 0.02006 1.12631 -0.04837 " pathEditMode="fixed" rAng="0" ptsTypes="aaaa">
                                      <p:cBhvr>
                                        <p:cTn id="2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35" y="-3470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6"/>
                                            </p:cond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8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0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2" dur="3000" fill="hold"/>
                                        <p:tgtEl>
                                          <p:spTgt spid="3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0" presetClass="pat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50867 0.48568 C 0.58399 0.46751 0.85468 0.39132 0.96042 0.37668 C 1.06616 0.36204 1.07378 0.37545 1.1432 0.39802 C 1.21262 0.4206 1.30632 0.49344 1.37682 0.51196 C 1.44731 0.53047 1.52693 0.50949 1.56637 0.50878 " pathEditMode="fixed" rAng="0" ptsTypes="aaaaa">
                                      <p:cBhvr>
                                        <p:cTn id="21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80" y="-395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3"/>
                                            </p:cond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7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8" presetID="6" presetClass="emph" presetSubtype="0" repeatCount="indefinite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19" dur="5000" fill="hold"/>
                                        <p:tgtEl>
                                          <p:spTgt spid="3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20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2971 0.6597 C 0.55507 0.64648 0.63158 0.5978 0.68369 0.58069 C 0.73581 0.56323 0.76203 0.55194 0.84219 0.55565 C 0.92236 0.55935 1.05732 0.64701 1.16435 0.60291 C 1.27138 0.55882 1.41741 0.356 1.48404 0.29092 " pathEditMode="fixed" rAng="0" ptsTypes="aaaaa">
                                      <p:cBhvr>
                                        <p:cTn id="2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711" y="-1844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0"/>
                                            </p:cond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2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4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5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6" dur="3000" fill="hold"/>
                                        <p:tgtEl>
                                          <p:spTgt spid="3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27" presetID="0" presetClass="pat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61401 0.62737 C 0.69417 0.64219 0.98925 0.73055 1.09499 0.71591 C 1.20073 0.70127 1.21427 0.63496 1.24855 0.53972 C 1.28283 0.44431 1.26639 0.21538 1.30045 0.14342 C 1.33473 0.07199 1.41156 0.08046 1.45325 0.10974 C 1.49516 0.13901 1.53095 0.2757 1.55136 0.31944 " pathEditMode="fixed" rAng="0" ptsTypes="aaaaaa">
                                      <p:cBhvr>
                                        <p:cTn id="2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62" y="-2261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7"/>
                                            </p:cond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1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2" presetID="6" presetClass="emph" presetSubtype="0" repeatCount="indefinite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33" dur="5000" fill="hold"/>
                                        <p:tgtEl>
                                          <p:spTgt spid="37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34" presetID="0" presetClass="pat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55601 0.43328 C 0.62231 0.43574 0.84098 0.49236 0.95381 0.44809 C 1.06664 0.40382 1.15659 0.22252 1.2332 0.16784 C 1.30982 0.11317 1.37623 0.12992 1.41384 0.12005 " pathEditMode="fixed" rAng="0" ptsTypes="aaaa">
                                      <p:cBhvr>
                                        <p:cTn id="23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86" y="-13051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8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9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40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9"/>
                                            </p:cond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1" presetID="26" presetClass="emp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4" presetID="6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5" dur="3000" fill="hold"/>
                                        <p:tgtEl>
                                          <p:spTgt spid="4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46" presetID="0" presetClass="path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29267 0.1967 C 0.30363 0.23585 0.33597 0.37589 0.35843 0.43162 C 0.38089 0.48735 0.39679 0.52809 0.4272 0.53127 C 0.45761 0.53444 0.49823 0.46989 0.54089 0.45067 C 0.58355 0.43162 0.64298 0.45278 0.68295 0.4168 C 0.72303 0.38082 0.75215 0.30781 0.78117 0.23462 " pathEditMode="fixed" rAng="0" ptsTypes="aaaaaa">
                                      <p:cBhvr>
                                        <p:cTn id="247" dur="5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25" y="168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6"/>
                                            </p:cond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8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0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1" presetID="6" presetClass="emph" presetSubtype="0" repeatCount="indefinite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252" dur="5500" fill="hold"/>
                                        <p:tgtEl>
                                          <p:spTgt spid="44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53" presetID="0" presetClass="path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.25905 0.45018 C 0.28452 0.44171 0.36006 0.38598 0.41358 0.39938 C 0.46709 0.41279 0.54392 0.57487 0.58024 0.53077 C 0.61667 0.48668 0.59808 0.20644 0.63214 0.13465 C 0.66642 0.06305 0.74326 0.07152 0.78495 0.10079 C 0.82675 0.13007 0.86264 0.26675 0.88306 0.31049 " pathEditMode="fixed" rAng="0" ptsTypes="aaaaaa">
                                      <p:cBhvr>
                                        <p:cTn id="254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95" y="-1312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3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5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6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7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8" presetID="6" presetClass="emph" presetSubtype="0" repeatCount="indefinite" fill="hold" grpId="2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259" dur="5000" fill="hold"/>
                                        <p:tgtEl>
                                          <p:spTgt spid="4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60" presetID="0" presetClass="path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27537 0.68483 C 0.28633 0.63597 0.30685 0.45502 0.33941 0.39153 C 0.37197 0.32804 0.43 0.30388 0.47073 0.30388 C 0.51145 0.30388 0.5481 0.43844 0.58366 0.39153 C 0.61923 0.34462 0.65125 0.02134 0.68381 0.02275 C 0.71648 0.02416 0.75946 0.32134 0.77924 0.40017 " pathEditMode="fixed" rAng="0" ptsTypes="aaaaaa">
                                      <p:cBhvr>
                                        <p:cTn id="261" dur="59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88" y="-3317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0"/>
                                            </p:cond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62" presetID="26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4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5" presetID="6" presetClass="emph" presetSubtype="0" repeatCount="indefinite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66" dur="5900" fill="hold"/>
                                        <p:tgtEl>
                                          <p:spTgt spid="41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267" presetID="0" presetClass="path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23652 0.37071 C 0.24222 0.3843 0.22438 0.45273 0.2708 0.45555 C 0.31722 0.45837 0.44918 0.40705 0.51484 0.38782 C 0.58039 0.3686 0.63326 0.3499 0.66431 0.34003 " pathEditMode="fixed" rAng="0" ptsTypes="aaaa">
                                      <p:cBhvr>
                                        <p:cTn id="26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82" y="2840"/>
                                    </p:animMotion>
                                  </p:childTnLst>
                                </p:cTn>
                              </p:par>
                              <p:par>
                                <p:cTn id="269" presetID="26" presetClass="emph" presetSubtype="0" repeatCount="4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1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2" presetID="6" presetClass="emph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73" dur="2000" fill="hold"/>
                                        <p:tgtEl>
                                          <p:spTgt spid="4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2"/>
                                            </p:cond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4" presetID="0" presetClass="pat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25103 0.62295 C 0.25737 0.62295 0.25458 0.62718 0.28703 0.62313 C 0.31948 0.61907 0.39116 0.64835 0.44553 0.59826 C 0.4998 0.54817 0.57792 0.37992 0.61284 0.32225 " pathEditMode="fixed" rAng="0" ptsTypes="aaaa">
                                      <p:cBhvr>
                                        <p:cTn id="275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85" y="-1377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4"/>
                                            </p:cond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1750" tmFilter="0, 0; .2, .5; .8, .5; 1, 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1" dur="875" autoRev="1" fill="hold"/>
                                        <p:tgtEl>
                                          <p:spTgt spid="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4" grpId="0" animBg="1"/>
      <p:bldP spid="44" grpId="1" animBg="1"/>
      <p:bldP spid="44" grpId="2" animBg="1"/>
      <p:bldP spid="47" grpId="0"/>
      <p:bldP spid="48" grpId="0"/>
      <p:bldP spid="49" grpId="0"/>
      <p:bldP spid="49" grpId="1"/>
    </p:bld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80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C0AAAA"/>
      </a:accent5>
      <a:accent6>
        <a:srgbClr val="2D2D8A"/>
      </a:accent6>
      <a:hlink>
        <a:srgbClr val="000000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80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C0AAAA"/>
        </a:accent5>
        <a:accent6>
          <a:srgbClr val="2D2D8A"/>
        </a:accent6>
        <a:hlink>
          <a:srgbClr val="0000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453</Words>
  <Application>WPS 演示</Application>
  <PresentationFormat>全屏显示(16:9)</PresentationFormat>
  <Paragraphs>96</Paragraphs>
  <Slides>16</Slides>
  <Notes>14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Arial</vt:lpstr>
      <vt:lpstr>宋体</vt:lpstr>
      <vt:lpstr>Wingdings</vt:lpstr>
      <vt:lpstr>方正中倩简体</vt:lpstr>
      <vt:lpstr>微软雅黑</vt:lpstr>
      <vt:lpstr>American Scribe</vt:lpstr>
      <vt:lpstr>Vijaya</vt:lpstr>
      <vt:lpstr>Calibri</vt:lpstr>
      <vt:lpstr>Courier New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Windows 用户</dc:creator>
  <cp:lastModifiedBy>Administrator</cp:lastModifiedBy>
  <cp:revision>40</cp:revision>
  <dcterms:created xsi:type="dcterms:W3CDTF">2014-03-10T14:18:00Z</dcterms:created>
  <dcterms:modified xsi:type="dcterms:W3CDTF">2017-03-17T12:22:12Z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