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6"/>
  </p:notesMasterIdLst>
  <p:sldIdLst>
    <p:sldId id="257" r:id="rId2"/>
    <p:sldId id="264" r:id="rId3"/>
    <p:sldId id="265" r:id="rId4"/>
    <p:sldId id="266" r:id="rId5"/>
    <p:sldId id="267" r:id="rId6"/>
    <p:sldId id="273" r:id="rId7"/>
    <p:sldId id="302" r:id="rId8"/>
    <p:sldId id="263" r:id="rId9"/>
    <p:sldId id="258" r:id="rId10"/>
    <p:sldId id="275" r:id="rId11"/>
    <p:sldId id="268" r:id="rId12"/>
    <p:sldId id="305" r:id="rId13"/>
    <p:sldId id="306" r:id="rId14"/>
    <p:sldId id="303" r:id="rId15"/>
    <p:sldId id="307" r:id="rId16"/>
    <p:sldId id="308" r:id="rId17"/>
    <p:sldId id="301" r:id="rId18"/>
    <p:sldId id="277" r:id="rId19"/>
    <p:sldId id="304" r:id="rId20"/>
    <p:sldId id="296" r:id="rId21"/>
    <p:sldId id="309" r:id="rId22"/>
    <p:sldId id="310" r:id="rId23"/>
    <p:sldId id="274" r:id="rId24"/>
    <p:sldId id="31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1C1F"/>
    <a:srgbClr val="E85000"/>
    <a:srgbClr val="F7C7AE"/>
    <a:srgbClr val="D6610F"/>
    <a:srgbClr val="E16C0C"/>
    <a:srgbClr val="321C0A"/>
    <a:srgbClr val="FF4D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6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016CB-8D6D-4E6F-8B89-09D45BF286FF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84405-2047-4E43-9604-0589E0B7FB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759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70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84405-2047-4E43-9604-0589E0B7FB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145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C01A0B-290C-476F-B059-39DC4351CB3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459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FF06B1-462A-47DD-A303-EE66B4DE492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523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84405-2047-4E43-9604-0589E0B7FB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486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84405-2047-4E43-9604-0589E0B7FB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9299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84405-2047-4E43-9604-0589E0B7FB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361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4347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20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F3B9E1-4897-4A2A-B7E0-B27D82556D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785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AEE03-4FB4-4DDA-AD1E-28B24971067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929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AEE03-4FB4-4DDA-AD1E-28B24971067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991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AEE03-4FB4-4DDA-AD1E-28B24971067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0080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410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AEE03-4FB4-4DDA-AD1E-28B24971067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401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BAEE03-4FB4-4DDA-AD1E-28B24971067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784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84405-2047-4E43-9604-0589E0B7FB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60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B53E7-8333-47E5-AE3F-0824A4A49C7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617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173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918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53908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7360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770833-40A4-406C-8985-E9A46F18C67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0561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7FC7F-F0B9-4FEC-AE89-890B6F23C09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3397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440083B-D993-4111-8081-9BE4CA169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026D1D01-5428-421A-A5D1-4ED231EB51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B3A1188-11FF-4309-B9C6-E653C4A7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CC9105C-CB2F-4DAC-B5DB-2383093ED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AB8826C-2288-41A0-8D23-E004FFAC4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56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02C00EC-D1C4-484D-8495-761AE1EB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9398046-3DB1-49F4-B7B0-BF76EC1D76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B6FC980-DC92-41D9-864F-B1B61CA4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47EF840-907C-4658-B0FA-075321B99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1C9B93B-8CAC-4C53-B547-8A207386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94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F9A1F4A-1585-43CF-A87F-ED0E05CF5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00D0301-32D3-4E7A-922E-D68F0D11A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8A354F0-B59B-459F-8CF1-E0A0F527D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984BD31-4F89-486F-B45E-175101B38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17B23F6-897F-4614-9489-3A30C98FF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C3591F8D-D43F-4DCB-B663-E2323BE2E1F8}"/>
              </a:ext>
            </a:extLst>
          </p:cNvPr>
          <p:cNvSpPr/>
          <p:nvPr userDrawn="1"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</p:spTree>
    <p:extLst>
      <p:ext uri="{BB962C8B-B14F-4D97-AF65-F5344CB8AC3E}">
        <p14:creationId xmlns:p14="http://schemas.microsoft.com/office/powerpoint/2010/main" val="50915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B7E8D26-F68B-413B-8D5F-17EC983D8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0A96CC94-00DC-43CE-B94C-B96722336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7A1273AA-DBAA-4863-8CBA-6EC8A39311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86E5E91-BF25-4886-84F1-FE6870AF6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874E74A-98CA-471B-BF5D-53CFBEFE9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8544EF8-8152-4BB9-A1DC-D4FC95254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60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C8233D6-5AEB-4378-95BE-A7E5A0ED2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27B296C-B1CB-450A-BE72-8FDD95F4D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EEBB288-F015-4672-8AAA-7A354E07BB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2FAD59CC-7BB4-4D17-827D-2EBE30435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9368A65F-CCC7-4A13-B77E-C5809027D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80FDB8FD-3439-42B1-9D24-F9D2A5989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19D95A12-E083-45EB-BB89-18C37341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35CDDC45-9F39-484F-BC98-9E2A7D7A4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34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BB6C84E-2CD7-4E6C-90EC-41C7BC2AD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6210DF9-6105-4702-A6ED-295883F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79BBEF0-473B-41C1-8EBC-184C4685E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6A23F57C-9F08-45DF-80EA-2E876C23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18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2DFC57C-B102-4D23-B099-CEB8EA520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B87CCE13-11DB-49FF-ACCE-ED72F4509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6940D2E-A131-406E-BBA7-4BC1B404E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E583CF64-74B1-4E5C-98E2-E4D3470007C5}"/>
              </a:ext>
            </a:extLst>
          </p:cNvPr>
          <p:cNvSpPr/>
          <p:nvPr userDrawn="1"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图片包含 物体&#10;&#10;已生成高可信度的说明">
            <a:extLst>
              <a:ext uri="{FF2B5EF4-FFF2-40B4-BE49-F238E27FC236}">
                <a16:creationId xmlns="" xmlns:a16="http://schemas.microsoft.com/office/drawing/2014/main" id="{86498D87-B274-4C96-8471-47370B49B8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2" b="53750"/>
          <a:stretch/>
        </p:blipFill>
        <p:spPr>
          <a:xfrm>
            <a:off x="850642" y="199223"/>
            <a:ext cx="1156815" cy="1003798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="" xmlns:a16="http://schemas.microsoft.com/office/drawing/2014/main" id="{C419D9C5-60C0-40E3-A955-3EB943AB2644}"/>
              </a:ext>
            </a:extLst>
          </p:cNvPr>
          <p:cNvSpPr txBox="1">
            <a:spLocks/>
          </p:cNvSpPr>
          <p:nvPr userDrawn="1"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活动经费预算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3A8B381F-06EC-4CA0-9E4A-0BC832D2D517}"/>
              </a:ext>
            </a:extLst>
          </p:cNvPr>
          <p:cNvSpPr/>
          <p:nvPr userDrawn="1"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</p:spTree>
    <p:extLst>
      <p:ext uri="{BB962C8B-B14F-4D97-AF65-F5344CB8AC3E}">
        <p14:creationId xmlns:p14="http://schemas.microsoft.com/office/powerpoint/2010/main" val="386607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0305A5D-9BED-4B17-9243-6A33F4F4F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FBBA29FD-5637-4EC5-8E5D-4B3BBCEB5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68160EE-4CA4-4D52-AC3C-9365493C5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825703E-101F-46E3-8F25-AD3A6ACBA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921DCA6-B46F-40D7-A699-B81713FF8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B8AB362C-1649-41F5-BA04-1167416BF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417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0085C59-C63F-43CA-AF76-283463905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3A66EF1-3906-47B0-B5C9-2CAE751D9E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6917DE97-A93D-4ACE-92E6-9867FD078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BC3E6CC-5DD0-42DC-BC3D-EE2D15D2E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EB5D4BF-4840-4F95-A1A1-08976EB7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2A85663C-012A-46F3-9EA1-E4448F694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2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2F8F812-8DB4-4525-B98D-CA826E492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47477608-CC28-4806-8E5D-95F8A47D01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A8C4529-5CF5-4181-A26C-6A752D90F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4A65EE0-5E26-419F-84AD-597917412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504DD3B-7E6F-4775-8858-983F718FA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850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C6C13080-88BF-4DF5-BBE3-8AA54AF117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99860A47-0132-4EA0-8489-A84F244252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B38E39C-9057-4CC6-B502-6CE54C7C0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2695606-7232-40D4-80C8-233050264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C13DC39-C6DC-49D3-8EE9-801D77A56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054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66F19BD3-796A-455D-A4A0-53CDF1B667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D5B2D90-8DCD-48FE-9454-5A367652A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4DADA2B-697E-49B0-8227-7269AFFDD9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E6BBE-FDD8-46A5-8ACB-24561321E8F8}" type="datetimeFigureOut">
              <a:rPr lang="zh-CN" altLang="en-US" smtClean="0"/>
              <a:t>2018/10/8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7AB0EB1-6F69-4FAF-9E6A-FC8C4F9DC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7D4304B-126A-4B29-9F5A-DFF4B01B45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D21CA-B2DF-4C72-97B8-DD1C95AD138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98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9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24.xml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9"/>
          <a:stretch/>
        </p:blipFill>
        <p:spPr>
          <a:xfrm flipV="1">
            <a:off x="427832" y="409579"/>
            <a:ext cx="11407140" cy="4451241"/>
          </a:xfrm>
          <a:prstGeom prst="rect">
            <a:avLst/>
          </a:prstGeom>
        </p:spPr>
      </p:pic>
      <p:pic>
        <p:nvPicPr>
          <p:cNvPr id="37" name="Paula DeAnda - Why Would I Ever">
            <a:hlinkClick r:id="" action="ppaction://media"/>
            <a:extLst>
              <a:ext uri="{FF2B5EF4-FFF2-40B4-BE49-F238E27FC236}">
                <a16:creationId xmlns="" xmlns:a16="http://schemas.microsoft.com/office/drawing/2014/main" id="{3D67A749-724E-4667-B900-F205EBE4F5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54573" y="-365228"/>
            <a:ext cx="730456" cy="730456"/>
          </a:xfrm>
          <a:prstGeom prst="rect">
            <a:avLst/>
          </a:prstGeom>
        </p:spPr>
      </p:pic>
      <p:sp>
        <p:nvSpPr>
          <p:cNvPr id="44" name="标题 1">
            <a:extLst>
              <a:ext uri="{FF2B5EF4-FFF2-40B4-BE49-F238E27FC236}">
                <a16:creationId xmlns="" xmlns:a16="http://schemas.microsoft.com/office/drawing/2014/main" id="{4F4FFD6A-CB70-4191-B7AF-0B39C38EE85E}"/>
              </a:ext>
            </a:extLst>
          </p:cNvPr>
          <p:cNvSpPr txBox="1">
            <a:spLocks/>
          </p:cNvSpPr>
          <p:nvPr/>
        </p:nvSpPr>
        <p:spPr>
          <a:xfrm>
            <a:off x="2403702" y="3734961"/>
            <a:ext cx="7384596" cy="11258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感恩节活动策划</a:t>
            </a:r>
            <a:r>
              <a:rPr lang="en-US" altLang="zh-CN" b="1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b="1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b="1" dirty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7832" y="409579"/>
            <a:ext cx="11388090" cy="448763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1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26" y="373184"/>
            <a:ext cx="5429756" cy="392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66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4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D451AC50-6086-41BF-835D-030F580DE1AB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21">
            <a:extLst>
              <a:ext uri="{FF2B5EF4-FFF2-40B4-BE49-F238E27FC236}">
                <a16:creationId xmlns="" xmlns:a16="http://schemas.microsoft.com/office/drawing/2014/main" id="{9CF2239A-6D83-4516-BCB0-42BE39B174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2901" y="1681451"/>
            <a:ext cx="7117080" cy="415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在公司</a:t>
            </a:r>
            <a:r>
              <a:rPr lang="zh-CN" altLang="en-US" sz="2400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顽强拼搏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的的背景下，公司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年来取得了傲人的业绩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这十年中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得到了</a:t>
            </a:r>
            <a:r>
              <a:rPr lang="zh-CN" altLang="en-US" sz="2400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合作伙伴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及公司每一位员工的帮助和支持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一路是美丽的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，是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一个蜕变、长大、成熟的过程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每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人的</a:t>
            </a:r>
            <a:r>
              <a:rPr lang="zh-CN" altLang="en-US" sz="2400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激情与努力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，都在影响着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要将这十年的积淀回馈员工、回馈用户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20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感谢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陪同公司共同成长，并与公司一起</a:t>
            </a:r>
            <a:r>
              <a:rPr lang="zh-CN" altLang="en-US" sz="2400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创造新的未来。</a:t>
            </a:r>
            <a:endParaRPr lang="zh-CN" altLang="en-US" sz="2400" dirty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itchFamily="2" charset="-122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  <p:sp>
        <p:nvSpPr>
          <p:cNvPr id="71" name="标题 1">
            <a:extLst>
              <a:ext uri="{FF2B5EF4-FFF2-40B4-BE49-F238E27FC236}">
                <a16:creationId xmlns="" xmlns:a16="http://schemas.microsoft.com/office/drawing/2014/main" id="{C2310F34-3190-4A92-8BD9-1A2683E90F83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3972338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为什么要做此次活动？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B5578E70-63E3-4672-B7E2-809A5343D238}"/>
              </a:ext>
            </a:extLst>
          </p:cNvPr>
          <p:cNvSpPr/>
          <p:nvPr/>
        </p:nvSpPr>
        <p:spPr>
          <a:xfrm>
            <a:off x="5779201" y="704280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70E2B988-405C-4969-94CF-4B89F301F8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42" y="1505172"/>
            <a:ext cx="3125864" cy="433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64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airplan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71" grpId="0"/>
      <p:bldP spid="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450961D8-49EA-4DB2-9A16-12242C7B9E48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21">
            <a:extLst>
              <a:ext uri="{FF2B5EF4-FFF2-40B4-BE49-F238E27FC236}">
                <a16:creationId xmlns="" xmlns:a16="http://schemas.microsoft.com/office/drawing/2014/main" id="{B181ABD2-21B4-48DE-BD47-0E5B3928DD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9422" y="1987562"/>
            <a:ext cx="8732938" cy="3465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庆祝 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公司成立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周年，见证十年的历程，汇报十年成果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  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公司全体员工的共同努力，及支持和帮助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发展的合作伙伴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肯定   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年的辉煌历程、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年度工作所取得的出色成绩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激励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表彰先进、鼓舞士气，展示宏图、构筑梦想、再创佳绩！</a:t>
            </a:r>
          </a:p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团队合作精神、内部凝聚力。调动员工积极性，使其充分感受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的关怀与关爱</a:t>
            </a:r>
          </a:p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弘扬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企业价值观，宣扬企业文化。展望未来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将以更卓越的发展，赢得客户的信任和信心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81000" indent="-381000" algn="just">
              <a:lnSpc>
                <a:spcPct val="200000"/>
              </a:lnSpc>
              <a:buClr>
                <a:srgbClr val="CC0000"/>
              </a:buClr>
            </a:pPr>
            <a:r>
              <a:rPr lang="zh-CN" altLang="en-US" sz="1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共赢 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与目标客户形成合作，增强客户对企业的认知，共同谋求未来发展，实现共赢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18DDAC0-4BA5-40DE-839F-C592492ACF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72" y="2088708"/>
            <a:ext cx="594630" cy="823932"/>
          </a:xfrm>
          <a:prstGeom prst="rect">
            <a:avLst/>
          </a:prstGeom>
        </p:spPr>
      </p:pic>
      <p:pic>
        <p:nvPicPr>
          <p:cNvPr id="61" name="图片 60">
            <a:extLst>
              <a:ext uri="{FF2B5EF4-FFF2-40B4-BE49-F238E27FC236}">
                <a16:creationId xmlns="" xmlns:a16="http://schemas.microsoft.com/office/drawing/2014/main" id="{678A9697-1C77-4E08-9CA7-214089B61B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872" y="3341392"/>
            <a:ext cx="594630" cy="823932"/>
          </a:xfrm>
          <a:prstGeom prst="rect">
            <a:avLst/>
          </a:prstGeom>
        </p:spPr>
      </p:pic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1D86C45A-3A29-4E7D-AC17-92CC7D9721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547" y="4628809"/>
            <a:ext cx="594630" cy="823932"/>
          </a:xfrm>
          <a:prstGeom prst="rect">
            <a:avLst/>
          </a:prstGeom>
        </p:spPr>
      </p:pic>
      <p:sp>
        <p:nvSpPr>
          <p:cNvPr id="64" name="标题 1">
            <a:extLst>
              <a:ext uri="{FF2B5EF4-FFF2-40B4-BE49-F238E27FC236}">
                <a16:creationId xmlns="" xmlns:a16="http://schemas.microsoft.com/office/drawing/2014/main" id="{08C09A1D-42FB-4C83-B051-71876C3DC5E0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活动</a:t>
            </a:r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目的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="" xmlns:a16="http://schemas.microsoft.com/office/drawing/2014/main" id="{CA594231-B6D3-4991-AF05-80778F8B3C0A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05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64" grpId="0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51B4B4FB-B07A-449F-94B2-2E3911916637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标题 1">
            <a:extLst>
              <a:ext uri="{FF2B5EF4-FFF2-40B4-BE49-F238E27FC236}">
                <a16:creationId xmlns="" xmlns:a16="http://schemas.microsoft.com/office/drawing/2014/main" id="{B753020E-B018-4BC0-B31B-405481A678D3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主题阐述</a:t>
            </a:r>
            <a:endParaRPr lang="zh-CN" altLang="en-US" sz="3200" b="1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6F0C537C-5672-4EEC-80A1-FF5C68066571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sp>
        <p:nvSpPr>
          <p:cNvPr id="52" name="TextBox 21">
            <a:extLst>
              <a:ext uri="{FF2B5EF4-FFF2-40B4-BE49-F238E27FC236}">
                <a16:creationId xmlns="" xmlns:a16="http://schemas.microsoft.com/office/drawing/2014/main" id="{E529C541-B64D-4494-B419-D6DE45437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6410" y="2966510"/>
            <a:ext cx="644271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创意主题阐述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创造：公司与全体员工在同一个目标下，共同创造同一个梦想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感恩：每一个公司的领导和员工，都要怀着一颗感恩的心，共同感谢彼此的陪伴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飞扬：在我们的创造和感恩中，公司的未来，是实现你我目标的桥梁，谋求更好的发展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471F022-723D-44E2-9218-7B08C621ED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150" y="1608097"/>
            <a:ext cx="4294984" cy="4192612"/>
          </a:xfrm>
          <a:prstGeom prst="rect">
            <a:avLst/>
          </a:prstGeom>
        </p:spPr>
      </p:pic>
      <p:sp>
        <p:nvSpPr>
          <p:cNvPr id="54" name="标题 1">
            <a:extLst>
              <a:ext uri="{FF2B5EF4-FFF2-40B4-BE49-F238E27FC236}">
                <a16:creationId xmlns="" xmlns:a16="http://schemas.microsoft.com/office/drawing/2014/main" id="{82D292B7-A5E5-418E-B907-733BFF8A3122}"/>
              </a:ext>
            </a:extLst>
          </p:cNvPr>
          <p:cNvSpPr txBox="1">
            <a:spLocks/>
          </p:cNvSpPr>
          <p:nvPr/>
        </p:nvSpPr>
        <p:spPr>
          <a:xfrm>
            <a:off x="5427409" y="1745924"/>
            <a:ext cx="3725287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同创造 齐感恩 共飞扬</a:t>
            </a:r>
          </a:p>
        </p:txBody>
      </p:sp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A0316349-3FB1-403D-B791-8FDD417824E6}"/>
              </a:ext>
            </a:extLst>
          </p:cNvPr>
          <p:cNvCxnSpPr>
            <a:cxnSpLocks/>
          </p:cNvCxnSpPr>
          <p:nvPr/>
        </p:nvCxnSpPr>
        <p:spPr>
          <a:xfrm flipV="1">
            <a:off x="5566410" y="2475601"/>
            <a:ext cx="4293076" cy="37345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275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BD73A9E0-93DE-4B83-8131-1157254B70C0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标题 1">
            <a:extLst>
              <a:ext uri="{FF2B5EF4-FFF2-40B4-BE49-F238E27FC236}">
                <a16:creationId xmlns="" xmlns:a16="http://schemas.microsoft.com/office/drawing/2014/main" id="{55A4EB13-E3DE-4315-9D91-940CE868323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活动</a:t>
            </a:r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亮点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FC0CED73-0D58-4137-A4F6-34AA6331C8CD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215794" y="1940236"/>
            <a:ext cx="1806651" cy="1806651"/>
            <a:chOff x="1429049" y="1673525"/>
            <a:chExt cx="2703004" cy="2703004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98932467-5B4E-4842-B173-5BCADF5D6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8485" y="1982949"/>
              <a:ext cx="1504130" cy="2084155"/>
            </a:xfrm>
            <a:prstGeom prst="rect">
              <a:avLst/>
            </a:prstGeom>
          </p:spPr>
        </p:pic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D89DFD63-F1A4-4C1A-8693-008931C82EF4}"/>
                </a:ext>
              </a:extLst>
            </p:cNvPr>
            <p:cNvSpPr/>
            <p:nvPr/>
          </p:nvSpPr>
          <p:spPr>
            <a:xfrm>
              <a:off x="1429049" y="1673525"/>
              <a:ext cx="2703004" cy="2703004"/>
            </a:xfrm>
            <a:prstGeom prst="ellipse">
              <a:avLst/>
            </a:prstGeom>
            <a:noFill/>
            <a:ln w="57150">
              <a:solidFill>
                <a:srgbClr val="E85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1283746" y="4217390"/>
            <a:ext cx="1738699" cy="1366146"/>
          </a:xfrm>
          <a:custGeom>
            <a:avLst/>
            <a:gdLst>
              <a:gd name="connsiteX0" fmla="*/ 0 w 1738699"/>
              <a:gd name="connsiteY0" fmla="*/ 227696 h 1366146"/>
              <a:gd name="connsiteX1" fmla="*/ 227696 w 1738699"/>
              <a:gd name="connsiteY1" fmla="*/ 0 h 1366146"/>
              <a:gd name="connsiteX2" fmla="*/ 1511003 w 1738699"/>
              <a:gd name="connsiteY2" fmla="*/ 0 h 1366146"/>
              <a:gd name="connsiteX3" fmla="*/ 1738699 w 1738699"/>
              <a:gd name="connsiteY3" fmla="*/ 227696 h 1366146"/>
              <a:gd name="connsiteX4" fmla="*/ 1738699 w 1738699"/>
              <a:gd name="connsiteY4" fmla="*/ 1138450 h 1366146"/>
              <a:gd name="connsiteX5" fmla="*/ 1511003 w 1738699"/>
              <a:gd name="connsiteY5" fmla="*/ 1366146 h 1366146"/>
              <a:gd name="connsiteX6" fmla="*/ 227696 w 1738699"/>
              <a:gd name="connsiteY6" fmla="*/ 1366146 h 1366146"/>
              <a:gd name="connsiteX7" fmla="*/ 0 w 1738699"/>
              <a:gd name="connsiteY7" fmla="*/ 1138450 h 1366146"/>
              <a:gd name="connsiteX8" fmla="*/ 0 w 1738699"/>
              <a:gd name="connsiteY8" fmla="*/ 227696 h 136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699" h="1366146">
                <a:moveTo>
                  <a:pt x="0" y="227696"/>
                </a:moveTo>
                <a:cubicBezTo>
                  <a:pt x="0" y="101943"/>
                  <a:pt x="101943" y="0"/>
                  <a:pt x="227696" y="0"/>
                </a:cubicBezTo>
                <a:lnTo>
                  <a:pt x="1511003" y="0"/>
                </a:lnTo>
                <a:cubicBezTo>
                  <a:pt x="1636756" y="0"/>
                  <a:pt x="1738699" y="101943"/>
                  <a:pt x="1738699" y="227696"/>
                </a:cubicBezTo>
                <a:lnTo>
                  <a:pt x="1738699" y="1138450"/>
                </a:lnTo>
                <a:cubicBezTo>
                  <a:pt x="1738699" y="1264203"/>
                  <a:pt x="1636756" y="1366146"/>
                  <a:pt x="1511003" y="1366146"/>
                </a:cubicBezTo>
                <a:lnTo>
                  <a:pt x="227696" y="1366146"/>
                </a:lnTo>
                <a:cubicBezTo>
                  <a:pt x="101943" y="1366146"/>
                  <a:pt x="0" y="1264203"/>
                  <a:pt x="0" y="1138450"/>
                </a:cubicBezTo>
                <a:lnTo>
                  <a:pt x="0" y="227696"/>
                </a:lnTo>
                <a:close/>
              </a:path>
            </a:pathLst>
          </a:custGeom>
          <a:solidFill>
            <a:srgbClr val="E85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30" tIns="120030" rIns="120030" bIns="12003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1400" kern="1200" dirty="0" smtClean="0"/>
              <a:t>此次活动现场设有茶点、水果等，参加的员工每人获得公司派送的一份精美礼品</a:t>
            </a:r>
            <a:endParaRPr lang="zh-CN" sz="1400" kern="1200" dirty="0"/>
          </a:p>
        </p:txBody>
      </p:sp>
      <p:sp>
        <p:nvSpPr>
          <p:cNvPr id="10" name="任意多边形 9"/>
          <p:cNvSpPr/>
          <p:nvPr/>
        </p:nvSpPr>
        <p:spPr>
          <a:xfrm>
            <a:off x="3839123" y="4217390"/>
            <a:ext cx="1738699" cy="1366146"/>
          </a:xfrm>
          <a:custGeom>
            <a:avLst/>
            <a:gdLst>
              <a:gd name="connsiteX0" fmla="*/ 0 w 1738699"/>
              <a:gd name="connsiteY0" fmla="*/ 227696 h 1366146"/>
              <a:gd name="connsiteX1" fmla="*/ 227696 w 1738699"/>
              <a:gd name="connsiteY1" fmla="*/ 0 h 1366146"/>
              <a:gd name="connsiteX2" fmla="*/ 1511003 w 1738699"/>
              <a:gd name="connsiteY2" fmla="*/ 0 h 1366146"/>
              <a:gd name="connsiteX3" fmla="*/ 1738699 w 1738699"/>
              <a:gd name="connsiteY3" fmla="*/ 227696 h 1366146"/>
              <a:gd name="connsiteX4" fmla="*/ 1738699 w 1738699"/>
              <a:gd name="connsiteY4" fmla="*/ 1138450 h 1366146"/>
              <a:gd name="connsiteX5" fmla="*/ 1511003 w 1738699"/>
              <a:gd name="connsiteY5" fmla="*/ 1366146 h 1366146"/>
              <a:gd name="connsiteX6" fmla="*/ 227696 w 1738699"/>
              <a:gd name="connsiteY6" fmla="*/ 1366146 h 1366146"/>
              <a:gd name="connsiteX7" fmla="*/ 0 w 1738699"/>
              <a:gd name="connsiteY7" fmla="*/ 1138450 h 1366146"/>
              <a:gd name="connsiteX8" fmla="*/ 0 w 1738699"/>
              <a:gd name="connsiteY8" fmla="*/ 227696 h 136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699" h="1366146">
                <a:moveTo>
                  <a:pt x="0" y="227696"/>
                </a:moveTo>
                <a:cubicBezTo>
                  <a:pt x="0" y="101943"/>
                  <a:pt x="101943" y="0"/>
                  <a:pt x="227696" y="0"/>
                </a:cubicBezTo>
                <a:lnTo>
                  <a:pt x="1511003" y="0"/>
                </a:lnTo>
                <a:cubicBezTo>
                  <a:pt x="1636756" y="0"/>
                  <a:pt x="1738699" y="101943"/>
                  <a:pt x="1738699" y="227696"/>
                </a:cubicBezTo>
                <a:lnTo>
                  <a:pt x="1738699" y="1138450"/>
                </a:lnTo>
                <a:cubicBezTo>
                  <a:pt x="1738699" y="1264203"/>
                  <a:pt x="1636756" y="1366146"/>
                  <a:pt x="1511003" y="1366146"/>
                </a:cubicBezTo>
                <a:lnTo>
                  <a:pt x="227696" y="1366146"/>
                </a:lnTo>
                <a:cubicBezTo>
                  <a:pt x="101943" y="1366146"/>
                  <a:pt x="0" y="1264203"/>
                  <a:pt x="0" y="1138450"/>
                </a:cubicBezTo>
                <a:lnTo>
                  <a:pt x="0" y="227696"/>
                </a:lnTo>
                <a:close/>
              </a:path>
            </a:pathLst>
          </a:custGeom>
          <a:solidFill>
            <a:srgbClr val="E85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30" tIns="120030" rIns="120030" bIns="12003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1400" kern="1200" smtClean="0"/>
              <a:t>面向公司全体员工及各界朋友，扩大活动内部影响力</a:t>
            </a:r>
            <a:endParaRPr lang="zh-CN" sz="1400" kern="1200"/>
          </a:p>
        </p:txBody>
      </p:sp>
      <p:sp>
        <p:nvSpPr>
          <p:cNvPr id="12" name="任意多边形 11"/>
          <p:cNvSpPr/>
          <p:nvPr/>
        </p:nvSpPr>
        <p:spPr>
          <a:xfrm>
            <a:off x="6394500" y="4217390"/>
            <a:ext cx="1738699" cy="1366146"/>
          </a:xfrm>
          <a:custGeom>
            <a:avLst/>
            <a:gdLst>
              <a:gd name="connsiteX0" fmla="*/ 0 w 1738699"/>
              <a:gd name="connsiteY0" fmla="*/ 227696 h 1366146"/>
              <a:gd name="connsiteX1" fmla="*/ 227696 w 1738699"/>
              <a:gd name="connsiteY1" fmla="*/ 0 h 1366146"/>
              <a:gd name="connsiteX2" fmla="*/ 1511003 w 1738699"/>
              <a:gd name="connsiteY2" fmla="*/ 0 h 1366146"/>
              <a:gd name="connsiteX3" fmla="*/ 1738699 w 1738699"/>
              <a:gd name="connsiteY3" fmla="*/ 227696 h 1366146"/>
              <a:gd name="connsiteX4" fmla="*/ 1738699 w 1738699"/>
              <a:gd name="connsiteY4" fmla="*/ 1138450 h 1366146"/>
              <a:gd name="connsiteX5" fmla="*/ 1511003 w 1738699"/>
              <a:gd name="connsiteY5" fmla="*/ 1366146 h 1366146"/>
              <a:gd name="connsiteX6" fmla="*/ 227696 w 1738699"/>
              <a:gd name="connsiteY6" fmla="*/ 1366146 h 1366146"/>
              <a:gd name="connsiteX7" fmla="*/ 0 w 1738699"/>
              <a:gd name="connsiteY7" fmla="*/ 1138450 h 1366146"/>
              <a:gd name="connsiteX8" fmla="*/ 0 w 1738699"/>
              <a:gd name="connsiteY8" fmla="*/ 227696 h 136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699" h="1366146">
                <a:moveTo>
                  <a:pt x="0" y="227696"/>
                </a:moveTo>
                <a:cubicBezTo>
                  <a:pt x="0" y="101943"/>
                  <a:pt x="101943" y="0"/>
                  <a:pt x="227696" y="0"/>
                </a:cubicBezTo>
                <a:lnTo>
                  <a:pt x="1511003" y="0"/>
                </a:lnTo>
                <a:cubicBezTo>
                  <a:pt x="1636756" y="0"/>
                  <a:pt x="1738699" y="101943"/>
                  <a:pt x="1738699" y="227696"/>
                </a:cubicBezTo>
                <a:lnTo>
                  <a:pt x="1738699" y="1138450"/>
                </a:lnTo>
                <a:cubicBezTo>
                  <a:pt x="1738699" y="1264203"/>
                  <a:pt x="1636756" y="1366146"/>
                  <a:pt x="1511003" y="1366146"/>
                </a:cubicBezTo>
                <a:lnTo>
                  <a:pt x="227696" y="1366146"/>
                </a:lnTo>
                <a:cubicBezTo>
                  <a:pt x="101943" y="1366146"/>
                  <a:pt x="0" y="1264203"/>
                  <a:pt x="0" y="1138450"/>
                </a:cubicBezTo>
                <a:lnTo>
                  <a:pt x="0" y="227696"/>
                </a:lnTo>
                <a:close/>
              </a:path>
            </a:pathLst>
          </a:custGeom>
          <a:solidFill>
            <a:srgbClr val="E85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30" tIns="120030" rIns="120030" bIns="12003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1400" kern="1200" dirty="0" smtClean="0"/>
              <a:t>通过形式多样的活动内容，丰富员工的集体生活，使员工更具凝聚力</a:t>
            </a:r>
            <a:endParaRPr lang="zh-CN" sz="1400" kern="1200" dirty="0"/>
          </a:p>
        </p:txBody>
      </p:sp>
      <p:sp>
        <p:nvSpPr>
          <p:cNvPr id="14" name="任意多边形 13"/>
          <p:cNvSpPr/>
          <p:nvPr/>
        </p:nvSpPr>
        <p:spPr>
          <a:xfrm>
            <a:off x="8949877" y="4239537"/>
            <a:ext cx="1738699" cy="1366146"/>
          </a:xfrm>
          <a:custGeom>
            <a:avLst/>
            <a:gdLst>
              <a:gd name="connsiteX0" fmla="*/ 0 w 1738699"/>
              <a:gd name="connsiteY0" fmla="*/ 227696 h 1366146"/>
              <a:gd name="connsiteX1" fmla="*/ 227696 w 1738699"/>
              <a:gd name="connsiteY1" fmla="*/ 0 h 1366146"/>
              <a:gd name="connsiteX2" fmla="*/ 1511003 w 1738699"/>
              <a:gd name="connsiteY2" fmla="*/ 0 h 1366146"/>
              <a:gd name="connsiteX3" fmla="*/ 1738699 w 1738699"/>
              <a:gd name="connsiteY3" fmla="*/ 227696 h 1366146"/>
              <a:gd name="connsiteX4" fmla="*/ 1738699 w 1738699"/>
              <a:gd name="connsiteY4" fmla="*/ 1138450 h 1366146"/>
              <a:gd name="connsiteX5" fmla="*/ 1511003 w 1738699"/>
              <a:gd name="connsiteY5" fmla="*/ 1366146 h 1366146"/>
              <a:gd name="connsiteX6" fmla="*/ 227696 w 1738699"/>
              <a:gd name="connsiteY6" fmla="*/ 1366146 h 1366146"/>
              <a:gd name="connsiteX7" fmla="*/ 0 w 1738699"/>
              <a:gd name="connsiteY7" fmla="*/ 1138450 h 1366146"/>
              <a:gd name="connsiteX8" fmla="*/ 0 w 1738699"/>
              <a:gd name="connsiteY8" fmla="*/ 227696 h 1366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38699" h="1366146">
                <a:moveTo>
                  <a:pt x="0" y="227696"/>
                </a:moveTo>
                <a:cubicBezTo>
                  <a:pt x="0" y="101943"/>
                  <a:pt x="101943" y="0"/>
                  <a:pt x="227696" y="0"/>
                </a:cubicBezTo>
                <a:lnTo>
                  <a:pt x="1511003" y="0"/>
                </a:lnTo>
                <a:cubicBezTo>
                  <a:pt x="1636756" y="0"/>
                  <a:pt x="1738699" y="101943"/>
                  <a:pt x="1738699" y="227696"/>
                </a:cubicBezTo>
                <a:lnTo>
                  <a:pt x="1738699" y="1138450"/>
                </a:lnTo>
                <a:cubicBezTo>
                  <a:pt x="1738699" y="1264203"/>
                  <a:pt x="1636756" y="1366146"/>
                  <a:pt x="1511003" y="1366146"/>
                </a:cubicBezTo>
                <a:lnTo>
                  <a:pt x="227696" y="1366146"/>
                </a:lnTo>
                <a:cubicBezTo>
                  <a:pt x="101943" y="1366146"/>
                  <a:pt x="0" y="1264203"/>
                  <a:pt x="0" y="1138450"/>
                </a:cubicBezTo>
                <a:lnTo>
                  <a:pt x="0" y="227696"/>
                </a:lnTo>
                <a:close/>
              </a:path>
            </a:pathLst>
          </a:custGeom>
          <a:solidFill>
            <a:srgbClr val="E85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30" tIns="120030" rIns="120030" bIns="120030" numCol="1" spcCol="1270" anchor="ctr" anchorCtr="0">
            <a:noAutofit/>
          </a:bodyPr>
          <a:lstStyle/>
          <a:p>
            <a:pPr lvl="0" algn="ctr" defTabSz="622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sz="1400" kern="1200" dirty="0" smtClean="0"/>
              <a:t>倡导公司文化，让公司与员工一起体验快乐，加强内部感情交流</a:t>
            </a:r>
            <a:endParaRPr lang="zh-CN" sz="1400" kern="1200" dirty="0"/>
          </a:p>
        </p:txBody>
      </p:sp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3805146" y="1987257"/>
            <a:ext cx="1806651" cy="1806651"/>
            <a:chOff x="1429049" y="1673525"/>
            <a:chExt cx="2703004" cy="2703004"/>
          </a:xfrm>
        </p:grpSpPr>
        <p:pic>
          <p:nvPicPr>
            <p:cNvPr id="33" name="图片 32">
              <a:extLst>
                <a:ext uri="{FF2B5EF4-FFF2-40B4-BE49-F238E27FC236}">
                  <a16:creationId xmlns="" xmlns:a16="http://schemas.microsoft.com/office/drawing/2014/main" id="{98932467-5B4E-4842-B173-5BCADF5D6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8485" y="1982949"/>
              <a:ext cx="1504130" cy="2084155"/>
            </a:xfrm>
            <a:prstGeom prst="rect">
              <a:avLst/>
            </a:prstGeom>
          </p:spPr>
        </p:pic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D89DFD63-F1A4-4C1A-8693-008931C82EF4}"/>
                </a:ext>
              </a:extLst>
            </p:cNvPr>
            <p:cNvSpPr/>
            <p:nvPr/>
          </p:nvSpPr>
          <p:spPr>
            <a:xfrm>
              <a:off x="1429049" y="1673525"/>
              <a:ext cx="2703004" cy="2703004"/>
            </a:xfrm>
            <a:prstGeom prst="ellipse">
              <a:avLst/>
            </a:prstGeom>
            <a:noFill/>
            <a:ln w="57150">
              <a:solidFill>
                <a:srgbClr val="E85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26548" y="1987257"/>
            <a:ext cx="1806651" cy="1806651"/>
            <a:chOff x="1429049" y="1673525"/>
            <a:chExt cx="2703004" cy="2703004"/>
          </a:xfrm>
        </p:grpSpPr>
        <p:pic>
          <p:nvPicPr>
            <p:cNvPr id="36" name="图片 35">
              <a:extLst>
                <a:ext uri="{FF2B5EF4-FFF2-40B4-BE49-F238E27FC236}">
                  <a16:creationId xmlns="" xmlns:a16="http://schemas.microsoft.com/office/drawing/2014/main" id="{98932467-5B4E-4842-B173-5BCADF5D6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8485" y="1982949"/>
              <a:ext cx="1504130" cy="2084155"/>
            </a:xfrm>
            <a:prstGeom prst="rect">
              <a:avLst/>
            </a:prstGeom>
          </p:spPr>
        </p:pic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D89DFD63-F1A4-4C1A-8693-008931C82EF4}"/>
                </a:ext>
              </a:extLst>
            </p:cNvPr>
            <p:cNvSpPr/>
            <p:nvPr/>
          </p:nvSpPr>
          <p:spPr>
            <a:xfrm>
              <a:off x="1429049" y="1673525"/>
              <a:ext cx="2703004" cy="2703004"/>
            </a:xfrm>
            <a:prstGeom prst="ellipse">
              <a:avLst/>
            </a:prstGeom>
            <a:noFill/>
            <a:ln w="57150">
              <a:solidFill>
                <a:srgbClr val="E85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15900" y="2034278"/>
            <a:ext cx="1806651" cy="1806651"/>
            <a:chOff x="1429049" y="1673525"/>
            <a:chExt cx="2703004" cy="2703004"/>
          </a:xfrm>
        </p:grpSpPr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98932467-5B4E-4842-B173-5BCADF5D64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8485" y="1982949"/>
              <a:ext cx="1504130" cy="2084155"/>
            </a:xfrm>
            <a:prstGeom prst="rect">
              <a:avLst/>
            </a:prstGeom>
          </p:spPr>
        </p:pic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D89DFD63-F1A4-4C1A-8693-008931C82EF4}"/>
                </a:ext>
              </a:extLst>
            </p:cNvPr>
            <p:cNvSpPr/>
            <p:nvPr/>
          </p:nvSpPr>
          <p:spPr>
            <a:xfrm>
              <a:off x="1429049" y="1673525"/>
              <a:ext cx="2703004" cy="2703004"/>
            </a:xfrm>
            <a:prstGeom prst="ellipse">
              <a:avLst/>
            </a:prstGeom>
            <a:noFill/>
            <a:ln w="57150">
              <a:solidFill>
                <a:srgbClr val="E8500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5829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矩形 126">
            <a:extLst>
              <a:ext uri="{FF2B5EF4-FFF2-40B4-BE49-F238E27FC236}">
                <a16:creationId xmlns="" xmlns:a16="http://schemas.microsoft.com/office/drawing/2014/main" id="{64BAA565-3F04-4890-B2B5-7ACAA8D80313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标题 1">
            <a:extLst>
              <a:ext uri="{FF2B5EF4-FFF2-40B4-BE49-F238E27FC236}">
                <a16:creationId xmlns="" xmlns:a16="http://schemas.microsoft.com/office/drawing/2014/main" id="{EE76B585-02CB-4244-BC95-03ACB0121892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活动概要</a:t>
            </a:r>
          </a:p>
        </p:txBody>
      </p:sp>
      <p:sp>
        <p:nvSpPr>
          <p:cNvPr id="141" name="矩形 140">
            <a:extLst>
              <a:ext uri="{FF2B5EF4-FFF2-40B4-BE49-F238E27FC236}">
                <a16:creationId xmlns="" xmlns:a16="http://schemas.microsoft.com/office/drawing/2014/main" id="{8914C23F-21DA-48D9-A0FD-472B880060E5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sp>
        <p:nvSpPr>
          <p:cNvPr id="146" name="TextBox 21">
            <a:extLst>
              <a:ext uri="{FF2B5EF4-FFF2-40B4-BE49-F238E27FC236}">
                <a16:creationId xmlns="" xmlns:a16="http://schemas.microsoft.com/office/drawing/2014/main" id="{B33BC63C-D98F-46E8-8CB1-374915F77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0782" y="1875382"/>
            <a:ext cx="489096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“同创造  齐感恩  共飞扬”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——XXX2017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感恩活动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地点：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上海郊外某度假村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组织架构：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主办方：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；承办方：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出席嘉宾：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公司全体员工、目标客户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54EEAFC-1A85-4100-82E5-027E111AA9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220" y="958069"/>
            <a:ext cx="4273433" cy="494743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BAFB4374-B13B-444F-920E-B3E953EB61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98" y="2008564"/>
            <a:ext cx="834350" cy="1156094"/>
          </a:xfrm>
          <a:prstGeom prst="rect">
            <a:avLst/>
          </a:prstGeom>
        </p:spPr>
      </p:pic>
      <p:pic>
        <p:nvPicPr>
          <p:cNvPr id="151" name="图片 150">
            <a:extLst>
              <a:ext uri="{FF2B5EF4-FFF2-40B4-BE49-F238E27FC236}">
                <a16:creationId xmlns="" xmlns:a16="http://schemas.microsoft.com/office/drawing/2014/main" id="{B1EB79A2-33FC-4E10-BCAF-820D1BC5E1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74" y="4040511"/>
            <a:ext cx="834350" cy="115609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32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矩形 126">
            <a:extLst>
              <a:ext uri="{FF2B5EF4-FFF2-40B4-BE49-F238E27FC236}">
                <a16:creationId xmlns="" xmlns:a16="http://schemas.microsoft.com/office/drawing/2014/main" id="{64BAA565-3F04-4890-B2B5-7ACAA8D80313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标题 1">
            <a:extLst>
              <a:ext uri="{FF2B5EF4-FFF2-40B4-BE49-F238E27FC236}">
                <a16:creationId xmlns="" xmlns:a16="http://schemas.microsoft.com/office/drawing/2014/main" id="{EE76B585-02CB-4244-BC95-03ACB0121892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主要活动形式</a:t>
            </a:r>
          </a:p>
        </p:txBody>
      </p:sp>
      <p:sp>
        <p:nvSpPr>
          <p:cNvPr id="141" name="矩形 140">
            <a:extLst>
              <a:ext uri="{FF2B5EF4-FFF2-40B4-BE49-F238E27FC236}">
                <a16:creationId xmlns="" xmlns:a16="http://schemas.microsoft.com/office/drawing/2014/main" id="{8914C23F-21DA-48D9-A0FD-472B880060E5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  <p:grpSp>
        <p:nvGrpSpPr>
          <p:cNvPr id="15" name="组合 38"/>
          <p:cNvGrpSpPr/>
          <p:nvPr/>
        </p:nvGrpSpPr>
        <p:grpSpPr bwMode="auto">
          <a:xfrm>
            <a:off x="4916992" y="4055889"/>
            <a:ext cx="2459599" cy="2386889"/>
            <a:chOff x="3857629" y="2296745"/>
            <a:chExt cx="1600203" cy="1361469"/>
          </a:xfrm>
        </p:grpSpPr>
        <p:sp>
          <p:nvSpPr>
            <p:cNvPr id="16" name="Text Box 19"/>
            <p:cNvSpPr txBox="1">
              <a:spLocks noChangeArrowheads="1"/>
            </p:cNvSpPr>
            <p:nvPr/>
          </p:nvSpPr>
          <p:spPr bwMode="auto">
            <a:xfrm>
              <a:off x="4811500" y="3334410"/>
              <a:ext cx="646332" cy="323804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>
              <a:prstShdw prst="shdw17" dist="17961" dir="2700000">
                <a:srgbClr val="999999"/>
              </a:prstShdw>
              <a:reflection blurRad="6350" stA="50000" endA="300" endPos="55000" dir="5400000" sy="-100000" algn="bl" rotWithShape="0"/>
            </a:effec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b="1" dirty="0">
                  <a:solidFill>
                    <a:srgbClr val="CC0000"/>
                  </a:solidFill>
                  <a:ea typeface="微软雅黑" panose="020B0503020204020204" pitchFamily="34" charset="-122"/>
                </a:rPr>
                <a:t>午宴</a:t>
              </a:r>
            </a:p>
          </p:txBody>
        </p:sp>
        <p:pic>
          <p:nvPicPr>
            <p:cNvPr id="17" name="Picture 4" descr="E:\精英汇商会之家 高级商务酒会\mf855-02988562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57629" y="2296745"/>
              <a:ext cx="1571627" cy="956174"/>
            </a:xfrm>
            <a:prstGeom prst="roundRect">
              <a:avLst>
                <a:gd name="adj" fmla="val 3519"/>
              </a:avLst>
            </a:prstGeom>
            <a:noFill/>
          </p:spPr>
        </p:pic>
      </p:grpSp>
      <p:grpSp>
        <p:nvGrpSpPr>
          <p:cNvPr id="3" name="组合 2"/>
          <p:cNvGrpSpPr/>
          <p:nvPr/>
        </p:nvGrpSpPr>
        <p:grpSpPr>
          <a:xfrm>
            <a:off x="4839676" y="1378373"/>
            <a:ext cx="2620415" cy="2398642"/>
            <a:chOff x="2843218" y="1428748"/>
            <a:chExt cx="1704826" cy="1560542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43218" y="1428748"/>
              <a:ext cx="1704826" cy="11430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3235440" y="2619958"/>
              <a:ext cx="1107996" cy="36933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>
              <a:prstShdw prst="shdw17" dist="17961" dir="2700000">
                <a:srgbClr val="999999"/>
              </a:prstShdw>
              <a:reflection blurRad="6350" stA="50000" endA="300" endPos="55000" dir="5400000" sy="-100000" algn="bl" rotWithShape="0"/>
            </a:effec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b="1" dirty="0">
                  <a:solidFill>
                    <a:srgbClr val="CC0000"/>
                  </a:solidFill>
                  <a:ea typeface="微软雅黑" panose="020B0503020204020204" pitchFamily="34" charset="-122"/>
                </a:rPr>
                <a:t>庆祝仪式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583724" y="1470065"/>
            <a:ext cx="2415693" cy="2381707"/>
            <a:chOff x="4629169" y="1428748"/>
            <a:chExt cx="1571635" cy="1549524"/>
          </a:xfrm>
        </p:grpSpPr>
        <p:pic>
          <p:nvPicPr>
            <p:cNvPr id="12" name="Picture 4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4629169" y="1428748"/>
              <a:ext cx="1571635" cy="114300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0" name="Text Box 19"/>
            <p:cNvSpPr txBox="1">
              <a:spLocks noChangeArrowheads="1"/>
            </p:cNvSpPr>
            <p:nvPr/>
          </p:nvSpPr>
          <p:spPr bwMode="auto">
            <a:xfrm>
              <a:off x="4949935" y="2608940"/>
              <a:ext cx="1107996" cy="36933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>
              <a:prstShdw prst="shdw17" dist="17961" dir="2700000">
                <a:srgbClr val="999999"/>
              </a:prstShdw>
              <a:reflection blurRad="6350" stA="50000" endA="300" endPos="55000" dir="5400000" sy="-100000" algn="bl" rotWithShape="0"/>
            </a:effec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b="1" dirty="0">
                  <a:solidFill>
                    <a:srgbClr val="CC0000"/>
                  </a:solidFill>
                  <a:ea typeface="微软雅黑" panose="020B0503020204020204" pitchFamily="34" charset="-122"/>
                </a:rPr>
                <a:t>节目表演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76254" y="4044136"/>
            <a:ext cx="2635304" cy="2398642"/>
            <a:chOff x="1038036" y="3577588"/>
            <a:chExt cx="1714513" cy="1560542"/>
          </a:xfrm>
        </p:grpSpPr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038036" y="3577588"/>
              <a:ext cx="1701169" cy="111919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1644553" y="4768798"/>
              <a:ext cx="1107996" cy="36933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>
              <a:prstShdw prst="shdw17" dist="17961" dir="2700000">
                <a:srgbClr val="999999"/>
              </a:prstShdw>
              <a:reflection blurRad="6350" stA="50000" endA="300" endPos="55000" dir="5400000" sy="-100000" algn="bl" rotWithShape="0"/>
            </a:effec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b="1" dirty="0">
                  <a:solidFill>
                    <a:srgbClr val="CC0000"/>
                  </a:solidFill>
                  <a:ea typeface="微软雅黑" panose="020B0503020204020204" pitchFamily="34" charset="-122"/>
                </a:rPr>
                <a:t>员工活动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8582025" y="4107334"/>
            <a:ext cx="2492836" cy="2335444"/>
            <a:chOff x="4548044" y="3591892"/>
            <a:chExt cx="1621824" cy="1519426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548044" y="3591892"/>
              <a:ext cx="1621824" cy="107156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4973561" y="4741986"/>
              <a:ext cx="1107996" cy="36933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>
              <a:prstShdw prst="shdw17" dist="17961" dir="2700000">
                <a:srgbClr val="999999"/>
              </a:prstShdw>
              <a:reflection blurRad="6350" stA="50000" endA="300" endPos="55000" dir="5400000" sy="-100000" algn="bl" rotWithShape="0"/>
            </a:effec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b="1" dirty="0">
                  <a:solidFill>
                    <a:srgbClr val="CC0000"/>
                  </a:solidFill>
                  <a:ea typeface="微软雅黑" panose="020B0503020204020204" pitchFamily="34" charset="-122"/>
                </a:rPr>
                <a:t>合作洽谈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9148" y="1378373"/>
            <a:ext cx="2708487" cy="2500227"/>
            <a:chOff x="1007557" y="1351546"/>
            <a:chExt cx="1762125" cy="1626632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1007557" y="1351546"/>
              <a:ext cx="1762125" cy="125730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1538398" y="2608846"/>
              <a:ext cx="1107996" cy="36933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>
              <a:prstShdw prst="shdw17" dist="17961" dir="2700000">
                <a:srgbClr val="999999"/>
              </a:prstShdw>
              <a:reflection blurRad="6350" stA="50000" endA="300" endPos="55000" dir="5400000" sy="-100000" algn="bl" rotWithShape="0"/>
            </a:effectLst>
          </p:spPr>
          <p:txBody>
            <a:bodyPr wrap="none">
              <a:spAutoFit/>
            </a:bodyPr>
            <a:lstStyle/>
            <a:p>
              <a:pPr algn="r">
                <a:defRPr/>
              </a:pPr>
              <a:r>
                <a:rPr lang="zh-CN" altLang="en-US" b="1" dirty="0">
                  <a:solidFill>
                    <a:srgbClr val="CC0000"/>
                  </a:solidFill>
                  <a:ea typeface="微软雅黑" panose="020B0503020204020204" pitchFamily="34" charset="-122"/>
                </a:rPr>
                <a:t>视频展播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498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058" y="1211094"/>
            <a:ext cx="3934297" cy="48691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7" name="Oval 5"/>
          <p:cNvSpPr>
            <a:spLocks noChangeArrowheads="1"/>
          </p:cNvSpPr>
          <p:nvPr/>
        </p:nvSpPr>
        <p:spPr bwMode="auto">
          <a:xfrm>
            <a:off x="3167248" y="5671344"/>
            <a:ext cx="46038" cy="47625"/>
          </a:xfrm>
          <a:prstGeom prst="ellipse">
            <a:avLst/>
          </a:prstGeom>
          <a:solidFill>
            <a:srgbClr val="081F2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标题 1">
            <a:extLst>
              <a:ext uri="{FF2B5EF4-FFF2-40B4-BE49-F238E27FC236}">
                <a16:creationId xmlns="" xmlns:a16="http://schemas.microsoft.com/office/drawing/2014/main" id="{5761D3B9-E2FE-4CBB-9F40-69CAD29150C1}"/>
              </a:ext>
            </a:extLst>
          </p:cNvPr>
          <p:cNvSpPr txBox="1">
            <a:spLocks/>
          </p:cNvSpPr>
          <p:nvPr/>
        </p:nvSpPr>
        <p:spPr>
          <a:xfrm>
            <a:off x="6024533" y="1797349"/>
            <a:ext cx="3337846" cy="36966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30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第一篇：同创造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第二篇：齐感恩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30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第三篇：共飞扬</a:t>
            </a:r>
            <a:endParaRPr lang="en-US" altLang="zh-CN" sz="32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="" xmlns:a16="http://schemas.microsoft.com/office/drawing/2014/main" id="{135786E9-C23E-4674-B738-593E95990C88}"/>
              </a:ext>
            </a:extLst>
          </p:cNvPr>
          <p:cNvSpPr txBox="1"/>
          <p:nvPr/>
        </p:nvSpPr>
        <p:spPr>
          <a:xfrm>
            <a:off x="2071740" y="2545580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rgbClr val="D51C1F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目录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073CE7DB-461F-4B5B-B48E-3864216ED248}"/>
              </a:ext>
            </a:extLst>
          </p:cNvPr>
          <p:cNvSpPr txBox="1"/>
          <p:nvPr/>
        </p:nvSpPr>
        <p:spPr>
          <a:xfrm>
            <a:off x="1880168" y="3505862"/>
            <a:ext cx="25506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>
                <a:solidFill>
                  <a:srgbClr val="D51C1F"/>
                </a:solidFill>
                <a:latin typeface="方正剪纸简体" panose="03000509000000000000" pitchFamily="65" charset="-122"/>
                <a:ea typeface="方正剪纸简体" panose="03000509000000000000" pitchFamily="65" charset="-122"/>
              </a:rPr>
              <a:t>contents</a:t>
            </a:r>
            <a:endParaRPr lang="zh-CN" altLang="en-US" sz="4800" dirty="0">
              <a:solidFill>
                <a:srgbClr val="D51C1F"/>
              </a:solidFill>
              <a:latin typeface="方正剪纸简体" panose="03000509000000000000" pitchFamily="65" charset="-122"/>
              <a:ea typeface="方正剪纸简体" panose="03000509000000000000" pitchFamily="65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E72CA991-49C8-433B-B98C-C14B889786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810" y="1797349"/>
            <a:ext cx="519790" cy="720233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EA0A66A0-F232-4BF8-A6DB-5675A8A979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809" y="3107027"/>
            <a:ext cx="519790" cy="720233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941EB2C1-4C4F-4273-B204-1B78459BF3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808" y="4416705"/>
            <a:ext cx="519790" cy="72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459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3000">
        <p15:prstTrans prst="origami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50" name="标题 1">
            <a:extLst>
              <a:ext uri="{FF2B5EF4-FFF2-40B4-BE49-F238E27FC236}">
                <a16:creationId xmlns="" xmlns:a16="http://schemas.microsoft.com/office/drawing/2014/main" id="{5761D3B9-E2FE-4CBB-9F40-69CAD29150C1}"/>
              </a:ext>
            </a:extLst>
          </p:cNvPr>
          <p:cNvSpPr txBox="1">
            <a:spLocks/>
          </p:cNvSpPr>
          <p:nvPr/>
        </p:nvSpPr>
        <p:spPr>
          <a:xfrm>
            <a:off x="2724019" y="3086101"/>
            <a:ext cx="6216203" cy="23315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第一篇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同创造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C302DAE-EE19-4F41-986B-1B65E57BDA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31" y="1282310"/>
            <a:ext cx="1686980" cy="233751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3F3771A-0CCD-4C47-A14D-935EC2555E21}"/>
              </a:ext>
            </a:extLst>
          </p:cNvPr>
          <p:cNvSpPr/>
          <p:nvPr/>
        </p:nvSpPr>
        <p:spPr>
          <a:xfrm>
            <a:off x="3633585" y="4596966"/>
            <a:ext cx="4625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64" y="365760"/>
            <a:ext cx="6385560" cy="638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400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矩形 79">
            <a:extLst>
              <a:ext uri="{FF2B5EF4-FFF2-40B4-BE49-F238E27FC236}">
                <a16:creationId xmlns="" xmlns:a16="http://schemas.microsoft.com/office/drawing/2014/main" id="{739E30F8-F5A4-4D3C-9639-CB8120684184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614" y="1050812"/>
            <a:ext cx="8809194" cy="6349206"/>
          </a:xfrm>
          <a:prstGeom prst="rect">
            <a:avLst/>
          </a:prstGeom>
        </p:spPr>
      </p:pic>
      <p:sp>
        <p:nvSpPr>
          <p:cNvPr id="82" name="标题 1">
            <a:extLst>
              <a:ext uri="{FF2B5EF4-FFF2-40B4-BE49-F238E27FC236}">
                <a16:creationId xmlns="" xmlns:a16="http://schemas.microsoft.com/office/drawing/2014/main" id="{44CBF1B2-CDE4-4CCB-8EAA-C3566774EA01}"/>
              </a:ext>
            </a:extLst>
          </p:cNvPr>
          <p:cNvSpPr txBox="1">
            <a:spLocks/>
          </p:cNvSpPr>
          <p:nvPr/>
        </p:nvSpPr>
        <p:spPr>
          <a:xfrm>
            <a:off x="1597882" y="312348"/>
            <a:ext cx="3522758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年企业历程展示创意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D7FBFF91-3128-44A0-A2AB-883CAB7EE893}"/>
              </a:ext>
            </a:extLst>
          </p:cNvPr>
          <p:cNvSpPr/>
          <p:nvPr/>
        </p:nvSpPr>
        <p:spPr>
          <a:xfrm>
            <a:off x="4872421" y="613279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506D7835-1627-4BF2-9897-00CB09A40800}"/>
              </a:ext>
            </a:extLst>
          </p:cNvPr>
          <p:cNvGrpSpPr/>
          <p:nvPr/>
        </p:nvGrpSpPr>
        <p:grpSpPr>
          <a:xfrm>
            <a:off x="1708166" y="1490332"/>
            <a:ext cx="8775668" cy="1099608"/>
            <a:chOff x="894229" y="2211026"/>
            <a:chExt cx="2698978" cy="1099608"/>
          </a:xfrm>
        </p:grpSpPr>
        <p:sp>
          <p:nvSpPr>
            <p:cNvPr id="68" name="TextBox 21">
              <a:extLst>
                <a:ext uri="{FF2B5EF4-FFF2-40B4-BE49-F238E27FC236}">
                  <a16:creationId xmlns="" xmlns:a16="http://schemas.microsoft.com/office/drawing/2014/main" id="{291B5C54-52A0-4454-BC77-4F1378C1D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229" y="2664303"/>
              <a:ext cx="269897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rgbClr val="D51C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通过三个部分的展示，加深所有员工及客户对公司的了解，提高公司美誉度。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="" xmlns:a16="http://schemas.microsoft.com/office/drawing/2014/main" id="{32533D69-9819-4044-8DF8-43B8128A8125}"/>
                </a:ext>
              </a:extLst>
            </p:cNvPr>
            <p:cNvSpPr txBox="1"/>
            <p:nvPr/>
          </p:nvSpPr>
          <p:spPr>
            <a:xfrm>
              <a:off x="2350681" y="2211026"/>
              <a:ext cx="790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b="1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81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9017F1C3-8CD5-4405-82BD-468406E5A6DC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81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第一部分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B670D6F-B0C1-4496-B3CE-D006D6A3FC66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A947A81-4658-4545-B49C-1CE24E83FE0F}"/>
              </a:ext>
            </a:extLst>
          </p:cNvPr>
          <p:cNvGrpSpPr/>
          <p:nvPr/>
        </p:nvGrpSpPr>
        <p:grpSpPr>
          <a:xfrm>
            <a:off x="570727" y="1601125"/>
            <a:ext cx="5178101" cy="4283160"/>
            <a:chOff x="496888" y="1168400"/>
            <a:chExt cx="5235575" cy="4330700"/>
          </a:xfrm>
          <a:solidFill>
            <a:srgbClr val="E16C0C"/>
          </a:solidFill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2695575" y="1223963"/>
              <a:ext cx="2292350" cy="1955800"/>
            </a:xfrm>
            <a:custGeom>
              <a:avLst/>
              <a:gdLst>
                <a:gd name="T0" fmla="*/ 2147483646 w 714"/>
                <a:gd name="T1" fmla="*/ 525756936 h 609"/>
                <a:gd name="T2" fmla="*/ 2147483646 w 714"/>
                <a:gd name="T3" fmla="*/ 608228108 h 609"/>
                <a:gd name="T4" fmla="*/ 2147483646 w 714"/>
                <a:gd name="T5" fmla="*/ 288652315 h 609"/>
                <a:gd name="T6" fmla="*/ 2147483646 w 714"/>
                <a:gd name="T7" fmla="*/ 309270108 h 609"/>
                <a:gd name="T8" fmla="*/ 2147483646 w 714"/>
                <a:gd name="T9" fmla="*/ 113397862 h 609"/>
                <a:gd name="T10" fmla="*/ 2147483646 w 714"/>
                <a:gd name="T11" fmla="*/ 226795724 h 609"/>
                <a:gd name="T12" fmla="*/ 2147483646 w 714"/>
                <a:gd name="T13" fmla="*/ 432976867 h 609"/>
                <a:gd name="T14" fmla="*/ 2147483646 w 714"/>
                <a:gd name="T15" fmla="*/ 1257691802 h 609"/>
                <a:gd name="T16" fmla="*/ 2147483646 w 714"/>
                <a:gd name="T17" fmla="*/ 1618506393 h 609"/>
                <a:gd name="T18" fmla="*/ 2147483646 w 714"/>
                <a:gd name="T19" fmla="*/ 2147483646 h 609"/>
                <a:gd name="T20" fmla="*/ 2147483646 w 714"/>
                <a:gd name="T21" fmla="*/ 2147483646 h 609"/>
                <a:gd name="T22" fmla="*/ 2147483646 w 714"/>
                <a:gd name="T23" fmla="*/ 2147483646 h 609"/>
                <a:gd name="T24" fmla="*/ 2147483646 w 714"/>
                <a:gd name="T25" fmla="*/ 2147483646 h 609"/>
                <a:gd name="T26" fmla="*/ 2147483646 w 714"/>
                <a:gd name="T27" fmla="*/ 2147483646 h 609"/>
                <a:gd name="T28" fmla="*/ 2147483646 w 714"/>
                <a:gd name="T29" fmla="*/ 2147483646 h 609"/>
                <a:gd name="T30" fmla="*/ 2147483646 w 714"/>
                <a:gd name="T31" fmla="*/ 2147483646 h 609"/>
                <a:gd name="T32" fmla="*/ 1041247013 w 714"/>
                <a:gd name="T33" fmla="*/ 2147483646 h 609"/>
                <a:gd name="T34" fmla="*/ 10309154 w 714"/>
                <a:gd name="T35" fmla="*/ 2147483646 h 609"/>
                <a:gd name="T36" fmla="*/ 123713057 w 714"/>
                <a:gd name="T37" fmla="*/ 2147483646 h 609"/>
                <a:gd name="T38" fmla="*/ 237116960 w 714"/>
                <a:gd name="T39" fmla="*/ 2147483646 h 609"/>
                <a:gd name="T40" fmla="*/ 711347669 w 714"/>
                <a:gd name="T41" fmla="*/ 2147483646 h 609"/>
                <a:gd name="T42" fmla="*/ 711347669 w 714"/>
                <a:gd name="T43" fmla="*/ 2147483646 h 609"/>
                <a:gd name="T44" fmla="*/ 979388879 w 714"/>
                <a:gd name="T45" fmla="*/ 2147483646 h 609"/>
                <a:gd name="T46" fmla="*/ 1123720244 w 714"/>
                <a:gd name="T47" fmla="*/ 2147483646 h 609"/>
                <a:gd name="T48" fmla="*/ 1247433301 w 714"/>
                <a:gd name="T49" fmla="*/ 2147483646 h 609"/>
                <a:gd name="T50" fmla="*/ 1855686220 w 714"/>
                <a:gd name="T51" fmla="*/ 2147483646 h 609"/>
                <a:gd name="T52" fmla="*/ 1969090123 w 714"/>
                <a:gd name="T53" fmla="*/ 2147483646 h 609"/>
                <a:gd name="T54" fmla="*/ 1721664010 w 714"/>
                <a:gd name="T55" fmla="*/ 2147483646 h 609"/>
                <a:gd name="T56" fmla="*/ 2147483646 w 714"/>
                <a:gd name="T57" fmla="*/ 2147483646 h 609"/>
                <a:gd name="T58" fmla="*/ 2147483646 w 714"/>
                <a:gd name="T59" fmla="*/ 2147483646 h 609"/>
                <a:gd name="T60" fmla="*/ 2147483646 w 714"/>
                <a:gd name="T61" fmla="*/ 2147483646 h 609"/>
                <a:gd name="T62" fmla="*/ 2147483646 w 714"/>
                <a:gd name="T63" fmla="*/ 2147483646 h 609"/>
                <a:gd name="T64" fmla="*/ 2147483646 w 714"/>
                <a:gd name="T65" fmla="*/ 2147483646 h 609"/>
                <a:gd name="T66" fmla="*/ 2147483646 w 714"/>
                <a:gd name="T67" fmla="*/ 2147483646 h 609"/>
                <a:gd name="T68" fmla="*/ 2147483646 w 714"/>
                <a:gd name="T69" fmla="*/ 2147483646 h 609"/>
                <a:gd name="T70" fmla="*/ 2147483646 w 714"/>
                <a:gd name="T71" fmla="*/ 2147483646 h 609"/>
                <a:gd name="T72" fmla="*/ 2147483646 w 714"/>
                <a:gd name="T73" fmla="*/ 2147483646 h 609"/>
                <a:gd name="T74" fmla="*/ 2147483646 w 714"/>
                <a:gd name="T75" fmla="*/ 2147483646 h 609"/>
                <a:gd name="T76" fmla="*/ 2147483646 w 714"/>
                <a:gd name="T77" fmla="*/ 2147483646 h 609"/>
                <a:gd name="T78" fmla="*/ 2147483646 w 714"/>
                <a:gd name="T79" fmla="*/ 2147483646 h 609"/>
                <a:gd name="T80" fmla="*/ 2147483646 w 714"/>
                <a:gd name="T81" fmla="*/ 2147483646 h 609"/>
                <a:gd name="T82" fmla="*/ 2147483646 w 714"/>
                <a:gd name="T83" fmla="*/ 2147483646 h 609"/>
                <a:gd name="T84" fmla="*/ 2147483646 w 714"/>
                <a:gd name="T85" fmla="*/ 2147483646 h 609"/>
                <a:gd name="T86" fmla="*/ 2147483646 w 714"/>
                <a:gd name="T87" fmla="*/ 2147483646 h 609"/>
                <a:gd name="T88" fmla="*/ 2147483646 w 714"/>
                <a:gd name="T89" fmla="*/ 2147483646 h 609"/>
                <a:gd name="T90" fmla="*/ 2147483646 w 714"/>
                <a:gd name="T91" fmla="*/ 2147483646 h 609"/>
                <a:gd name="T92" fmla="*/ 2147483646 w 714"/>
                <a:gd name="T93" fmla="*/ 2147483646 h 609"/>
                <a:gd name="T94" fmla="*/ 2147483646 w 714"/>
                <a:gd name="T95" fmla="*/ 2147483646 h 609"/>
                <a:gd name="T96" fmla="*/ 2147483646 w 714"/>
                <a:gd name="T97" fmla="*/ 2147483646 h 609"/>
                <a:gd name="T98" fmla="*/ 2147483646 w 714"/>
                <a:gd name="T99" fmla="*/ 2147483646 h 609"/>
                <a:gd name="T100" fmla="*/ 2147483646 w 714"/>
                <a:gd name="T101" fmla="*/ 2147483646 h 609"/>
                <a:gd name="T102" fmla="*/ 2147483646 w 714"/>
                <a:gd name="T103" fmla="*/ 2147483646 h 609"/>
                <a:gd name="T104" fmla="*/ 2147483646 w 714"/>
                <a:gd name="T105" fmla="*/ 2147483646 h 609"/>
                <a:gd name="T106" fmla="*/ 2147483646 w 714"/>
                <a:gd name="T107" fmla="*/ 2147483646 h 609"/>
                <a:gd name="T108" fmla="*/ 2147483646 w 714"/>
                <a:gd name="T109" fmla="*/ 2147483646 h 609"/>
                <a:gd name="T110" fmla="*/ 2147483646 w 714"/>
                <a:gd name="T111" fmla="*/ 2147483646 h 609"/>
                <a:gd name="T112" fmla="*/ 2147483646 w 714"/>
                <a:gd name="T113" fmla="*/ 2147483646 h 609"/>
                <a:gd name="T114" fmla="*/ 2147483646 w 714"/>
                <a:gd name="T115" fmla="*/ 1958703191 h 609"/>
                <a:gd name="T116" fmla="*/ 2147483646 w 714"/>
                <a:gd name="T117" fmla="*/ 1731904255 h 609"/>
                <a:gd name="T118" fmla="*/ 2147483646 w 714"/>
                <a:gd name="T119" fmla="*/ 1680359772 h 609"/>
                <a:gd name="T120" fmla="*/ 2147483646 w 714"/>
                <a:gd name="T121" fmla="*/ 1288618492 h 609"/>
                <a:gd name="T122" fmla="*/ 2147483646 w 714"/>
                <a:gd name="T123" fmla="*/ 865953733 h 609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2254250" y="2547938"/>
              <a:ext cx="1465263" cy="1239837"/>
            </a:xfrm>
            <a:custGeom>
              <a:avLst/>
              <a:gdLst>
                <a:gd name="T0" fmla="*/ 2147483646 w 456"/>
                <a:gd name="T1" fmla="*/ 2147483646 h 386"/>
                <a:gd name="T2" fmla="*/ 2147483646 w 456"/>
                <a:gd name="T3" fmla="*/ 2147483646 h 386"/>
                <a:gd name="T4" fmla="*/ 2147483646 w 456"/>
                <a:gd name="T5" fmla="*/ 2147483646 h 386"/>
                <a:gd name="T6" fmla="*/ 2147483646 w 456"/>
                <a:gd name="T7" fmla="*/ 2147483646 h 386"/>
                <a:gd name="T8" fmla="*/ 2147483646 w 456"/>
                <a:gd name="T9" fmla="*/ 2147483646 h 386"/>
                <a:gd name="T10" fmla="*/ 2147483646 w 456"/>
                <a:gd name="T11" fmla="*/ 2147483646 h 386"/>
                <a:gd name="T12" fmla="*/ 2147483646 w 456"/>
                <a:gd name="T13" fmla="*/ 2147483646 h 386"/>
                <a:gd name="T14" fmla="*/ 2147483646 w 456"/>
                <a:gd name="T15" fmla="*/ 2147483646 h 386"/>
                <a:gd name="T16" fmla="*/ 2147483646 w 456"/>
                <a:gd name="T17" fmla="*/ 2147483646 h 386"/>
                <a:gd name="T18" fmla="*/ 2147483646 w 456"/>
                <a:gd name="T19" fmla="*/ 2147483646 h 386"/>
                <a:gd name="T20" fmla="*/ 2147483646 w 456"/>
                <a:gd name="T21" fmla="*/ 2147483646 h 386"/>
                <a:gd name="T22" fmla="*/ 2147483646 w 456"/>
                <a:gd name="T23" fmla="*/ 2147483646 h 386"/>
                <a:gd name="T24" fmla="*/ 2147483646 w 456"/>
                <a:gd name="T25" fmla="*/ 2147483646 h 386"/>
                <a:gd name="T26" fmla="*/ 2147483646 w 456"/>
                <a:gd name="T27" fmla="*/ 2147483646 h 386"/>
                <a:gd name="T28" fmla="*/ 2147483646 w 456"/>
                <a:gd name="T29" fmla="*/ 2147483646 h 386"/>
                <a:gd name="T30" fmla="*/ 2147483646 w 456"/>
                <a:gd name="T31" fmla="*/ 2147483646 h 386"/>
                <a:gd name="T32" fmla="*/ 2147483646 w 456"/>
                <a:gd name="T33" fmla="*/ 2147483646 h 386"/>
                <a:gd name="T34" fmla="*/ 2147483646 w 456"/>
                <a:gd name="T35" fmla="*/ 2147483646 h 386"/>
                <a:gd name="T36" fmla="*/ 2147483646 w 456"/>
                <a:gd name="T37" fmla="*/ 2147483646 h 386"/>
                <a:gd name="T38" fmla="*/ 2147483646 w 456"/>
                <a:gd name="T39" fmla="*/ 2147483646 h 386"/>
                <a:gd name="T40" fmla="*/ 2147483646 w 456"/>
                <a:gd name="T41" fmla="*/ 2147483646 h 386"/>
                <a:gd name="T42" fmla="*/ 2147483646 w 456"/>
                <a:gd name="T43" fmla="*/ 2147483646 h 386"/>
                <a:gd name="T44" fmla="*/ 2147483646 w 456"/>
                <a:gd name="T45" fmla="*/ 2147483646 h 386"/>
                <a:gd name="T46" fmla="*/ 2147483646 w 456"/>
                <a:gd name="T47" fmla="*/ 2147483646 h 386"/>
                <a:gd name="T48" fmla="*/ 2147483646 w 456"/>
                <a:gd name="T49" fmla="*/ 2147483646 h 386"/>
                <a:gd name="T50" fmla="*/ 2147483646 w 456"/>
                <a:gd name="T51" fmla="*/ 2147483646 h 386"/>
                <a:gd name="T52" fmla="*/ 2147483646 w 456"/>
                <a:gd name="T53" fmla="*/ 2147483646 h 386"/>
                <a:gd name="T54" fmla="*/ 2147483646 w 456"/>
                <a:gd name="T55" fmla="*/ 2147483646 h 386"/>
                <a:gd name="T56" fmla="*/ 2147483646 w 456"/>
                <a:gd name="T57" fmla="*/ 2147483646 h 386"/>
                <a:gd name="T58" fmla="*/ 2147483646 w 456"/>
                <a:gd name="T59" fmla="*/ 2147483646 h 386"/>
                <a:gd name="T60" fmla="*/ 2147483646 w 456"/>
                <a:gd name="T61" fmla="*/ 2147483646 h 386"/>
                <a:gd name="T62" fmla="*/ 2147483646 w 456"/>
                <a:gd name="T63" fmla="*/ 2147483646 h 386"/>
                <a:gd name="T64" fmla="*/ 2147483646 w 456"/>
                <a:gd name="T65" fmla="*/ 2147483646 h 386"/>
                <a:gd name="T66" fmla="*/ 2147483646 w 456"/>
                <a:gd name="T67" fmla="*/ 2147483646 h 386"/>
                <a:gd name="T68" fmla="*/ 2147483646 w 456"/>
                <a:gd name="T69" fmla="*/ 2147483646 h 386"/>
                <a:gd name="T70" fmla="*/ 2147483646 w 456"/>
                <a:gd name="T71" fmla="*/ 2147483646 h 386"/>
                <a:gd name="T72" fmla="*/ 2147483646 w 456"/>
                <a:gd name="T73" fmla="*/ 2147483646 h 386"/>
                <a:gd name="T74" fmla="*/ 2147483646 w 456"/>
                <a:gd name="T75" fmla="*/ 2147483646 h 386"/>
                <a:gd name="T76" fmla="*/ 2147483646 w 456"/>
                <a:gd name="T77" fmla="*/ 2147483646 h 386"/>
                <a:gd name="T78" fmla="*/ 2147483646 w 456"/>
                <a:gd name="T79" fmla="*/ 2147483646 h 386"/>
                <a:gd name="T80" fmla="*/ 2147483646 w 456"/>
                <a:gd name="T81" fmla="*/ 2147483646 h 386"/>
                <a:gd name="T82" fmla="*/ 2147483646 w 456"/>
                <a:gd name="T83" fmla="*/ 2147483646 h 386"/>
                <a:gd name="T84" fmla="*/ 2147483646 w 456"/>
                <a:gd name="T85" fmla="*/ 2147483646 h 386"/>
                <a:gd name="T86" fmla="*/ 2147483646 w 456"/>
                <a:gd name="T87" fmla="*/ 2147483646 h 386"/>
                <a:gd name="T88" fmla="*/ 2147483646 w 456"/>
                <a:gd name="T89" fmla="*/ 2147483646 h 386"/>
                <a:gd name="T90" fmla="*/ 2147483646 w 456"/>
                <a:gd name="T91" fmla="*/ 2147483646 h 386"/>
                <a:gd name="T92" fmla="*/ 2147483646 w 456"/>
                <a:gd name="T93" fmla="*/ 2147483646 h 386"/>
                <a:gd name="T94" fmla="*/ 2147483646 w 456"/>
                <a:gd name="T95" fmla="*/ 2147483646 h 386"/>
                <a:gd name="T96" fmla="*/ 2147483646 w 456"/>
                <a:gd name="T97" fmla="*/ 2147483646 h 386"/>
                <a:gd name="T98" fmla="*/ 2147483646 w 456"/>
                <a:gd name="T99" fmla="*/ 2147483646 h 386"/>
                <a:gd name="T100" fmla="*/ 2147483646 w 456"/>
                <a:gd name="T101" fmla="*/ 2147483646 h 386"/>
                <a:gd name="T102" fmla="*/ 2147483646 w 456"/>
                <a:gd name="T103" fmla="*/ 2147483646 h 386"/>
                <a:gd name="T104" fmla="*/ 2147483646 w 456"/>
                <a:gd name="T105" fmla="*/ 2147483646 h 386"/>
                <a:gd name="T106" fmla="*/ 2147483646 w 456"/>
                <a:gd name="T107" fmla="*/ 2147483646 h 386"/>
                <a:gd name="T108" fmla="*/ 2147483646 w 456"/>
                <a:gd name="T109" fmla="*/ 2147483646 h 3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3294063" y="2978150"/>
              <a:ext cx="296862" cy="487363"/>
            </a:xfrm>
            <a:custGeom>
              <a:avLst/>
              <a:gdLst>
                <a:gd name="T0" fmla="*/ 2147483646 w 92"/>
                <a:gd name="T1" fmla="*/ 2147483646 h 152"/>
                <a:gd name="T2" fmla="*/ 2147483646 w 92"/>
                <a:gd name="T3" fmla="*/ 2147483646 h 152"/>
                <a:gd name="T4" fmla="*/ 2147483646 w 92"/>
                <a:gd name="T5" fmla="*/ 2147483646 h 152"/>
                <a:gd name="T6" fmla="*/ 2147483646 w 92"/>
                <a:gd name="T7" fmla="*/ 2147483646 h 152"/>
                <a:gd name="T8" fmla="*/ 2147483646 w 92"/>
                <a:gd name="T9" fmla="*/ 2147483646 h 152"/>
                <a:gd name="T10" fmla="*/ 2147483646 w 92"/>
                <a:gd name="T11" fmla="*/ 2147483646 h 152"/>
                <a:gd name="T12" fmla="*/ 2147483646 w 92"/>
                <a:gd name="T13" fmla="*/ 2147483646 h 152"/>
                <a:gd name="T14" fmla="*/ 2147483646 w 92"/>
                <a:gd name="T15" fmla="*/ 2147483646 h 152"/>
                <a:gd name="T16" fmla="*/ 2147483646 w 92"/>
                <a:gd name="T17" fmla="*/ 2147483646 h 152"/>
                <a:gd name="T18" fmla="*/ 2147483646 w 92"/>
                <a:gd name="T19" fmla="*/ 2147483646 h 152"/>
                <a:gd name="T20" fmla="*/ 2147483646 w 92"/>
                <a:gd name="T21" fmla="*/ 2147483646 h 152"/>
                <a:gd name="T22" fmla="*/ 2147483646 w 92"/>
                <a:gd name="T23" fmla="*/ 2147483646 h 152"/>
                <a:gd name="T24" fmla="*/ 2147483646 w 92"/>
                <a:gd name="T25" fmla="*/ 2147483646 h 152"/>
                <a:gd name="T26" fmla="*/ 2147483646 w 92"/>
                <a:gd name="T27" fmla="*/ 2147483646 h 152"/>
                <a:gd name="T28" fmla="*/ 2147483646 w 92"/>
                <a:gd name="T29" fmla="*/ 2147483646 h 152"/>
                <a:gd name="T30" fmla="*/ 2147483646 w 92"/>
                <a:gd name="T31" fmla="*/ 2147483646 h 152"/>
                <a:gd name="T32" fmla="*/ 2147483646 w 92"/>
                <a:gd name="T33" fmla="*/ 2147483646 h 152"/>
                <a:gd name="T34" fmla="*/ 2147483646 w 92"/>
                <a:gd name="T35" fmla="*/ 2147483646 h 152"/>
                <a:gd name="T36" fmla="*/ 2147483646 w 92"/>
                <a:gd name="T37" fmla="*/ 2147483646 h 152"/>
                <a:gd name="T38" fmla="*/ 2147483646 w 92"/>
                <a:gd name="T39" fmla="*/ 2147483646 h 152"/>
                <a:gd name="T40" fmla="*/ 2147483646 w 92"/>
                <a:gd name="T41" fmla="*/ 2147483646 h 152"/>
                <a:gd name="T42" fmla="*/ 2147483646 w 92"/>
                <a:gd name="T43" fmla="*/ 2147483646 h 152"/>
                <a:gd name="T44" fmla="*/ 2147483646 w 92"/>
                <a:gd name="T45" fmla="*/ 2147483646 h 152"/>
                <a:gd name="T46" fmla="*/ 2147483646 w 92"/>
                <a:gd name="T47" fmla="*/ 2147483646 h 152"/>
                <a:gd name="T48" fmla="*/ 2147483646 w 92"/>
                <a:gd name="T49" fmla="*/ 2147483646 h 152"/>
                <a:gd name="T50" fmla="*/ 2147483646 w 92"/>
                <a:gd name="T51" fmla="*/ 2147483646 h 152"/>
                <a:gd name="T52" fmla="*/ 2147483646 w 92"/>
                <a:gd name="T53" fmla="*/ 2147483646 h 152"/>
                <a:gd name="T54" fmla="*/ 2147483646 w 92"/>
                <a:gd name="T55" fmla="*/ 2147483646 h 152"/>
                <a:gd name="T56" fmla="*/ 2147483646 w 92"/>
                <a:gd name="T57" fmla="*/ 2147483646 h 152"/>
                <a:gd name="T58" fmla="*/ 2147483646 w 92"/>
                <a:gd name="T59" fmla="*/ 2147483646 h 152"/>
                <a:gd name="T60" fmla="*/ 2147483646 w 92"/>
                <a:gd name="T61" fmla="*/ 2147483646 h 152"/>
                <a:gd name="T62" fmla="*/ 2147483646 w 92"/>
                <a:gd name="T63" fmla="*/ 2147483646 h 152"/>
                <a:gd name="T64" fmla="*/ 2147483646 w 92"/>
                <a:gd name="T65" fmla="*/ 2147483646 h 152"/>
                <a:gd name="T66" fmla="*/ 2147483646 w 92"/>
                <a:gd name="T67" fmla="*/ 2147483646 h 152"/>
                <a:gd name="T68" fmla="*/ 2147483646 w 92"/>
                <a:gd name="T69" fmla="*/ 2147483646 h 152"/>
                <a:gd name="T70" fmla="*/ 2147483646 w 92"/>
                <a:gd name="T71" fmla="*/ 2147483646 h 152"/>
                <a:gd name="T72" fmla="*/ 2147483646 w 92"/>
                <a:gd name="T73" fmla="*/ 2147483646 h 152"/>
                <a:gd name="T74" fmla="*/ 2147483646 w 92"/>
                <a:gd name="T75" fmla="*/ 2147483646 h 152"/>
                <a:gd name="T76" fmla="*/ 2147483646 w 92"/>
                <a:gd name="T77" fmla="*/ 2147483646 h 152"/>
                <a:gd name="T78" fmla="*/ 2147483646 w 92"/>
                <a:gd name="T79" fmla="*/ 2147483646 h 152"/>
                <a:gd name="T80" fmla="*/ 2147483646 w 92"/>
                <a:gd name="T81" fmla="*/ 0 h 15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496888" y="1692275"/>
              <a:ext cx="2095500" cy="1584325"/>
            </a:xfrm>
            <a:custGeom>
              <a:avLst/>
              <a:gdLst>
                <a:gd name="T0" fmla="*/ 2147483646 w 652"/>
                <a:gd name="T1" fmla="*/ 2147483646 h 493"/>
                <a:gd name="T2" fmla="*/ 2147483646 w 652"/>
                <a:gd name="T3" fmla="*/ 2147483646 h 493"/>
                <a:gd name="T4" fmla="*/ 2147483646 w 652"/>
                <a:gd name="T5" fmla="*/ 2147483646 h 493"/>
                <a:gd name="T6" fmla="*/ 2147483646 w 652"/>
                <a:gd name="T7" fmla="*/ 2147483646 h 493"/>
                <a:gd name="T8" fmla="*/ 2147483646 w 652"/>
                <a:gd name="T9" fmla="*/ 2147483646 h 493"/>
                <a:gd name="T10" fmla="*/ 2147483646 w 652"/>
                <a:gd name="T11" fmla="*/ 2147483646 h 493"/>
                <a:gd name="T12" fmla="*/ 2147483646 w 652"/>
                <a:gd name="T13" fmla="*/ 2147483646 h 493"/>
                <a:gd name="T14" fmla="*/ 2147483646 w 652"/>
                <a:gd name="T15" fmla="*/ 2147483646 h 493"/>
                <a:gd name="T16" fmla="*/ 2147483646 w 652"/>
                <a:gd name="T17" fmla="*/ 2147483646 h 493"/>
                <a:gd name="T18" fmla="*/ 2147483646 w 652"/>
                <a:gd name="T19" fmla="*/ 2147483646 h 493"/>
                <a:gd name="T20" fmla="*/ 2147483646 w 652"/>
                <a:gd name="T21" fmla="*/ 2147483646 h 493"/>
                <a:gd name="T22" fmla="*/ 2147483646 w 652"/>
                <a:gd name="T23" fmla="*/ 2147483646 h 493"/>
                <a:gd name="T24" fmla="*/ 2147483646 w 652"/>
                <a:gd name="T25" fmla="*/ 2147483646 h 493"/>
                <a:gd name="T26" fmla="*/ 2147483646 w 652"/>
                <a:gd name="T27" fmla="*/ 2147483646 h 493"/>
                <a:gd name="T28" fmla="*/ 2147483646 w 652"/>
                <a:gd name="T29" fmla="*/ 2147483646 h 493"/>
                <a:gd name="T30" fmla="*/ 2147483646 w 652"/>
                <a:gd name="T31" fmla="*/ 2147483646 h 493"/>
                <a:gd name="T32" fmla="*/ 2147483646 w 652"/>
                <a:gd name="T33" fmla="*/ 2147483646 h 493"/>
                <a:gd name="T34" fmla="*/ 2147483646 w 652"/>
                <a:gd name="T35" fmla="*/ 2147483646 h 493"/>
                <a:gd name="T36" fmla="*/ 2147483646 w 652"/>
                <a:gd name="T37" fmla="*/ 2147483646 h 493"/>
                <a:gd name="T38" fmla="*/ 2147483646 w 652"/>
                <a:gd name="T39" fmla="*/ 2147483646 h 493"/>
                <a:gd name="T40" fmla="*/ 2147483646 w 652"/>
                <a:gd name="T41" fmla="*/ 2147483646 h 493"/>
                <a:gd name="T42" fmla="*/ 2147483646 w 652"/>
                <a:gd name="T43" fmla="*/ 2147483646 h 493"/>
                <a:gd name="T44" fmla="*/ 2147483646 w 652"/>
                <a:gd name="T45" fmla="*/ 2147483646 h 493"/>
                <a:gd name="T46" fmla="*/ 2147483646 w 652"/>
                <a:gd name="T47" fmla="*/ 2147483646 h 493"/>
                <a:gd name="T48" fmla="*/ 2147483646 w 652"/>
                <a:gd name="T49" fmla="*/ 2147483646 h 493"/>
                <a:gd name="T50" fmla="*/ 2147483646 w 652"/>
                <a:gd name="T51" fmla="*/ 2147483646 h 493"/>
                <a:gd name="T52" fmla="*/ 2147483646 w 652"/>
                <a:gd name="T53" fmla="*/ 2147483646 h 493"/>
                <a:gd name="T54" fmla="*/ 2147483646 w 652"/>
                <a:gd name="T55" fmla="*/ 2147483646 h 493"/>
                <a:gd name="T56" fmla="*/ 2147483646 w 652"/>
                <a:gd name="T57" fmla="*/ 2147483646 h 493"/>
                <a:gd name="T58" fmla="*/ 2147483646 w 652"/>
                <a:gd name="T59" fmla="*/ 2147483646 h 493"/>
                <a:gd name="T60" fmla="*/ 2147483646 w 652"/>
                <a:gd name="T61" fmla="*/ 2147483646 h 493"/>
                <a:gd name="T62" fmla="*/ 2147483646 w 652"/>
                <a:gd name="T63" fmla="*/ 2147483646 h 493"/>
                <a:gd name="T64" fmla="*/ 2147483646 w 652"/>
                <a:gd name="T65" fmla="*/ 2147483646 h 493"/>
                <a:gd name="T66" fmla="*/ 2147483646 w 652"/>
                <a:gd name="T67" fmla="*/ 2147483646 h 493"/>
                <a:gd name="T68" fmla="*/ 2147483646 w 652"/>
                <a:gd name="T69" fmla="*/ 2147483646 h 493"/>
                <a:gd name="T70" fmla="*/ 2147483646 w 652"/>
                <a:gd name="T71" fmla="*/ 2147483646 h 493"/>
                <a:gd name="T72" fmla="*/ 2147483646 w 652"/>
                <a:gd name="T73" fmla="*/ 2147483646 h 493"/>
                <a:gd name="T74" fmla="*/ 2147483646 w 652"/>
                <a:gd name="T75" fmla="*/ 2147483646 h 493"/>
                <a:gd name="T76" fmla="*/ 2147483646 w 652"/>
                <a:gd name="T77" fmla="*/ 2147483646 h 493"/>
                <a:gd name="T78" fmla="*/ 2147483646 w 652"/>
                <a:gd name="T79" fmla="*/ 2147483646 h 493"/>
                <a:gd name="T80" fmla="*/ 2147483646 w 652"/>
                <a:gd name="T81" fmla="*/ 2147483646 h 493"/>
                <a:gd name="T82" fmla="*/ 2147483646 w 652"/>
                <a:gd name="T83" fmla="*/ 2147483646 h 493"/>
                <a:gd name="T84" fmla="*/ 2147483646 w 652"/>
                <a:gd name="T85" fmla="*/ 2147483646 h 493"/>
                <a:gd name="T86" fmla="*/ 2147483646 w 652"/>
                <a:gd name="T87" fmla="*/ 2147483646 h 493"/>
                <a:gd name="T88" fmla="*/ 2147483646 w 652"/>
                <a:gd name="T89" fmla="*/ 2147483646 h 493"/>
                <a:gd name="T90" fmla="*/ 2147483646 w 652"/>
                <a:gd name="T91" fmla="*/ 2147483646 h 493"/>
                <a:gd name="T92" fmla="*/ 2147483646 w 652"/>
                <a:gd name="T93" fmla="*/ 2147483646 h 493"/>
                <a:gd name="T94" fmla="*/ 2147483646 w 652"/>
                <a:gd name="T95" fmla="*/ 2147483646 h 493"/>
                <a:gd name="T96" fmla="*/ 2147483646 w 652"/>
                <a:gd name="T97" fmla="*/ 2147483646 h 493"/>
                <a:gd name="T98" fmla="*/ 2147483646 w 652"/>
                <a:gd name="T99" fmla="*/ 2147483646 h 493"/>
                <a:gd name="T100" fmla="*/ 2147483646 w 652"/>
                <a:gd name="T101" fmla="*/ 2147483646 h 493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auto">
            <a:xfrm>
              <a:off x="1857375" y="2935288"/>
              <a:ext cx="1303338" cy="935037"/>
            </a:xfrm>
            <a:custGeom>
              <a:avLst/>
              <a:gdLst>
                <a:gd name="T0" fmla="*/ 2147483646 w 406"/>
                <a:gd name="T1" fmla="*/ 2147483646 h 291"/>
                <a:gd name="T2" fmla="*/ 2147483646 w 406"/>
                <a:gd name="T3" fmla="*/ 2147483646 h 291"/>
                <a:gd name="T4" fmla="*/ 2147483646 w 406"/>
                <a:gd name="T5" fmla="*/ 2147483646 h 291"/>
                <a:gd name="T6" fmla="*/ 2147483646 w 406"/>
                <a:gd name="T7" fmla="*/ 2147483646 h 291"/>
                <a:gd name="T8" fmla="*/ 2147483646 w 406"/>
                <a:gd name="T9" fmla="*/ 2147483646 h 291"/>
                <a:gd name="T10" fmla="*/ 2147483646 w 406"/>
                <a:gd name="T11" fmla="*/ 2147483646 h 291"/>
                <a:gd name="T12" fmla="*/ 2147483646 w 406"/>
                <a:gd name="T13" fmla="*/ 2147483646 h 291"/>
                <a:gd name="T14" fmla="*/ 2147483646 w 406"/>
                <a:gd name="T15" fmla="*/ 2147483646 h 291"/>
                <a:gd name="T16" fmla="*/ 2147483646 w 406"/>
                <a:gd name="T17" fmla="*/ 2147483646 h 291"/>
                <a:gd name="T18" fmla="*/ 2147483646 w 406"/>
                <a:gd name="T19" fmla="*/ 2147483646 h 291"/>
                <a:gd name="T20" fmla="*/ 2147483646 w 406"/>
                <a:gd name="T21" fmla="*/ 2147483646 h 291"/>
                <a:gd name="T22" fmla="*/ 2147483646 w 406"/>
                <a:gd name="T23" fmla="*/ 2147483646 h 291"/>
                <a:gd name="T24" fmla="*/ 2147483646 w 406"/>
                <a:gd name="T25" fmla="*/ 2147483646 h 291"/>
                <a:gd name="T26" fmla="*/ 2147483646 w 406"/>
                <a:gd name="T27" fmla="*/ 2147483646 h 291"/>
                <a:gd name="T28" fmla="*/ 2147483646 w 406"/>
                <a:gd name="T29" fmla="*/ 2147483646 h 291"/>
                <a:gd name="T30" fmla="*/ 2147483646 w 406"/>
                <a:gd name="T31" fmla="*/ 2147483646 h 291"/>
                <a:gd name="T32" fmla="*/ 2147483646 w 406"/>
                <a:gd name="T33" fmla="*/ 2147483646 h 291"/>
                <a:gd name="T34" fmla="*/ 2147483646 w 406"/>
                <a:gd name="T35" fmla="*/ 2147483646 h 291"/>
                <a:gd name="T36" fmla="*/ 2147483646 w 406"/>
                <a:gd name="T37" fmla="*/ 2147483646 h 291"/>
                <a:gd name="T38" fmla="*/ 2147483646 w 406"/>
                <a:gd name="T39" fmla="*/ 2147483646 h 291"/>
                <a:gd name="T40" fmla="*/ 2147483646 w 406"/>
                <a:gd name="T41" fmla="*/ 2147483646 h 291"/>
                <a:gd name="T42" fmla="*/ 2147483646 w 406"/>
                <a:gd name="T43" fmla="*/ 2147483646 h 291"/>
                <a:gd name="T44" fmla="*/ 2147483646 w 406"/>
                <a:gd name="T45" fmla="*/ 2147483646 h 291"/>
                <a:gd name="T46" fmla="*/ 2147483646 w 406"/>
                <a:gd name="T47" fmla="*/ 2147483646 h 291"/>
                <a:gd name="T48" fmla="*/ 2147483646 w 406"/>
                <a:gd name="T49" fmla="*/ 2147483646 h 291"/>
                <a:gd name="T50" fmla="*/ 2147483646 w 406"/>
                <a:gd name="T51" fmla="*/ 2147483646 h 291"/>
                <a:gd name="T52" fmla="*/ 2147483646 w 406"/>
                <a:gd name="T53" fmla="*/ 2147483646 h 291"/>
                <a:gd name="T54" fmla="*/ 2147483646 w 406"/>
                <a:gd name="T55" fmla="*/ 2147483646 h 291"/>
                <a:gd name="T56" fmla="*/ 2147483646 w 406"/>
                <a:gd name="T57" fmla="*/ 2147483646 h 291"/>
                <a:gd name="T58" fmla="*/ 2147483646 w 406"/>
                <a:gd name="T59" fmla="*/ 2147483646 h 291"/>
                <a:gd name="T60" fmla="*/ 2147483646 w 406"/>
                <a:gd name="T61" fmla="*/ 2147483646 h 291"/>
                <a:gd name="T62" fmla="*/ 2147483646 w 406"/>
                <a:gd name="T63" fmla="*/ 2147483646 h 291"/>
                <a:gd name="T64" fmla="*/ 2147483646 w 406"/>
                <a:gd name="T65" fmla="*/ 2147483646 h 291"/>
                <a:gd name="T66" fmla="*/ 2147483646 w 406"/>
                <a:gd name="T67" fmla="*/ 2147483646 h 291"/>
                <a:gd name="T68" fmla="*/ 2147483646 w 406"/>
                <a:gd name="T69" fmla="*/ 2147483646 h 291"/>
                <a:gd name="T70" fmla="*/ 2147483646 w 406"/>
                <a:gd name="T71" fmla="*/ 2147483646 h 291"/>
                <a:gd name="T72" fmla="*/ 2147483646 w 406"/>
                <a:gd name="T73" fmla="*/ 2147483646 h 291"/>
                <a:gd name="T74" fmla="*/ 2147483646 w 406"/>
                <a:gd name="T75" fmla="*/ 2147483646 h 291"/>
                <a:gd name="T76" fmla="*/ 2147483646 w 406"/>
                <a:gd name="T77" fmla="*/ 2147483646 h 291"/>
                <a:gd name="T78" fmla="*/ 2147483646 w 406"/>
                <a:gd name="T79" fmla="*/ 2147483646 h 291"/>
                <a:gd name="T80" fmla="*/ 2147483646 w 406"/>
                <a:gd name="T81" fmla="*/ 2147483646 h 291"/>
                <a:gd name="T82" fmla="*/ 2147483646 w 406"/>
                <a:gd name="T83" fmla="*/ 2147483646 h 291"/>
                <a:gd name="T84" fmla="*/ 2147483646 w 406"/>
                <a:gd name="T85" fmla="*/ 2147483646 h 291"/>
                <a:gd name="T86" fmla="*/ 2147483646 w 406"/>
                <a:gd name="T87" fmla="*/ 2147483646 h 291"/>
                <a:gd name="T88" fmla="*/ 2147483646 w 406"/>
                <a:gd name="T89" fmla="*/ 2147483646 h 291"/>
                <a:gd name="T90" fmla="*/ 2147483646 w 406"/>
                <a:gd name="T91" fmla="*/ 2147483646 h 291"/>
                <a:gd name="T92" fmla="*/ 2147483646 w 406"/>
                <a:gd name="T93" fmla="*/ 2147483646 h 291"/>
                <a:gd name="T94" fmla="*/ 2147483646 w 406"/>
                <a:gd name="T95" fmla="*/ 2147483646 h 291"/>
                <a:gd name="T96" fmla="*/ 2147483646 w 406"/>
                <a:gd name="T97" fmla="*/ 2147483646 h 291"/>
                <a:gd name="T98" fmla="*/ 2147483646 w 406"/>
                <a:gd name="T99" fmla="*/ 2147483646 h 291"/>
                <a:gd name="T100" fmla="*/ 2147483646 w 406"/>
                <a:gd name="T101" fmla="*/ 2147483646 h 291"/>
                <a:gd name="T102" fmla="*/ 2147483646 w 406"/>
                <a:gd name="T103" fmla="*/ 2147483646 h 291"/>
                <a:gd name="T104" fmla="*/ 2147483646 w 406"/>
                <a:gd name="T105" fmla="*/ 2147483646 h 291"/>
                <a:gd name="T106" fmla="*/ 2147483646 w 406"/>
                <a:gd name="T107" fmla="*/ 2147483646 h 29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2603500" y="3590925"/>
              <a:ext cx="1128713" cy="990600"/>
            </a:xfrm>
            <a:custGeom>
              <a:avLst/>
              <a:gdLst>
                <a:gd name="T0" fmla="*/ 2147483646 w 351"/>
                <a:gd name="T1" fmla="*/ 2147483646 h 308"/>
                <a:gd name="T2" fmla="*/ 2147483646 w 351"/>
                <a:gd name="T3" fmla="*/ 2147483646 h 308"/>
                <a:gd name="T4" fmla="*/ 2147483646 w 351"/>
                <a:gd name="T5" fmla="*/ 2147483646 h 308"/>
                <a:gd name="T6" fmla="*/ 2147483646 w 351"/>
                <a:gd name="T7" fmla="*/ 2147483646 h 308"/>
                <a:gd name="T8" fmla="*/ 2147483646 w 351"/>
                <a:gd name="T9" fmla="*/ 2147483646 h 308"/>
                <a:gd name="T10" fmla="*/ 2147483646 w 351"/>
                <a:gd name="T11" fmla="*/ 2147483646 h 308"/>
                <a:gd name="T12" fmla="*/ 2147483646 w 351"/>
                <a:gd name="T13" fmla="*/ 2147483646 h 308"/>
                <a:gd name="T14" fmla="*/ 2147483646 w 351"/>
                <a:gd name="T15" fmla="*/ 2147483646 h 308"/>
                <a:gd name="T16" fmla="*/ 2147483646 w 351"/>
                <a:gd name="T17" fmla="*/ 2147483646 h 308"/>
                <a:gd name="T18" fmla="*/ 2147483646 w 351"/>
                <a:gd name="T19" fmla="*/ 2147483646 h 308"/>
                <a:gd name="T20" fmla="*/ 2147483646 w 351"/>
                <a:gd name="T21" fmla="*/ 2147483646 h 308"/>
                <a:gd name="T22" fmla="*/ 2147483646 w 351"/>
                <a:gd name="T23" fmla="*/ 2147483646 h 308"/>
                <a:gd name="T24" fmla="*/ 2147483646 w 351"/>
                <a:gd name="T25" fmla="*/ 2147483646 h 308"/>
                <a:gd name="T26" fmla="*/ 2147483646 w 351"/>
                <a:gd name="T27" fmla="*/ 2147483646 h 308"/>
                <a:gd name="T28" fmla="*/ 2147483646 w 351"/>
                <a:gd name="T29" fmla="*/ 2147483646 h 308"/>
                <a:gd name="T30" fmla="*/ 2147483646 w 351"/>
                <a:gd name="T31" fmla="*/ 2147483646 h 308"/>
                <a:gd name="T32" fmla="*/ 2147483646 w 351"/>
                <a:gd name="T33" fmla="*/ 2147483646 h 308"/>
                <a:gd name="T34" fmla="*/ 2147483646 w 351"/>
                <a:gd name="T35" fmla="*/ 2147483646 h 308"/>
                <a:gd name="T36" fmla="*/ 2147483646 w 351"/>
                <a:gd name="T37" fmla="*/ 2147483646 h 308"/>
                <a:gd name="T38" fmla="*/ 2147483646 w 351"/>
                <a:gd name="T39" fmla="*/ 2147483646 h 308"/>
                <a:gd name="T40" fmla="*/ 2147483646 w 351"/>
                <a:gd name="T41" fmla="*/ 2147483646 h 308"/>
                <a:gd name="T42" fmla="*/ 2147483646 w 351"/>
                <a:gd name="T43" fmla="*/ 2147483646 h 308"/>
                <a:gd name="T44" fmla="*/ 2147483646 w 351"/>
                <a:gd name="T45" fmla="*/ 2147483646 h 308"/>
                <a:gd name="T46" fmla="*/ 2147483646 w 351"/>
                <a:gd name="T47" fmla="*/ 2147483646 h 308"/>
                <a:gd name="T48" fmla="*/ 2147483646 w 351"/>
                <a:gd name="T49" fmla="*/ 2147483646 h 308"/>
                <a:gd name="T50" fmla="*/ 2147483646 w 351"/>
                <a:gd name="T51" fmla="*/ 2147483646 h 308"/>
                <a:gd name="T52" fmla="*/ 2147483646 w 351"/>
                <a:gd name="T53" fmla="*/ 2147483646 h 308"/>
                <a:gd name="T54" fmla="*/ 2147483646 w 351"/>
                <a:gd name="T55" fmla="*/ 2147483646 h 308"/>
                <a:gd name="T56" fmla="*/ 2147483646 w 351"/>
                <a:gd name="T57" fmla="*/ 2147483646 h 308"/>
                <a:gd name="T58" fmla="*/ 2147483646 w 351"/>
                <a:gd name="T59" fmla="*/ 2147483646 h 308"/>
                <a:gd name="T60" fmla="*/ 2147483646 w 351"/>
                <a:gd name="T61" fmla="*/ 2147483646 h 308"/>
                <a:gd name="T62" fmla="*/ 2147483646 w 351"/>
                <a:gd name="T63" fmla="*/ 2147483646 h 308"/>
                <a:gd name="T64" fmla="*/ 2147483646 w 351"/>
                <a:gd name="T65" fmla="*/ 2147483646 h 308"/>
                <a:gd name="T66" fmla="*/ 2147483646 w 351"/>
                <a:gd name="T67" fmla="*/ 2147483646 h 308"/>
                <a:gd name="T68" fmla="*/ 2147483646 w 351"/>
                <a:gd name="T69" fmla="*/ 2147483646 h 308"/>
                <a:gd name="T70" fmla="*/ 2147483646 w 351"/>
                <a:gd name="T71" fmla="*/ 2147483646 h 308"/>
                <a:gd name="T72" fmla="*/ 2147483646 w 351"/>
                <a:gd name="T73" fmla="*/ 2147483646 h 308"/>
                <a:gd name="T74" fmla="*/ 2147483646 w 351"/>
                <a:gd name="T75" fmla="*/ 2147483646 h 308"/>
                <a:gd name="T76" fmla="*/ 2147483646 w 351"/>
                <a:gd name="T77" fmla="*/ 2147483646 h 308"/>
                <a:gd name="T78" fmla="*/ 2147483646 w 351"/>
                <a:gd name="T79" fmla="*/ 2147483646 h 308"/>
                <a:gd name="T80" fmla="*/ 2147483646 w 351"/>
                <a:gd name="T81" fmla="*/ 2147483646 h 308"/>
                <a:gd name="T82" fmla="*/ 2147483646 w 351"/>
                <a:gd name="T83" fmla="*/ 2147483646 h 308"/>
                <a:gd name="T84" fmla="*/ 2147483646 w 351"/>
                <a:gd name="T85" fmla="*/ 2147483646 h 308"/>
                <a:gd name="T86" fmla="*/ 2147483646 w 351"/>
                <a:gd name="T87" fmla="*/ 2147483646 h 308"/>
                <a:gd name="T88" fmla="*/ 2147483646 w 351"/>
                <a:gd name="T89" fmla="*/ 2147483646 h 308"/>
                <a:gd name="T90" fmla="*/ 2147483646 w 351"/>
                <a:gd name="T91" fmla="*/ 2147483646 h 308"/>
                <a:gd name="T92" fmla="*/ 2147483646 w 351"/>
                <a:gd name="T93" fmla="*/ 2147483646 h 308"/>
                <a:gd name="T94" fmla="*/ 2147483646 w 351"/>
                <a:gd name="T95" fmla="*/ 2147483646 h 308"/>
                <a:gd name="T96" fmla="*/ 2147483646 w 351"/>
                <a:gd name="T97" fmla="*/ 2147483646 h 308"/>
                <a:gd name="T98" fmla="*/ 2147483646 w 351"/>
                <a:gd name="T99" fmla="*/ 2147483646 h 308"/>
                <a:gd name="T100" fmla="*/ 2147483646 w 351"/>
                <a:gd name="T101" fmla="*/ 2147483646 h 308"/>
                <a:gd name="T102" fmla="*/ 2147483646 w 351"/>
                <a:gd name="T103" fmla="*/ 2147483646 h 308"/>
                <a:gd name="T104" fmla="*/ 2147483646 w 351"/>
                <a:gd name="T105" fmla="*/ 2147483646 h 308"/>
                <a:gd name="T106" fmla="*/ 2147483646 w 351"/>
                <a:gd name="T107" fmla="*/ 2147483646 h 308"/>
                <a:gd name="T108" fmla="*/ 2147483646 w 351"/>
                <a:gd name="T109" fmla="*/ 2147483646 h 308"/>
                <a:gd name="T110" fmla="*/ 2147483646 w 351"/>
                <a:gd name="T111" fmla="*/ 2147483646 h 30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auto">
            <a:xfrm>
              <a:off x="728663" y="3190875"/>
              <a:ext cx="2020887" cy="1225550"/>
            </a:xfrm>
            <a:custGeom>
              <a:avLst/>
              <a:gdLst>
                <a:gd name="T0" fmla="*/ 2147483646 w 629"/>
                <a:gd name="T1" fmla="*/ 2147483646 h 382"/>
                <a:gd name="T2" fmla="*/ 2147483646 w 629"/>
                <a:gd name="T3" fmla="*/ 2147483646 h 382"/>
                <a:gd name="T4" fmla="*/ 2147483646 w 629"/>
                <a:gd name="T5" fmla="*/ 2147483646 h 382"/>
                <a:gd name="T6" fmla="*/ 2147483646 w 629"/>
                <a:gd name="T7" fmla="*/ 2147483646 h 382"/>
                <a:gd name="T8" fmla="*/ 2147483646 w 629"/>
                <a:gd name="T9" fmla="*/ 2147483646 h 382"/>
                <a:gd name="T10" fmla="*/ 2147483646 w 629"/>
                <a:gd name="T11" fmla="*/ 2147483646 h 382"/>
                <a:gd name="T12" fmla="*/ 2147483646 w 629"/>
                <a:gd name="T13" fmla="*/ 2147483646 h 382"/>
                <a:gd name="T14" fmla="*/ 2147483646 w 629"/>
                <a:gd name="T15" fmla="*/ 2147483646 h 382"/>
                <a:gd name="T16" fmla="*/ 2147483646 w 629"/>
                <a:gd name="T17" fmla="*/ 2147483646 h 382"/>
                <a:gd name="T18" fmla="*/ 2147483646 w 629"/>
                <a:gd name="T19" fmla="*/ 2147483646 h 382"/>
                <a:gd name="T20" fmla="*/ 2147483646 w 629"/>
                <a:gd name="T21" fmla="*/ 2147483646 h 382"/>
                <a:gd name="T22" fmla="*/ 2147483646 w 629"/>
                <a:gd name="T23" fmla="*/ 2147483646 h 382"/>
                <a:gd name="T24" fmla="*/ 2147483646 w 629"/>
                <a:gd name="T25" fmla="*/ 2147483646 h 382"/>
                <a:gd name="T26" fmla="*/ 2147483646 w 629"/>
                <a:gd name="T27" fmla="*/ 2147483646 h 382"/>
                <a:gd name="T28" fmla="*/ 2147483646 w 629"/>
                <a:gd name="T29" fmla="*/ 2147483646 h 382"/>
                <a:gd name="T30" fmla="*/ 2147483646 w 629"/>
                <a:gd name="T31" fmla="*/ 2147483646 h 382"/>
                <a:gd name="T32" fmla="*/ 2147483646 w 629"/>
                <a:gd name="T33" fmla="*/ 2147483646 h 382"/>
                <a:gd name="T34" fmla="*/ 2147483646 w 629"/>
                <a:gd name="T35" fmla="*/ 2147483646 h 382"/>
                <a:gd name="T36" fmla="*/ 2147483646 w 629"/>
                <a:gd name="T37" fmla="*/ 2147483646 h 382"/>
                <a:gd name="T38" fmla="*/ 2147483646 w 629"/>
                <a:gd name="T39" fmla="*/ 2147483646 h 382"/>
                <a:gd name="T40" fmla="*/ 2147483646 w 629"/>
                <a:gd name="T41" fmla="*/ 2147483646 h 382"/>
                <a:gd name="T42" fmla="*/ 2147483646 w 629"/>
                <a:gd name="T43" fmla="*/ 2147483646 h 382"/>
                <a:gd name="T44" fmla="*/ 2147483646 w 629"/>
                <a:gd name="T45" fmla="*/ 2147483646 h 382"/>
                <a:gd name="T46" fmla="*/ 2147483646 w 629"/>
                <a:gd name="T47" fmla="*/ 2147483646 h 382"/>
                <a:gd name="T48" fmla="*/ 2147483646 w 629"/>
                <a:gd name="T49" fmla="*/ 2147483646 h 382"/>
                <a:gd name="T50" fmla="*/ 2147483646 w 629"/>
                <a:gd name="T51" fmla="*/ 2147483646 h 382"/>
                <a:gd name="T52" fmla="*/ 2147483646 w 629"/>
                <a:gd name="T53" fmla="*/ 2147483646 h 382"/>
                <a:gd name="T54" fmla="*/ 2147483646 w 629"/>
                <a:gd name="T55" fmla="*/ 2147483646 h 382"/>
                <a:gd name="T56" fmla="*/ 2147483646 w 629"/>
                <a:gd name="T57" fmla="*/ 2147483646 h 382"/>
                <a:gd name="T58" fmla="*/ 2147483646 w 629"/>
                <a:gd name="T59" fmla="*/ 2147483646 h 382"/>
                <a:gd name="T60" fmla="*/ 2147483646 w 629"/>
                <a:gd name="T61" fmla="*/ 2147483646 h 382"/>
                <a:gd name="T62" fmla="*/ 2147483646 w 629"/>
                <a:gd name="T63" fmla="*/ 2147483646 h 382"/>
                <a:gd name="T64" fmla="*/ 2147483646 w 629"/>
                <a:gd name="T65" fmla="*/ 2147483646 h 382"/>
                <a:gd name="T66" fmla="*/ 2147483646 w 629"/>
                <a:gd name="T67" fmla="*/ 2147483646 h 382"/>
                <a:gd name="T68" fmla="*/ 2147483646 w 629"/>
                <a:gd name="T69" fmla="*/ 2147483646 h 382"/>
                <a:gd name="T70" fmla="*/ 2147483646 w 629"/>
                <a:gd name="T71" fmla="*/ 2147483646 h 382"/>
                <a:gd name="T72" fmla="*/ 2147483646 w 629"/>
                <a:gd name="T73" fmla="*/ 2147483646 h 382"/>
                <a:gd name="T74" fmla="*/ 2147483646 w 629"/>
                <a:gd name="T75" fmla="*/ 2147483646 h 382"/>
                <a:gd name="T76" fmla="*/ 2147483646 w 629"/>
                <a:gd name="T77" fmla="*/ 2147483646 h 382"/>
                <a:gd name="T78" fmla="*/ 2147483646 w 629"/>
                <a:gd name="T79" fmla="*/ 2147483646 h 382"/>
                <a:gd name="T80" fmla="*/ 2147483646 w 629"/>
                <a:gd name="T81" fmla="*/ 2147483646 h 382"/>
                <a:gd name="T82" fmla="*/ 2147483646 w 629"/>
                <a:gd name="T83" fmla="*/ 2147483646 h 382"/>
                <a:gd name="T84" fmla="*/ 2147483646 w 629"/>
                <a:gd name="T85" fmla="*/ 2147483646 h 382"/>
                <a:gd name="T86" fmla="*/ 2147483646 w 629"/>
                <a:gd name="T87" fmla="*/ 2147483646 h 382"/>
                <a:gd name="T88" fmla="*/ 2147483646 w 629"/>
                <a:gd name="T89" fmla="*/ 2147483646 h 382"/>
                <a:gd name="T90" fmla="*/ 2147483646 w 629"/>
                <a:gd name="T91" fmla="*/ 2147483646 h 382"/>
                <a:gd name="T92" fmla="*/ 2147483646 w 629"/>
                <a:gd name="T93" fmla="*/ 2147483646 h 382"/>
                <a:gd name="T94" fmla="*/ 2147483646 w 629"/>
                <a:gd name="T95" fmla="*/ 2147483646 h 382"/>
                <a:gd name="T96" fmla="*/ 2147483646 w 629"/>
                <a:gd name="T97" fmla="*/ 0 h 382"/>
                <a:gd name="T98" fmla="*/ 2147483646 w 629"/>
                <a:gd name="T99" fmla="*/ 2147483646 h 382"/>
                <a:gd name="T100" fmla="*/ 2147483646 w 629"/>
                <a:gd name="T101" fmla="*/ 2147483646 h 38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2"/>
            <p:cNvSpPr>
              <a:spLocks/>
            </p:cNvSpPr>
            <p:nvPr/>
          </p:nvSpPr>
          <p:spPr bwMode="auto">
            <a:xfrm>
              <a:off x="2568575" y="4210050"/>
              <a:ext cx="912813" cy="950913"/>
            </a:xfrm>
            <a:custGeom>
              <a:avLst/>
              <a:gdLst>
                <a:gd name="T0" fmla="*/ 2147483646 w 284"/>
                <a:gd name="T1" fmla="*/ 2147483646 h 296"/>
                <a:gd name="T2" fmla="*/ 2147483646 w 284"/>
                <a:gd name="T3" fmla="*/ 2147483646 h 296"/>
                <a:gd name="T4" fmla="*/ 2147483646 w 284"/>
                <a:gd name="T5" fmla="*/ 2147483646 h 296"/>
                <a:gd name="T6" fmla="*/ 2147483646 w 284"/>
                <a:gd name="T7" fmla="*/ 2147483646 h 296"/>
                <a:gd name="T8" fmla="*/ 2147483646 w 284"/>
                <a:gd name="T9" fmla="*/ 2147483646 h 296"/>
                <a:gd name="T10" fmla="*/ 2147483646 w 284"/>
                <a:gd name="T11" fmla="*/ 2147483646 h 296"/>
                <a:gd name="T12" fmla="*/ 2147483646 w 284"/>
                <a:gd name="T13" fmla="*/ 2147483646 h 296"/>
                <a:gd name="T14" fmla="*/ 2147483646 w 284"/>
                <a:gd name="T15" fmla="*/ 2147483646 h 296"/>
                <a:gd name="T16" fmla="*/ 2147483646 w 284"/>
                <a:gd name="T17" fmla="*/ 2147483646 h 296"/>
                <a:gd name="T18" fmla="*/ 2147483646 w 284"/>
                <a:gd name="T19" fmla="*/ 2147483646 h 296"/>
                <a:gd name="T20" fmla="*/ 2147483646 w 284"/>
                <a:gd name="T21" fmla="*/ 2147483646 h 296"/>
                <a:gd name="T22" fmla="*/ 2147483646 w 284"/>
                <a:gd name="T23" fmla="*/ 2147483646 h 296"/>
                <a:gd name="T24" fmla="*/ 2147483646 w 284"/>
                <a:gd name="T25" fmla="*/ 2147483646 h 296"/>
                <a:gd name="T26" fmla="*/ 2147483646 w 284"/>
                <a:gd name="T27" fmla="*/ 2147483646 h 296"/>
                <a:gd name="T28" fmla="*/ 2147483646 w 284"/>
                <a:gd name="T29" fmla="*/ 2147483646 h 296"/>
                <a:gd name="T30" fmla="*/ 2147483646 w 284"/>
                <a:gd name="T31" fmla="*/ 2147483646 h 296"/>
                <a:gd name="T32" fmla="*/ 2147483646 w 284"/>
                <a:gd name="T33" fmla="*/ 2147483646 h 296"/>
                <a:gd name="T34" fmla="*/ 2147483646 w 284"/>
                <a:gd name="T35" fmla="*/ 2147483646 h 296"/>
                <a:gd name="T36" fmla="*/ 2147483646 w 284"/>
                <a:gd name="T37" fmla="*/ 2147483646 h 296"/>
                <a:gd name="T38" fmla="*/ 2147483646 w 284"/>
                <a:gd name="T39" fmla="*/ 2147483646 h 296"/>
                <a:gd name="T40" fmla="*/ 2147483646 w 284"/>
                <a:gd name="T41" fmla="*/ 2147483646 h 296"/>
                <a:gd name="T42" fmla="*/ 2147483646 w 284"/>
                <a:gd name="T43" fmla="*/ 2147483646 h 296"/>
                <a:gd name="T44" fmla="*/ 2147483646 w 284"/>
                <a:gd name="T45" fmla="*/ 2147483646 h 296"/>
                <a:gd name="T46" fmla="*/ 2147483646 w 284"/>
                <a:gd name="T47" fmla="*/ 2147483646 h 296"/>
                <a:gd name="T48" fmla="*/ 2147483646 w 284"/>
                <a:gd name="T49" fmla="*/ 2147483646 h 296"/>
                <a:gd name="T50" fmla="*/ 2147483646 w 284"/>
                <a:gd name="T51" fmla="*/ 2147483646 h 296"/>
                <a:gd name="T52" fmla="*/ 2147483646 w 284"/>
                <a:gd name="T53" fmla="*/ 2147483646 h 296"/>
                <a:gd name="T54" fmla="*/ 2147483646 w 284"/>
                <a:gd name="T55" fmla="*/ 2147483646 h 296"/>
                <a:gd name="T56" fmla="*/ 2147483646 w 284"/>
                <a:gd name="T57" fmla="*/ 2147483646 h 296"/>
                <a:gd name="T58" fmla="*/ 2147483646 w 284"/>
                <a:gd name="T59" fmla="*/ 2147483646 h 296"/>
                <a:gd name="T60" fmla="*/ 2147483646 w 284"/>
                <a:gd name="T61" fmla="*/ 2147483646 h 296"/>
                <a:gd name="T62" fmla="*/ 2147483646 w 284"/>
                <a:gd name="T63" fmla="*/ 2147483646 h 296"/>
                <a:gd name="T64" fmla="*/ 2147483646 w 284"/>
                <a:gd name="T65" fmla="*/ 2147483646 h 296"/>
                <a:gd name="T66" fmla="*/ 2147483646 w 284"/>
                <a:gd name="T67" fmla="*/ 2147483646 h 296"/>
                <a:gd name="T68" fmla="*/ 2147483646 w 284"/>
                <a:gd name="T69" fmla="*/ 2147483646 h 296"/>
                <a:gd name="T70" fmla="*/ 2147483646 w 284"/>
                <a:gd name="T71" fmla="*/ 2147483646 h 296"/>
                <a:gd name="T72" fmla="*/ 2147483646 w 284"/>
                <a:gd name="T73" fmla="*/ 2147483646 h 296"/>
                <a:gd name="T74" fmla="*/ 2147483646 w 284"/>
                <a:gd name="T75" fmla="*/ 2147483646 h 296"/>
                <a:gd name="T76" fmla="*/ 2147483646 w 284"/>
                <a:gd name="T77" fmla="*/ 2147483646 h 296"/>
                <a:gd name="T78" fmla="*/ 2147483646 w 284"/>
                <a:gd name="T79" fmla="*/ 2147483646 h 296"/>
                <a:gd name="T80" fmla="*/ 2147483646 w 284"/>
                <a:gd name="T81" fmla="*/ 2147483646 h 296"/>
                <a:gd name="T82" fmla="*/ 2147483646 w 284"/>
                <a:gd name="T83" fmla="*/ 2147483646 h 296"/>
                <a:gd name="T84" fmla="*/ 2147483646 w 284"/>
                <a:gd name="T85" fmla="*/ 2147483646 h 296"/>
                <a:gd name="T86" fmla="*/ 2147483646 w 284"/>
                <a:gd name="T87" fmla="*/ 2147483646 h 296"/>
                <a:gd name="T88" fmla="*/ 2147483646 w 284"/>
                <a:gd name="T89" fmla="*/ 2147483646 h 296"/>
                <a:gd name="T90" fmla="*/ 2147483646 w 284"/>
                <a:gd name="T91" fmla="*/ 2147483646 h 296"/>
                <a:gd name="T92" fmla="*/ 2147483646 w 284"/>
                <a:gd name="T93" fmla="*/ 2147483646 h 296"/>
                <a:gd name="T94" fmla="*/ 2147483646 w 284"/>
                <a:gd name="T95" fmla="*/ 2147483646 h 296"/>
                <a:gd name="T96" fmla="*/ 2147483646 w 284"/>
                <a:gd name="T97" fmla="*/ 2147483646 h 296"/>
                <a:gd name="T98" fmla="*/ 2147483646 w 284"/>
                <a:gd name="T99" fmla="*/ 2147483646 h 296"/>
                <a:gd name="T100" fmla="*/ 2147483646 w 284"/>
                <a:gd name="T101" fmla="*/ 2147483646 h 296"/>
                <a:gd name="T102" fmla="*/ 2147483646 w 284"/>
                <a:gd name="T103" fmla="*/ 2147483646 h 296"/>
                <a:gd name="T104" fmla="*/ 2147483646 w 284"/>
                <a:gd name="T105" fmla="*/ 2147483646 h 296"/>
                <a:gd name="T106" fmla="*/ 2147483646 w 284"/>
                <a:gd name="T107" fmla="*/ 2147483646 h 296"/>
                <a:gd name="T108" fmla="*/ 2147483646 w 284"/>
                <a:gd name="T109" fmla="*/ 2147483646 h 296"/>
                <a:gd name="T110" fmla="*/ 2147483646 w 284"/>
                <a:gd name="T111" fmla="*/ 2147483646 h 296"/>
                <a:gd name="T112" fmla="*/ 2147483646 w 284"/>
                <a:gd name="T113" fmla="*/ 2147483646 h 296"/>
                <a:gd name="T114" fmla="*/ 2147483646 w 284"/>
                <a:gd name="T115" fmla="*/ 2147483646 h 296"/>
                <a:gd name="T116" fmla="*/ 2147483646 w 284"/>
                <a:gd name="T117" fmla="*/ 2147483646 h 296"/>
                <a:gd name="T118" fmla="*/ 2147483646 w 284"/>
                <a:gd name="T119" fmla="*/ 2147483646 h 29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Freeform 13"/>
            <p:cNvSpPr>
              <a:spLocks/>
            </p:cNvSpPr>
            <p:nvPr/>
          </p:nvSpPr>
          <p:spPr bwMode="auto">
            <a:xfrm>
              <a:off x="3224213" y="4198938"/>
              <a:ext cx="617537" cy="533400"/>
            </a:xfrm>
            <a:custGeom>
              <a:avLst/>
              <a:gdLst>
                <a:gd name="T0" fmla="*/ 2147483646 w 192"/>
                <a:gd name="T1" fmla="*/ 2147483646 h 166"/>
                <a:gd name="T2" fmla="*/ 2147483646 w 192"/>
                <a:gd name="T3" fmla="*/ 2147483646 h 166"/>
                <a:gd name="T4" fmla="*/ 2147483646 w 192"/>
                <a:gd name="T5" fmla="*/ 0 h 166"/>
                <a:gd name="T6" fmla="*/ 2147483646 w 192"/>
                <a:gd name="T7" fmla="*/ 2147483646 h 166"/>
                <a:gd name="T8" fmla="*/ 2147483646 w 192"/>
                <a:gd name="T9" fmla="*/ 2147483646 h 166"/>
                <a:gd name="T10" fmla="*/ 2147483646 w 192"/>
                <a:gd name="T11" fmla="*/ 2147483646 h 166"/>
                <a:gd name="T12" fmla="*/ 2147483646 w 192"/>
                <a:gd name="T13" fmla="*/ 2147483646 h 166"/>
                <a:gd name="T14" fmla="*/ 2147483646 w 192"/>
                <a:gd name="T15" fmla="*/ 2147483646 h 166"/>
                <a:gd name="T16" fmla="*/ 2147483646 w 192"/>
                <a:gd name="T17" fmla="*/ 2147483646 h 166"/>
                <a:gd name="T18" fmla="*/ 2147483646 w 192"/>
                <a:gd name="T19" fmla="*/ 2147483646 h 166"/>
                <a:gd name="T20" fmla="*/ 2147483646 w 192"/>
                <a:gd name="T21" fmla="*/ 2147483646 h 166"/>
                <a:gd name="T22" fmla="*/ 2147483646 w 192"/>
                <a:gd name="T23" fmla="*/ 2147483646 h 166"/>
                <a:gd name="T24" fmla="*/ 2147483646 w 192"/>
                <a:gd name="T25" fmla="*/ 2147483646 h 166"/>
                <a:gd name="T26" fmla="*/ 2147483646 w 192"/>
                <a:gd name="T27" fmla="*/ 2147483646 h 166"/>
                <a:gd name="T28" fmla="*/ 2147483646 w 192"/>
                <a:gd name="T29" fmla="*/ 2147483646 h 166"/>
                <a:gd name="T30" fmla="*/ 2147483646 w 192"/>
                <a:gd name="T31" fmla="*/ 2147483646 h 166"/>
                <a:gd name="T32" fmla="*/ 2147483646 w 192"/>
                <a:gd name="T33" fmla="*/ 2147483646 h 166"/>
                <a:gd name="T34" fmla="*/ 2147483646 w 192"/>
                <a:gd name="T35" fmla="*/ 2147483646 h 166"/>
                <a:gd name="T36" fmla="*/ 2147483646 w 192"/>
                <a:gd name="T37" fmla="*/ 2147483646 h 166"/>
                <a:gd name="T38" fmla="*/ 2147483646 w 192"/>
                <a:gd name="T39" fmla="*/ 2147483646 h 166"/>
                <a:gd name="T40" fmla="*/ 2147483646 w 192"/>
                <a:gd name="T41" fmla="*/ 2147483646 h 166"/>
                <a:gd name="T42" fmla="*/ 2147483646 w 192"/>
                <a:gd name="T43" fmla="*/ 2147483646 h 166"/>
                <a:gd name="T44" fmla="*/ 2147483646 w 192"/>
                <a:gd name="T45" fmla="*/ 2147483646 h 166"/>
                <a:gd name="T46" fmla="*/ 2147483646 w 192"/>
                <a:gd name="T47" fmla="*/ 2147483646 h 166"/>
                <a:gd name="T48" fmla="*/ 2147483646 w 192"/>
                <a:gd name="T49" fmla="*/ 2147483646 h 166"/>
                <a:gd name="T50" fmla="*/ 2147483646 w 192"/>
                <a:gd name="T51" fmla="*/ 2147483646 h 166"/>
                <a:gd name="T52" fmla="*/ 2147483646 w 192"/>
                <a:gd name="T53" fmla="*/ 2147483646 h 166"/>
                <a:gd name="T54" fmla="*/ 2147483646 w 192"/>
                <a:gd name="T55" fmla="*/ 2147483646 h 166"/>
                <a:gd name="T56" fmla="*/ 2147483646 w 192"/>
                <a:gd name="T57" fmla="*/ 2147483646 h 166"/>
                <a:gd name="T58" fmla="*/ 2147483646 w 192"/>
                <a:gd name="T59" fmla="*/ 2147483646 h 166"/>
                <a:gd name="T60" fmla="*/ 2147483646 w 192"/>
                <a:gd name="T61" fmla="*/ 2147483646 h 166"/>
                <a:gd name="T62" fmla="*/ 2147483646 w 192"/>
                <a:gd name="T63" fmla="*/ 2147483646 h 166"/>
                <a:gd name="T64" fmla="*/ 2147483646 w 192"/>
                <a:gd name="T65" fmla="*/ 2147483646 h 166"/>
                <a:gd name="T66" fmla="*/ 2147483646 w 192"/>
                <a:gd name="T67" fmla="*/ 2147483646 h 166"/>
                <a:gd name="T68" fmla="*/ 2147483646 w 192"/>
                <a:gd name="T69" fmla="*/ 2147483646 h 166"/>
                <a:gd name="T70" fmla="*/ 2147483646 w 192"/>
                <a:gd name="T71" fmla="*/ 2147483646 h 166"/>
                <a:gd name="T72" fmla="*/ 2147483646 w 192"/>
                <a:gd name="T73" fmla="*/ 2147483646 h 166"/>
                <a:gd name="T74" fmla="*/ 2147483646 w 192"/>
                <a:gd name="T75" fmla="*/ 2147483646 h 166"/>
                <a:gd name="T76" fmla="*/ 2147483646 w 192"/>
                <a:gd name="T77" fmla="*/ 2147483646 h 166"/>
                <a:gd name="T78" fmla="*/ 2147483646 w 192"/>
                <a:gd name="T79" fmla="*/ 2147483646 h 166"/>
                <a:gd name="T80" fmla="*/ 2147483646 w 192"/>
                <a:gd name="T81" fmla="*/ 2147483646 h 166"/>
                <a:gd name="T82" fmla="*/ 2147483646 w 192"/>
                <a:gd name="T83" fmla="*/ 2147483646 h 166"/>
                <a:gd name="T84" fmla="*/ 2147483646 w 192"/>
                <a:gd name="T85" fmla="*/ 2147483646 h 166"/>
                <a:gd name="T86" fmla="*/ 2147483646 w 192"/>
                <a:gd name="T87" fmla="*/ 2147483646 h 166"/>
                <a:gd name="T88" fmla="*/ 2147483646 w 192"/>
                <a:gd name="T89" fmla="*/ 2147483646 h 166"/>
                <a:gd name="T90" fmla="*/ 2147483646 w 192"/>
                <a:gd name="T91" fmla="*/ 2147483646 h 166"/>
                <a:gd name="T92" fmla="*/ 2147483646 w 192"/>
                <a:gd name="T93" fmla="*/ 2147483646 h 166"/>
                <a:gd name="T94" fmla="*/ 2147483646 w 192"/>
                <a:gd name="T95" fmla="*/ 2147483646 h 166"/>
                <a:gd name="T96" fmla="*/ 2147483646 w 192"/>
                <a:gd name="T97" fmla="*/ 2147483646 h 166"/>
                <a:gd name="T98" fmla="*/ 2147483646 w 192"/>
                <a:gd name="T99" fmla="*/ 2147483646 h 166"/>
                <a:gd name="T100" fmla="*/ 2147483646 w 192"/>
                <a:gd name="T101" fmla="*/ 2147483646 h 166"/>
                <a:gd name="T102" fmla="*/ 2147483646 w 192"/>
                <a:gd name="T103" fmla="*/ 2147483646 h 16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3324225" y="4525963"/>
              <a:ext cx="806450" cy="614362"/>
            </a:xfrm>
            <a:custGeom>
              <a:avLst/>
              <a:gdLst>
                <a:gd name="T0" fmla="*/ 2147483646 w 251"/>
                <a:gd name="T1" fmla="*/ 2147483646 h 191"/>
                <a:gd name="T2" fmla="*/ 2147483646 w 251"/>
                <a:gd name="T3" fmla="*/ 2147483646 h 191"/>
                <a:gd name="T4" fmla="*/ 2147483646 w 251"/>
                <a:gd name="T5" fmla="*/ 2147483646 h 191"/>
                <a:gd name="T6" fmla="*/ 2147483646 w 251"/>
                <a:gd name="T7" fmla="*/ 2147483646 h 191"/>
                <a:gd name="T8" fmla="*/ 2147483646 w 251"/>
                <a:gd name="T9" fmla="*/ 2147483646 h 191"/>
                <a:gd name="T10" fmla="*/ 2147483646 w 251"/>
                <a:gd name="T11" fmla="*/ 2147483646 h 191"/>
                <a:gd name="T12" fmla="*/ 2147483646 w 251"/>
                <a:gd name="T13" fmla="*/ 2147483646 h 191"/>
                <a:gd name="T14" fmla="*/ 2147483646 w 251"/>
                <a:gd name="T15" fmla="*/ 2147483646 h 191"/>
                <a:gd name="T16" fmla="*/ 2147483646 w 251"/>
                <a:gd name="T17" fmla="*/ 2147483646 h 191"/>
                <a:gd name="T18" fmla="*/ 2147483646 w 251"/>
                <a:gd name="T19" fmla="*/ 2147483646 h 191"/>
                <a:gd name="T20" fmla="*/ 2147483646 w 251"/>
                <a:gd name="T21" fmla="*/ 2147483646 h 191"/>
                <a:gd name="T22" fmla="*/ 2147483646 w 251"/>
                <a:gd name="T23" fmla="*/ 2147483646 h 191"/>
                <a:gd name="T24" fmla="*/ 2147483646 w 251"/>
                <a:gd name="T25" fmla="*/ 2147483646 h 191"/>
                <a:gd name="T26" fmla="*/ 2147483646 w 251"/>
                <a:gd name="T27" fmla="*/ 2147483646 h 191"/>
                <a:gd name="T28" fmla="*/ 2147483646 w 251"/>
                <a:gd name="T29" fmla="*/ 2147483646 h 191"/>
                <a:gd name="T30" fmla="*/ 2147483646 w 251"/>
                <a:gd name="T31" fmla="*/ 2147483646 h 191"/>
                <a:gd name="T32" fmla="*/ 2147483646 w 251"/>
                <a:gd name="T33" fmla="*/ 2147483646 h 191"/>
                <a:gd name="T34" fmla="*/ 2147483646 w 251"/>
                <a:gd name="T35" fmla="*/ 2147483646 h 191"/>
                <a:gd name="T36" fmla="*/ 2147483646 w 251"/>
                <a:gd name="T37" fmla="*/ 2147483646 h 191"/>
                <a:gd name="T38" fmla="*/ 2147483646 w 251"/>
                <a:gd name="T39" fmla="*/ 2147483646 h 191"/>
                <a:gd name="T40" fmla="*/ 2147483646 w 251"/>
                <a:gd name="T41" fmla="*/ 2147483646 h 191"/>
                <a:gd name="T42" fmla="*/ 2147483646 w 251"/>
                <a:gd name="T43" fmla="*/ 2147483646 h 191"/>
                <a:gd name="T44" fmla="*/ 2147483646 w 251"/>
                <a:gd name="T45" fmla="*/ 2147483646 h 191"/>
                <a:gd name="T46" fmla="*/ 2147483646 w 251"/>
                <a:gd name="T47" fmla="*/ 2147483646 h 191"/>
                <a:gd name="T48" fmla="*/ 2147483646 w 251"/>
                <a:gd name="T49" fmla="*/ 2147483646 h 191"/>
                <a:gd name="T50" fmla="*/ 2147483646 w 251"/>
                <a:gd name="T51" fmla="*/ 2147483646 h 191"/>
                <a:gd name="T52" fmla="*/ 2147483646 w 251"/>
                <a:gd name="T53" fmla="*/ 2147483646 h 191"/>
                <a:gd name="T54" fmla="*/ 2147483646 w 251"/>
                <a:gd name="T55" fmla="*/ 2147483646 h 191"/>
                <a:gd name="T56" fmla="*/ 2147483646 w 251"/>
                <a:gd name="T57" fmla="*/ 2147483646 h 191"/>
                <a:gd name="T58" fmla="*/ 2147483646 w 251"/>
                <a:gd name="T59" fmla="*/ 2147483646 h 191"/>
                <a:gd name="T60" fmla="*/ 2147483646 w 251"/>
                <a:gd name="T61" fmla="*/ 2147483646 h 191"/>
                <a:gd name="T62" fmla="*/ 2147483646 w 251"/>
                <a:gd name="T63" fmla="*/ 2147483646 h 191"/>
                <a:gd name="T64" fmla="*/ 2147483646 w 251"/>
                <a:gd name="T65" fmla="*/ 2147483646 h 191"/>
                <a:gd name="T66" fmla="*/ 2147483646 w 251"/>
                <a:gd name="T67" fmla="*/ 2147483646 h 191"/>
                <a:gd name="T68" fmla="*/ 2147483646 w 251"/>
                <a:gd name="T69" fmla="*/ 2147483646 h 191"/>
                <a:gd name="T70" fmla="*/ 2147483646 w 251"/>
                <a:gd name="T71" fmla="*/ 2147483646 h 191"/>
                <a:gd name="T72" fmla="*/ 2147483646 w 251"/>
                <a:gd name="T73" fmla="*/ 2147483646 h 191"/>
                <a:gd name="T74" fmla="*/ 2147483646 w 251"/>
                <a:gd name="T75" fmla="*/ 2147483646 h 191"/>
                <a:gd name="T76" fmla="*/ 2147483646 w 251"/>
                <a:gd name="T77" fmla="*/ 2147483646 h 191"/>
                <a:gd name="T78" fmla="*/ 2147483646 w 251"/>
                <a:gd name="T79" fmla="*/ 2147483646 h 191"/>
                <a:gd name="T80" fmla="*/ 2147483646 w 251"/>
                <a:gd name="T81" fmla="*/ 2147483646 h 191"/>
                <a:gd name="T82" fmla="*/ 2147483646 w 251"/>
                <a:gd name="T83" fmla="*/ 2147483646 h 191"/>
                <a:gd name="T84" fmla="*/ 2147483646 w 251"/>
                <a:gd name="T85" fmla="*/ 2147483646 h 191"/>
                <a:gd name="T86" fmla="*/ 2147483646 w 251"/>
                <a:gd name="T87" fmla="*/ 2147483646 h 191"/>
                <a:gd name="T88" fmla="*/ 2147483646 w 251"/>
                <a:gd name="T89" fmla="*/ 2147483646 h 191"/>
                <a:gd name="T90" fmla="*/ 2147483646 w 251"/>
                <a:gd name="T91" fmla="*/ 2147483646 h 191"/>
                <a:gd name="T92" fmla="*/ 2147483646 w 251"/>
                <a:gd name="T93" fmla="*/ 2147483646 h 191"/>
                <a:gd name="T94" fmla="*/ 2147483646 w 251"/>
                <a:gd name="T95" fmla="*/ 2147483646 h 191"/>
                <a:gd name="T96" fmla="*/ 2147483646 w 251"/>
                <a:gd name="T97" fmla="*/ 2147483646 h 191"/>
                <a:gd name="T98" fmla="*/ 2147483646 w 251"/>
                <a:gd name="T99" fmla="*/ 2147483646 h 191"/>
                <a:gd name="T100" fmla="*/ 2147483646 w 251"/>
                <a:gd name="T101" fmla="*/ 2147483646 h 191"/>
                <a:gd name="T102" fmla="*/ 2147483646 w 251"/>
                <a:gd name="T103" fmla="*/ 2147483646 h 191"/>
                <a:gd name="T104" fmla="*/ 2147483646 w 251"/>
                <a:gd name="T105" fmla="*/ 2147483646 h 191"/>
                <a:gd name="T106" fmla="*/ 2147483646 w 251"/>
                <a:gd name="T107" fmla="*/ 2147483646 h 191"/>
                <a:gd name="T108" fmla="*/ 2147483646 w 251"/>
                <a:gd name="T109" fmla="*/ 2147483646 h 191"/>
                <a:gd name="T110" fmla="*/ 2147483646 w 251"/>
                <a:gd name="T111" fmla="*/ 2147483646 h 191"/>
                <a:gd name="T112" fmla="*/ 2147483646 w 251"/>
                <a:gd name="T113" fmla="*/ 2147483646 h 191"/>
                <a:gd name="T114" fmla="*/ 2147483646 w 251"/>
                <a:gd name="T115" fmla="*/ 0 h 191"/>
                <a:gd name="T116" fmla="*/ 2147483646 w 251"/>
                <a:gd name="T117" fmla="*/ 2147483646 h 19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3435350" y="3851275"/>
              <a:ext cx="457200" cy="461963"/>
            </a:xfrm>
            <a:custGeom>
              <a:avLst/>
              <a:gdLst>
                <a:gd name="T0" fmla="*/ 2147483646 w 142"/>
                <a:gd name="T1" fmla="*/ 2147483646 h 144"/>
                <a:gd name="T2" fmla="*/ 2147483646 w 142"/>
                <a:gd name="T3" fmla="*/ 2147483646 h 144"/>
                <a:gd name="T4" fmla="*/ 2147483646 w 142"/>
                <a:gd name="T5" fmla="*/ 2147483646 h 144"/>
                <a:gd name="T6" fmla="*/ 2147483646 w 142"/>
                <a:gd name="T7" fmla="*/ 2147483646 h 144"/>
                <a:gd name="T8" fmla="*/ 2147483646 w 142"/>
                <a:gd name="T9" fmla="*/ 2147483646 h 144"/>
                <a:gd name="T10" fmla="*/ 2147483646 w 142"/>
                <a:gd name="T11" fmla="*/ 2147483646 h 144"/>
                <a:gd name="T12" fmla="*/ 2147483646 w 142"/>
                <a:gd name="T13" fmla="*/ 2147483646 h 144"/>
                <a:gd name="T14" fmla="*/ 2147483646 w 142"/>
                <a:gd name="T15" fmla="*/ 2147483646 h 144"/>
                <a:gd name="T16" fmla="*/ 2147483646 w 142"/>
                <a:gd name="T17" fmla="*/ 2147483646 h 144"/>
                <a:gd name="T18" fmla="*/ 2147483646 w 142"/>
                <a:gd name="T19" fmla="*/ 2147483646 h 144"/>
                <a:gd name="T20" fmla="*/ 2147483646 w 142"/>
                <a:gd name="T21" fmla="*/ 2147483646 h 144"/>
                <a:gd name="T22" fmla="*/ 2147483646 w 142"/>
                <a:gd name="T23" fmla="*/ 2147483646 h 144"/>
                <a:gd name="T24" fmla="*/ 2147483646 w 142"/>
                <a:gd name="T25" fmla="*/ 2147483646 h 144"/>
                <a:gd name="T26" fmla="*/ 2147483646 w 142"/>
                <a:gd name="T27" fmla="*/ 2147483646 h 144"/>
                <a:gd name="T28" fmla="*/ 0 w 142"/>
                <a:gd name="T29" fmla="*/ 2147483646 h 144"/>
                <a:gd name="T30" fmla="*/ 2147483646 w 142"/>
                <a:gd name="T31" fmla="*/ 2147483646 h 144"/>
                <a:gd name="T32" fmla="*/ 2147483646 w 142"/>
                <a:gd name="T33" fmla="*/ 2147483646 h 144"/>
                <a:gd name="T34" fmla="*/ 2147483646 w 142"/>
                <a:gd name="T35" fmla="*/ 2147483646 h 144"/>
                <a:gd name="T36" fmla="*/ 2147483646 w 142"/>
                <a:gd name="T37" fmla="*/ 2147483646 h 144"/>
                <a:gd name="T38" fmla="*/ 2147483646 w 142"/>
                <a:gd name="T39" fmla="*/ 2147483646 h 144"/>
                <a:gd name="T40" fmla="*/ 2147483646 w 142"/>
                <a:gd name="T41" fmla="*/ 2147483646 h 144"/>
                <a:gd name="T42" fmla="*/ 2147483646 w 142"/>
                <a:gd name="T43" fmla="*/ 2147483646 h 144"/>
                <a:gd name="T44" fmla="*/ 2147483646 w 142"/>
                <a:gd name="T45" fmla="*/ 2147483646 h 144"/>
                <a:gd name="T46" fmla="*/ 2147483646 w 142"/>
                <a:gd name="T47" fmla="*/ 2147483646 h 144"/>
                <a:gd name="T48" fmla="*/ 2147483646 w 142"/>
                <a:gd name="T49" fmla="*/ 2147483646 h 144"/>
                <a:gd name="T50" fmla="*/ 2147483646 w 142"/>
                <a:gd name="T51" fmla="*/ 2147483646 h 144"/>
                <a:gd name="T52" fmla="*/ 2147483646 w 142"/>
                <a:gd name="T53" fmla="*/ 2147483646 h 144"/>
                <a:gd name="T54" fmla="*/ 2147483646 w 142"/>
                <a:gd name="T55" fmla="*/ 2147483646 h 144"/>
                <a:gd name="T56" fmla="*/ 2147483646 w 142"/>
                <a:gd name="T57" fmla="*/ 2147483646 h 144"/>
                <a:gd name="T58" fmla="*/ 2147483646 w 142"/>
                <a:gd name="T59" fmla="*/ 2147483646 h 144"/>
                <a:gd name="T60" fmla="*/ 2147483646 w 142"/>
                <a:gd name="T61" fmla="*/ 2147483646 h 144"/>
                <a:gd name="T62" fmla="*/ 2147483646 w 142"/>
                <a:gd name="T63" fmla="*/ 2147483646 h 144"/>
                <a:gd name="T64" fmla="*/ 2147483646 w 142"/>
                <a:gd name="T65" fmla="*/ 2147483646 h 144"/>
                <a:gd name="T66" fmla="*/ 2147483646 w 142"/>
                <a:gd name="T67" fmla="*/ 2147483646 h 144"/>
                <a:gd name="T68" fmla="*/ 2147483646 w 142"/>
                <a:gd name="T69" fmla="*/ 2147483646 h 144"/>
                <a:gd name="T70" fmla="*/ 2147483646 w 142"/>
                <a:gd name="T71" fmla="*/ 2147483646 h 144"/>
                <a:gd name="T72" fmla="*/ 2147483646 w 142"/>
                <a:gd name="T73" fmla="*/ 2147483646 h 144"/>
                <a:gd name="T74" fmla="*/ 2147483646 w 142"/>
                <a:gd name="T75" fmla="*/ 2147483646 h 144"/>
                <a:gd name="T76" fmla="*/ 2147483646 w 142"/>
                <a:gd name="T77" fmla="*/ 2147483646 h 144"/>
                <a:gd name="T78" fmla="*/ 2147483646 w 142"/>
                <a:gd name="T79" fmla="*/ 2147483646 h 144"/>
                <a:gd name="T80" fmla="*/ 2147483646 w 142"/>
                <a:gd name="T81" fmla="*/ 2147483646 h 144"/>
                <a:gd name="T82" fmla="*/ 2147483646 w 142"/>
                <a:gd name="T83" fmla="*/ 2147483646 h 144"/>
                <a:gd name="T84" fmla="*/ 2147483646 w 142"/>
                <a:gd name="T85" fmla="*/ 2147483646 h 144"/>
                <a:gd name="T86" fmla="*/ 2147483646 w 142"/>
                <a:gd name="T87" fmla="*/ 2147483646 h 144"/>
                <a:gd name="T88" fmla="*/ 2147483646 w 142"/>
                <a:gd name="T89" fmla="*/ 2147483646 h 144"/>
                <a:gd name="T90" fmla="*/ 2147483646 w 142"/>
                <a:gd name="T91" fmla="*/ 2147483646 h 144"/>
                <a:gd name="T92" fmla="*/ 2147483646 w 142"/>
                <a:gd name="T93" fmla="*/ 2147483646 h 144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6"/>
            <p:cNvSpPr>
              <a:spLocks/>
            </p:cNvSpPr>
            <p:nvPr/>
          </p:nvSpPr>
          <p:spPr bwMode="auto">
            <a:xfrm>
              <a:off x="3435350" y="2951163"/>
              <a:ext cx="520700" cy="930275"/>
            </a:xfrm>
            <a:custGeom>
              <a:avLst/>
              <a:gdLst>
                <a:gd name="T0" fmla="*/ 2147483646 w 162"/>
                <a:gd name="T1" fmla="*/ 2147483646 h 289"/>
                <a:gd name="T2" fmla="*/ 2147483646 w 162"/>
                <a:gd name="T3" fmla="*/ 2147483646 h 289"/>
                <a:gd name="T4" fmla="*/ 2147483646 w 162"/>
                <a:gd name="T5" fmla="*/ 2147483646 h 289"/>
                <a:gd name="T6" fmla="*/ 2147483646 w 162"/>
                <a:gd name="T7" fmla="*/ 2147483646 h 289"/>
                <a:gd name="T8" fmla="*/ 2147483646 w 162"/>
                <a:gd name="T9" fmla="*/ 2147483646 h 289"/>
                <a:gd name="T10" fmla="*/ 2147483646 w 162"/>
                <a:gd name="T11" fmla="*/ 2147483646 h 289"/>
                <a:gd name="T12" fmla="*/ 2147483646 w 162"/>
                <a:gd name="T13" fmla="*/ 2147483646 h 289"/>
                <a:gd name="T14" fmla="*/ 2147483646 w 162"/>
                <a:gd name="T15" fmla="*/ 2147483646 h 289"/>
                <a:gd name="T16" fmla="*/ 2147483646 w 162"/>
                <a:gd name="T17" fmla="*/ 2147483646 h 289"/>
                <a:gd name="T18" fmla="*/ 2147483646 w 162"/>
                <a:gd name="T19" fmla="*/ 2147483646 h 289"/>
                <a:gd name="T20" fmla="*/ 2147483646 w 162"/>
                <a:gd name="T21" fmla="*/ 2147483646 h 289"/>
                <a:gd name="T22" fmla="*/ 2147483646 w 162"/>
                <a:gd name="T23" fmla="*/ 2147483646 h 289"/>
                <a:gd name="T24" fmla="*/ 2147483646 w 162"/>
                <a:gd name="T25" fmla="*/ 2147483646 h 289"/>
                <a:gd name="T26" fmla="*/ 2147483646 w 162"/>
                <a:gd name="T27" fmla="*/ 2147483646 h 289"/>
                <a:gd name="T28" fmla="*/ 2147483646 w 162"/>
                <a:gd name="T29" fmla="*/ 2147483646 h 289"/>
                <a:gd name="T30" fmla="*/ 2147483646 w 162"/>
                <a:gd name="T31" fmla="*/ 2147483646 h 289"/>
                <a:gd name="T32" fmla="*/ 2147483646 w 162"/>
                <a:gd name="T33" fmla="*/ 2147483646 h 289"/>
                <a:gd name="T34" fmla="*/ 2147483646 w 162"/>
                <a:gd name="T35" fmla="*/ 2147483646 h 289"/>
                <a:gd name="T36" fmla="*/ 2147483646 w 162"/>
                <a:gd name="T37" fmla="*/ 2147483646 h 289"/>
                <a:gd name="T38" fmla="*/ 2147483646 w 162"/>
                <a:gd name="T39" fmla="*/ 2147483646 h 289"/>
                <a:gd name="T40" fmla="*/ 2147483646 w 162"/>
                <a:gd name="T41" fmla="*/ 2147483646 h 289"/>
                <a:gd name="T42" fmla="*/ 2147483646 w 162"/>
                <a:gd name="T43" fmla="*/ 2147483646 h 289"/>
                <a:gd name="T44" fmla="*/ 2147483646 w 162"/>
                <a:gd name="T45" fmla="*/ 2147483646 h 289"/>
                <a:gd name="T46" fmla="*/ 2147483646 w 162"/>
                <a:gd name="T47" fmla="*/ 2147483646 h 289"/>
                <a:gd name="T48" fmla="*/ 2147483646 w 162"/>
                <a:gd name="T49" fmla="*/ 2147483646 h 289"/>
                <a:gd name="T50" fmla="*/ 2147483646 w 162"/>
                <a:gd name="T51" fmla="*/ 2147483646 h 289"/>
                <a:gd name="T52" fmla="*/ 2147483646 w 162"/>
                <a:gd name="T53" fmla="*/ 2147483646 h 289"/>
                <a:gd name="T54" fmla="*/ 2147483646 w 162"/>
                <a:gd name="T55" fmla="*/ 2147483646 h 289"/>
                <a:gd name="T56" fmla="*/ 2147483646 w 162"/>
                <a:gd name="T57" fmla="*/ 2147483646 h 289"/>
                <a:gd name="T58" fmla="*/ 2147483646 w 162"/>
                <a:gd name="T59" fmla="*/ 2147483646 h 289"/>
                <a:gd name="T60" fmla="*/ 2147483646 w 162"/>
                <a:gd name="T61" fmla="*/ 2147483646 h 289"/>
                <a:gd name="T62" fmla="*/ 2147483646 w 162"/>
                <a:gd name="T63" fmla="*/ 2147483646 h 289"/>
                <a:gd name="T64" fmla="*/ 2147483646 w 162"/>
                <a:gd name="T65" fmla="*/ 2147483646 h 289"/>
                <a:gd name="T66" fmla="*/ 2147483646 w 162"/>
                <a:gd name="T67" fmla="*/ 2147483646 h 289"/>
                <a:gd name="T68" fmla="*/ 2147483646 w 162"/>
                <a:gd name="T69" fmla="*/ 2147483646 h 289"/>
                <a:gd name="T70" fmla="*/ 2147483646 w 162"/>
                <a:gd name="T71" fmla="*/ 2147483646 h 289"/>
                <a:gd name="T72" fmla="*/ 2147483646 w 162"/>
                <a:gd name="T73" fmla="*/ 2147483646 h 289"/>
                <a:gd name="T74" fmla="*/ 2147483646 w 162"/>
                <a:gd name="T75" fmla="*/ 2147483646 h 289"/>
                <a:gd name="T76" fmla="*/ 2147483646 w 162"/>
                <a:gd name="T77" fmla="*/ 2147483646 h 289"/>
                <a:gd name="T78" fmla="*/ 2147483646 w 162"/>
                <a:gd name="T79" fmla="*/ 2147483646 h 289"/>
                <a:gd name="T80" fmla="*/ 2147483646 w 162"/>
                <a:gd name="T81" fmla="*/ 2147483646 h 289"/>
                <a:gd name="T82" fmla="*/ 2147483646 w 162"/>
                <a:gd name="T83" fmla="*/ 2147483646 h 289"/>
                <a:gd name="T84" fmla="*/ 2147483646 w 162"/>
                <a:gd name="T85" fmla="*/ 2147483646 h 289"/>
                <a:gd name="T86" fmla="*/ 2147483646 w 162"/>
                <a:gd name="T87" fmla="*/ 2147483646 h 289"/>
                <a:gd name="T88" fmla="*/ 2147483646 w 162"/>
                <a:gd name="T89" fmla="*/ 2147483646 h 289"/>
                <a:gd name="T90" fmla="*/ 2147483646 w 162"/>
                <a:gd name="T91" fmla="*/ 2147483646 h 289"/>
                <a:gd name="T92" fmla="*/ 2147483646 w 162"/>
                <a:gd name="T93" fmla="*/ 2147483646 h 289"/>
                <a:gd name="T94" fmla="*/ 2147483646 w 162"/>
                <a:gd name="T95" fmla="*/ 2147483646 h 289"/>
                <a:gd name="T96" fmla="*/ 2147483646 w 162"/>
                <a:gd name="T97" fmla="*/ 2147483646 h 289"/>
                <a:gd name="T98" fmla="*/ 2147483646 w 162"/>
                <a:gd name="T99" fmla="*/ 2147483646 h 289"/>
                <a:gd name="T100" fmla="*/ 2147483646 w 162"/>
                <a:gd name="T101" fmla="*/ 2147483646 h 289"/>
                <a:gd name="T102" fmla="*/ 2147483646 w 162"/>
                <a:gd name="T103" fmla="*/ 0 h 289"/>
                <a:gd name="T104" fmla="*/ 2147483646 w 162"/>
                <a:gd name="T105" fmla="*/ 2147483646 h 289"/>
                <a:gd name="T106" fmla="*/ 2147483646 w 162"/>
                <a:gd name="T107" fmla="*/ 2147483646 h 289"/>
                <a:gd name="T108" fmla="*/ 2147483646 w 162"/>
                <a:gd name="T109" fmla="*/ 2147483646 h 289"/>
                <a:gd name="T110" fmla="*/ 2147483646 w 162"/>
                <a:gd name="T111" fmla="*/ 2147483646 h 289"/>
                <a:gd name="T112" fmla="*/ 2147483646 w 162"/>
                <a:gd name="T113" fmla="*/ 2147483646 h 289"/>
                <a:gd name="T114" fmla="*/ 2147483646 w 162"/>
                <a:gd name="T115" fmla="*/ 2147483646 h 289"/>
                <a:gd name="T116" fmla="*/ 2147483646 w 162"/>
                <a:gd name="T117" fmla="*/ 2147483646 h 289"/>
                <a:gd name="T118" fmla="*/ 2147483646 w 162"/>
                <a:gd name="T119" fmla="*/ 2147483646 h 289"/>
                <a:gd name="T120" fmla="*/ 2147483646 w 162"/>
                <a:gd name="T121" fmla="*/ 2147483646 h 289"/>
                <a:gd name="T122" fmla="*/ 2147483646 w 162"/>
                <a:gd name="T123" fmla="*/ 2147483646 h 289"/>
                <a:gd name="T124" fmla="*/ 2147483646 w 162"/>
                <a:gd name="T125" fmla="*/ 2147483646 h 289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7"/>
            <p:cNvSpPr>
              <a:spLocks/>
            </p:cNvSpPr>
            <p:nvPr/>
          </p:nvSpPr>
          <p:spPr bwMode="auto">
            <a:xfrm>
              <a:off x="3886200" y="2778125"/>
              <a:ext cx="347663" cy="762000"/>
            </a:xfrm>
            <a:custGeom>
              <a:avLst/>
              <a:gdLst>
                <a:gd name="T0" fmla="*/ 2147483646 w 108"/>
                <a:gd name="T1" fmla="*/ 2147483646 h 237"/>
                <a:gd name="T2" fmla="*/ 2147483646 w 108"/>
                <a:gd name="T3" fmla="*/ 2147483646 h 237"/>
                <a:gd name="T4" fmla="*/ 2147483646 w 108"/>
                <a:gd name="T5" fmla="*/ 2147483646 h 237"/>
                <a:gd name="T6" fmla="*/ 2147483646 w 108"/>
                <a:gd name="T7" fmla="*/ 2147483646 h 237"/>
                <a:gd name="T8" fmla="*/ 2147483646 w 108"/>
                <a:gd name="T9" fmla="*/ 2147483646 h 237"/>
                <a:gd name="T10" fmla="*/ 2147483646 w 108"/>
                <a:gd name="T11" fmla="*/ 2147483646 h 237"/>
                <a:gd name="T12" fmla="*/ 2147483646 w 108"/>
                <a:gd name="T13" fmla="*/ 2147483646 h 237"/>
                <a:gd name="T14" fmla="*/ 2147483646 w 108"/>
                <a:gd name="T15" fmla="*/ 2147483646 h 237"/>
                <a:gd name="T16" fmla="*/ 2147483646 w 108"/>
                <a:gd name="T17" fmla="*/ 2147483646 h 237"/>
                <a:gd name="T18" fmla="*/ 2147483646 w 108"/>
                <a:gd name="T19" fmla="*/ 2147483646 h 237"/>
                <a:gd name="T20" fmla="*/ 2147483646 w 108"/>
                <a:gd name="T21" fmla="*/ 2147483646 h 237"/>
                <a:gd name="T22" fmla="*/ 2147483646 w 108"/>
                <a:gd name="T23" fmla="*/ 2147483646 h 237"/>
                <a:gd name="T24" fmla="*/ 2147483646 w 108"/>
                <a:gd name="T25" fmla="*/ 2147483646 h 237"/>
                <a:gd name="T26" fmla="*/ 2147483646 w 108"/>
                <a:gd name="T27" fmla="*/ 2147483646 h 237"/>
                <a:gd name="T28" fmla="*/ 2147483646 w 108"/>
                <a:gd name="T29" fmla="*/ 2147483646 h 237"/>
                <a:gd name="T30" fmla="*/ 2147483646 w 108"/>
                <a:gd name="T31" fmla="*/ 2147483646 h 237"/>
                <a:gd name="T32" fmla="*/ 2147483646 w 108"/>
                <a:gd name="T33" fmla="*/ 2147483646 h 237"/>
                <a:gd name="T34" fmla="*/ 2147483646 w 108"/>
                <a:gd name="T35" fmla="*/ 2147483646 h 237"/>
                <a:gd name="T36" fmla="*/ 2147483646 w 108"/>
                <a:gd name="T37" fmla="*/ 2147483646 h 237"/>
                <a:gd name="T38" fmla="*/ 2147483646 w 108"/>
                <a:gd name="T39" fmla="*/ 2147483646 h 237"/>
                <a:gd name="T40" fmla="*/ 2147483646 w 108"/>
                <a:gd name="T41" fmla="*/ 2147483646 h 237"/>
                <a:gd name="T42" fmla="*/ 2147483646 w 108"/>
                <a:gd name="T43" fmla="*/ 2147483646 h 237"/>
                <a:gd name="T44" fmla="*/ 2147483646 w 108"/>
                <a:gd name="T45" fmla="*/ 2147483646 h 237"/>
                <a:gd name="T46" fmla="*/ 2147483646 w 108"/>
                <a:gd name="T47" fmla="*/ 2147483646 h 237"/>
                <a:gd name="T48" fmla="*/ 2147483646 w 108"/>
                <a:gd name="T49" fmla="*/ 2147483646 h 237"/>
                <a:gd name="T50" fmla="*/ 2147483646 w 108"/>
                <a:gd name="T51" fmla="*/ 2147483646 h 237"/>
                <a:gd name="T52" fmla="*/ 2147483646 w 108"/>
                <a:gd name="T53" fmla="*/ 2147483646 h 237"/>
                <a:gd name="T54" fmla="*/ 2147483646 w 108"/>
                <a:gd name="T55" fmla="*/ 2147483646 h 237"/>
                <a:gd name="T56" fmla="*/ 2147483646 w 108"/>
                <a:gd name="T57" fmla="*/ 2147483646 h 237"/>
                <a:gd name="T58" fmla="*/ 2147483646 w 108"/>
                <a:gd name="T59" fmla="*/ 2147483646 h 237"/>
                <a:gd name="T60" fmla="*/ 2147483646 w 108"/>
                <a:gd name="T61" fmla="*/ 2147483646 h 237"/>
                <a:gd name="T62" fmla="*/ 2147483646 w 108"/>
                <a:gd name="T63" fmla="*/ 2147483646 h 237"/>
                <a:gd name="T64" fmla="*/ 2147483646 w 108"/>
                <a:gd name="T65" fmla="*/ 2147483646 h 237"/>
                <a:gd name="T66" fmla="*/ 2147483646 w 108"/>
                <a:gd name="T67" fmla="*/ 2147483646 h 237"/>
                <a:gd name="T68" fmla="*/ 2147483646 w 108"/>
                <a:gd name="T69" fmla="*/ 2147483646 h 237"/>
                <a:gd name="T70" fmla="*/ 2147483646 w 108"/>
                <a:gd name="T71" fmla="*/ 2147483646 h 237"/>
                <a:gd name="T72" fmla="*/ 2147483646 w 108"/>
                <a:gd name="T73" fmla="*/ 2147483646 h 237"/>
                <a:gd name="T74" fmla="*/ 2147483646 w 108"/>
                <a:gd name="T75" fmla="*/ 2147483646 h 237"/>
                <a:gd name="T76" fmla="*/ 2147483646 w 108"/>
                <a:gd name="T77" fmla="*/ 2147483646 h 237"/>
                <a:gd name="T78" fmla="*/ 2147483646 w 108"/>
                <a:gd name="T79" fmla="*/ 2147483646 h 237"/>
                <a:gd name="T80" fmla="*/ 2147483646 w 108"/>
                <a:gd name="T81" fmla="*/ 2147483646 h 237"/>
                <a:gd name="T82" fmla="*/ 2147483646 w 108"/>
                <a:gd name="T83" fmla="*/ 2147483646 h 237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auto">
            <a:xfrm>
              <a:off x="3797300" y="4076700"/>
              <a:ext cx="554038" cy="641350"/>
            </a:xfrm>
            <a:custGeom>
              <a:avLst/>
              <a:gdLst>
                <a:gd name="T0" fmla="*/ 2147483646 w 173"/>
                <a:gd name="T1" fmla="*/ 2147483646 h 200"/>
                <a:gd name="T2" fmla="*/ 2147483646 w 173"/>
                <a:gd name="T3" fmla="*/ 2147483646 h 200"/>
                <a:gd name="T4" fmla="*/ 2147483646 w 173"/>
                <a:gd name="T5" fmla="*/ 2147483646 h 200"/>
                <a:gd name="T6" fmla="*/ 2147483646 w 173"/>
                <a:gd name="T7" fmla="*/ 2147483646 h 200"/>
                <a:gd name="T8" fmla="*/ 2147483646 w 173"/>
                <a:gd name="T9" fmla="*/ 2147483646 h 200"/>
                <a:gd name="T10" fmla="*/ 2147483646 w 173"/>
                <a:gd name="T11" fmla="*/ 2147483646 h 200"/>
                <a:gd name="T12" fmla="*/ 2147483646 w 173"/>
                <a:gd name="T13" fmla="*/ 2147483646 h 200"/>
                <a:gd name="T14" fmla="*/ 2147483646 w 173"/>
                <a:gd name="T15" fmla="*/ 2147483646 h 200"/>
                <a:gd name="T16" fmla="*/ 2147483646 w 173"/>
                <a:gd name="T17" fmla="*/ 2147483646 h 200"/>
                <a:gd name="T18" fmla="*/ 2147483646 w 173"/>
                <a:gd name="T19" fmla="*/ 2147483646 h 200"/>
                <a:gd name="T20" fmla="*/ 2147483646 w 173"/>
                <a:gd name="T21" fmla="*/ 2147483646 h 200"/>
                <a:gd name="T22" fmla="*/ 2147483646 w 173"/>
                <a:gd name="T23" fmla="*/ 2147483646 h 200"/>
                <a:gd name="T24" fmla="*/ 2147483646 w 173"/>
                <a:gd name="T25" fmla="*/ 2147483646 h 200"/>
                <a:gd name="T26" fmla="*/ 2147483646 w 173"/>
                <a:gd name="T27" fmla="*/ 0 h 200"/>
                <a:gd name="T28" fmla="*/ 2147483646 w 173"/>
                <a:gd name="T29" fmla="*/ 2147483646 h 200"/>
                <a:gd name="T30" fmla="*/ 2147483646 w 173"/>
                <a:gd name="T31" fmla="*/ 2147483646 h 200"/>
                <a:gd name="T32" fmla="*/ 2147483646 w 173"/>
                <a:gd name="T33" fmla="*/ 2147483646 h 200"/>
                <a:gd name="T34" fmla="*/ 2147483646 w 173"/>
                <a:gd name="T35" fmla="*/ 2147483646 h 200"/>
                <a:gd name="T36" fmla="*/ 2147483646 w 173"/>
                <a:gd name="T37" fmla="*/ 2147483646 h 200"/>
                <a:gd name="T38" fmla="*/ 2147483646 w 173"/>
                <a:gd name="T39" fmla="*/ 2147483646 h 200"/>
                <a:gd name="T40" fmla="*/ 2147483646 w 173"/>
                <a:gd name="T41" fmla="*/ 2147483646 h 200"/>
                <a:gd name="T42" fmla="*/ 2147483646 w 173"/>
                <a:gd name="T43" fmla="*/ 2147483646 h 200"/>
                <a:gd name="T44" fmla="*/ 2147483646 w 173"/>
                <a:gd name="T45" fmla="*/ 2147483646 h 200"/>
                <a:gd name="T46" fmla="*/ 2147483646 w 173"/>
                <a:gd name="T47" fmla="*/ 2147483646 h 200"/>
                <a:gd name="T48" fmla="*/ 2147483646 w 173"/>
                <a:gd name="T49" fmla="*/ 2147483646 h 200"/>
                <a:gd name="T50" fmla="*/ 2147483646 w 173"/>
                <a:gd name="T51" fmla="*/ 2147483646 h 200"/>
                <a:gd name="T52" fmla="*/ 2147483646 w 173"/>
                <a:gd name="T53" fmla="*/ 2147483646 h 200"/>
                <a:gd name="T54" fmla="*/ 2147483646 w 173"/>
                <a:gd name="T55" fmla="*/ 2147483646 h 200"/>
                <a:gd name="T56" fmla="*/ 2147483646 w 173"/>
                <a:gd name="T57" fmla="*/ 2147483646 h 200"/>
                <a:gd name="T58" fmla="*/ 2147483646 w 173"/>
                <a:gd name="T59" fmla="*/ 2147483646 h 200"/>
                <a:gd name="T60" fmla="*/ 2147483646 w 173"/>
                <a:gd name="T61" fmla="*/ 2147483646 h 200"/>
                <a:gd name="T62" fmla="*/ 2147483646 w 173"/>
                <a:gd name="T63" fmla="*/ 2147483646 h 200"/>
                <a:gd name="T64" fmla="*/ 2147483646 w 173"/>
                <a:gd name="T65" fmla="*/ 2147483646 h 200"/>
                <a:gd name="T66" fmla="*/ 2147483646 w 173"/>
                <a:gd name="T67" fmla="*/ 2147483646 h 200"/>
                <a:gd name="T68" fmla="*/ 2147483646 w 173"/>
                <a:gd name="T69" fmla="*/ 2147483646 h 200"/>
                <a:gd name="T70" fmla="*/ 2147483646 w 173"/>
                <a:gd name="T71" fmla="*/ 2147483646 h 200"/>
                <a:gd name="T72" fmla="*/ 2147483646 w 173"/>
                <a:gd name="T73" fmla="*/ 2147483646 h 200"/>
                <a:gd name="T74" fmla="*/ 2147483646 w 173"/>
                <a:gd name="T75" fmla="*/ 2147483646 h 200"/>
                <a:gd name="T76" fmla="*/ 2147483646 w 173"/>
                <a:gd name="T77" fmla="*/ 2147483646 h 200"/>
                <a:gd name="T78" fmla="*/ 2147483646 w 173"/>
                <a:gd name="T79" fmla="*/ 2147483646 h 200"/>
                <a:gd name="T80" fmla="*/ 2147483646 w 173"/>
                <a:gd name="T81" fmla="*/ 2147483646 h 200"/>
                <a:gd name="T82" fmla="*/ 2147483646 w 173"/>
                <a:gd name="T83" fmla="*/ 2147483646 h 200"/>
                <a:gd name="T84" fmla="*/ 2147483646 w 173"/>
                <a:gd name="T85" fmla="*/ 2147483646 h 200"/>
                <a:gd name="T86" fmla="*/ 2147483646 w 173"/>
                <a:gd name="T87" fmla="*/ 2147483646 h 200"/>
                <a:gd name="T88" fmla="*/ 2147483646 w 173"/>
                <a:gd name="T89" fmla="*/ 2147483646 h 200"/>
                <a:gd name="T90" fmla="*/ 2147483646 w 173"/>
                <a:gd name="T91" fmla="*/ 2147483646 h 200"/>
                <a:gd name="T92" fmla="*/ 2147483646 w 173"/>
                <a:gd name="T93" fmla="*/ 2147483646 h 200"/>
                <a:gd name="T94" fmla="*/ 2147483646 w 173"/>
                <a:gd name="T95" fmla="*/ 2147483646 h 200"/>
                <a:gd name="T96" fmla="*/ 2147483646 w 173"/>
                <a:gd name="T97" fmla="*/ 2147483646 h 20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3732213" y="3706813"/>
              <a:ext cx="784225" cy="492125"/>
            </a:xfrm>
            <a:custGeom>
              <a:avLst/>
              <a:gdLst>
                <a:gd name="T0" fmla="*/ 2147483646 w 244"/>
                <a:gd name="T1" fmla="*/ 2147483646 h 153"/>
                <a:gd name="T2" fmla="*/ 2147483646 w 244"/>
                <a:gd name="T3" fmla="*/ 2147483646 h 153"/>
                <a:gd name="T4" fmla="*/ 2147483646 w 244"/>
                <a:gd name="T5" fmla="*/ 2147483646 h 153"/>
                <a:gd name="T6" fmla="*/ 2147483646 w 244"/>
                <a:gd name="T7" fmla="*/ 2147483646 h 153"/>
                <a:gd name="T8" fmla="*/ 2147483646 w 244"/>
                <a:gd name="T9" fmla="*/ 2147483646 h 153"/>
                <a:gd name="T10" fmla="*/ 2147483646 w 244"/>
                <a:gd name="T11" fmla="*/ 2147483646 h 153"/>
                <a:gd name="T12" fmla="*/ 2147483646 w 244"/>
                <a:gd name="T13" fmla="*/ 2147483646 h 153"/>
                <a:gd name="T14" fmla="*/ 2147483646 w 244"/>
                <a:gd name="T15" fmla="*/ 2147483646 h 153"/>
                <a:gd name="T16" fmla="*/ 2147483646 w 244"/>
                <a:gd name="T17" fmla="*/ 2147483646 h 153"/>
                <a:gd name="T18" fmla="*/ 2147483646 w 244"/>
                <a:gd name="T19" fmla="*/ 2147483646 h 153"/>
                <a:gd name="T20" fmla="*/ 2147483646 w 244"/>
                <a:gd name="T21" fmla="*/ 2147483646 h 153"/>
                <a:gd name="T22" fmla="*/ 2147483646 w 244"/>
                <a:gd name="T23" fmla="*/ 2147483646 h 153"/>
                <a:gd name="T24" fmla="*/ 2147483646 w 244"/>
                <a:gd name="T25" fmla="*/ 2147483646 h 153"/>
                <a:gd name="T26" fmla="*/ 2147483646 w 244"/>
                <a:gd name="T27" fmla="*/ 2147483646 h 153"/>
                <a:gd name="T28" fmla="*/ 2147483646 w 244"/>
                <a:gd name="T29" fmla="*/ 2147483646 h 153"/>
                <a:gd name="T30" fmla="*/ 2147483646 w 244"/>
                <a:gd name="T31" fmla="*/ 2147483646 h 153"/>
                <a:gd name="T32" fmla="*/ 2147483646 w 244"/>
                <a:gd name="T33" fmla="*/ 2147483646 h 153"/>
                <a:gd name="T34" fmla="*/ 2147483646 w 244"/>
                <a:gd name="T35" fmla="*/ 2147483646 h 153"/>
                <a:gd name="T36" fmla="*/ 2147483646 w 244"/>
                <a:gd name="T37" fmla="*/ 2147483646 h 153"/>
                <a:gd name="T38" fmla="*/ 2147483646 w 244"/>
                <a:gd name="T39" fmla="*/ 2147483646 h 153"/>
                <a:gd name="T40" fmla="*/ 2147483646 w 244"/>
                <a:gd name="T41" fmla="*/ 2147483646 h 153"/>
                <a:gd name="T42" fmla="*/ 2147483646 w 244"/>
                <a:gd name="T43" fmla="*/ 2147483646 h 153"/>
                <a:gd name="T44" fmla="*/ 2147483646 w 244"/>
                <a:gd name="T45" fmla="*/ 2147483646 h 153"/>
                <a:gd name="T46" fmla="*/ 2147483646 w 244"/>
                <a:gd name="T47" fmla="*/ 2147483646 h 153"/>
                <a:gd name="T48" fmla="*/ 2147483646 w 244"/>
                <a:gd name="T49" fmla="*/ 2147483646 h 153"/>
                <a:gd name="T50" fmla="*/ 2147483646 w 244"/>
                <a:gd name="T51" fmla="*/ 2147483646 h 153"/>
                <a:gd name="T52" fmla="*/ 2147483646 w 244"/>
                <a:gd name="T53" fmla="*/ 2147483646 h 153"/>
                <a:gd name="T54" fmla="*/ 2147483646 w 244"/>
                <a:gd name="T55" fmla="*/ 2147483646 h 153"/>
                <a:gd name="T56" fmla="*/ 2147483646 w 244"/>
                <a:gd name="T57" fmla="*/ 2147483646 h 153"/>
                <a:gd name="T58" fmla="*/ 2147483646 w 244"/>
                <a:gd name="T59" fmla="*/ 2147483646 h 153"/>
                <a:gd name="T60" fmla="*/ 2147483646 w 244"/>
                <a:gd name="T61" fmla="*/ 2147483646 h 153"/>
                <a:gd name="T62" fmla="*/ 2147483646 w 244"/>
                <a:gd name="T63" fmla="*/ 2147483646 h 153"/>
                <a:gd name="T64" fmla="*/ 2147483646 w 244"/>
                <a:gd name="T65" fmla="*/ 2147483646 h 153"/>
                <a:gd name="T66" fmla="*/ 2147483646 w 244"/>
                <a:gd name="T67" fmla="*/ 2147483646 h 153"/>
                <a:gd name="T68" fmla="*/ 2147483646 w 244"/>
                <a:gd name="T69" fmla="*/ 2147483646 h 153"/>
                <a:gd name="T70" fmla="*/ 2147483646 w 244"/>
                <a:gd name="T71" fmla="*/ 2147483646 h 153"/>
                <a:gd name="T72" fmla="*/ 2147483646 w 244"/>
                <a:gd name="T73" fmla="*/ 2147483646 h 153"/>
                <a:gd name="T74" fmla="*/ 2147483646 w 244"/>
                <a:gd name="T75" fmla="*/ 2147483646 h 153"/>
                <a:gd name="T76" fmla="*/ 2147483646 w 244"/>
                <a:gd name="T77" fmla="*/ 2147483646 h 153"/>
                <a:gd name="T78" fmla="*/ 2147483646 w 244"/>
                <a:gd name="T79" fmla="*/ 2147483646 h 153"/>
                <a:gd name="T80" fmla="*/ 2147483646 w 244"/>
                <a:gd name="T81" fmla="*/ 2147483646 h 153"/>
                <a:gd name="T82" fmla="*/ 2147483646 w 244"/>
                <a:gd name="T83" fmla="*/ 2147483646 h 153"/>
                <a:gd name="T84" fmla="*/ 2147483646 w 244"/>
                <a:gd name="T85" fmla="*/ 2147483646 h 153"/>
                <a:gd name="T86" fmla="*/ 2147483646 w 244"/>
                <a:gd name="T87" fmla="*/ 2147483646 h 153"/>
                <a:gd name="T88" fmla="*/ 2147483646 w 244"/>
                <a:gd name="T89" fmla="*/ 2147483646 h 153"/>
                <a:gd name="T90" fmla="*/ 2147483646 w 244"/>
                <a:gd name="T91" fmla="*/ 0 h 153"/>
                <a:gd name="T92" fmla="*/ 2147483646 w 244"/>
                <a:gd name="T93" fmla="*/ 2147483646 h 153"/>
                <a:gd name="T94" fmla="*/ 2147483646 w 244"/>
                <a:gd name="T95" fmla="*/ 2147483646 h 15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3905250" y="4610100"/>
              <a:ext cx="815975" cy="644525"/>
            </a:xfrm>
            <a:custGeom>
              <a:avLst/>
              <a:gdLst>
                <a:gd name="T0" fmla="*/ 2147483646 w 254"/>
                <a:gd name="T1" fmla="*/ 2147483646 h 201"/>
                <a:gd name="T2" fmla="*/ 2147483646 w 254"/>
                <a:gd name="T3" fmla="*/ 2147483646 h 201"/>
                <a:gd name="T4" fmla="*/ 2147483646 w 254"/>
                <a:gd name="T5" fmla="*/ 2147483646 h 201"/>
                <a:gd name="T6" fmla="*/ 2147483646 w 254"/>
                <a:gd name="T7" fmla="*/ 2147483646 h 201"/>
                <a:gd name="T8" fmla="*/ 2147483646 w 254"/>
                <a:gd name="T9" fmla="*/ 2147483646 h 201"/>
                <a:gd name="T10" fmla="*/ 2147483646 w 254"/>
                <a:gd name="T11" fmla="*/ 2147483646 h 201"/>
                <a:gd name="T12" fmla="*/ 2147483646 w 254"/>
                <a:gd name="T13" fmla="*/ 2147483646 h 201"/>
                <a:gd name="T14" fmla="*/ 2147483646 w 254"/>
                <a:gd name="T15" fmla="*/ 2147483646 h 201"/>
                <a:gd name="T16" fmla="*/ 2147483646 w 254"/>
                <a:gd name="T17" fmla="*/ 2147483646 h 201"/>
                <a:gd name="T18" fmla="*/ 2147483646 w 254"/>
                <a:gd name="T19" fmla="*/ 2147483646 h 201"/>
                <a:gd name="T20" fmla="*/ 2147483646 w 254"/>
                <a:gd name="T21" fmla="*/ 2147483646 h 201"/>
                <a:gd name="T22" fmla="*/ 2147483646 w 254"/>
                <a:gd name="T23" fmla="*/ 2147483646 h 201"/>
                <a:gd name="T24" fmla="*/ 2147483646 w 254"/>
                <a:gd name="T25" fmla="*/ 2147483646 h 201"/>
                <a:gd name="T26" fmla="*/ 2147483646 w 254"/>
                <a:gd name="T27" fmla="*/ 2147483646 h 201"/>
                <a:gd name="T28" fmla="*/ 2147483646 w 254"/>
                <a:gd name="T29" fmla="*/ 2147483646 h 201"/>
                <a:gd name="T30" fmla="*/ 2147483646 w 254"/>
                <a:gd name="T31" fmla="*/ 2147483646 h 201"/>
                <a:gd name="T32" fmla="*/ 2147483646 w 254"/>
                <a:gd name="T33" fmla="*/ 2147483646 h 201"/>
                <a:gd name="T34" fmla="*/ 2147483646 w 254"/>
                <a:gd name="T35" fmla="*/ 2147483646 h 201"/>
                <a:gd name="T36" fmla="*/ 2147483646 w 254"/>
                <a:gd name="T37" fmla="*/ 2147483646 h 201"/>
                <a:gd name="T38" fmla="*/ 2147483646 w 254"/>
                <a:gd name="T39" fmla="*/ 2147483646 h 201"/>
                <a:gd name="T40" fmla="*/ 2147483646 w 254"/>
                <a:gd name="T41" fmla="*/ 2147483646 h 201"/>
                <a:gd name="T42" fmla="*/ 2147483646 w 254"/>
                <a:gd name="T43" fmla="*/ 2147483646 h 201"/>
                <a:gd name="T44" fmla="*/ 2147483646 w 254"/>
                <a:gd name="T45" fmla="*/ 2147483646 h 201"/>
                <a:gd name="T46" fmla="*/ 2147483646 w 254"/>
                <a:gd name="T47" fmla="*/ 2147483646 h 201"/>
                <a:gd name="T48" fmla="*/ 2147483646 w 254"/>
                <a:gd name="T49" fmla="*/ 2147483646 h 201"/>
                <a:gd name="T50" fmla="*/ 2147483646 w 254"/>
                <a:gd name="T51" fmla="*/ 2147483646 h 201"/>
                <a:gd name="T52" fmla="*/ 2147483646 w 254"/>
                <a:gd name="T53" fmla="*/ 2147483646 h 201"/>
                <a:gd name="T54" fmla="*/ 2147483646 w 254"/>
                <a:gd name="T55" fmla="*/ 2147483646 h 201"/>
                <a:gd name="T56" fmla="*/ 2147483646 w 254"/>
                <a:gd name="T57" fmla="*/ 2147483646 h 201"/>
                <a:gd name="T58" fmla="*/ 2147483646 w 254"/>
                <a:gd name="T59" fmla="*/ 2147483646 h 201"/>
                <a:gd name="T60" fmla="*/ 2147483646 w 254"/>
                <a:gd name="T61" fmla="*/ 2147483646 h 201"/>
                <a:gd name="T62" fmla="*/ 2147483646 w 254"/>
                <a:gd name="T63" fmla="*/ 2147483646 h 201"/>
                <a:gd name="T64" fmla="*/ 2147483646 w 254"/>
                <a:gd name="T65" fmla="*/ 2147483646 h 201"/>
                <a:gd name="T66" fmla="*/ 2147483646 w 254"/>
                <a:gd name="T67" fmla="*/ 2147483646 h 201"/>
                <a:gd name="T68" fmla="*/ 2147483646 w 254"/>
                <a:gd name="T69" fmla="*/ 2147483646 h 201"/>
                <a:gd name="T70" fmla="*/ 2147483646 w 254"/>
                <a:gd name="T71" fmla="*/ 2147483646 h 201"/>
                <a:gd name="T72" fmla="*/ 2147483646 w 254"/>
                <a:gd name="T73" fmla="*/ 2147483646 h 201"/>
                <a:gd name="T74" fmla="*/ 2147483646 w 254"/>
                <a:gd name="T75" fmla="*/ 2147483646 h 201"/>
                <a:gd name="T76" fmla="*/ 2147483646 w 254"/>
                <a:gd name="T77" fmla="*/ 2147483646 h 201"/>
                <a:gd name="T78" fmla="*/ 2147483646 w 254"/>
                <a:gd name="T79" fmla="*/ 2147483646 h 201"/>
                <a:gd name="T80" fmla="*/ 2147483646 w 254"/>
                <a:gd name="T81" fmla="*/ 2147483646 h 201"/>
                <a:gd name="T82" fmla="*/ 2147483646 w 254"/>
                <a:gd name="T83" fmla="*/ 2147483646 h 201"/>
                <a:gd name="T84" fmla="*/ 2147483646 w 254"/>
                <a:gd name="T85" fmla="*/ 2147483646 h 201"/>
                <a:gd name="T86" fmla="*/ 2147483646 w 254"/>
                <a:gd name="T87" fmla="*/ 2147483646 h 201"/>
                <a:gd name="T88" fmla="*/ 2147483646 w 254"/>
                <a:gd name="T89" fmla="*/ 2147483646 h 201"/>
                <a:gd name="T90" fmla="*/ 2147483646 w 254"/>
                <a:gd name="T91" fmla="*/ 2147483646 h 201"/>
                <a:gd name="T92" fmla="*/ 2147483646 w 254"/>
                <a:gd name="T93" fmla="*/ 2147483646 h 201"/>
                <a:gd name="T94" fmla="*/ 2147483646 w 254"/>
                <a:gd name="T95" fmla="*/ 2147483646 h 201"/>
                <a:gd name="T96" fmla="*/ 2147483646 w 254"/>
                <a:gd name="T97" fmla="*/ 2147483646 h 20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4291013" y="4051300"/>
              <a:ext cx="487362" cy="663575"/>
            </a:xfrm>
            <a:custGeom>
              <a:avLst/>
              <a:gdLst>
                <a:gd name="T0" fmla="*/ 2147483646 w 152"/>
                <a:gd name="T1" fmla="*/ 2147483646 h 207"/>
                <a:gd name="T2" fmla="*/ 2147483646 w 152"/>
                <a:gd name="T3" fmla="*/ 2147483646 h 207"/>
                <a:gd name="T4" fmla="*/ 2147483646 w 152"/>
                <a:gd name="T5" fmla="*/ 2147483646 h 207"/>
                <a:gd name="T6" fmla="*/ 2147483646 w 152"/>
                <a:gd name="T7" fmla="*/ 2147483646 h 207"/>
                <a:gd name="T8" fmla="*/ 2147483646 w 152"/>
                <a:gd name="T9" fmla="*/ 2147483646 h 207"/>
                <a:gd name="T10" fmla="*/ 2147483646 w 152"/>
                <a:gd name="T11" fmla="*/ 2147483646 h 207"/>
                <a:gd name="T12" fmla="*/ 2147483646 w 152"/>
                <a:gd name="T13" fmla="*/ 2147483646 h 207"/>
                <a:gd name="T14" fmla="*/ 2147483646 w 152"/>
                <a:gd name="T15" fmla="*/ 2147483646 h 207"/>
                <a:gd name="T16" fmla="*/ 2147483646 w 152"/>
                <a:gd name="T17" fmla="*/ 2147483646 h 207"/>
                <a:gd name="T18" fmla="*/ 2147483646 w 152"/>
                <a:gd name="T19" fmla="*/ 2147483646 h 207"/>
                <a:gd name="T20" fmla="*/ 2147483646 w 152"/>
                <a:gd name="T21" fmla="*/ 2147483646 h 207"/>
                <a:gd name="T22" fmla="*/ 2147483646 w 152"/>
                <a:gd name="T23" fmla="*/ 2147483646 h 207"/>
                <a:gd name="T24" fmla="*/ 2147483646 w 152"/>
                <a:gd name="T25" fmla="*/ 2147483646 h 207"/>
                <a:gd name="T26" fmla="*/ 2147483646 w 152"/>
                <a:gd name="T27" fmla="*/ 2147483646 h 207"/>
                <a:gd name="T28" fmla="*/ 0 w 152"/>
                <a:gd name="T29" fmla="*/ 2147483646 h 207"/>
                <a:gd name="T30" fmla="*/ 2147483646 w 152"/>
                <a:gd name="T31" fmla="*/ 2147483646 h 207"/>
                <a:gd name="T32" fmla="*/ 2147483646 w 152"/>
                <a:gd name="T33" fmla="*/ 2147483646 h 207"/>
                <a:gd name="T34" fmla="*/ 2147483646 w 152"/>
                <a:gd name="T35" fmla="*/ 2147483646 h 207"/>
                <a:gd name="T36" fmla="*/ 2147483646 w 152"/>
                <a:gd name="T37" fmla="*/ 2147483646 h 207"/>
                <a:gd name="T38" fmla="*/ 2147483646 w 152"/>
                <a:gd name="T39" fmla="*/ 2147483646 h 207"/>
                <a:gd name="T40" fmla="*/ 2147483646 w 152"/>
                <a:gd name="T41" fmla="*/ 2147483646 h 207"/>
                <a:gd name="T42" fmla="*/ 2147483646 w 152"/>
                <a:gd name="T43" fmla="*/ 2147483646 h 207"/>
                <a:gd name="T44" fmla="*/ 2147483646 w 152"/>
                <a:gd name="T45" fmla="*/ 2147483646 h 207"/>
                <a:gd name="T46" fmla="*/ 2147483646 w 152"/>
                <a:gd name="T47" fmla="*/ 2147483646 h 207"/>
                <a:gd name="T48" fmla="*/ 2147483646 w 152"/>
                <a:gd name="T49" fmla="*/ 2147483646 h 207"/>
                <a:gd name="T50" fmla="*/ 2147483646 w 152"/>
                <a:gd name="T51" fmla="*/ 2147483646 h 207"/>
                <a:gd name="T52" fmla="*/ 2147483646 w 152"/>
                <a:gd name="T53" fmla="*/ 2147483646 h 207"/>
                <a:gd name="T54" fmla="*/ 2147483646 w 152"/>
                <a:gd name="T55" fmla="*/ 2147483646 h 207"/>
                <a:gd name="T56" fmla="*/ 2147483646 w 152"/>
                <a:gd name="T57" fmla="*/ 2147483646 h 207"/>
                <a:gd name="T58" fmla="*/ 2147483646 w 152"/>
                <a:gd name="T59" fmla="*/ 2147483646 h 207"/>
                <a:gd name="T60" fmla="*/ 2147483646 w 152"/>
                <a:gd name="T61" fmla="*/ 2147483646 h 207"/>
                <a:gd name="T62" fmla="*/ 2147483646 w 152"/>
                <a:gd name="T63" fmla="*/ 2147483646 h 207"/>
                <a:gd name="T64" fmla="*/ 2147483646 w 152"/>
                <a:gd name="T65" fmla="*/ 2147483646 h 207"/>
                <a:gd name="T66" fmla="*/ 2147483646 w 152"/>
                <a:gd name="T67" fmla="*/ 2147483646 h 207"/>
                <a:gd name="T68" fmla="*/ 2147483646 w 152"/>
                <a:gd name="T69" fmla="*/ 2147483646 h 207"/>
                <a:gd name="T70" fmla="*/ 2147483646 w 152"/>
                <a:gd name="T71" fmla="*/ 2147483646 h 207"/>
                <a:gd name="T72" fmla="*/ 2147483646 w 152"/>
                <a:gd name="T73" fmla="*/ 2147483646 h 207"/>
                <a:gd name="T74" fmla="*/ 2147483646 w 152"/>
                <a:gd name="T75" fmla="*/ 2147483646 h 207"/>
                <a:gd name="T76" fmla="*/ 2147483646 w 152"/>
                <a:gd name="T77" fmla="*/ 2147483646 h 207"/>
                <a:gd name="T78" fmla="*/ 2147483646 w 152"/>
                <a:gd name="T79" fmla="*/ 2147483646 h 207"/>
                <a:gd name="T80" fmla="*/ 2147483646 w 152"/>
                <a:gd name="T81" fmla="*/ 2147483646 h 207"/>
                <a:gd name="T82" fmla="*/ 2147483646 w 152"/>
                <a:gd name="T83" fmla="*/ 2147483646 h 207"/>
                <a:gd name="T84" fmla="*/ 2147483646 w 152"/>
                <a:gd name="T85" fmla="*/ 2147483646 h 207"/>
                <a:gd name="T86" fmla="*/ 2147483646 w 152"/>
                <a:gd name="T87" fmla="*/ 2147483646 h 207"/>
                <a:gd name="T88" fmla="*/ 2147483646 w 152"/>
                <a:gd name="T89" fmla="*/ 2147483646 h 207"/>
                <a:gd name="T90" fmla="*/ 2147483646 w 152"/>
                <a:gd name="T91" fmla="*/ 2147483646 h 207"/>
                <a:gd name="T92" fmla="*/ 2147483646 w 152"/>
                <a:gd name="T93" fmla="*/ 2147483646 h 207"/>
                <a:gd name="T94" fmla="*/ 2147483646 w 152"/>
                <a:gd name="T95" fmla="*/ 2147483646 h 207"/>
                <a:gd name="T96" fmla="*/ 2147483646 w 152"/>
                <a:gd name="T97" fmla="*/ 2147483646 h 207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4543425" y="4224338"/>
              <a:ext cx="454025" cy="554037"/>
            </a:xfrm>
            <a:custGeom>
              <a:avLst/>
              <a:gdLst>
                <a:gd name="T0" fmla="*/ 2147483646 w 141"/>
                <a:gd name="T1" fmla="*/ 2147483646 h 173"/>
                <a:gd name="T2" fmla="*/ 2147483646 w 141"/>
                <a:gd name="T3" fmla="*/ 2147483646 h 173"/>
                <a:gd name="T4" fmla="*/ 2147483646 w 141"/>
                <a:gd name="T5" fmla="*/ 2147483646 h 173"/>
                <a:gd name="T6" fmla="*/ 2147483646 w 141"/>
                <a:gd name="T7" fmla="*/ 2147483646 h 173"/>
                <a:gd name="T8" fmla="*/ 2147483646 w 141"/>
                <a:gd name="T9" fmla="*/ 2147483646 h 173"/>
                <a:gd name="T10" fmla="*/ 2147483646 w 141"/>
                <a:gd name="T11" fmla="*/ 2147483646 h 173"/>
                <a:gd name="T12" fmla="*/ 2147483646 w 141"/>
                <a:gd name="T13" fmla="*/ 2147483646 h 173"/>
                <a:gd name="T14" fmla="*/ 2147483646 w 141"/>
                <a:gd name="T15" fmla="*/ 2147483646 h 173"/>
                <a:gd name="T16" fmla="*/ 2147483646 w 141"/>
                <a:gd name="T17" fmla="*/ 2147483646 h 173"/>
                <a:gd name="T18" fmla="*/ 2147483646 w 141"/>
                <a:gd name="T19" fmla="*/ 2147483646 h 173"/>
                <a:gd name="T20" fmla="*/ 2147483646 w 141"/>
                <a:gd name="T21" fmla="*/ 2147483646 h 173"/>
                <a:gd name="T22" fmla="*/ 2147483646 w 141"/>
                <a:gd name="T23" fmla="*/ 2147483646 h 173"/>
                <a:gd name="T24" fmla="*/ 2147483646 w 141"/>
                <a:gd name="T25" fmla="*/ 2147483646 h 173"/>
                <a:gd name="T26" fmla="*/ 2147483646 w 141"/>
                <a:gd name="T27" fmla="*/ 2147483646 h 173"/>
                <a:gd name="T28" fmla="*/ 2147483646 w 141"/>
                <a:gd name="T29" fmla="*/ 2147483646 h 173"/>
                <a:gd name="T30" fmla="*/ 2147483646 w 141"/>
                <a:gd name="T31" fmla="*/ 2147483646 h 173"/>
                <a:gd name="T32" fmla="*/ 0 w 141"/>
                <a:gd name="T33" fmla="*/ 2147483646 h 173"/>
                <a:gd name="T34" fmla="*/ 2147483646 w 141"/>
                <a:gd name="T35" fmla="*/ 2147483646 h 173"/>
                <a:gd name="T36" fmla="*/ 2147483646 w 141"/>
                <a:gd name="T37" fmla="*/ 2147483646 h 173"/>
                <a:gd name="T38" fmla="*/ 2147483646 w 141"/>
                <a:gd name="T39" fmla="*/ 2147483646 h 173"/>
                <a:gd name="T40" fmla="*/ 2147483646 w 141"/>
                <a:gd name="T41" fmla="*/ 2147483646 h 173"/>
                <a:gd name="T42" fmla="*/ 2147483646 w 141"/>
                <a:gd name="T43" fmla="*/ 2147483646 h 173"/>
                <a:gd name="T44" fmla="*/ 2147483646 w 141"/>
                <a:gd name="T45" fmla="*/ 2147483646 h 173"/>
                <a:gd name="T46" fmla="*/ 2147483646 w 141"/>
                <a:gd name="T47" fmla="*/ 2147483646 h 173"/>
                <a:gd name="T48" fmla="*/ 2147483646 w 141"/>
                <a:gd name="T49" fmla="*/ 2147483646 h 173"/>
                <a:gd name="T50" fmla="*/ 2147483646 w 141"/>
                <a:gd name="T51" fmla="*/ 2147483646 h 173"/>
                <a:gd name="T52" fmla="*/ 2147483646 w 141"/>
                <a:gd name="T53" fmla="*/ 2147483646 h 173"/>
                <a:gd name="T54" fmla="*/ 2147483646 w 141"/>
                <a:gd name="T55" fmla="*/ 2147483646 h 173"/>
                <a:gd name="T56" fmla="*/ 2147483646 w 141"/>
                <a:gd name="T57" fmla="*/ 2147483646 h 173"/>
                <a:gd name="T58" fmla="*/ 2147483646 w 141"/>
                <a:gd name="T59" fmla="*/ 2147483646 h 173"/>
                <a:gd name="T60" fmla="*/ 2147483646 w 141"/>
                <a:gd name="T61" fmla="*/ 2147483646 h 173"/>
                <a:gd name="T62" fmla="*/ 2147483646 w 141"/>
                <a:gd name="T63" fmla="*/ 2147483646 h 173"/>
                <a:gd name="T64" fmla="*/ 2147483646 w 141"/>
                <a:gd name="T65" fmla="*/ 2147483646 h 173"/>
                <a:gd name="T66" fmla="*/ 2147483646 w 141"/>
                <a:gd name="T67" fmla="*/ 2147483646 h 173"/>
                <a:gd name="T68" fmla="*/ 2147483646 w 141"/>
                <a:gd name="T69" fmla="*/ 2147483646 h 173"/>
                <a:gd name="T70" fmla="*/ 2147483646 w 141"/>
                <a:gd name="T71" fmla="*/ 2147483646 h 173"/>
                <a:gd name="T72" fmla="*/ 2147483646 w 141"/>
                <a:gd name="T73" fmla="*/ 2147483646 h 173"/>
                <a:gd name="T74" fmla="*/ 2147483646 w 141"/>
                <a:gd name="T75" fmla="*/ 2147483646 h 173"/>
                <a:gd name="T76" fmla="*/ 2147483646 w 141"/>
                <a:gd name="T77" fmla="*/ 2147483646 h 173"/>
                <a:gd name="T78" fmla="*/ 2147483646 w 141"/>
                <a:gd name="T79" fmla="*/ 2147483646 h 173"/>
                <a:gd name="T80" fmla="*/ 2147483646 w 141"/>
                <a:gd name="T81" fmla="*/ 2147483646 h 173"/>
                <a:gd name="T82" fmla="*/ 2147483646 w 141"/>
                <a:gd name="T83" fmla="*/ 2147483646 h 173"/>
                <a:gd name="T84" fmla="*/ 2147483646 w 141"/>
                <a:gd name="T85" fmla="*/ 2147483646 h 173"/>
                <a:gd name="T86" fmla="*/ 2147483646 w 141"/>
                <a:gd name="T87" fmla="*/ 2147483646 h 173"/>
                <a:gd name="T88" fmla="*/ 2147483646 w 141"/>
                <a:gd name="T89" fmla="*/ 2147483646 h 173"/>
                <a:gd name="T90" fmla="*/ 2147483646 w 141"/>
                <a:gd name="T91" fmla="*/ 2147483646 h 173"/>
                <a:gd name="T92" fmla="*/ 2147483646 w 141"/>
                <a:gd name="T93" fmla="*/ 2147483646 h 173"/>
                <a:gd name="T94" fmla="*/ 2147483646 w 141"/>
                <a:gd name="T95" fmla="*/ 2147483646 h 173"/>
                <a:gd name="T96" fmla="*/ 2147483646 w 141"/>
                <a:gd name="T97" fmla="*/ 2147483646 h 173"/>
                <a:gd name="T98" fmla="*/ 2147483646 w 141"/>
                <a:gd name="T99" fmla="*/ 2147483646 h 173"/>
                <a:gd name="T100" fmla="*/ 2147483646 w 141"/>
                <a:gd name="T101" fmla="*/ 2147483646 h 173"/>
                <a:gd name="T102" fmla="*/ 2147483646 w 141"/>
                <a:gd name="T103" fmla="*/ 2147483646 h 173"/>
                <a:gd name="T104" fmla="*/ 2147483646 w 141"/>
                <a:gd name="T105" fmla="*/ 2147483646 h 173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4743450" y="3876675"/>
              <a:ext cx="392113" cy="450850"/>
            </a:xfrm>
            <a:custGeom>
              <a:avLst/>
              <a:gdLst>
                <a:gd name="T0" fmla="*/ 2147483646 w 122"/>
                <a:gd name="T1" fmla="*/ 2147483646 h 140"/>
                <a:gd name="T2" fmla="*/ 2147483646 w 122"/>
                <a:gd name="T3" fmla="*/ 2147483646 h 140"/>
                <a:gd name="T4" fmla="*/ 2147483646 w 122"/>
                <a:gd name="T5" fmla="*/ 2147483646 h 140"/>
                <a:gd name="T6" fmla="*/ 2147483646 w 122"/>
                <a:gd name="T7" fmla="*/ 2147483646 h 140"/>
                <a:gd name="T8" fmla="*/ 2147483646 w 122"/>
                <a:gd name="T9" fmla="*/ 2147483646 h 140"/>
                <a:gd name="T10" fmla="*/ 2147483646 w 122"/>
                <a:gd name="T11" fmla="*/ 2147483646 h 140"/>
                <a:gd name="T12" fmla="*/ 2147483646 w 122"/>
                <a:gd name="T13" fmla="*/ 2147483646 h 140"/>
                <a:gd name="T14" fmla="*/ 2147483646 w 122"/>
                <a:gd name="T15" fmla="*/ 2147483646 h 140"/>
                <a:gd name="T16" fmla="*/ 2147483646 w 122"/>
                <a:gd name="T17" fmla="*/ 2147483646 h 140"/>
                <a:gd name="T18" fmla="*/ 2147483646 w 122"/>
                <a:gd name="T19" fmla="*/ 2147483646 h 140"/>
                <a:gd name="T20" fmla="*/ 2147483646 w 122"/>
                <a:gd name="T21" fmla="*/ 2147483646 h 140"/>
                <a:gd name="T22" fmla="*/ 2147483646 w 122"/>
                <a:gd name="T23" fmla="*/ 2147483646 h 140"/>
                <a:gd name="T24" fmla="*/ 2147483646 w 122"/>
                <a:gd name="T25" fmla="*/ 2147483646 h 140"/>
                <a:gd name="T26" fmla="*/ 2147483646 w 122"/>
                <a:gd name="T27" fmla="*/ 2147483646 h 140"/>
                <a:gd name="T28" fmla="*/ 2147483646 w 122"/>
                <a:gd name="T29" fmla="*/ 2147483646 h 140"/>
                <a:gd name="T30" fmla="*/ 2147483646 w 122"/>
                <a:gd name="T31" fmla="*/ 2147483646 h 140"/>
                <a:gd name="T32" fmla="*/ 2147483646 w 122"/>
                <a:gd name="T33" fmla="*/ 2147483646 h 140"/>
                <a:gd name="T34" fmla="*/ 2147483646 w 122"/>
                <a:gd name="T35" fmla="*/ 2147483646 h 140"/>
                <a:gd name="T36" fmla="*/ 2147483646 w 122"/>
                <a:gd name="T37" fmla="*/ 2147483646 h 140"/>
                <a:gd name="T38" fmla="*/ 2147483646 w 122"/>
                <a:gd name="T39" fmla="*/ 2147483646 h 140"/>
                <a:gd name="T40" fmla="*/ 2147483646 w 122"/>
                <a:gd name="T41" fmla="*/ 2147483646 h 140"/>
                <a:gd name="T42" fmla="*/ 2147483646 w 122"/>
                <a:gd name="T43" fmla="*/ 2147483646 h 140"/>
                <a:gd name="T44" fmla="*/ 2147483646 w 122"/>
                <a:gd name="T45" fmla="*/ 2147483646 h 140"/>
                <a:gd name="T46" fmla="*/ 2147483646 w 122"/>
                <a:gd name="T47" fmla="*/ 2147483646 h 140"/>
                <a:gd name="T48" fmla="*/ 2147483646 w 122"/>
                <a:gd name="T49" fmla="*/ 2147483646 h 140"/>
                <a:gd name="T50" fmla="*/ 2147483646 w 122"/>
                <a:gd name="T51" fmla="*/ 2147483646 h 140"/>
                <a:gd name="T52" fmla="*/ 2147483646 w 122"/>
                <a:gd name="T53" fmla="*/ 2147483646 h 140"/>
                <a:gd name="T54" fmla="*/ 2147483646 w 122"/>
                <a:gd name="T55" fmla="*/ 2147483646 h 140"/>
                <a:gd name="T56" fmla="*/ 2147483646 w 122"/>
                <a:gd name="T57" fmla="*/ 2147483646 h 140"/>
                <a:gd name="T58" fmla="*/ 2147483646 w 122"/>
                <a:gd name="T59" fmla="*/ 2147483646 h 140"/>
                <a:gd name="T60" fmla="*/ 2147483646 w 122"/>
                <a:gd name="T61" fmla="*/ 2147483646 h 140"/>
                <a:gd name="T62" fmla="*/ 2147483646 w 122"/>
                <a:gd name="T63" fmla="*/ 2147483646 h 140"/>
                <a:gd name="T64" fmla="*/ 2147483646 w 122"/>
                <a:gd name="T65" fmla="*/ 2147483646 h 140"/>
                <a:gd name="T66" fmla="*/ 2147483646 w 122"/>
                <a:gd name="T67" fmla="*/ 2147483646 h 140"/>
                <a:gd name="T68" fmla="*/ 2147483646 w 122"/>
                <a:gd name="T69" fmla="*/ 2147483646 h 140"/>
                <a:gd name="T70" fmla="*/ 2147483646 w 122"/>
                <a:gd name="T71" fmla="*/ 2147483646 h 140"/>
                <a:gd name="T72" fmla="*/ 2147483646 w 122"/>
                <a:gd name="T73" fmla="*/ 2147483646 h 140"/>
                <a:gd name="T74" fmla="*/ 2147483646 w 122"/>
                <a:gd name="T75" fmla="*/ 2147483646 h 140"/>
                <a:gd name="T76" fmla="*/ 2147483646 w 122"/>
                <a:gd name="T77" fmla="*/ 2147483646 h 140"/>
                <a:gd name="T78" fmla="*/ 2147483646 w 122"/>
                <a:gd name="T79" fmla="*/ 2147483646 h 140"/>
                <a:gd name="T80" fmla="*/ 2147483646 w 122"/>
                <a:gd name="T81" fmla="*/ 2147483646 h 140"/>
                <a:gd name="T82" fmla="*/ 2147483646 w 122"/>
                <a:gd name="T83" fmla="*/ 2147483646 h 140"/>
                <a:gd name="T84" fmla="*/ 2147483646 w 122"/>
                <a:gd name="T85" fmla="*/ 2147483646 h 140"/>
                <a:gd name="T86" fmla="*/ 2147483646 w 122"/>
                <a:gd name="T87" fmla="*/ 2147483646 h 140"/>
                <a:gd name="T88" fmla="*/ 2147483646 w 122"/>
                <a:gd name="T89" fmla="*/ 2147483646 h 140"/>
                <a:gd name="T90" fmla="*/ 2147483646 w 122"/>
                <a:gd name="T91" fmla="*/ 2147483646 h 140"/>
                <a:gd name="T92" fmla="*/ 2147483646 w 122"/>
                <a:gd name="T93" fmla="*/ 0 h 14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4367213" y="3489325"/>
              <a:ext cx="492125" cy="598488"/>
            </a:xfrm>
            <a:custGeom>
              <a:avLst/>
              <a:gdLst>
                <a:gd name="T0" fmla="*/ 2147483646 w 153"/>
                <a:gd name="T1" fmla="*/ 2147483646 h 187"/>
                <a:gd name="T2" fmla="*/ 2147483646 w 153"/>
                <a:gd name="T3" fmla="*/ 2147483646 h 187"/>
                <a:gd name="T4" fmla="*/ 2147483646 w 153"/>
                <a:gd name="T5" fmla="*/ 2147483646 h 187"/>
                <a:gd name="T6" fmla="*/ 2147483646 w 153"/>
                <a:gd name="T7" fmla="*/ 0 h 187"/>
                <a:gd name="T8" fmla="*/ 2147483646 w 153"/>
                <a:gd name="T9" fmla="*/ 2147483646 h 187"/>
                <a:gd name="T10" fmla="*/ 2147483646 w 153"/>
                <a:gd name="T11" fmla="*/ 2147483646 h 187"/>
                <a:gd name="T12" fmla="*/ 2147483646 w 153"/>
                <a:gd name="T13" fmla="*/ 2147483646 h 187"/>
                <a:gd name="T14" fmla="*/ 2147483646 w 153"/>
                <a:gd name="T15" fmla="*/ 2147483646 h 187"/>
                <a:gd name="T16" fmla="*/ 2147483646 w 153"/>
                <a:gd name="T17" fmla="*/ 2147483646 h 187"/>
                <a:gd name="T18" fmla="*/ 2147483646 w 153"/>
                <a:gd name="T19" fmla="*/ 2147483646 h 187"/>
                <a:gd name="T20" fmla="*/ 2147483646 w 153"/>
                <a:gd name="T21" fmla="*/ 2147483646 h 187"/>
                <a:gd name="T22" fmla="*/ 2147483646 w 153"/>
                <a:gd name="T23" fmla="*/ 2147483646 h 187"/>
                <a:gd name="T24" fmla="*/ 2147483646 w 153"/>
                <a:gd name="T25" fmla="*/ 2147483646 h 187"/>
                <a:gd name="T26" fmla="*/ 2147483646 w 153"/>
                <a:gd name="T27" fmla="*/ 2147483646 h 187"/>
                <a:gd name="T28" fmla="*/ 2147483646 w 153"/>
                <a:gd name="T29" fmla="*/ 2147483646 h 187"/>
                <a:gd name="T30" fmla="*/ 2147483646 w 153"/>
                <a:gd name="T31" fmla="*/ 2147483646 h 187"/>
                <a:gd name="T32" fmla="*/ 2147483646 w 153"/>
                <a:gd name="T33" fmla="*/ 2147483646 h 187"/>
                <a:gd name="T34" fmla="*/ 2147483646 w 153"/>
                <a:gd name="T35" fmla="*/ 2147483646 h 187"/>
                <a:gd name="T36" fmla="*/ 2147483646 w 153"/>
                <a:gd name="T37" fmla="*/ 2147483646 h 187"/>
                <a:gd name="T38" fmla="*/ 2147483646 w 153"/>
                <a:gd name="T39" fmla="*/ 2147483646 h 187"/>
                <a:gd name="T40" fmla="*/ 2147483646 w 153"/>
                <a:gd name="T41" fmla="*/ 2147483646 h 187"/>
                <a:gd name="T42" fmla="*/ 2147483646 w 153"/>
                <a:gd name="T43" fmla="*/ 2147483646 h 187"/>
                <a:gd name="T44" fmla="*/ 2147483646 w 153"/>
                <a:gd name="T45" fmla="*/ 2147483646 h 187"/>
                <a:gd name="T46" fmla="*/ 2147483646 w 153"/>
                <a:gd name="T47" fmla="*/ 2147483646 h 187"/>
                <a:gd name="T48" fmla="*/ 2147483646 w 153"/>
                <a:gd name="T49" fmla="*/ 2147483646 h 187"/>
                <a:gd name="T50" fmla="*/ 2147483646 w 153"/>
                <a:gd name="T51" fmla="*/ 2147483646 h 187"/>
                <a:gd name="T52" fmla="*/ 2147483646 w 153"/>
                <a:gd name="T53" fmla="*/ 2147483646 h 187"/>
                <a:gd name="T54" fmla="*/ 2147483646 w 153"/>
                <a:gd name="T55" fmla="*/ 2147483646 h 187"/>
                <a:gd name="T56" fmla="*/ 2147483646 w 153"/>
                <a:gd name="T57" fmla="*/ 2147483646 h 187"/>
                <a:gd name="T58" fmla="*/ 2147483646 w 153"/>
                <a:gd name="T59" fmla="*/ 2147483646 h 187"/>
                <a:gd name="T60" fmla="*/ 2147483646 w 153"/>
                <a:gd name="T61" fmla="*/ 2147483646 h 187"/>
                <a:gd name="T62" fmla="*/ 2147483646 w 153"/>
                <a:gd name="T63" fmla="*/ 2147483646 h 187"/>
                <a:gd name="T64" fmla="*/ 2147483646 w 153"/>
                <a:gd name="T65" fmla="*/ 2147483646 h 187"/>
                <a:gd name="T66" fmla="*/ 2147483646 w 153"/>
                <a:gd name="T67" fmla="*/ 2147483646 h 187"/>
                <a:gd name="T68" fmla="*/ 2147483646 w 153"/>
                <a:gd name="T69" fmla="*/ 2147483646 h 187"/>
                <a:gd name="T70" fmla="*/ 2147483646 w 153"/>
                <a:gd name="T71" fmla="*/ 2147483646 h 187"/>
                <a:gd name="T72" fmla="*/ 2147483646 w 153"/>
                <a:gd name="T73" fmla="*/ 2147483646 h 187"/>
                <a:gd name="T74" fmla="*/ 2147483646 w 153"/>
                <a:gd name="T75" fmla="*/ 2147483646 h 187"/>
                <a:gd name="T76" fmla="*/ 2147483646 w 153"/>
                <a:gd name="T77" fmla="*/ 2147483646 h 187"/>
                <a:gd name="T78" fmla="*/ 2147483646 w 153"/>
                <a:gd name="T79" fmla="*/ 2147483646 h 187"/>
                <a:gd name="T80" fmla="*/ 2147483646 w 153"/>
                <a:gd name="T81" fmla="*/ 2147483646 h 187"/>
                <a:gd name="T82" fmla="*/ 2147483646 w 153"/>
                <a:gd name="T83" fmla="*/ 2147483646 h 187"/>
                <a:gd name="T84" fmla="*/ 2147483646 w 153"/>
                <a:gd name="T85" fmla="*/ 2147483646 h 187"/>
                <a:gd name="T86" fmla="*/ 2147483646 w 153"/>
                <a:gd name="T87" fmla="*/ 2147483646 h 187"/>
                <a:gd name="T88" fmla="*/ 2147483646 w 153"/>
                <a:gd name="T89" fmla="*/ 2147483646 h 187"/>
                <a:gd name="T90" fmla="*/ 2147483646 w 153"/>
                <a:gd name="T91" fmla="*/ 2147483646 h 187"/>
                <a:gd name="T92" fmla="*/ 2147483646 w 153"/>
                <a:gd name="T93" fmla="*/ 2147483646 h 187"/>
                <a:gd name="T94" fmla="*/ 2147483646 w 153"/>
                <a:gd name="T95" fmla="*/ 2147483646 h 187"/>
                <a:gd name="T96" fmla="*/ 2147483646 w 153"/>
                <a:gd name="T97" fmla="*/ 2147483646 h 187"/>
                <a:gd name="T98" fmla="*/ 2147483646 w 153"/>
                <a:gd name="T99" fmla="*/ 2147483646 h 187"/>
                <a:gd name="T100" fmla="*/ 2147483646 w 153"/>
                <a:gd name="T101" fmla="*/ 2147483646 h 187"/>
                <a:gd name="T102" fmla="*/ 2147483646 w 153"/>
                <a:gd name="T103" fmla="*/ 2147483646 h 18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4460875" y="2794000"/>
              <a:ext cx="131763" cy="187325"/>
            </a:xfrm>
            <a:custGeom>
              <a:avLst/>
              <a:gdLst>
                <a:gd name="T0" fmla="*/ 2147483646 w 41"/>
                <a:gd name="T1" fmla="*/ 2147483646 h 58"/>
                <a:gd name="T2" fmla="*/ 2147483646 w 41"/>
                <a:gd name="T3" fmla="*/ 0 h 58"/>
                <a:gd name="T4" fmla="*/ 2147483646 w 41"/>
                <a:gd name="T5" fmla="*/ 2147483646 h 58"/>
                <a:gd name="T6" fmla="*/ 2147483646 w 41"/>
                <a:gd name="T7" fmla="*/ 2147483646 h 58"/>
                <a:gd name="T8" fmla="*/ 2147483646 w 41"/>
                <a:gd name="T9" fmla="*/ 2147483646 h 58"/>
                <a:gd name="T10" fmla="*/ 2147483646 w 41"/>
                <a:gd name="T11" fmla="*/ 2147483646 h 58"/>
                <a:gd name="T12" fmla="*/ 2147483646 w 41"/>
                <a:gd name="T13" fmla="*/ 2147483646 h 58"/>
                <a:gd name="T14" fmla="*/ 2147483646 w 41"/>
                <a:gd name="T15" fmla="*/ 2147483646 h 58"/>
                <a:gd name="T16" fmla="*/ 2147483646 w 41"/>
                <a:gd name="T17" fmla="*/ 2147483646 h 58"/>
                <a:gd name="T18" fmla="*/ 2147483646 w 41"/>
                <a:gd name="T19" fmla="*/ 2147483646 h 58"/>
                <a:gd name="T20" fmla="*/ 2147483646 w 41"/>
                <a:gd name="T21" fmla="*/ 2147483646 h 58"/>
                <a:gd name="T22" fmla="*/ 2147483646 w 41"/>
                <a:gd name="T23" fmla="*/ 2147483646 h 58"/>
                <a:gd name="T24" fmla="*/ 2147483646 w 41"/>
                <a:gd name="T25" fmla="*/ 2147483646 h 58"/>
                <a:gd name="T26" fmla="*/ 2147483646 w 41"/>
                <a:gd name="T27" fmla="*/ 2147483646 h 58"/>
                <a:gd name="T28" fmla="*/ 2147483646 w 41"/>
                <a:gd name="T29" fmla="*/ 2147483646 h 58"/>
                <a:gd name="T30" fmla="*/ 2147483646 w 41"/>
                <a:gd name="T31" fmla="*/ 2147483646 h 58"/>
                <a:gd name="T32" fmla="*/ 2147483646 w 41"/>
                <a:gd name="T33" fmla="*/ 2147483646 h 58"/>
                <a:gd name="T34" fmla="*/ 2147483646 w 41"/>
                <a:gd name="T35" fmla="*/ 2147483646 h 58"/>
                <a:gd name="T36" fmla="*/ 2147483646 w 41"/>
                <a:gd name="T37" fmla="*/ 2147483646 h 58"/>
                <a:gd name="T38" fmla="*/ 2147483646 w 41"/>
                <a:gd name="T39" fmla="*/ 2147483646 h 58"/>
                <a:gd name="T40" fmla="*/ 2147483646 w 41"/>
                <a:gd name="T41" fmla="*/ 2147483646 h 58"/>
                <a:gd name="T42" fmla="*/ 2147483646 w 41"/>
                <a:gd name="T43" fmla="*/ 2147483646 h 58"/>
                <a:gd name="T44" fmla="*/ 2147483646 w 41"/>
                <a:gd name="T45" fmla="*/ 2147483646 h 58"/>
                <a:gd name="T46" fmla="*/ 2147483646 w 41"/>
                <a:gd name="T47" fmla="*/ 2147483646 h 58"/>
                <a:gd name="T48" fmla="*/ 2147483646 w 41"/>
                <a:gd name="T49" fmla="*/ 2147483646 h 58"/>
                <a:gd name="T50" fmla="*/ 2147483646 w 41"/>
                <a:gd name="T51" fmla="*/ 2147483646 h 58"/>
                <a:gd name="T52" fmla="*/ 2147483646 w 41"/>
                <a:gd name="T53" fmla="*/ 2147483646 h 58"/>
                <a:gd name="T54" fmla="*/ 2147483646 w 41"/>
                <a:gd name="T55" fmla="*/ 2147483646 h 58"/>
                <a:gd name="T56" fmla="*/ 2147483646 w 41"/>
                <a:gd name="T57" fmla="*/ 2147483646 h 5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4335463" y="2711450"/>
              <a:ext cx="171450" cy="182563"/>
            </a:xfrm>
            <a:custGeom>
              <a:avLst/>
              <a:gdLst>
                <a:gd name="T0" fmla="*/ 2147483646 w 53"/>
                <a:gd name="T1" fmla="*/ 2147483646 h 57"/>
                <a:gd name="T2" fmla="*/ 2147483646 w 53"/>
                <a:gd name="T3" fmla="*/ 2147483646 h 57"/>
                <a:gd name="T4" fmla="*/ 2147483646 w 53"/>
                <a:gd name="T5" fmla="*/ 2147483646 h 57"/>
                <a:gd name="T6" fmla="*/ 2147483646 w 53"/>
                <a:gd name="T7" fmla="*/ 2147483646 h 57"/>
                <a:gd name="T8" fmla="*/ 2147483646 w 53"/>
                <a:gd name="T9" fmla="*/ 2147483646 h 57"/>
                <a:gd name="T10" fmla="*/ 2147483646 w 53"/>
                <a:gd name="T11" fmla="*/ 2147483646 h 57"/>
                <a:gd name="T12" fmla="*/ 2147483646 w 53"/>
                <a:gd name="T13" fmla="*/ 2147483646 h 57"/>
                <a:gd name="T14" fmla="*/ 2147483646 w 53"/>
                <a:gd name="T15" fmla="*/ 2147483646 h 57"/>
                <a:gd name="T16" fmla="*/ 2147483646 w 53"/>
                <a:gd name="T17" fmla="*/ 2147483646 h 57"/>
                <a:gd name="T18" fmla="*/ 2147483646 w 53"/>
                <a:gd name="T19" fmla="*/ 2147483646 h 57"/>
                <a:gd name="T20" fmla="*/ 2147483646 w 53"/>
                <a:gd name="T21" fmla="*/ 2147483646 h 57"/>
                <a:gd name="T22" fmla="*/ 2147483646 w 53"/>
                <a:gd name="T23" fmla="*/ 2147483646 h 57"/>
                <a:gd name="T24" fmla="*/ 2147483646 w 53"/>
                <a:gd name="T25" fmla="*/ 2147483646 h 57"/>
                <a:gd name="T26" fmla="*/ 0 w 53"/>
                <a:gd name="T27" fmla="*/ 2147483646 h 57"/>
                <a:gd name="T28" fmla="*/ 2147483646 w 53"/>
                <a:gd name="T29" fmla="*/ 2147483646 h 57"/>
                <a:gd name="T30" fmla="*/ 2147483646 w 53"/>
                <a:gd name="T31" fmla="*/ 2147483646 h 57"/>
                <a:gd name="T32" fmla="*/ 2147483646 w 53"/>
                <a:gd name="T33" fmla="*/ 2147483646 h 57"/>
                <a:gd name="T34" fmla="*/ 2147483646 w 53"/>
                <a:gd name="T35" fmla="*/ 2147483646 h 57"/>
                <a:gd name="T36" fmla="*/ 2147483646 w 53"/>
                <a:gd name="T37" fmla="*/ 2147483646 h 57"/>
                <a:gd name="T38" fmla="*/ 2147483646 w 53"/>
                <a:gd name="T39" fmla="*/ 2147483646 h 57"/>
                <a:gd name="T40" fmla="*/ 2147483646 w 53"/>
                <a:gd name="T41" fmla="*/ 2147483646 h 57"/>
                <a:gd name="T42" fmla="*/ 2147483646 w 53"/>
                <a:gd name="T43" fmla="*/ 2147483646 h 57"/>
                <a:gd name="T44" fmla="*/ 2147483646 w 53"/>
                <a:gd name="T45" fmla="*/ 2147483646 h 57"/>
                <a:gd name="T46" fmla="*/ 2147483646 w 53"/>
                <a:gd name="T47" fmla="*/ 2147483646 h 57"/>
                <a:gd name="T48" fmla="*/ 2147483646 w 53"/>
                <a:gd name="T49" fmla="*/ 2147483646 h 57"/>
                <a:gd name="T50" fmla="*/ 2147483646 w 53"/>
                <a:gd name="T51" fmla="*/ 2147483646 h 57"/>
                <a:gd name="T52" fmla="*/ 2147483646 w 53"/>
                <a:gd name="T53" fmla="*/ 2147483646 h 57"/>
                <a:gd name="T54" fmla="*/ 2147483646 w 53"/>
                <a:gd name="T55" fmla="*/ 2147483646 h 57"/>
                <a:gd name="T56" fmla="*/ 2147483646 w 53"/>
                <a:gd name="T57" fmla="*/ 2147483646 h 57"/>
                <a:gd name="T58" fmla="*/ 2147483646 w 53"/>
                <a:gd name="T59" fmla="*/ 2147483646 h 57"/>
                <a:gd name="T60" fmla="*/ 2147483646 w 53"/>
                <a:gd name="T61" fmla="*/ 2147483646 h 57"/>
                <a:gd name="T62" fmla="*/ 2147483646 w 53"/>
                <a:gd name="T63" fmla="*/ 2147483646 h 57"/>
                <a:gd name="T64" fmla="*/ 2147483646 w 53"/>
                <a:gd name="T65" fmla="*/ 2147483646 h 57"/>
                <a:gd name="T66" fmla="*/ 2147483646 w 53"/>
                <a:gd name="T67" fmla="*/ 2147483646 h 57"/>
                <a:gd name="T68" fmla="*/ 2147483646 w 53"/>
                <a:gd name="T69" fmla="*/ 2147483646 h 57"/>
                <a:gd name="T70" fmla="*/ 2147483646 w 53"/>
                <a:gd name="T71" fmla="*/ 2147483646 h 57"/>
                <a:gd name="T72" fmla="*/ 2147483646 w 53"/>
                <a:gd name="T73" fmla="*/ 2147483646 h 57"/>
                <a:gd name="T74" fmla="*/ 2147483646 w 53"/>
                <a:gd name="T75" fmla="*/ 2147483646 h 57"/>
                <a:gd name="T76" fmla="*/ 2147483646 w 53"/>
                <a:gd name="T77" fmla="*/ 2147483646 h 57"/>
                <a:gd name="T78" fmla="*/ 2147483646 w 53"/>
                <a:gd name="T79" fmla="*/ 2147483646 h 5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4624388" y="2347913"/>
              <a:ext cx="603250" cy="574675"/>
            </a:xfrm>
            <a:custGeom>
              <a:avLst/>
              <a:gdLst>
                <a:gd name="T0" fmla="*/ 2147483646 w 188"/>
                <a:gd name="T1" fmla="*/ 2147483646 h 179"/>
                <a:gd name="T2" fmla="*/ 2147483646 w 188"/>
                <a:gd name="T3" fmla="*/ 2147483646 h 179"/>
                <a:gd name="T4" fmla="*/ 2147483646 w 188"/>
                <a:gd name="T5" fmla="*/ 2147483646 h 179"/>
                <a:gd name="T6" fmla="*/ 2147483646 w 188"/>
                <a:gd name="T7" fmla="*/ 2147483646 h 179"/>
                <a:gd name="T8" fmla="*/ 2147483646 w 188"/>
                <a:gd name="T9" fmla="*/ 2147483646 h 179"/>
                <a:gd name="T10" fmla="*/ 2147483646 w 188"/>
                <a:gd name="T11" fmla="*/ 2147483646 h 179"/>
                <a:gd name="T12" fmla="*/ 2147483646 w 188"/>
                <a:gd name="T13" fmla="*/ 2147483646 h 179"/>
                <a:gd name="T14" fmla="*/ 2147483646 w 188"/>
                <a:gd name="T15" fmla="*/ 2147483646 h 179"/>
                <a:gd name="T16" fmla="*/ 2147483646 w 188"/>
                <a:gd name="T17" fmla="*/ 2147483646 h 179"/>
                <a:gd name="T18" fmla="*/ 2147483646 w 188"/>
                <a:gd name="T19" fmla="*/ 2147483646 h 179"/>
                <a:gd name="T20" fmla="*/ 0 w 188"/>
                <a:gd name="T21" fmla="*/ 2147483646 h 179"/>
                <a:gd name="T22" fmla="*/ 2147483646 w 188"/>
                <a:gd name="T23" fmla="*/ 2147483646 h 179"/>
                <a:gd name="T24" fmla="*/ 2147483646 w 188"/>
                <a:gd name="T25" fmla="*/ 2147483646 h 179"/>
                <a:gd name="T26" fmla="*/ 2147483646 w 188"/>
                <a:gd name="T27" fmla="*/ 2147483646 h 179"/>
                <a:gd name="T28" fmla="*/ 2147483646 w 188"/>
                <a:gd name="T29" fmla="*/ 2147483646 h 179"/>
                <a:gd name="T30" fmla="*/ 2147483646 w 188"/>
                <a:gd name="T31" fmla="*/ 2147483646 h 179"/>
                <a:gd name="T32" fmla="*/ 2147483646 w 188"/>
                <a:gd name="T33" fmla="*/ 2147483646 h 179"/>
                <a:gd name="T34" fmla="*/ 2147483646 w 188"/>
                <a:gd name="T35" fmla="*/ 2147483646 h 179"/>
                <a:gd name="T36" fmla="*/ 2147483646 w 188"/>
                <a:gd name="T37" fmla="*/ 2147483646 h 179"/>
                <a:gd name="T38" fmla="*/ 2147483646 w 188"/>
                <a:gd name="T39" fmla="*/ 2147483646 h 179"/>
                <a:gd name="T40" fmla="*/ 2147483646 w 188"/>
                <a:gd name="T41" fmla="*/ 2147483646 h 179"/>
                <a:gd name="T42" fmla="*/ 2147483646 w 188"/>
                <a:gd name="T43" fmla="*/ 2147483646 h 179"/>
                <a:gd name="T44" fmla="*/ 2147483646 w 188"/>
                <a:gd name="T45" fmla="*/ 2147483646 h 179"/>
                <a:gd name="T46" fmla="*/ 2147483646 w 188"/>
                <a:gd name="T47" fmla="*/ 2147483646 h 179"/>
                <a:gd name="T48" fmla="*/ 2147483646 w 188"/>
                <a:gd name="T49" fmla="*/ 2147483646 h 179"/>
                <a:gd name="T50" fmla="*/ 2147483646 w 188"/>
                <a:gd name="T51" fmla="*/ 2147483646 h 179"/>
                <a:gd name="T52" fmla="*/ 2147483646 w 188"/>
                <a:gd name="T53" fmla="*/ 2147483646 h 179"/>
                <a:gd name="T54" fmla="*/ 2147483646 w 188"/>
                <a:gd name="T55" fmla="*/ 2147483646 h 179"/>
                <a:gd name="T56" fmla="*/ 2147483646 w 188"/>
                <a:gd name="T57" fmla="*/ 2147483646 h 179"/>
                <a:gd name="T58" fmla="*/ 2147483646 w 188"/>
                <a:gd name="T59" fmla="*/ 2147483646 h 179"/>
                <a:gd name="T60" fmla="*/ 2147483646 w 188"/>
                <a:gd name="T61" fmla="*/ 2147483646 h 179"/>
                <a:gd name="T62" fmla="*/ 2147483646 w 188"/>
                <a:gd name="T63" fmla="*/ 2147483646 h 179"/>
                <a:gd name="T64" fmla="*/ 2147483646 w 188"/>
                <a:gd name="T65" fmla="*/ 2147483646 h 179"/>
                <a:gd name="T66" fmla="*/ 2147483646 w 188"/>
                <a:gd name="T67" fmla="*/ 2147483646 h 179"/>
                <a:gd name="T68" fmla="*/ 2147483646 w 188"/>
                <a:gd name="T69" fmla="*/ 2147483646 h 179"/>
                <a:gd name="T70" fmla="*/ 2147483646 w 188"/>
                <a:gd name="T71" fmla="*/ 2147483646 h 179"/>
                <a:gd name="T72" fmla="*/ 2147483646 w 188"/>
                <a:gd name="T73" fmla="*/ 2147483646 h 179"/>
                <a:gd name="T74" fmla="*/ 2147483646 w 188"/>
                <a:gd name="T75" fmla="*/ 2147483646 h 179"/>
                <a:gd name="T76" fmla="*/ 2147483646 w 188"/>
                <a:gd name="T77" fmla="*/ 2147483646 h 179"/>
                <a:gd name="T78" fmla="*/ 2147483646 w 188"/>
                <a:gd name="T79" fmla="*/ 2147483646 h 179"/>
                <a:gd name="T80" fmla="*/ 2147483646 w 188"/>
                <a:gd name="T81" fmla="*/ 2147483646 h 179"/>
                <a:gd name="T82" fmla="*/ 2147483646 w 188"/>
                <a:gd name="T83" fmla="*/ 2147483646 h 179"/>
                <a:gd name="T84" fmla="*/ 2147483646 w 188"/>
                <a:gd name="T85" fmla="*/ 2147483646 h 179"/>
                <a:gd name="T86" fmla="*/ 2147483646 w 188"/>
                <a:gd name="T87" fmla="*/ 2147483646 h 179"/>
                <a:gd name="T88" fmla="*/ 2147483646 w 188"/>
                <a:gd name="T89" fmla="*/ 2147483646 h 179"/>
                <a:gd name="T90" fmla="*/ 2147483646 w 188"/>
                <a:gd name="T91" fmla="*/ 2147483646 h 179"/>
                <a:gd name="T92" fmla="*/ 2147483646 w 188"/>
                <a:gd name="T93" fmla="*/ 2147483646 h 179"/>
                <a:gd name="T94" fmla="*/ 2147483646 w 188"/>
                <a:gd name="T95" fmla="*/ 2147483646 h 179"/>
                <a:gd name="T96" fmla="*/ 2147483646 w 188"/>
                <a:gd name="T97" fmla="*/ 2147483646 h 179"/>
                <a:gd name="T98" fmla="*/ 2147483646 w 188"/>
                <a:gd name="T99" fmla="*/ 2147483646 h 17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4759325" y="2001838"/>
              <a:ext cx="860425" cy="584200"/>
            </a:xfrm>
            <a:custGeom>
              <a:avLst/>
              <a:gdLst>
                <a:gd name="T0" fmla="*/ 2147483646 w 268"/>
                <a:gd name="T1" fmla="*/ 2147483646 h 182"/>
                <a:gd name="T2" fmla="*/ 2147483646 w 268"/>
                <a:gd name="T3" fmla="*/ 2147483646 h 182"/>
                <a:gd name="T4" fmla="*/ 2147483646 w 268"/>
                <a:gd name="T5" fmla="*/ 2147483646 h 182"/>
                <a:gd name="T6" fmla="*/ 2147483646 w 268"/>
                <a:gd name="T7" fmla="*/ 2147483646 h 182"/>
                <a:gd name="T8" fmla="*/ 2147483646 w 268"/>
                <a:gd name="T9" fmla="*/ 2147483646 h 182"/>
                <a:gd name="T10" fmla="*/ 2147483646 w 268"/>
                <a:gd name="T11" fmla="*/ 2147483646 h 182"/>
                <a:gd name="T12" fmla="*/ 0 w 268"/>
                <a:gd name="T13" fmla="*/ 2147483646 h 182"/>
                <a:gd name="T14" fmla="*/ 2147483646 w 268"/>
                <a:gd name="T15" fmla="*/ 2147483646 h 182"/>
                <a:gd name="T16" fmla="*/ 2147483646 w 268"/>
                <a:gd name="T17" fmla="*/ 2147483646 h 182"/>
                <a:gd name="T18" fmla="*/ 2147483646 w 268"/>
                <a:gd name="T19" fmla="*/ 2147483646 h 182"/>
                <a:gd name="T20" fmla="*/ 2147483646 w 268"/>
                <a:gd name="T21" fmla="*/ 2147483646 h 182"/>
                <a:gd name="T22" fmla="*/ 2147483646 w 268"/>
                <a:gd name="T23" fmla="*/ 2147483646 h 182"/>
                <a:gd name="T24" fmla="*/ 2147483646 w 268"/>
                <a:gd name="T25" fmla="*/ 2147483646 h 182"/>
                <a:gd name="T26" fmla="*/ 2147483646 w 268"/>
                <a:gd name="T27" fmla="*/ 2147483646 h 182"/>
                <a:gd name="T28" fmla="*/ 2147483646 w 268"/>
                <a:gd name="T29" fmla="*/ 2147483646 h 182"/>
                <a:gd name="T30" fmla="*/ 2147483646 w 268"/>
                <a:gd name="T31" fmla="*/ 2147483646 h 182"/>
                <a:gd name="T32" fmla="*/ 2147483646 w 268"/>
                <a:gd name="T33" fmla="*/ 2147483646 h 182"/>
                <a:gd name="T34" fmla="*/ 2147483646 w 268"/>
                <a:gd name="T35" fmla="*/ 2147483646 h 182"/>
                <a:gd name="T36" fmla="*/ 2147483646 w 268"/>
                <a:gd name="T37" fmla="*/ 2147483646 h 182"/>
                <a:gd name="T38" fmla="*/ 2147483646 w 268"/>
                <a:gd name="T39" fmla="*/ 2147483646 h 182"/>
                <a:gd name="T40" fmla="*/ 2147483646 w 268"/>
                <a:gd name="T41" fmla="*/ 2147483646 h 182"/>
                <a:gd name="T42" fmla="*/ 2147483646 w 268"/>
                <a:gd name="T43" fmla="*/ 2147483646 h 182"/>
                <a:gd name="T44" fmla="*/ 2147483646 w 268"/>
                <a:gd name="T45" fmla="*/ 2147483646 h 182"/>
                <a:gd name="T46" fmla="*/ 2147483646 w 268"/>
                <a:gd name="T47" fmla="*/ 2147483646 h 182"/>
                <a:gd name="T48" fmla="*/ 2147483646 w 268"/>
                <a:gd name="T49" fmla="*/ 2147483646 h 182"/>
                <a:gd name="T50" fmla="*/ 2147483646 w 268"/>
                <a:gd name="T51" fmla="*/ 2147483646 h 182"/>
                <a:gd name="T52" fmla="*/ 2147483646 w 268"/>
                <a:gd name="T53" fmla="*/ 2147483646 h 182"/>
                <a:gd name="T54" fmla="*/ 2147483646 w 268"/>
                <a:gd name="T55" fmla="*/ 2147483646 h 182"/>
                <a:gd name="T56" fmla="*/ 2147483646 w 268"/>
                <a:gd name="T57" fmla="*/ 2147483646 h 182"/>
                <a:gd name="T58" fmla="*/ 2147483646 w 268"/>
                <a:gd name="T59" fmla="*/ 2147483646 h 182"/>
                <a:gd name="T60" fmla="*/ 2147483646 w 268"/>
                <a:gd name="T61" fmla="*/ 2147483646 h 182"/>
                <a:gd name="T62" fmla="*/ 2147483646 w 268"/>
                <a:gd name="T63" fmla="*/ 2147483646 h 182"/>
                <a:gd name="T64" fmla="*/ 2147483646 w 268"/>
                <a:gd name="T65" fmla="*/ 2147483646 h 182"/>
                <a:gd name="T66" fmla="*/ 2147483646 w 268"/>
                <a:gd name="T67" fmla="*/ 2147483646 h 182"/>
                <a:gd name="T68" fmla="*/ 2147483646 w 268"/>
                <a:gd name="T69" fmla="*/ 2147483646 h 182"/>
                <a:gd name="T70" fmla="*/ 2147483646 w 268"/>
                <a:gd name="T71" fmla="*/ 2147483646 h 182"/>
                <a:gd name="T72" fmla="*/ 2147483646 w 268"/>
                <a:gd name="T73" fmla="*/ 2147483646 h 182"/>
                <a:gd name="T74" fmla="*/ 2147483646 w 268"/>
                <a:gd name="T75" fmla="*/ 2147483646 h 182"/>
                <a:gd name="T76" fmla="*/ 2147483646 w 268"/>
                <a:gd name="T77" fmla="*/ 2147483646 h 182"/>
                <a:gd name="T78" fmla="*/ 2147483646 w 268"/>
                <a:gd name="T79" fmla="*/ 2147483646 h 182"/>
                <a:gd name="T80" fmla="*/ 2147483646 w 268"/>
                <a:gd name="T81" fmla="*/ 2147483646 h 182"/>
                <a:gd name="T82" fmla="*/ 2147483646 w 268"/>
                <a:gd name="T83" fmla="*/ 2147483646 h 182"/>
                <a:gd name="T84" fmla="*/ 2147483646 w 268"/>
                <a:gd name="T85" fmla="*/ 2147483646 h 182"/>
                <a:gd name="T86" fmla="*/ 2147483646 w 268"/>
                <a:gd name="T87" fmla="*/ 2147483646 h 182"/>
                <a:gd name="T88" fmla="*/ 2147483646 w 268"/>
                <a:gd name="T89" fmla="*/ 2147483646 h 182"/>
                <a:gd name="T90" fmla="*/ 2147483646 w 268"/>
                <a:gd name="T91" fmla="*/ 2147483646 h 182"/>
                <a:gd name="T92" fmla="*/ 2147483646 w 268"/>
                <a:gd name="T93" fmla="*/ 2147483646 h 182"/>
                <a:gd name="T94" fmla="*/ 2147483646 w 268"/>
                <a:gd name="T95" fmla="*/ 2147483646 h 182"/>
                <a:gd name="T96" fmla="*/ 2147483646 w 268"/>
                <a:gd name="T97" fmla="*/ 2147483646 h 182"/>
                <a:gd name="T98" fmla="*/ 2147483646 w 268"/>
                <a:gd name="T99" fmla="*/ 2147483646 h 182"/>
                <a:gd name="T100" fmla="*/ 2147483646 w 268"/>
                <a:gd name="T101" fmla="*/ 2147483646 h 182"/>
                <a:gd name="T102" fmla="*/ 2147483646 w 268"/>
                <a:gd name="T103" fmla="*/ 2147483646 h 182"/>
                <a:gd name="T104" fmla="*/ 2147483646 w 268"/>
                <a:gd name="T105" fmla="*/ 2147483646 h 182"/>
                <a:gd name="T106" fmla="*/ 2147483646 w 268"/>
                <a:gd name="T107" fmla="*/ 2147483646 h 182"/>
                <a:gd name="T108" fmla="*/ 2147483646 w 268"/>
                <a:gd name="T109" fmla="*/ 2147483646 h 182"/>
                <a:gd name="T110" fmla="*/ 2147483646 w 268"/>
                <a:gd name="T111" fmla="*/ 2147483646 h 182"/>
                <a:gd name="T112" fmla="*/ 2147483646 w 268"/>
                <a:gd name="T113" fmla="*/ 2147483646 h 182"/>
                <a:gd name="T114" fmla="*/ 2147483646 w 268"/>
                <a:gd name="T115" fmla="*/ 2147483646 h 18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4576763" y="1168400"/>
              <a:ext cx="1155700" cy="1054100"/>
            </a:xfrm>
            <a:custGeom>
              <a:avLst/>
              <a:gdLst>
                <a:gd name="T0" fmla="*/ 2147483646 w 360"/>
                <a:gd name="T1" fmla="*/ 2147483646 h 328"/>
                <a:gd name="T2" fmla="*/ 2147483646 w 360"/>
                <a:gd name="T3" fmla="*/ 2147483646 h 328"/>
                <a:gd name="T4" fmla="*/ 2147483646 w 360"/>
                <a:gd name="T5" fmla="*/ 2147483646 h 328"/>
                <a:gd name="T6" fmla="*/ 2147483646 w 360"/>
                <a:gd name="T7" fmla="*/ 2147483646 h 328"/>
                <a:gd name="T8" fmla="*/ 2147483646 w 360"/>
                <a:gd name="T9" fmla="*/ 2147483646 h 328"/>
                <a:gd name="T10" fmla="*/ 2147483646 w 360"/>
                <a:gd name="T11" fmla="*/ 2147483646 h 328"/>
                <a:gd name="T12" fmla="*/ 2147483646 w 360"/>
                <a:gd name="T13" fmla="*/ 2147483646 h 328"/>
                <a:gd name="T14" fmla="*/ 2147483646 w 360"/>
                <a:gd name="T15" fmla="*/ 2147483646 h 328"/>
                <a:gd name="T16" fmla="*/ 2147483646 w 360"/>
                <a:gd name="T17" fmla="*/ 2147483646 h 328"/>
                <a:gd name="T18" fmla="*/ 2147483646 w 360"/>
                <a:gd name="T19" fmla="*/ 2147483646 h 328"/>
                <a:gd name="T20" fmla="*/ 2147483646 w 360"/>
                <a:gd name="T21" fmla="*/ 2147483646 h 328"/>
                <a:gd name="T22" fmla="*/ 2147483646 w 360"/>
                <a:gd name="T23" fmla="*/ 2147483646 h 328"/>
                <a:gd name="T24" fmla="*/ 2147483646 w 360"/>
                <a:gd name="T25" fmla="*/ 2147483646 h 328"/>
                <a:gd name="T26" fmla="*/ 2147483646 w 360"/>
                <a:gd name="T27" fmla="*/ 2147483646 h 328"/>
                <a:gd name="T28" fmla="*/ 2147483646 w 360"/>
                <a:gd name="T29" fmla="*/ 2147483646 h 328"/>
                <a:gd name="T30" fmla="*/ 2147483646 w 360"/>
                <a:gd name="T31" fmla="*/ 2147483646 h 328"/>
                <a:gd name="T32" fmla="*/ 2147483646 w 360"/>
                <a:gd name="T33" fmla="*/ 2147483646 h 328"/>
                <a:gd name="T34" fmla="*/ 2147483646 w 360"/>
                <a:gd name="T35" fmla="*/ 2147483646 h 328"/>
                <a:gd name="T36" fmla="*/ 2147483646 w 360"/>
                <a:gd name="T37" fmla="*/ 2147483646 h 328"/>
                <a:gd name="T38" fmla="*/ 2147483646 w 360"/>
                <a:gd name="T39" fmla="*/ 2147483646 h 328"/>
                <a:gd name="T40" fmla="*/ 2147483646 w 360"/>
                <a:gd name="T41" fmla="*/ 2147483646 h 328"/>
                <a:gd name="T42" fmla="*/ 2147483646 w 360"/>
                <a:gd name="T43" fmla="*/ 2147483646 h 328"/>
                <a:gd name="T44" fmla="*/ 2147483646 w 360"/>
                <a:gd name="T45" fmla="*/ 2147483646 h 328"/>
                <a:gd name="T46" fmla="*/ 2147483646 w 360"/>
                <a:gd name="T47" fmla="*/ 2147483646 h 328"/>
                <a:gd name="T48" fmla="*/ 2147483646 w 360"/>
                <a:gd name="T49" fmla="*/ 2147483646 h 328"/>
                <a:gd name="T50" fmla="*/ 2147483646 w 360"/>
                <a:gd name="T51" fmla="*/ 2147483646 h 328"/>
                <a:gd name="T52" fmla="*/ 2147483646 w 360"/>
                <a:gd name="T53" fmla="*/ 2147483646 h 328"/>
                <a:gd name="T54" fmla="*/ 2147483646 w 360"/>
                <a:gd name="T55" fmla="*/ 2147483646 h 328"/>
                <a:gd name="T56" fmla="*/ 2147483646 w 360"/>
                <a:gd name="T57" fmla="*/ 2147483646 h 328"/>
                <a:gd name="T58" fmla="*/ 2147483646 w 360"/>
                <a:gd name="T59" fmla="*/ 2147483646 h 328"/>
                <a:gd name="T60" fmla="*/ 2147483646 w 360"/>
                <a:gd name="T61" fmla="*/ 2147483646 h 328"/>
                <a:gd name="T62" fmla="*/ 2147483646 w 360"/>
                <a:gd name="T63" fmla="*/ 2147483646 h 328"/>
                <a:gd name="T64" fmla="*/ 2147483646 w 360"/>
                <a:gd name="T65" fmla="*/ 2147483646 h 328"/>
                <a:gd name="T66" fmla="*/ 2147483646 w 360"/>
                <a:gd name="T67" fmla="*/ 2147483646 h 328"/>
                <a:gd name="T68" fmla="*/ 2147483646 w 360"/>
                <a:gd name="T69" fmla="*/ 2147483646 h 328"/>
                <a:gd name="T70" fmla="*/ 2147483646 w 360"/>
                <a:gd name="T71" fmla="*/ 2147483646 h 328"/>
                <a:gd name="T72" fmla="*/ 2147483646 w 360"/>
                <a:gd name="T73" fmla="*/ 2147483646 h 328"/>
                <a:gd name="T74" fmla="*/ 2147483646 w 360"/>
                <a:gd name="T75" fmla="*/ 2147483646 h 328"/>
                <a:gd name="T76" fmla="*/ 2147483646 w 360"/>
                <a:gd name="T77" fmla="*/ 2147483646 h 328"/>
                <a:gd name="T78" fmla="*/ 2147483646 w 360"/>
                <a:gd name="T79" fmla="*/ 2147483646 h 328"/>
                <a:gd name="T80" fmla="*/ 2147483646 w 360"/>
                <a:gd name="T81" fmla="*/ 2147483646 h 328"/>
                <a:gd name="T82" fmla="*/ 2147483646 w 360"/>
                <a:gd name="T83" fmla="*/ 2147483646 h 328"/>
                <a:gd name="T84" fmla="*/ 2147483646 w 360"/>
                <a:gd name="T85" fmla="*/ 2147483646 h 328"/>
                <a:gd name="T86" fmla="*/ 2147483646 w 360"/>
                <a:gd name="T87" fmla="*/ 2147483646 h 328"/>
                <a:gd name="T88" fmla="*/ 2147483646 w 360"/>
                <a:gd name="T89" fmla="*/ 2147483646 h 328"/>
                <a:gd name="T90" fmla="*/ 2147483646 w 360"/>
                <a:gd name="T91" fmla="*/ 2147483646 h 328"/>
                <a:gd name="T92" fmla="*/ 2147483646 w 360"/>
                <a:gd name="T93" fmla="*/ 2147483646 h 328"/>
                <a:gd name="T94" fmla="*/ 2147483646 w 360"/>
                <a:gd name="T95" fmla="*/ 2147483646 h 328"/>
                <a:gd name="T96" fmla="*/ 2147483646 w 360"/>
                <a:gd name="T97" fmla="*/ 2147483646 h 328"/>
                <a:gd name="T98" fmla="*/ 2147483646 w 360"/>
                <a:gd name="T99" fmla="*/ 2147483646 h 328"/>
                <a:gd name="T100" fmla="*/ 2147483646 w 360"/>
                <a:gd name="T101" fmla="*/ 2147483646 h 328"/>
                <a:gd name="T102" fmla="*/ 2147483646 w 360"/>
                <a:gd name="T103" fmla="*/ 2147483646 h 328"/>
                <a:gd name="T104" fmla="*/ 2147483646 w 360"/>
                <a:gd name="T105" fmla="*/ 2147483646 h 328"/>
                <a:gd name="T106" fmla="*/ 2147483646 w 360"/>
                <a:gd name="T107" fmla="*/ 2147483646 h 32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4348163" y="3054350"/>
              <a:ext cx="696912" cy="436563"/>
            </a:xfrm>
            <a:custGeom>
              <a:avLst/>
              <a:gdLst>
                <a:gd name="T0" fmla="*/ 2147483646 w 217"/>
                <a:gd name="T1" fmla="*/ 2147483646 h 136"/>
                <a:gd name="T2" fmla="*/ 2147483646 w 217"/>
                <a:gd name="T3" fmla="*/ 2147483646 h 136"/>
                <a:gd name="T4" fmla="*/ 2147483646 w 217"/>
                <a:gd name="T5" fmla="*/ 2147483646 h 136"/>
                <a:gd name="T6" fmla="*/ 2147483646 w 217"/>
                <a:gd name="T7" fmla="*/ 2147483646 h 136"/>
                <a:gd name="T8" fmla="*/ 2147483646 w 217"/>
                <a:gd name="T9" fmla="*/ 2147483646 h 136"/>
                <a:gd name="T10" fmla="*/ 2147483646 w 217"/>
                <a:gd name="T11" fmla="*/ 0 h 136"/>
                <a:gd name="T12" fmla="*/ 2147483646 w 217"/>
                <a:gd name="T13" fmla="*/ 2147483646 h 136"/>
                <a:gd name="T14" fmla="*/ 2147483646 w 217"/>
                <a:gd name="T15" fmla="*/ 2147483646 h 136"/>
                <a:gd name="T16" fmla="*/ 2147483646 w 217"/>
                <a:gd name="T17" fmla="*/ 2147483646 h 136"/>
                <a:gd name="T18" fmla="*/ 2147483646 w 217"/>
                <a:gd name="T19" fmla="*/ 2147483646 h 136"/>
                <a:gd name="T20" fmla="*/ 2147483646 w 217"/>
                <a:gd name="T21" fmla="*/ 2147483646 h 136"/>
                <a:gd name="T22" fmla="*/ 2147483646 w 217"/>
                <a:gd name="T23" fmla="*/ 2147483646 h 136"/>
                <a:gd name="T24" fmla="*/ 2147483646 w 217"/>
                <a:gd name="T25" fmla="*/ 2147483646 h 136"/>
                <a:gd name="T26" fmla="*/ 2147483646 w 217"/>
                <a:gd name="T27" fmla="*/ 2147483646 h 136"/>
                <a:gd name="T28" fmla="*/ 0 w 217"/>
                <a:gd name="T29" fmla="*/ 2147483646 h 136"/>
                <a:gd name="T30" fmla="*/ 2147483646 w 217"/>
                <a:gd name="T31" fmla="*/ 2147483646 h 136"/>
                <a:gd name="T32" fmla="*/ 2147483646 w 217"/>
                <a:gd name="T33" fmla="*/ 2147483646 h 136"/>
                <a:gd name="T34" fmla="*/ 2147483646 w 217"/>
                <a:gd name="T35" fmla="*/ 2147483646 h 136"/>
                <a:gd name="T36" fmla="*/ 2147483646 w 217"/>
                <a:gd name="T37" fmla="*/ 2147483646 h 136"/>
                <a:gd name="T38" fmla="*/ 2147483646 w 217"/>
                <a:gd name="T39" fmla="*/ 2147483646 h 136"/>
                <a:gd name="T40" fmla="*/ 2147483646 w 217"/>
                <a:gd name="T41" fmla="*/ 2147483646 h 136"/>
                <a:gd name="T42" fmla="*/ 2147483646 w 217"/>
                <a:gd name="T43" fmla="*/ 2147483646 h 136"/>
                <a:gd name="T44" fmla="*/ 2147483646 w 217"/>
                <a:gd name="T45" fmla="*/ 2147483646 h 136"/>
                <a:gd name="T46" fmla="*/ 2147483646 w 217"/>
                <a:gd name="T47" fmla="*/ 2147483646 h 136"/>
                <a:gd name="T48" fmla="*/ 2147483646 w 217"/>
                <a:gd name="T49" fmla="*/ 2147483646 h 136"/>
                <a:gd name="T50" fmla="*/ 2147483646 w 217"/>
                <a:gd name="T51" fmla="*/ 2147483646 h 136"/>
                <a:gd name="T52" fmla="*/ 2147483646 w 217"/>
                <a:gd name="T53" fmla="*/ 2147483646 h 136"/>
                <a:gd name="T54" fmla="*/ 2147483646 w 217"/>
                <a:gd name="T55" fmla="*/ 2147483646 h 136"/>
                <a:gd name="T56" fmla="*/ 2147483646 w 217"/>
                <a:gd name="T57" fmla="*/ 2147483646 h 136"/>
                <a:gd name="T58" fmla="*/ 2147483646 w 217"/>
                <a:gd name="T59" fmla="*/ 2147483646 h 136"/>
                <a:gd name="T60" fmla="*/ 2147483646 w 217"/>
                <a:gd name="T61" fmla="*/ 2147483646 h 136"/>
                <a:gd name="T62" fmla="*/ 2147483646 w 217"/>
                <a:gd name="T63" fmla="*/ 2147483646 h 136"/>
                <a:gd name="T64" fmla="*/ 2147483646 w 217"/>
                <a:gd name="T65" fmla="*/ 2147483646 h 136"/>
                <a:gd name="T66" fmla="*/ 2147483646 w 217"/>
                <a:gd name="T67" fmla="*/ 2147483646 h 136"/>
                <a:gd name="T68" fmla="*/ 2147483646 w 217"/>
                <a:gd name="T69" fmla="*/ 2147483646 h 136"/>
                <a:gd name="T70" fmla="*/ 2147483646 w 217"/>
                <a:gd name="T71" fmla="*/ 2147483646 h 136"/>
                <a:gd name="T72" fmla="*/ 2147483646 w 217"/>
                <a:gd name="T73" fmla="*/ 2147483646 h 136"/>
                <a:gd name="T74" fmla="*/ 2147483646 w 217"/>
                <a:gd name="T75" fmla="*/ 2147483646 h 136"/>
                <a:gd name="T76" fmla="*/ 2147483646 w 217"/>
                <a:gd name="T77" fmla="*/ 2147483646 h 136"/>
                <a:gd name="T78" fmla="*/ 2147483646 w 217"/>
                <a:gd name="T79" fmla="*/ 2147483646 h 136"/>
                <a:gd name="T80" fmla="*/ 2147483646 w 217"/>
                <a:gd name="T81" fmla="*/ 2147483646 h 136"/>
                <a:gd name="T82" fmla="*/ 2147483646 w 217"/>
                <a:gd name="T83" fmla="*/ 2147483646 h 136"/>
                <a:gd name="T84" fmla="*/ 2147483646 w 217"/>
                <a:gd name="T85" fmla="*/ 2147483646 h 136"/>
                <a:gd name="T86" fmla="*/ 2147483646 w 217"/>
                <a:gd name="T87" fmla="*/ 2147483646 h 136"/>
                <a:gd name="T88" fmla="*/ 2147483646 w 217"/>
                <a:gd name="T89" fmla="*/ 2147483646 h 136"/>
                <a:gd name="T90" fmla="*/ 2147483646 w 217"/>
                <a:gd name="T91" fmla="*/ 2147483646 h 136"/>
                <a:gd name="T92" fmla="*/ 2147483646 w 217"/>
                <a:gd name="T93" fmla="*/ 2147483646 h 136"/>
                <a:gd name="T94" fmla="*/ 2147483646 w 217"/>
                <a:gd name="T95" fmla="*/ 2147483646 h 136"/>
                <a:gd name="T96" fmla="*/ 2147483646 w 217"/>
                <a:gd name="T97" fmla="*/ 2147483646 h 136"/>
                <a:gd name="T98" fmla="*/ 2147483646 w 217"/>
                <a:gd name="T99" fmla="*/ 2147483646 h 136"/>
                <a:gd name="T100" fmla="*/ 2147483646 w 217"/>
                <a:gd name="T101" fmla="*/ 2147483646 h 1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5000625" y="3778250"/>
              <a:ext cx="109538" cy="98425"/>
            </a:xfrm>
            <a:custGeom>
              <a:avLst/>
              <a:gdLst>
                <a:gd name="T0" fmla="*/ 2147483646 w 34"/>
                <a:gd name="T1" fmla="*/ 2147483646 h 31"/>
                <a:gd name="T2" fmla="*/ 2147483646 w 34"/>
                <a:gd name="T3" fmla="*/ 2147483646 h 31"/>
                <a:gd name="T4" fmla="*/ 2147483646 w 34"/>
                <a:gd name="T5" fmla="*/ 2147483646 h 31"/>
                <a:gd name="T6" fmla="*/ 2147483646 w 34"/>
                <a:gd name="T7" fmla="*/ 2147483646 h 31"/>
                <a:gd name="T8" fmla="*/ 2147483646 w 34"/>
                <a:gd name="T9" fmla="*/ 2147483646 h 31"/>
                <a:gd name="T10" fmla="*/ 2147483646 w 34"/>
                <a:gd name="T11" fmla="*/ 2147483646 h 31"/>
                <a:gd name="T12" fmla="*/ 2147483646 w 34"/>
                <a:gd name="T13" fmla="*/ 2147483646 h 31"/>
                <a:gd name="T14" fmla="*/ 2147483646 w 34"/>
                <a:gd name="T15" fmla="*/ 2147483646 h 31"/>
                <a:gd name="T16" fmla="*/ 2147483646 w 34"/>
                <a:gd name="T17" fmla="*/ 2147483646 h 31"/>
                <a:gd name="T18" fmla="*/ 2147483646 w 34"/>
                <a:gd name="T19" fmla="*/ 2147483646 h 31"/>
                <a:gd name="T20" fmla="*/ 0 w 34"/>
                <a:gd name="T21" fmla="*/ 2147483646 h 31"/>
                <a:gd name="T22" fmla="*/ 2147483646 w 34"/>
                <a:gd name="T23" fmla="*/ 2147483646 h 31"/>
                <a:gd name="T24" fmla="*/ 2147483646 w 34"/>
                <a:gd name="T25" fmla="*/ 2147483646 h 31"/>
                <a:gd name="T26" fmla="*/ 2147483646 w 34"/>
                <a:gd name="T27" fmla="*/ 2147483646 h 31"/>
                <a:gd name="T28" fmla="*/ 2147483646 w 34"/>
                <a:gd name="T29" fmla="*/ 2147483646 h 31"/>
                <a:gd name="T30" fmla="*/ 2147483646 w 34"/>
                <a:gd name="T31" fmla="*/ 2147483646 h 31"/>
                <a:gd name="T32" fmla="*/ 2147483646 w 34"/>
                <a:gd name="T33" fmla="*/ 2147483646 h 31"/>
                <a:gd name="T34" fmla="*/ 2147483646 w 34"/>
                <a:gd name="T35" fmla="*/ 2147483646 h 31"/>
                <a:gd name="T36" fmla="*/ 2147483646 w 34"/>
                <a:gd name="T37" fmla="*/ 2147483646 h 3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32"/>
            <p:cNvSpPr>
              <a:spLocks/>
            </p:cNvSpPr>
            <p:nvPr/>
          </p:nvSpPr>
          <p:spPr bwMode="auto">
            <a:xfrm>
              <a:off x="4489450" y="3411538"/>
              <a:ext cx="606425" cy="469900"/>
            </a:xfrm>
            <a:custGeom>
              <a:avLst/>
              <a:gdLst>
                <a:gd name="T0" fmla="*/ 2147483646 w 189"/>
                <a:gd name="T1" fmla="*/ 2147483646 h 146"/>
                <a:gd name="T2" fmla="*/ 2147483646 w 189"/>
                <a:gd name="T3" fmla="*/ 2147483646 h 146"/>
                <a:gd name="T4" fmla="*/ 2147483646 w 189"/>
                <a:gd name="T5" fmla="*/ 2147483646 h 146"/>
                <a:gd name="T6" fmla="*/ 2147483646 w 189"/>
                <a:gd name="T7" fmla="*/ 0 h 146"/>
                <a:gd name="T8" fmla="*/ 2147483646 w 189"/>
                <a:gd name="T9" fmla="*/ 2147483646 h 146"/>
                <a:gd name="T10" fmla="*/ 2147483646 w 189"/>
                <a:gd name="T11" fmla="*/ 2147483646 h 146"/>
                <a:gd name="T12" fmla="*/ 2147483646 w 189"/>
                <a:gd name="T13" fmla="*/ 2147483646 h 146"/>
                <a:gd name="T14" fmla="*/ 2147483646 w 189"/>
                <a:gd name="T15" fmla="*/ 2147483646 h 146"/>
                <a:gd name="T16" fmla="*/ 2147483646 w 189"/>
                <a:gd name="T17" fmla="*/ 2147483646 h 146"/>
                <a:gd name="T18" fmla="*/ 2147483646 w 189"/>
                <a:gd name="T19" fmla="*/ 2147483646 h 146"/>
                <a:gd name="T20" fmla="*/ 2147483646 w 189"/>
                <a:gd name="T21" fmla="*/ 2147483646 h 146"/>
                <a:gd name="T22" fmla="*/ 0 w 189"/>
                <a:gd name="T23" fmla="*/ 2147483646 h 146"/>
                <a:gd name="T24" fmla="*/ 2147483646 w 189"/>
                <a:gd name="T25" fmla="*/ 2147483646 h 146"/>
                <a:gd name="T26" fmla="*/ 2147483646 w 189"/>
                <a:gd name="T27" fmla="*/ 2147483646 h 146"/>
                <a:gd name="T28" fmla="*/ 2147483646 w 189"/>
                <a:gd name="T29" fmla="*/ 2147483646 h 146"/>
                <a:gd name="T30" fmla="*/ 2147483646 w 189"/>
                <a:gd name="T31" fmla="*/ 2147483646 h 146"/>
                <a:gd name="T32" fmla="*/ 2147483646 w 189"/>
                <a:gd name="T33" fmla="*/ 2147483646 h 146"/>
                <a:gd name="T34" fmla="*/ 2147483646 w 189"/>
                <a:gd name="T35" fmla="*/ 2147483646 h 146"/>
                <a:gd name="T36" fmla="*/ 2147483646 w 189"/>
                <a:gd name="T37" fmla="*/ 2147483646 h 146"/>
                <a:gd name="T38" fmla="*/ 2147483646 w 189"/>
                <a:gd name="T39" fmla="*/ 2147483646 h 146"/>
                <a:gd name="T40" fmla="*/ 2147483646 w 189"/>
                <a:gd name="T41" fmla="*/ 2147483646 h 146"/>
                <a:gd name="T42" fmla="*/ 2147483646 w 189"/>
                <a:gd name="T43" fmla="*/ 2147483646 h 146"/>
                <a:gd name="T44" fmla="*/ 2147483646 w 189"/>
                <a:gd name="T45" fmla="*/ 2147483646 h 146"/>
                <a:gd name="T46" fmla="*/ 2147483646 w 189"/>
                <a:gd name="T47" fmla="*/ 2147483646 h 146"/>
                <a:gd name="T48" fmla="*/ 2147483646 w 189"/>
                <a:gd name="T49" fmla="*/ 2147483646 h 146"/>
                <a:gd name="T50" fmla="*/ 2147483646 w 189"/>
                <a:gd name="T51" fmla="*/ 2147483646 h 146"/>
                <a:gd name="T52" fmla="*/ 2147483646 w 189"/>
                <a:gd name="T53" fmla="*/ 2147483646 h 146"/>
                <a:gd name="T54" fmla="*/ 2147483646 w 189"/>
                <a:gd name="T55" fmla="*/ 2147483646 h 146"/>
                <a:gd name="T56" fmla="*/ 2147483646 w 189"/>
                <a:gd name="T57" fmla="*/ 2147483646 h 146"/>
                <a:gd name="T58" fmla="*/ 2147483646 w 189"/>
                <a:gd name="T59" fmla="*/ 2147483646 h 146"/>
                <a:gd name="T60" fmla="*/ 2147483646 w 189"/>
                <a:gd name="T61" fmla="*/ 2147483646 h 146"/>
                <a:gd name="T62" fmla="*/ 2147483646 w 189"/>
                <a:gd name="T63" fmla="*/ 2147483646 h 146"/>
                <a:gd name="T64" fmla="*/ 2147483646 w 189"/>
                <a:gd name="T65" fmla="*/ 2147483646 h 146"/>
                <a:gd name="T66" fmla="*/ 2147483646 w 189"/>
                <a:gd name="T67" fmla="*/ 2147483646 h 146"/>
                <a:gd name="T68" fmla="*/ 2147483646 w 189"/>
                <a:gd name="T69" fmla="*/ 2147483646 h 146"/>
                <a:gd name="T70" fmla="*/ 2147483646 w 189"/>
                <a:gd name="T71" fmla="*/ 2147483646 h 146"/>
                <a:gd name="T72" fmla="*/ 2147483646 w 189"/>
                <a:gd name="T73" fmla="*/ 2147483646 h 146"/>
                <a:gd name="T74" fmla="*/ 2147483646 w 189"/>
                <a:gd name="T75" fmla="*/ 2147483646 h 146"/>
                <a:gd name="T76" fmla="*/ 2147483646 w 189"/>
                <a:gd name="T77" fmla="*/ 2147483646 h 146"/>
                <a:gd name="T78" fmla="*/ 2147483646 w 189"/>
                <a:gd name="T79" fmla="*/ 2147483646 h 146"/>
                <a:gd name="T80" fmla="*/ 2147483646 w 189"/>
                <a:gd name="T81" fmla="*/ 2147483646 h 14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33"/>
            <p:cNvSpPr>
              <a:spLocks/>
            </p:cNvSpPr>
            <p:nvPr/>
          </p:nvSpPr>
          <p:spPr bwMode="auto">
            <a:xfrm>
              <a:off x="4171950" y="2514600"/>
              <a:ext cx="565150" cy="808038"/>
            </a:xfrm>
            <a:custGeom>
              <a:avLst/>
              <a:gdLst>
                <a:gd name="T0" fmla="*/ 2147483646 w 176"/>
                <a:gd name="T1" fmla="*/ 2147483646 h 251"/>
                <a:gd name="T2" fmla="*/ 2147483646 w 176"/>
                <a:gd name="T3" fmla="*/ 2147483646 h 251"/>
                <a:gd name="T4" fmla="*/ 2147483646 w 176"/>
                <a:gd name="T5" fmla="*/ 2147483646 h 251"/>
                <a:gd name="T6" fmla="*/ 2147483646 w 176"/>
                <a:gd name="T7" fmla="*/ 2147483646 h 251"/>
                <a:gd name="T8" fmla="*/ 2147483646 w 176"/>
                <a:gd name="T9" fmla="*/ 2147483646 h 251"/>
                <a:gd name="T10" fmla="*/ 2147483646 w 176"/>
                <a:gd name="T11" fmla="*/ 2147483646 h 251"/>
                <a:gd name="T12" fmla="*/ 2147483646 w 176"/>
                <a:gd name="T13" fmla="*/ 2147483646 h 251"/>
                <a:gd name="T14" fmla="*/ 2147483646 w 176"/>
                <a:gd name="T15" fmla="*/ 2147483646 h 251"/>
                <a:gd name="T16" fmla="*/ 2147483646 w 176"/>
                <a:gd name="T17" fmla="*/ 0 h 251"/>
                <a:gd name="T18" fmla="*/ 2147483646 w 176"/>
                <a:gd name="T19" fmla="*/ 2147483646 h 251"/>
                <a:gd name="T20" fmla="*/ 2147483646 w 176"/>
                <a:gd name="T21" fmla="*/ 2147483646 h 251"/>
                <a:gd name="T22" fmla="*/ 2147483646 w 176"/>
                <a:gd name="T23" fmla="*/ 2147483646 h 251"/>
                <a:gd name="T24" fmla="*/ 2147483646 w 176"/>
                <a:gd name="T25" fmla="*/ 2147483646 h 251"/>
                <a:gd name="T26" fmla="*/ 2147483646 w 176"/>
                <a:gd name="T27" fmla="*/ 2147483646 h 251"/>
                <a:gd name="T28" fmla="*/ 2147483646 w 176"/>
                <a:gd name="T29" fmla="*/ 2147483646 h 251"/>
                <a:gd name="T30" fmla="*/ 2147483646 w 176"/>
                <a:gd name="T31" fmla="*/ 2147483646 h 251"/>
                <a:gd name="T32" fmla="*/ 2147483646 w 176"/>
                <a:gd name="T33" fmla="*/ 2147483646 h 251"/>
                <a:gd name="T34" fmla="*/ 2147483646 w 176"/>
                <a:gd name="T35" fmla="*/ 2147483646 h 251"/>
                <a:gd name="T36" fmla="*/ 2147483646 w 176"/>
                <a:gd name="T37" fmla="*/ 2147483646 h 251"/>
                <a:gd name="T38" fmla="*/ 2147483646 w 176"/>
                <a:gd name="T39" fmla="*/ 2147483646 h 251"/>
                <a:gd name="T40" fmla="*/ 2147483646 w 176"/>
                <a:gd name="T41" fmla="*/ 2147483646 h 251"/>
                <a:gd name="T42" fmla="*/ 2147483646 w 176"/>
                <a:gd name="T43" fmla="*/ 2147483646 h 251"/>
                <a:gd name="T44" fmla="*/ 2147483646 w 176"/>
                <a:gd name="T45" fmla="*/ 2147483646 h 251"/>
                <a:gd name="T46" fmla="*/ 2147483646 w 176"/>
                <a:gd name="T47" fmla="*/ 2147483646 h 251"/>
                <a:gd name="T48" fmla="*/ 2147483646 w 176"/>
                <a:gd name="T49" fmla="*/ 2147483646 h 251"/>
                <a:gd name="T50" fmla="*/ 2147483646 w 176"/>
                <a:gd name="T51" fmla="*/ 2147483646 h 251"/>
                <a:gd name="T52" fmla="*/ 2147483646 w 176"/>
                <a:gd name="T53" fmla="*/ 2147483646 h 251"/>
                <a:gd name="T54" fmla="*/ 2147483646 w 176"/>
                <a:gd name="T55" fmla="*/ 2147483646 h 251"/>
                <a:gd name="T56" fmla="*/ 2147483646 w 176"/>
                <a:gd name="T57" fmla="*/ 2147483646 h 251"/>
                <a:gd name="T58" fmla="*/ 2147483646 w 176"/>
                <a:gd name="T59" fmla="*/ 2147483646 h 251"/>
                <a:gd name="T60" fmla="*/ 2147483646 w 176"/>
                <a:gd name="T61" fmla="*/ 2147483646 h 251"/>
                <a:gd name="T62" fmla="*/ 2147483646 w 176"/>
                <a:gd name="T63" fmla="*/ 2147483646 h 251"/>
                <a:gd name="T64" fmla="*/ 2147483646 w 176"/>
                <a:gd name="T65" fmla="*/ 2147483646 h 251"/>
                <a:gd name="T66" fmla="*/ 2147483646 w 176"/>
                <a:gd name="T67" fmla="*/ 2147483646 h 251"/>
                <a:gd name="T68" fmla="*/ 2147483646 w 176"/>
                <a:gd name="T69" fmla="*/ 2147483646 h 251"/>
                <a:gd name="T70" fmla="*/ 2147483646 w 176"/>
                <a:gd name="T71" fmla="*/ 2147483646 h 251"/>
                <a:gd name="T72" fmla="*/ 2147483646 w 176"/>
                <a:gd name="T73" fmla="*/ 2147483646 h 251"/>
                <a:gd name="T74" fmla="*/ 2147483646 w 176"/>
                <a:gd name="T75" fmla="*/ 2147483646 h 251"/>
                <a:gd name="T76" fmla="*/ 2147483646 w 176"/>
                <a:gd name="T77" fmla="*/ 2147483646 h 251"/>
                <a:gd name="T78" fmla="*/ 2147483646 w 176"/>
                <a:gd name="T79" fmla="*/ 2147483646 h 251"/>
                <a:gd name="T80" fmla="*/ 2147483646 w 176"/>
                <a:gd name="T81" fmla="*/ 2147483646 h 251"/>
                <a:gd name="T82" fmla="*/ 2147483646 w 176"/>
                <a:gd name="T83" fmla="*/ 2147483646 h 251"/>
                <a:gd name="T84" fmla="*/ 2147483646 w 176"/>
                <a:gd name="T85" fmla="*/ 2147483646 h 251"/>
                <a:gd name="T86" fmla="*/ 2147483646 w 176"/>
                <a:gd name="T87" fmla="*/ 2147483646 h 251"/>
                <a:gd name="T88" fmla="*/ 2147483646 w 176"/>
                <a:gd name="T89" fmla="*/ 2147483646 h 251"/>
                <a:gd name="T90" fmla="*/ 2147483646 w 176"/>
                <a:gd name="T91" fmla="*/ 2147483646 h 251"/>
                <a:gd name="T92" fmla="*/ 2147483646 w 176"/>
                <a:gd name="T93" fmla="*/ 2147483646 h 251"/>
                <a:gd name="T94" fmla="*/ 2147483646 w 176"/>
                <a:gd name="T95" fmla="*/ 2147483646 h 251"/>
                <a:gd name="T96" fmla="*/ 2147483646 w 176"/>
                <a:gd name="T97" fmla="*/ 2147483646 h 251"/>
                <a:gd name="T98" fmla="*/ 2147483646 w 176"/>
                <a:gd name="T99" fmla="*/ 2147483646 h 251"/>
                <a:gd name="T100" fmla="*/ 2147483646 w 176"/>
                <a:gd name="T101" fmla="*/ 2147483646 h 251"/>
                <a:gd name="T102" fmla="*/ 2147483646 w 176"/>
                <a:gd name="T103" fmla="*/ 2147483646 h 251"/>
                <a:gd name="T104" fmla="*/ 2147483646 w 176"/>
                <a:gd name="T105" fmla="*/ 2147483646 h 25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34"/>
            <p:cNvSpPr>
              <a:spLocks/>
            </p:cNvSpPr>
            <p:nvPr/>
          </p:nvSpPr>
          <p:spPr bwMode="auto">
            <a:xfrm>
              <a:off x="3911600" y="3289300"/>
              <a:ext cx="596900" cy="587375"/>
            </a:xfrm>
            <a:custGeom>
              <a:avLst/>
              <a:gdLst>
                <a:gd name="T0" fmla="*/ 2147483646 w 186"/>
                <a:gd name="T1" fmla="*/ 2147483646 h 183"/>
                <a:gd name="T2" fmla="*/ 2147483646 w 186"/>
                <a:gd name="T3" fmla="*/ 2147483646 h 183"/>
                <a:gd name="T4" fmla="*/ 2147483646 w 186"/>
                <a:gd name="T5" fmla="*/ 2147483646 h 183"/>
                <a:gd name="T6" fmla="*/ 2147483646 w 186"/>
                <a:gd name="T7" fmla="*/ 2147483646 h 183"/>
                <a:gd name="T8" fmla="*/ 2147483646 w 186"/>
                <a:gd name="T9" fmla="*/ 2147483646 h 183"/>
                <a:gd name="T10" fmla="*/ 2147483646 w 186"/>
                <a:gd name="T11" fmla="*/ 2147483646 h 183"/>
                <a:gd name="T12" fmla="*/ 2147483646 w 186"/>
                <a:gd name="T13" fmla="*/ 2147483646 h 183"/>
                <a:gd name="T14" fmla="*/ 2147483646 w 186"/>
                <a:gd name="T15" fmla="*/ 2147483646 h 183"/>
                <a:gd name="T16" fmla="*/ 2147483646 w 186"/>
                <a:gd name="T17" fmla="*/ 2147483646 h 183"/>
                <a:gd name="T18" fmla="*/ 2147483646 w 186"/>
                <a:gd name="T19" fmla="*/ 2147483646 h 183"/>
                <a:gd name="T20" fmla="*/ 2147483646 w 186"/>
                <a:gd name="T21" fmla="*/ 2147483646 h 183"/>
                <a:gd name="T22" fmla="*/ 2147483646 w 186"/>
                <a:gd name="T23" fmla="*/ 2147483646 h 183"/>
                <a:gd name="T24" fmla="*/ 2147483646 w 186"/>
                <a:gd name="T25" fmla="*/ 2147483646 h 183"/>
                <a:gd name="T26" fmla="*/ 2147483646 w 186"/>
                <a:gd name="T27" fmla="*/ 2147483646 h 183"/>
                <a:gd name="T28" fmla="*/ 2147483646 w 186"/>
                <a:gd name="T29" fmla="*/ 2147483646 h 183"/>
                <a:gd name="T30" fmla="*/ 2147483646 w 186"/>
                <a:gd name="T31" fmla="*/ 2147483646 h 183"/>
                <a:gd name="T32" fmla="*/ 2147483646 w 186"/>
                <a:gd name="T33" fmla="*/ 2147483646 h 183"/>
                <a:gd name="T34" fmla="*/ 2147483646 w 186"/>
                <a:gd name="T35" fmla="*/ 2147483646 h 183"/>
                <a:gd name="T36" fmla="*/ 2147483646 w 186"/>
                <a:gd name="T37" fmla="*/ 2147483646 h 183"/>
                <a:gd name="T38" fmla="*/ 2147483646 w 186"/>
                <a:gd name="T39" fmla="*/ 2147483646 h 183"/>
                <a:gd name="T40" fmla="*/ 2147483646 w 186"/>
                <a:gd name="T41" fmla="*/ 2147483646 h 183"/>
                <a:gd name="T42" fmla="*/ 2147483646 w 186"/>
                <a:gd name="T43" fmla="*/ 2147483646 h 183"/>
                <a:gd name="T44" fmla="*/ 2147483646 w 186"/>
                <a:gd name="T45" fmla="*/ 2147483646 h 183"/>
                <a:gd name="T46" fmla="*/ 2147483646 w 186"/>
                <a:gd name="T47" fmla="*/ 2147483646 h 183"/>
                <a:gd name="T48" fmla="*/ 2147483646 w 186"/>
                <a:gd name="T49" fmla="*/ 2147483646 h 183"/>
                <a:gd name="T50" fmla="*/ 2147483646 w 186"/>
                <a:gd name="T51" fmla="*/ 2147483646 h 183"/>
                <a:gd name="T52" fmla="*/ 2147483646 w 186"/>
                <a:gd name="T53" fmla="*/ 2147483646 h 183"/>
                <a:gd name="T54" fmla="*/ 2147483646 w 186"/>
                <a:gd name="T55" fmla="*/ 2147483646 h 183"/>
                <a:gd name="T56" fmla="*/ 2147483646 w 186"/>
                <a:gd name="T57" fmla="*/ 2147483646 h 183"/>
                <a:gd name="T58" fmla="*/ 2147483646 w 186"/>
                <a:gd name="T59" fmla="*/ 2147483646 h 183"/>
                <a:gd name="T60" fmla="*/ 2147483646 w 186"/>
                <a:gd name="T61" fmla="*/ 2147483646 h 183"/>
                <a:gd name="T62" fmla="*/ 2147483646 w 186"/>
                <a:gd name="T63" fmla="*/ 2147483646 h 183"/>
                <a:gd name="T64" fmla="*/ 2147483646 w 186"/>
                <a:gd name="T65" fmla="*/ 2147483646 h 183"/>
                <a:gd name="T66" fmla="*/ 2147483646 w 186"/>
                <a:gd name="T67" fmla="*/ 2147483646 h 183"/>
                <a:gd name="T68" fmla="*/ 2147483646 w 186"/>
                <a:gd name="T69" fmla="*/ 2147483646 h 183"/>
                <a:gd name="T70" fmla="*/ 2147483646 w 186"/>
                <a:gd name="T71" fmla="*/ 2147483646 h 183"/>
                <a:gd name="T72" fmla="*/ 2147483646 w 186"/>
                <a:gd name="T73" fmla="*/ 2147483646 h 183"/>
                <a:gd name="T74" fmla="*/ 2147483646 w 186"/>
                <a:gd name="T75" fmla="*/ 2147483646 h 183"/>
                <a:gd name="T76" fmla="*/ 2147483646 w 186"/>
                <a:gd name="T77" fmla="*/ 0 h 183"/>
                <a:gd name="T78" fmla="*/ 2147483646 w 186"/>
                <a:gd name="T79" fmla="*/ 2147483646 h 183"/>
                <a:gd name="T80" fmla="*/ 2147483646 w 186"/>
                <a:gd name="T81" fmla="*/ 2147483646 h 183"/>
                <a:gd name="T82" fmla="*/ 2147483646 w 186"/>
                <a:gd name="T83" fmla="*/ 2147483646 h 183"/>
                <a:gd name="T84" fmla="*/ 2147483646 w 186"/>
                <a:gd name="T85" fmla="*/ 2147483646 h 183"/>
                <a:gd name="T86" fmla="*/ 2147483646 w 186"/>
                <a:gd name="T87" fmla="*/ 2147483646 h 183"/>
                <a:gd name="T88" fmla="*/ 2147483646 w 186"/>
                <a:gd name="T89" fmla="*/ 2147483646 h 183"/>
                <a:gd name="T90" fmla="*/ 2147483646 w 186"/>
                <a:gd name="T91" fmla="*/ 2147483646 h 18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5032375" y="4545013"/>
              <a:ext cx="169863" cy="411162"/>
            </a:xfrm>
            <a:custGeom>
              <a:avLst/>
              <a:gdLst>
                <a:gd name="T0" fmla="*/ 2147483646 w 53"/>
                <a:gd name="T1" fmla="*/ 0 h 128"/>
                <a:gd name="T2" fmla="*/ 2147483646 w 53"/>
                <a:gd name="T3" fmla="*/ 2147483646 h 128"/>
                <a:gd name="T4" fmla="*/ 0 w 53"/>
                <a:gd name="T5" fmla="*/ 2147483646 h 128"/>
                <a:gd name="T6" fmla="*/ 2147483646 w 53"/>
                <a:gd name="T7" fmla="*/ 2147483646 h 128"/>
                <a:gd name="T8" fmla="*/ 2147483646 w 53"/>
                <a:gd name="T9" fmla="*/ 2147483646 h 128"/>
                <a:gd name="T10" fmla="*/ 2147483646 w 53"/>
                <a:gd name="T11" fmla="*/ 2147483646 h 128"/>
                <a:gd name="T12" fmla="*/ 2147483646 w 53"/>
                <a:gd name="T13" fmla="*/ 2147483646 h 128"/>
                <a:gd name="T14" fmla="*/ 2147483646 w 53"/>
                <a:gd name="T15" fmla="*/ 2147483646 h 128"/>
                <a:gd name="T16" fmla="*/ 2147483646 w 53"/>
                <a:gd name="T17" fmla="*/ 2147483646 h 128"/>
                <a:gd name="T18" fmla="*/ 2147483646 w 53"/>
                <a:gd name="T19" fmla="*/ 2147483646 h 128"/>
                <a:gd name="T20" fmla="*/ 2147483646 w 53"/>
                <a:gd name="T21" fmla="*/ 2147483646 h 128"/>
                <a:gd name="T22" fmla="*/ 2147483646 w 53"/>
                <a:gd name="T23" fmla="*/ 2147483646 h 128"/>
                <a:gd name="T24" fmla="*/ 2147483646 w 53"/>
                <a:gd name="T25" fmla="*/ 2147483646 h 128"/>
                <a:gd name="T26" fmla="*/ 2147483646 w 53"/>
                <a:gd name="T27" fmla="*/ 2147483646 h 128"/>
                <a:gd name="T28" fmla="*/ 2147483646 w 53"/>
                <a:gd name="T29" fmla="*/ 2147483646 h 128"/>
                <a:gd name="T30" fmla="*/ 2147483646 w 53"/>
                <a:gd name="T31" fmla="*/ 2147483646 h 128"/>
                <a:gd name="T32" fmla="*/ 2147483646 w 53"/>
                <a:gd name="T33" fmla="*/ 2147483646 h 128"/>
                <a:gd name="T34" fmla="*/ 2147483646 w 53"/>
                <a:gd name="T35" fmla="*/ 2147483646 h 128"/>
                <a:gd name="T36" fmla="*/ 2147483646 w 53"/>
                <a:gd name="T37" fmla="*/ 2147483646 h 128"/>
                <a:gd name="T38" fmla="*/ 2147483646 w 53"/>
                <a:gd name="T39" fmla="*/ 2147483646 h 128"/>
                <a:gd name="T40" fmla="*/ 2147483646 w 53"/>
                <a:gd name="T41" fmla="*/ 2147483646 h 128"/>
                <a:gd name="T42" fmla="*/ 2147483646 w 53"/>
                <a:gd name="T43" fmla="*/ 2147483646 h 128"/>
                <a:gd name="T44" fmla="*/ 2147483646 w 53"/>
                <a:gd name="T45" fmla="*/ 2147483646 h 128"/>
                <a:gd name="T46" fmla="*/ 2147483646 w 53"/>
                <a:gd name="T47" fmla="*/ 2147483646 h 128"/>
                <a:gd name="T48" fmla="*/ 2147483646 w 53"/>
                <a:gd name="T49" fmla="*/ 2147483646 h 128"/>
                <a:gd name="T50" fmla="*/ 2147483646 w 53"/>
                <a:gd name="T51" fmla="*/ 2147483646 h 128"/>
                <a:gd name="T52" fmla="*/ 2147483646 w 53"/>
                <a:gd name="T53" fmla="*/ 2147483646 h 128"/>
                <a:gd name="T54" fmla="*/ 2147483646 w 53"/>
                <a:gd name="T55" fmla="*/ 2147483646 h 128"/>
                <a:gd name="T56" fmla="*/ 2147483646 w 53"/>
                <a:gd name="T57" fmla="*/ 2147483646 h 128"/>
                <a:gd name="T58" fmla="*/ 2147483646 w 53"/>
                <a:gd name="T59" fmla="*/ 2147483646 h 128"/>
                <a:gd name="T60" fmla="*/ 2147483646 w 53"/>
                <a:gd name="T61" fmla="*/ 0 h 128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3776663" y="5273675"/>
              <a:ext cx="263525" cy="225425"/>
            </a:xfrm>
            <a:custGeom>
              <a:avLst/>
              <a:gdLst>
                <a:gd name="T0" fmla="*/ 2147483646 w 82"/>
                <a:gd name="T1" fmla="*/ 2147483646 h 70"/>
                <a:gd name="T2" fmla="*/ 2147483646 w 82"/>
                <a:gd name="T3" fmla="*/ 2147483646 h 70"/>
                <a:gd name="T4" fmla="*/ 2147483646 w 82"/>
                <a:gd name="T5" fmla="*/ 2147483646 h 70"/>
                <a:gd name="T6" fmla="*/ 2147483646 w 82"/>
                <a:gd name="T7" fmla="*/ 2147483646 h 70"/>
                <a:gd name="T8" fmla="*/ 2147483646 w 82"/>
                <a:gd name="T9" fmla="*/ 2147483646 h 70"/>
                <a:gd name="T10" fmla="*/ 2147483646 w 82"/>
                <a:gd name="T11" fmla="*/ 2147483646 h 70"/>
                <a:gd name="T12" fmla="*/ 2147483646 w 82"/>
                <a:gd name="T13" fmla="*/ 2147483646 h 70"/>
                <a:gd name="T14" fmla="*/ 2147483646 w 82"/>
                <a:gd name="T15" fmla="*/ 2147483646 h 70"/>
                <a:gd name="T16" fmla="*/ 2147483646 w 82"/>
                <a:gd name="T17" fmla="*/ 2147483646 h 70"/>
                <a:gd name="T18" fmla="*/ 2147483646 w 82"/>
                <a:gd name="T19" fmla="*/ 2147483646 h 70"/>
                <a:gd name="T20" fmla="*/ 2147483646 w 82"/>
                <a:gd name="T21" fmla="*/ 2147483646 h 70"/>
                <a:gd name="T22" fmla="*/ 2147483646 w 82"/>
                <a:gd name="T23" fmla="*/ 2147483646 h 70"/>
                <a:gd name="T24" fmla="*/ 2147483646 w 82"/>
                <a:gd name="T25" fmla="*/ 2147483646 h 70"/>
                <a:gd name="T26" fmla="*/ 2147483646 w 82"/>
                <a:gd name="T27" fmla="*/ 2147483646 h 70"/>
                <a:gd name="T28" fmla="*/ 2147483646 w 82"/>
                <a:gd name="T29" fmla="*/ 2147483646 h 70"/>
                <a:gd name="T30" fmla="*/ 2147483646 w 82"/>
                <a:gd name="T31" fmla="*/ 2147483646 h 70"/>
                <a:gd name="T32" fmla="*/ 2147483646 w 82"/>
                <a:gd name="T33" fmla="*/ 2147483646 h 70"/>
                <a:gd name="T34" fmla="*/ 2147483646 w 82"/>
                <a:gd name="T35" fmla="*/ 2147483646 h 70"/>
                <a:gd name="T36" fmla="*/ 2147483646 w 82"/>
                <a:gd name="T37" fmla="*/ 2147483646 h 70"/>
                <a:gd name="T38" fmla="*/ 2147483646 w 82"/>
                <a:gd name="T39" fmla="*/ 2147483646 h 70"/>
                <a:gd name="T40" fmla="*/ 2147483646 w 82"/>
                <a:gd name="T41" fmla="*/ 2147483646 h 70"/>
                <a:gd name="T42" fmla="*/ 2147483646 w 82"/>
                <a:gd name="T43" fmla="*/ 2147483646 h 70"/>
                <a:gd name="T44" fmla="*/ 2147483646 w 82"/>
                <a:gd name="T45" fmla="*/ 2147483646 h 70"/>
                <a:gd name="T46" fmla="*/ 2147483646 w 82"/>
                <a:gd name="T47" fmla="*/ 2147483646 h 70"/>
                <a:gd name="T48" fmla="*/ 2147483646 w 82"/>
                <a:gd name="T49" fmla="*/ 2147483646 h 70"/>
                <a:gd name="T50" fmla="*/ 2147483646 w 82"/>
                <a:gd name="T51" fmla="*/ 2147483646 h 70"/>
                <a:gd name="T52" fmla="*/ 2147483646 w 82"/>
                <a:gd name="T53" fmla="*/ 2147483646 h 70"/>
                <a:gd name="T54" fmla="*/ 2147483646 w 82"/>
                <a:gd name="T55" fmla="*/ 0 h 70"/>
                <a:gd name="T56" fmla="*/ 2147483646 w 82"/>
                <a:gd name="T57" fmla="*/ 2147483646 h 70"/>
                <a:gd name="T58" fmla="*/ 2147483646 w 82"/>
                <a:gd name="T59" fmla="*/ 2147483646 h 70"/>
                <a:gd name="T60" fmla="*/ 2147483646 w 82"/>
                <a:gd name="T61" fmla="*/ 2147483646 h 70"/>
                <a:gd name="T62" fmla="*/ 2147483646 w 82"/>
                <a:gd name="T63" fmla="*/ 2147483646 h 70"/>
                <a:gd name="T64" fmla="*/ 2147483646 w 82"/>
                <a:gd name="T65" fmla="*/ 2147483646 h 70"/>
                <a:gd name="T66" fmla="*/ 2147483646 w 82"/>
                <a:gd name="T67" fmla="*/ 2147483646 h 7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C4AA1C7E-AF1A-401B-8225-2492D9BD9F77}"/>
              </a:ext>
            </a:extLst>
          </p:cNvPr>
          <p:cNvGrpSpPr/>
          <p:nvPr/>
        </p:nvGrpSpPr>
        <p:grpSpPr>
          <a:xfrm>
            <a:off x="5879122" y="2017684"/>
            <a:ext cx="5596417" cy="3095734"/>
            <a:chOff x="-1500808" y="2225265"/>
            <a:chExt cx="5596417" cy="3095734"/>
          </a:xfrm>
        </p:grpSpPr>
        <p:sp>
          <p:nvSpPr>
            <p:cNvPr id="74" name="TextBox 21">
              <a:extLst>
                <a:ext uri="{FF2B5EF4-FFF2-40B4-BE49-F238E27FC236}">
                  <a16:creationId xmlns="" xmlns:a16="http://schemas.microsoft.com/office/drawing/2014/main" id="{BEBB51F2-6185-4095-84F6-52035E5A1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00808" y="2458677"/>
              <a:ext cx="5596417" cy="28623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第一部分：十年大事记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将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年来公司大事记及有代表性的照片放进幻灯片，主要围绕业务扩展和投资等内容，展现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公司的行业创造性，让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XXXX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人重温过去，增强企业对员工的感情，鼓舞士气，激励员工超越自我，创享美好未来。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859DEF7F-ECA4-40C7-B071-E5ECC3622215}"/>
                </a:ext>
              </a:extLst>
            </p:cNvPr>
            <p:cNvSpPr txBox="1"/>
            <p:nvPr/>
          </p:nvSpPr>
          <p:spPr>
            <a:xfrm>
              <a:off x="1455920" y="2225265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4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9017F1C3-8CD5-4405-82BD-468406E5A6DC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51" y="1086056"/>
            <a:ext cx="4872784" cy="4872784"/>
          </a:xfrm>
          <a:prstGeom prst="rect">
            <a:avLst/>
          </a:prstGeom>
        </p:spPr>
      </p:pic>
      <p:sp>
        <p:nvSpPr>
          <p:cNvPr id="81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第一部分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B670D6F-B0C1-4496-B3CE-D006D6A3FC66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C4AA1C7E-AF1A-401B-8225-2492D9BD9F77}"/>
              </a:ext>
            </a:extLst>
          </p:cNvPr>
          <p:cNvGrpSpPr/>
          <p:nvPr/>
        </p:nvGrpSpPr>
        <p:grpSpPr>
          <a:xfrm>
            <a:off x="5879122" y="2017684"/>
            <a:ext cx="5596417" cy="2642854"/>
            <a:chOff x="-1500808" y="2225265"/>
            <a:chExt cx="5596417" cy="2642854"/>
          </a:xfrm>
        </p:grpSpPr>
        <p:sp>
          <p:nvSpPr>
            <p:cNvPr id="74" name="TextBox 21">
              <a:extLst>
                <a:ext uri="{FF2B5EF4-FFF2-40B4-BE49-F238E27FC236}">
                  <a16:creationId xmlns="" xmlns:a16="http://schemas.microsoft.com/office/drawing/2014/main" id="{BEBB51F2-6185-4095-84F6-52035E5A1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00808" y="2458677"/>
              <a:ext cx="5596417" cy="2409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24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第二部分：人物专访</a:t>
              </a:r>
              <a:endPara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特设人物专题：以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年一直陪伴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见证企业成长的老员工为切入点，对其进行专访，深挖人物感情，做成人物专题，体现企业爱员工，感恩的一面。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859DEF7F-ECA4-40C7-B071-E5ECC3622215}"/>
                </a:ext>
              </a:extLst>
            </p:cNvPr>
            <p:cNvSpPr txBox="1"/>
            <p:nvPr/>
          </p:nvSpPr>
          <p:spPr>
            <a:xfrm>
              <a:off x="1455920" y="2225265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3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9017F1C3-8CD5-4405-82BD-468406E5A6DC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0851" y="1974557"/>
            <a:ext cx="4872784" cy="3095782"/>
          </a:xfrm>
          <a:prstGeom prst="rect">
            <a:avLst/>
          </a:prstGeom>
        </p:spPr>
      </p:pic>
      <p:sp>
        <p:nvSpPr>
          <p:cNvPr id="81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第一部分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B670D6F-B0C1-4496-B3CE-D006D6A3FC66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C4AA1C7E-AF1A-401B-8225-2492D9BD9F77}"/>
              </a:ext>
            </a:extLst>
          </p:cNvPr>
          <p:cNvGrpSpPr/>
          <p:nvPr/>
        </p:nvGrpSpPr>
        <p:grpSpPr>
          <a:xfrm>
            <a:off x="5113020" y="2017684"/>
            <a:ext cx="6377759" cy="3299724"/>
            <a:chOff x="-2266910" y="2225265"/>
            <a:chExt cx="6377759" cy="3299724"/>
          </a:xfrm>
        </p:grpSpPr>
        <p:sp>
          <p:nvSpPr>
            <p:cNvPr id="74" name="TextBox 21">
              <a:extLst>
                <a:ext uri="{FF2B5EF4-FFF2-40B4-BE49-F238E27FC236}">
                  <a16:creationId xmlns="" xmlns:a16="http://schemas.microsoft.com/office/drawing/2014/main" id="{BEBB51F2-6185-4095-84F6-52035E5A1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66910" y="2231780"/>
              <a:ext cx="6377759" cy="3293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32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第三部分：各界期望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可选择经销商、合作客户对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期望寄语画面，通过各界的祝福，让所有与会人员感受到</a:t>
              </a:r>
              <a:r>
                <a: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公司在公众中的形象，形成员工自豪感</a:t>
              </a:r>
              <a:endParaRPr lang="zh-CN" altLang="en-US" sz="2400" dirty="0"/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859DEF7F-ECA4-40C7-B071-E5ECC3622215}"/>
                </a:ext>
              </a:extLst>
            </p:cNvPr>
            <p:cNvSpPr txBox="1"/>
            <p:nvPr/>
          </p:nvSpPr>
          <p:spPr>
            <a:xfrm>
              <a:off x="1455920" y="2225265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0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64" y="365760"/>
            <a:ext cx="6385560" cy="6385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50" name="标题 1">
            <a:extLst>
              <a:ext uri="{FF2B5EF4-FFF2-40B4-BE49-F238E27FC236}">
                <a16:creationId xmlns="" xmlns:a16="http://schemas.microsoft.com/office/drawing/2014/main" id="{5761D3B9-E2FE-4CBB-9F40-69CAD29150C1}"/>
              </a:ext>
            </a:extLst>
          </p:cNvPr>
          <p:cNvSpPr txBox="1">
            <a:spLocks/>
          </p:cNvSpPr>
          <p:nvPr/>
        </p:nvSpPr>
        <p:spPr>
          <a:xfrm>
            <a:off x="2724019" y="3086101"/>
            <a:ext cx="6216203" cy="23315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第二篇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齐感恩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C302DAE-EE19-4F41-986B-1B65E57BD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31" y="1282310"/>
            <a:ext cx="1686980" cy="233751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3F3771A-0CCD-4C47-A14D-935EC2555E21}"/>
              </a:ext>
            </a:extLst>
          </p:cNvPr>
          <p:cNvSpPr/>
          <p:nvPr/>
        </p:nvSpPr>
        <p:spPr>
          <a:xfrm>
            <a:off x="3633585" y="4596966"/>
            <a:ext cx="4625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</p:spTree>
    <p:extLst>
      <p:ext uri="{BB962C8B-B14F-4D97-AF65-F5344CB8AC3E}">
        <p14:creationId xmlns:p14="http://schemas.microsoft.com/office/powerpoint/2010/main" val="2781549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9017F1C3-8CD5-4405-82BD-468406E5A6DC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0290" y="1066801"/>
            <a:ext cx="3932122" cy="5223169"/>
          </a:xfrm>
          <a:prstGeom prst="rect">
            <a:avLst/>
          </a:prstGeom>
        </p:spPr>
      </p:pic>
      <p:sp>
        <p:nvSpPr>
          <p:cNvPr id="81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第一部分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B670D6F-B0C1-4496-B3CE-D006D6A3FC66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C4AA1C7E-AF1A-401B-8225-2492D9BD9F77}"/>
              </a:ext>
            </a:extLst>
          </p:cNvPr>
          <p:cNvGrpSpPr/>
          <p:nvPr/>
        </p:nvGrpSpPr>
        <p:grpSpPr>
          <a:xfrm>
            <a:off x="5044440" y="1718412"/>
            <a:ext cx="6377759" cy="3730611"/>
            <a:chOff x="-2266910" y="2225265"/>
            <a:chExt cx="6377759" cy="3730611"/>
          </a:xfrm>
        </p:grpSpPr>
        <p:sp>
          <p:nvSpPr>
            <p:cNvPr id="74" name="TextBox 21">
              <a:extLst>
                <a:ext uri="{FF2B5EF4-FFF2-40B4-BE49-F238E27FC236}">
                  <a16:creationId xmlns="" xmlns:a16="http://schemas.microsoft.com/office/drawing/2014/main" id="{BEBB51F2-6185-4095-84F6-52035E5A1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266910" y="2231780"/>
              <a:ext cx="6377759" cy="372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sz="2800" dirty="0" smtClean="0">
                  <a:solidFill>
                    <a:srgbClr val="D51C1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许愿树</a:t>
              </a:r>
              <a:endParaRPr lang="en-US" altLang="zh-CN" sz="2800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全体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参会员工提前到达活动指定地点，现场摆设许愿树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;</a:t>
              </a:r>
            </a:p>
            <a:p>
              <a:pPr lvl="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员工将自己的“微小心愿“写在卡片上，挂在许愿树上，并合影留念；</a:t>
              </a:r>
            </a:p>
            <a:p>
              <a:pPr lvl="0"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活动结束后，公司派人收集卡片封装，到公司下一次活动的时候，抽取其中的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名幸运者，努力帮助完成这“微小心愿“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859DEF7F-ECA4-40C7-B071-E5ECC3622215}"/>
                </a:ext>
              </a:extLst>
            </p:cNvPr>
            <p:cNvSpPr txBox="1"/>
            <p:nvPr/>
          </p:nvSpPr>
          <p:spPr>
            <a:xfrm>
              <a:off x="1455920" y="2225265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47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>
            <a:extLst>
              <a:ext uri="{FF2B5EF4-FFF2-40B4-BE49-F238E27FC236}">
                <a16:creationId xmlns="" xmlns:a16="http://schemas.microsoft.com/office/drawing/2014/main" id="{9017F1C3-8CD5-4405-82BD-468406E5A6DC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633549"/>
            <a:ext cx="6313890" cy="4413409"/>
          </a:xfrm>
          <a:prstGeom prst="rect">
            <a:avLst/>
          </a:prstGeom>
        </p:spPr>
      </p:pic>
      <p:sp>
        <p:nvSpPr>
          <p:cNvPr id="81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第一部分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1B670D6F-B0C1-4496-B3CE-D006D6A3FC66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="" xmlns:a16="http://schemas.microsoft.com/office/drawing/2014/main" id="{C4AA1C7E-AF1A-401B-8225-2492D9BD9F77}"/>
              </a:ext>
            </a:extLst>
          </p:cNvPr>
          <p:cNvGrpSpPr/>
          <p:nvPr/>
        </p:nvGrpSpPr>
        <p:grpSpPr>
          <a:xfrm>
            <a:off x="4953000" y="1549667"/>
            <a:ext cx="6377759" cy="4108369"/>
            <a:chOff x="-2358350" y="2056520"/>
            <a:chExt cx="6377759" cy="4108369"/>
          </a:xfrm>
        </p:grpSpPr>
        <p:sp>
          <p:nvSpPr>
            <p:cNvPr id="74" name="TextBox 21">
              <a:extLst>
                <a:ext uri="{FF2B5EF4-FFF2-40B4-BE49-F238E27FC236}">
                  <a16:creationId xmlns="" xmlns:a16="http://schemas.microsoft.com/office/drawing/2014/main" id="{BEBB51F2-6185-4095-84F6-52035E5A1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358350" y="2056520"/>
              <a:ext cx="6377759" cy="4108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381000" indent="-381000" algn="just">
                <a:lnSpc>
                  <a:spcPct val="200000"/>
                </a:lnSpc>
                <a:spcBef>
                  <a:spcPct val="20000"/>
                </a:spcBef>
                <a:buClr>
                  <a:srgbClr val="CC0000"/>
                </a:buClr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征文主题：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“我与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共奋进”</a:t>
              </a:r>
            </a:p>
            <a:p>
              <a:pPr marL="381000" indent="-381000" algn="just">
                <a:lnSpc>
                  <a:spcPct val="200000"/>
                </a:lnSpc>
                <a:spcBef>
                  <a:spcPct val="20000"/>
                </a:spcBef>
                <a:buClr>
                  <a:srgbClr val="CC0000"/>
                </a:buClr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内容题材：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不限，散文、随笔、诗歌、故事、评论、建议、传记、纪实等均可。内容可围绕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十年发展历程、难忘的人和事、我心目中的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XXX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等分主题展开誉写。</a:t>
              </a:r>
            </a:p>
            <a:p>
              <a:pPr marL="381000" indent="-381000" algn="just">
                <a:lnSpc>
                  <a:spcPct val="200000"/>
                </a:lnSpc>
                <a:spcBef>
                  <a:spcPct val="20000"/>
                </a:spcBef>
                <a:buClr>
                  <a:srgbClr val="CC0000"/>
                </a:buClr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征文对象：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内部职工或外部相关人士均可。</a:t>
              </a:r>
            </a:p>
            <a:p>
              <a:pPr marL="381000" indent="-381000" algn="just">
                <a:lnSpc>
                  <a:spcPct val="200000"/>
                </a:lnSpc>
                <a:spcBef>
                  <a:spcPct val="20000"/>
                </a:spcBef>
                <a:buClr>
                  <a:srgbClr val="CC0000"/>
                </a:buClr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文章字数：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2000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字以内，评论、传记类文章不限。</a:t>
              </a:r>
            </a:p>
            <a:p>
              <a:pPr marL="381000" indent="-381000" algn="just">
                <a:lnSpc>
                  <a:spcPct val="200000"/>
                </a:lnSpc>
                <a:spcBef>
                  <a:spcPct val="20000"/>
                </a:spcBef>
                <a:buClr>
                  <a:srgbClr val="CC0000"/>
                </a:buClr>
                <a:buFont typeface="Wingdings" panose="05000000000000000000" pitchFamily="2" charset="2"/>
                <a:buChar char="n"/>
              </a:pPr>
              <a:r>
                <a:rPr lang="zh-CN" altLang="en-US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优秀作品将在本次活动中现场演讲并给与</a:t>
              </a:r>
              <a:r>
                <a:rPr lang="en-US" altLang="zh-CN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1000</a:t>
              </a:r>
              <a:r>
                <a:rPr lang="zh-CN" altLang="en-US" dirty="0">
                  <a:solidFill>
                    <a:srgbClr val="CC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元礼品奖励</a:t>
              </a:r>
            </a:p>
          </p:txBody>
        </p:sp>
        <p:sp>
          <p:nvSpPr>
            <p:cNvPr id="75" name="文本框 74">
              <a:extLst>
                <a:ext uri="{FF2B5EF4-FFF2-40B4-BE49-F238E27FC236}">
                  <a16:creationId xmlns="" xmlns:a16="http://schemas.microsoft.com/office/drawing/2014/main" id="{859DEF7F-ECA4-40C7-B071-E5ECC3622215}"/>
                </a:ext>
              </a:extLst>
            </p:cNvPr>
            <p:cNvSpPr txBox="1"/>
            <p:nvPr/>
          </p:nvSpPr>
          <p:spPr>
            <a:xfrm>
              <a:off x="1455920" y="2225265"/>
              <a:ext cx="1847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76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D47A86AC-2D53-41E3-9CE3-AF76F9E9F7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0" y="1085804"/>
            <a:ext cx="5214430" cy="5214430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E919812-8659-4EBF-A214-16234B66967D}"/>
              </a:ext>
            </a:extLst>
          </p:cNvPr>
          <p:cNvGrpSpPr/>
          <p:nvPr/>
        </p:nvGrpSpPr>
        <p:grpSpPr>
          <a:xfrm>
            <a:off x="4792980" y="2193105"/>
            <a:ext cx="7057339" cy="5517351"/>
            <a:chOff x="1478171" y="2225265"/>
            <a:chExt cx="3338226" cy="5517351"/>
          </a:xfrm>
        </p:grpSpPr>
        <p:sp>
          <p:nvSpPr>
            <p:cNvPr id="11" name="TextBox 21">
              <a:extLst>
                <a:ext uri="{FF2B5EF4-FFF2-40B4-BE49-F238E27FC236}">
                  <a16:creationId xmlns="" xmlns:a16="http://schemas.microsoft.com/office/drawing/2014/main" id="{7CE75BBA-F097-4A3E-91E1-23A400BB4D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171" y="2664303"/>
              <a:ext cx="3338226" cy="50783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现场大屏幕播放在职员工招聘，循环播放；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主持人宣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</a:t>
              </a:r>
              <a:r>
                <a:rPr lang="zh-CN" altLang="en-US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“金牌员工”、“优秀经销商”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获奖名单，获奖者上台领奖，总经理为其颁发荣誉证书及奖金；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200000"/>
                </a:lnSpc>
                <a:buFont typeface="Wingdings" panose="05000000000000000000" pitchFamily="2" charset="2"/>
                <a:buChar char="n"/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获奖人员总经理合影留念；优秀员工代表发表获奖感言。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【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煽情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】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083A6A53-2F2F-49BC-A0F8-B0ADB85921C2}"/>
                </a:ext>
              </a:extLst>
            </p:cNvPr>
            <p:cNvSpPr txBox="1"/>
            <p:nvPr/>
          </p:nvSpPr>
          <p:spPr>
            <a:xfrm>
              <a:off x="1478171" y="222526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颁奖典礼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2" y="0"/>
            <a:ext cx="1635249" cy="155337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384" y="991861"/>
            <a:ext cx="2895603" cy="2015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3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47">
            <a:extLst>
              <a:ext uri="{FF2B5EF4-FFF2-40B4-BE49-F238E27FC236}">
                <a16:creationId xmlns="" xmlns:a16="http://schemas.microsoft.com/office/drawing/2014/main" id="{79D8F28C-422B-49B3-AC00-AFE8AB33B9C5}"/>
              </a:ext>
            </a:extLst>
          </p:cNvPr>
          <p:cNvSpPr txBox="1"/>
          <p:nvPr/>
        </p:nvSpPr>
        <p:spPr>
          <a:xfrm>
            <a:off x="4830520" y="1383766"/>
            <a:ext cx="6210860" cy="4837917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一、合力运气球</a:t>
            </a:r>
            <a:r>
              <a:rPr lang="en-US" altLang="zh-CN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【1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、两名选手为一组；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、两人配合，先吹气球，把气球吹到直径大于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厘米为止，再把气球打结绑好；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、两人背靠背、手挽手，夹着气球运球到终点，绕过终点的框再回到起点；（一轮游戏为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分钟，玩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轮。主持人视情况而定）道具：气球、盛放气球的大框子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最后胜出者获得公司颁发奖品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二、抢凳子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将椅子围成一个圈，响音乐（或主持人喊开始）；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个人转圈围着椅子走，音乐停，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个人抢座位，没有抢到者淘汰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最终一人获胜（一轮游戏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分钟，玩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轮）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最后胜出者获得公司颁发奖品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三、成语接龙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活动全体到场人员进行成语接龙，接字尾，没有接上者，现场受到惩罚，到台表演节目或做主持人指定动作；惩罚结束后，由此人从新开始成语接龙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</a:p>
          <a:p>
            <a:pPr algn="ctr"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92" y="0"/>
            <a:ext cx="1635249" cy="1553377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6C302DAE-EE19-4F41-986B-1B65E57BDA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156" y="1330426"/>
            <a:ext cx="3191835" cy="442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314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564" y="365760"/>
            <a:ext cx="6385560" cy="63855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50" name="标题 1">
            <a:extLst>
              <a:ext uri="{FF2B5EF4-FFF2-40B4-BE49-F238E27FC236}">
                <a16:creationId xmlns="" xmlns:a16="http://schemas.microsoft.com/office/drawing/2014/main" id="{5761D3B9-E2FE-4CBB-9F40-69CAD29150C1}"/>
              </a:ext>
            </a:extLst>
          </p:cNvPr>
          <p:cNvSpPr txBox="1">
            <a:spLocks/>
          </p:cNvSpPr>
          <p:nvPr/>
        </p:nvSpPr>
        <p:spPr>
          <a:xfrm>
            <a:off x="2724019" y="3086101"/>
            <a:ext cx="6216203" cy="23315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第三篇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共飞扬</a:t>
            </a:r>
            <a:endParaRPr lang="en-US" altLang="zh-CN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="" xmlns:a16="http://schemas.microsoft.com/office/drawing/2014/main" id="{6C302DAE-EE19-4F41-986B-1B65E57BDA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631" y="1282310"/>
            <a:ext cx="1686980" cy="2337515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3F3771A-0CCD-4C47-A14D-935EC2555E21}"/>
              </a:ext>
            </a:extLst>
          </p:cNvPr>
          <p:cNvSpPr/>
          <p:nvPr/>
        </p:nvSpPr>
        <p:spPr>
          <a:xfrm>
            <a:off x="3633585" y="4596966"/>
            <a:ext cx="46255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</p:spTree>
    <p:extLst>
      <p:ext uri="{BB962C8B-B14F-4D97-AF65-F5344CB8AC3E}">
        <p14:creationId xmlns:p14="http://schemas.microsoft.com/office/powerpoint/2010/main" val="2664413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 advTm="3000">
        <p15:prstTrans prst="curtains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24000" y="1422699"/>
            <a:ext cx="4427220" cy="444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活动进入下半段，礼仪人员簇拥着总经理，推出一个巨型“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”大蛋糕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现场播放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生日快乐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歌，所有嘉宾随着主持人话语站起来，一起演唱这首祝福的歌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歌声中，总经理将蛋糕切开，纸花飞散，庆祝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公司十周年庆典仪式进入高潮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庆祝仪式</a:t>
            </a:r>
            <a:endParaRPr lang="zh-CN" altLang="en-US" sz="3200" b="1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4093" y="1642832"/>
            <a:ext cx="5647079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9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24000" y="1422699"/>
            <a:ext cx="4427220" cy="3886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具有一定纪念意义的礼品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纪念邮册：可将公司十年的文字内容印在特殊的邮票纪念封中，具有一定的收藏价值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公交卡：可将公司十周年的纪念文字印在公交卡上，同时还可以有纪念和使用价值（每张卡内公司可冲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20-50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元钱）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庆祝仪式</a:t>
            </a:r>
            <a:endParaRPr lang="zh-CN" altLang="en-US" sz="3200" b="1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762000"/>
            <a:ext cx="5669280" cy="566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524000" y="1422699"/>
            <a:ext cx="4427220" cy="2778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与会人员在午宴时间品尝美酒和菜肴，并与其他嘉宾分享交流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n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午宴后，公司员工与目标客户进行洽谈，维护老客户，开拓新市场，为未来发展打下良好的基础</a:t>
            </a:r>
          </a:p>
        </p:txBody>
      </p:sp>
      <p:sp>
        <p:nvSpPr>
          <p:cNvPr id="8" name="标题 1">
            <a:extLst>
              <a:ext uri="{FF2B5EF4-FFF2-40B4-BE49-F238E27FC236}">
                <a16:creationId xmlns="" xmlns:a16="http://schemas.microsoft.com/office/drawing/2014/main" id="{40C09014-721F-41CC-B629-2F1D5F34E75D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 smtClean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庆祝仪式</a:t>
            </a:r>
            <a:endParaRPr lang="zh-CN" altLang="en-US" sz="3200" b="1" dirty="0">
              <a:latin typeface="方正剪纸简体" panose="03000509000000000000" pitchFamily="65" charset="-122"/>
              <a:ea typeface="方正剪纸简体" panose="03000509000000000000" pitchFamily="65" charset="-122"/>
              <a:sym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9E46103-12C4-4882-ACD4-555D8F6A1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52" y="199222"/>
            <a:ext cx="1635249" cy="155337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161" y="3047443"/>
            <a:ext cx="6633759" cy="356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343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矩形 106">
            <a:extLst>
              <a:ext uri="{FF2B5EF4-FFF2-40B4-BE49-F238E27FC236}">
                <a16:creationId xmlns="" xmlns:a16="http://schemas.microsoft.com/office/drawing/2014/main" id="{A94D008B-AF39-4D62-AAAD-96E6C3A5BE13}"/>
              </a:ext>
            </a:extLst>
          </p:cNvPr>
          <p:cNvSpPr/>
          <p:nvPr/>
        </p:nvSpPr>
        <p:spPr>
          <a:xfrm>
            <a:off x="-238125" y="1059220"/>
            <a:ext cx="12830175" cy="52231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321C0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9" name="标题 1">
            <a:extLst>
              <a:ext uri="{FF2B5EF4-FFF2-40B4-BE49-F238E27FC236}">
                <a16:creationId xmlns="" xmlns:a16="http://schemas.microsoft.com/office/drawing/2014/main" id="{E4FA753B-3A48-4C4C-8C8F-35500A184BD8}"/>
              </a:ext>
            </a:extLst>
          </p:cNvPr>
          <p:cNvSpPr txBox="1">
            <a:spLocks/>
          </p:cNvSpPr>
          <p:nvPr/>
        </p:nvSpPr>
        <p:spPr>
          <a:xfrm>
            <a:off x="1940782" y="386859"/>
            <a:ext cx="2640701" cy="62852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b="1" dirty="0">
                <a:latin typeface="方正剪纸简体" panose="03000509000000000000" pitchFamily="65" charset="-122"/>
                <a:ea typeface="方正剪纸简体" panose="03000509000000000000" pitchFamily="65" charset="-122"/>
                <a:sym typeface="Arial" panose="020B0604020202020204" pitchFamily="34" charset="0"/>
              </a:rPr>
              <a:t>活动流程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="" xmlns:a16="http://schemas.microsoft.com/office/drawing/2014/main" id="{372E4583-FC9C-4C5E-9BD6-0951F4FBACC7}"/>
              </a:ext>
            </a:extLst>
          </p:cNvPr>
          <p:cNvSpPr/>
          <p:nvPr/>
        </p:nvSpPr>
        <p:spPr>
          <a:xfrm>
            <a:off x="4499041" y="619515"/>
            <a:ext cx="4082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latin typeface="方正剪纸简体" panose="03000509000000000000" pitchFamily="65" charset="-122"/>
                <a:ea typeface="方正剪纸简体" panose="03000509000000000000" pitchFamily="65" charset="-122"/>
              </a:rPr>
              <a:t>Introduction of activity background</a:t>
            </a:r>
          </a:p>
        </p:txBody>
      </p:sp>
      <p:sp>
        <p:nvSpPr>
          <p:cNvPr id="111" name="도넛 111">
            <a:extLst>
              <a:ext uri="{FF2B5EF4-FFF2-40B4-BE49-F238E27FC236}">
                <a16:creationId xmlns="" xmlns:a16="http://schemas.microsoft.com/office/drawing/2014/main" id="{BC7D21AB-ABB9-4562-A551-557427DD47C7}"/>
              </a:ext>
            </a:extLst>
          </p:cNvPr>
          <p:cNvSpPr/>
          <p:nvPr/>
        </p:nvSpPr>
        <p:spPr bwMode="auto">
          <a:xfrm>
            <a:off x="6526642" y="4074252"/>
            <a:ext cx="1728788" cy="1727200"/>
          </a:xfrm>
          <a:prstGeom prst="donut">
            <a:avLst/>
          </a:prstGeom>
          <a:solidFill>
            <a:srgbClr val="D6610F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2" name="도넛 123">
            <a:extLst>
              <a:ext uri="{FF2B5EF4-FFF2-40B4-BE49-F238E27FC236}">
                <a16:creationId xmlns="" xmlns:a16="http://schemas.microsoft.com/office/drawing/2014/main" id="{B8793E1F-EF22-4417-B63A-71B32AD4041E}"/>
              </a:ext>
            </a:extLst>
          </p:cNvPr>
          <p:cNvSpPr/>
          <p:nvPr/>
        </p:nvSpPr>
        <p:spPr bwMode="auto">
          <a:xfrm>
            <a:off x="4012936" y="4074251"/>
            <a:ext cx="1727891" cy="1727681"/>
          </a:xfrm>
          <a:prstGeom prst="donut">
            <a:avLst/>
          </a:prstGeom>
          <a:solidFill>
            <a:schemeClr val="tx1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도넛 135">
            <a:extLst>
              <a:ext uri="{FF2B5EF4-FFF2-40B4-BE49-F238E27FC236}">
                <a16:creationId xmlns="" xmlns:a16="http://schemas.microsoft.com/office/drawing/2014/main" id="{EB2207A5-1EDE-4509-9D9A-7E6B702D654A}"/>
              </a:ext>
            </a:extLst>
          </p:cNvPr>
          <p:cNvSpPr/>
          <p:nvPr/>
        </p:nvSpPr>
        <p:spPr bwMode="auto">
          <a:xfrm>
            <a:off x="1478391" y="4074252"/>
            <a:ext cx="1728788" cy="1727200"/>
          </a:xfrm>
          <a:prstGeom prst="donut">
            <a:avLst/>
          </a:prstGeom>
          <a:solidFill>
            <a:srgbClr val="D6610F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도넛 104">
            <a:extLst>
              <a:ext uri="{FF2B5EF4-FFF2-40B4-BE49-F238E27FC236}">
                <a16:creationId xmlns="" xmlns:a16="http://schemas.microsoft.com/office/drawing/2014/main" id="{16EF63BD-C42F-4AF2-B59F-8A25B77B7BFE}"/>
              </a:ext>
            </a:extLst>
          </p:cNvPr>
          <p:cNvSpPr/>
          <p:nvPr/>
        </p:nvSpPr>
        <p:spPr bwMode="auto">
          <a:xfrm>
            <a:off x="6526642" y="1683477"/>
            <a:ext cx="1728297" cy="1728027"/>
          </a:xfrm>
          <a:prstGeom prst="donut">
            <a:avLst/>
          </a:prstGeom>
          <a:solidFill>
            <a:schemeClr val="tx1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도넛 96">
            <a:extLst>
              <a:ext uri="{FF2B5EF4-FFF2-40B4-BE49-F238E27FC236}">
                <a16:creationId xmlns="" xmlns:a16="http://schemas.microsoft.com/office/drawing/2014/main" id="{F6BC287B-A003-47E7-9952-1460C5F94D7F}"/>
              </a:ext>
            </a:extLst>
          </p:cNvPr>
          <p:cNvSpPr/>
          <p:nvPr/>
        </p:nvSpPr>
        <p:spPr bwMode="auto">
          <a:xfrm>
            <a:off x="4012041" y="1683477"/>
            <a:ext cx="1728787" cy="1728788"/>
          </a:xfrm>
          <a:prstGeom prst="donut">
            <a:avLst/>
          </a:prstGeom>
          <a:solidFill>
            <a:srgbClr val="D6610F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도넛 86">
            <a:extLst>
              <a:ext uri="{FF2B5EF4-FFF2-40B4-BE49-F238E27FC236}">
                <a16:creationId xmlns="" xmlns:a16="http://schemas.microsoft.com/office/drawing/2014/main" id="{7BE57C68-BC83-459E-ACB6-55006CD1F1FD}"/>
              </a:ext>
            </a:extLst>
          </p:cNvPr>
          <p:cNvSpPr/>
          <p:nvPr/>
        </p:nvSpPr>
        <p:spPr bwMode="auto">
          <a:xfrm>
            <a:off x="1478391" y="1683477"/>
            <a:ext cx="1729260" cy="1728026"/>
          </a:xfrm>
          <a:prstGeom prst="donut">
            <a:avLst/>
          </a:prstGeom>
          <a:solidFill>
            <a:schemeClr val="tx1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오른쪽 화살표 54">
            <a:extLst>
              <a:ext uri="{FF2B5EF4-FFF2-40B4-BE49-F238E27FC236}">
                <a16:creationId xmlns="" xmlns:a16="http://schemas.microsoft.com/office/drawing/2014/main" id="{88AF03E4-CD4A-4248-881F-3112BB9370F3}"/>
              </a:ext>
            </a:extLst>
          </p:cNvPr>
          <p:cNvSpPr/>
          <p:nvPr/>
        </p:nvSpPr>
        <p:spPr>
          <a:xfrm>
            <a:off x="3427841" y="2331177"/>
            <a:ext cx="411162" cy="458788"/>
          </a:xfrm>
          <a:prstGeom prst="rightArrow">
            <a:avLst>
              <a:gd name="adj1" fmla="val 50000"/>
              <a:gd name="adj2" fmla="val 63933"/>
            </a:avLst>
          </a:prstGeom>
          <a:solidFill>
            <a:schemeClr val="tx1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오른쪽 화살표 55">
            <a:extLst>
              <a:ext uri="{FF2B5EF4-FFF2-40B4-BE49-F238E27FC236}">
                <a16:creationId xmlns="" xmlns:a16="http://schemas.microsoft.com/office/drawing/2014/main" id="{67890DE5-85A3-4E63-A151-1E9B215F83FE}"/>
              </a:ext>
            </a:extLst>
          </p:cNvPr>
          <p:cNvSpPr/>
          <p:nvPr/>
        </p:nvSpPr>
        <p:spPr>
          <a:xfrm>
            <a:off x="5964666" y="2331177"/>
            <a:ext cx="411162" cy="458788"/>
          </a:xfrm>
          <a:prstGeom prst="rightArrow">
            <a:avLst>
              <a:gd name="adj1" fmla="val 50000"/>
              <a:gd name="adj2" fmla="val 63933"/>
            </a:avLst>
          </a:prstGeom>
          <a:solidFill>
            <a:srgbClr val="E16C0C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오른쪽 화살표 70">
            <a:extLst>
              <a:ext uri="{FF2B5EF4-FFF2-40B4-BE49-F238E27FC236}">
                <a16:creationId xmlns="" xmlns:a16="http://schemas.microsoft.com/office/drawing/2014/main" id="{02EC92B3-6EE7-419D-98D1-867508B1CE43}"/>
              </a:ext>
            </a:extLst>
          </p:cNvPr>
          <p:cNvSpPr/>
          <p:nvPr/>
        </p:nvSpPr>
        <p:spPr>
          <a:xfrm rot="10800000">
            <a:off x="3384978" y="4717190"/>
            <a:ext cx="411163" cy="457200"/>
          </a:xfrm>
          <a:prstGeom prst="rightArrow">
            <a:avLst>
              <a:gd name="adj1" fmla="val 50000"/>
              <a:gd name="adj2" fmla="val 63933"/>
            </a:avLst>
          </a:prstGeom>
          <a:solidFill>
            <a:schemeClr val="tx1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오른쪽 화살표 71">
            <a:extLst>
              <a:ext uri="{FF2B5EF4-FFF2-40B4-BE49-F238E27FC236}">
                <a16:creationId xmlns="" xmlns:a16="http://schemas.microsoft.com/office/drawing/2014/main" id="{63E8E20E-A20D-47E7-B1A3-896E04A23711}"/>
              </a:ext>
            </a:extLst>
          </p:cNvPr>
          <p:cNvSpPr/>
          <p:nvPr/>
        </p:nvSpPr>
        <p:spPr>
          <a:xfrm rot="10800000">
            <a:off x="5901166" y="4717190"/>
            <a:ext cx="411162" cy="457200"/>
          </a:xfrm>
          <a:prstGeom prst="rightArrow">
            <a:avLst>
              <a:gd name="adj1" fmla="val 50000"/>
              <a:gd name="adj2" fmla="val 63933"/>
            </a:avLst>
          </a:prstGeom>
          <a:solidFill>
            <a:srgbClr val="E16C0C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오른쪽 화살표 72">
            <a:extLst>
              <a:ext uri="{FF2B5EF4-FFF2-40B4-BE49-F238E27FC236}">
                <a16:creationId xmlns="" xmlns:a16="http://schemas.microsoft.com/office/drawing/2014/main" id="{99D5DE4C-E92C-46CA-AB5C-5E37EF8F7501}"/>
              </a:ext>
            </a:extLst>
          </p:cNvPr>
          <p:cNvSpPr/>
          <p:nvPr/>
        </p:nvSpPr>
        <p:spPr>
          <a:xfrm rot="5400000">
            <a:off x="7203709" y="3536884"/>
            <a:ext cx="411163" cy="457200"/>
          </a:xfrm>
          <a:prstGeom prst="rightArrow">
            <a:avLst>
              <a:gd name="adj1" fmla="val 50000"/>
              <a:gd name="adj2" fmla="val 63933"/>
            </a:avLst>
          </a:prstGeom>
          <a:solidFill>
            <a:schemeClr val="tx1"/>
          </a:solidFill>
          <a:ln w="254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ctr">
              <a:buClr>
                <a:srgbClr val="FF0000"/>
              </a:buClr>
              <a:buSzPct val="70000"/>
              <a:buFont typeface="Wingdings" panose="05000000000000000000" pitchFamily="2" charset="2"/>
              <a:buChar char="u"/>
              <a:tabLst>
                <a:tab pos="723900" algn="l"/>
                <a:tab pos="1447800" algn="l"/>
              </a:tabLst>
            </a:pPr>
            <a:endParaRPr lang="ko-KR" altLang="en-US" sz="16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TextBox 13">
            <a:extLst>
              <a:ext uri="{FF2B5EF4-FFF2-40B4-BE49-F238E27FC236}">
                <a16:creationId xmlns="" xmlns:a16="http://schemas.microsoft.com/office/drawing/2014/main" id="{4A476208-EF49-45AD-B20F-A3CB4EEB485A}"/>
              </a:ext>
            </a:extLst>
          </p:cNvPr>
          <p:cNvSpPr txBox="1"/>
          <p:nvPr/>
        </p:nvSpPr>
        <p:spPr>
          <a:xfrm>
            <a:off x="1967976" y="2297522"/>
            <a:ext cx="741660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庆祝</a:t>
            </a:r>
            <a:endParaRPr lang="en-US" altLang="zh-CN" sz="1600" b="1" dirty="0" smtClean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仪式</a:t>
            </a:r>
            <a:endParaRPr lang="zh-CN" altLang="en-US" sz="1600" b="1" dirty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TextBox 13">
            <a:extLst>
              <a:ext uri="{FF2B5EF4-FFF2-40B4-BE49-F238E27FC236}">
                <a16:creationId xmlns="" xmlns:a16="http://schemas.microsoft.com/office/drawing/2014/main" id="{B3C23F8C-034F-41E2-A0B6-D94249A71D18}"/>
              </a:ext>
            </a:extLst>
          </p:cNvPr>
          <p:cNvSpPr txBox="1"/>
          <p:nvPr/>
        </p:nvSpPr>
        <p:spPr>
          <a:xfrm>
            <a:off x="4518978" y="2297521"/>
            <a:ext cx="741660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视频</a:t>
            </a:r>
            <a:endParaRPr lang="en-US" altLang="zh-CN" sz="1600" b="1" dirty="0" smtClean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展播</a:t>
            </a:r>
            <a:endParaRPr lang="zh-CN" altLang="en-US" sz="1600" b="1" dirty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3">
            <a:extLst>
              <a:ext uri="{FF2B5EF4-FFF2-40B4-BE49-F238E27FC236}">
                <a16:creationId xmlns="" xmlns:a16="http://schemas.microsoft.com/office/drawing/2014/main" id="{2D76AA5B-95B3-4227-8801-F6F1AA0ABB21}"/>
              </a:ext>
            </a:extLst>
          </p:cNvPr>
          <p:cNvSpPr txBox="1"/>
          <p:nvPr/>
        </p:nvSpPr>
        <p:spPr>
          <a:xfrm>
            <a:off x="7028142" y="2424379"/>
            <a:ext cx="741660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合作</a:t>
            </a:r>
            <a:endParaRPr lang="en-US" altLang="zh-CN" sz="1600" b="1" dirty="0" smtClean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600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洽谈</a:t>
            </a:r>
            <a:endParaRPr lang="zh-CN" altLang="en-US" sz="1600" b="1" dirty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5" name="TextBox 13">
            <a:extLst>
              <a:ext uri="{FF2B5EF4-FFF2-40B4-BE49-F238E27FC236}">
                <a16:creationId xmlns="" xmlns:a16="http://schemas.microsoft.com/office/drawing/2014/main" id="{D036B1F7-E89E-45CD-BC2C-AC74AC5F965C}"/>
              </a:ext>
            </a:extLst>
          </p:cNvPr>
          <p:cNvSpPr txBox="1"/>
          <p:nvPr/>
        </p:nvSpPr>
        <p:spPr>
          <a:xfrm>
            <a:off x="1967976" y="4823445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同创造</a:t>
            </a:r>
          </a:p>
        </p:txBody>
      </p:sp>
      <p:sp>
        <p:nvSpPr>
          <p:cNvPr id="146" name="TextBox 13">
            <a:extLst>
              <a:ext uri="{FF2B5EF4-FFF2-40B4-BE49-F238E27FC236}">
                <a16:creationId xmlns="" xmlns:a16="http://schemas.microsoft.com/office/drawing/2014/main" id="{286CC513-FFD4-4D55-AA07-5794825B883D}"/>
              </a:ext>
            </a:extLst>
          </p:cNvPr>
          <p:cNvSpPr txBox="1"/>
          <p:nvPr/>
        </p:nvSpPr>
        <p:spPr>
          <a:xfrm>
            <a:off x="4499567" y="4823445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齐感恩</a:t>
            </a:r>
          </a:p>
        </p:txBody>
      </p:sp>
      <p:sp>
        <p:nvSpPr>
          <p:cNvPr id="147" name="TextBox 13">
            <a:extLst>
              <a:ext uri="{FF2B5EF4-FFF2-40B4-BE49-F238E27FC236}">
                <a16:creationId xmlns="" xmlns:a16="http://schemas.microsoft.com/office/drawing/2014/main" id="{7F9D9F43-528E-4B64-8A35-22181BA517D2}"/>
              </a:ext>
            </a:extLst>
          </p:cNvPr>
          <p:cNvSpPr txBox="1"/>
          <p:nvPr/>
        </p:nvSpPr>
        <p:spPr>
          <a:xfrm>
            <a:off x="7038460" y="4823445"/>
            <a:ext cx="74166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951" y="1190725"/>
            <a:ext cx="3351003" cy="4643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9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2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7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3" grpId="0"/>
      <p:bldP spid="124" grpId="0"/>
      <p:bldP spid="144" grpId="0"/>
      <p:bldP spid="145" grpId="0"/>
      <p:bldP spid="146" grpId="0"/>
      <p:bldP spid="1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25" y="206803"/>
            <a:ext cx="11801155" cy="647981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19"/>
          <a:stretch/>
        </p:blipFill>
        <p:spPr>
          <a:xfrm flipV="1">
            <a:off x="427832" y="409579"/>
            <a:ext cx="11407140" cy="4451241"/>
          </a:xfrm>
          <a:prstGeom prst="rect">
            <a:avLst/>
          </a:prstGeom>
        </p:spPr>
      </p:pic>
      <p:pic>
        <p:nvPicPr>
          <p:cNvPr id="37" name="Paula DeAnda - Why Would I Ever">
            <a:hlinkClick r:id="" action="ppaction://media"/>
            <a:extLst>
              <a:ext uri="{FF2B5EF4-FFF2-40B4-BE49-F238E27FC236}">
                <a16:creationId xmlns="" xmlns:a16="http://schemas.microsoft.com/office/drawing/2014/main" id="{3D67A749-724E-4667-B900-F205EBE4F5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54573" y="-365228"/>
            <a:ext cx="730456" cy="730456"/>
          </a:xfrm>
          <a:prstGeom prst="rect">
            <a:avLst/>
          </a:prstGeom>
        </p:spPr>
      </p:pic>
      <p:sp>
        <p:nvSpPr>
          <p:cNvPr id="44" name="标题 1">
            <a:extLst>
              <a:ext uri="{FF2B5EF4-FFF2-40B4-BE49-F238E27FC236}">
                <a16:creationId xmlns="" xmlns:a16="http://schemas.microsoft.com/office/drawing/2014/main" id="{4F4FFD6A-CB70-4191-B7AF-0B39C38EE85E}"/>
              </a:ext>
            </a:extLst>
          </p:cNvPr>
          <p:cNvSpPr txBox="1">
            <a:spLocks/>
          </p:cNvSpPr>
          <p:nvPr/>
        </p:nvSpPr>
        <p:spPr>
          <a:xfrm>
            <a:off x="2403702" y="3734961"/>
            <a:ext cx="7384596" cy="11258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 smtClean="0">
                <a:solidFill>
                  <a:srgbClr val="D51C1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谢谢观赏</a:t>
            </a:r>
            <a:endParaRPr lang="zh-CN" altLang="en-US" b="1" dirty="0">
              <a:solidFill>
                <a:srgbClr val="D51C1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7832" y="409579"/>
            <a:ext cx="11388090" cy="448763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bg1">
                  <a:alpha val="11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326" y="373184"/>
            <a:ext cx="5429756" cy="3924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3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感恩"/>
</p:tagLst>
</file>

<file path=ppt/theme/theme1.xml><?xml version="1.0" encoding="utf-8"?>
<a:theme xmlns:a="http://schemas.openxmlformats.org/drawingml/2006/main" name="Office 主题​​">
  <a:themeElements>
    <a:clrScheme name="自定义 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B3838"/>
      </a:accent1>
      <a:accent2>
        <a:srgbClr val="FFC108"/>
      </a:accent2>
      <a:accent3>
        <a:srgbClr val="FFC108"/>
      </a:accent3>
      <a:accent4>
        <a:srgbClr val="FFC108"/>
      </a:accent4>
      <a:accent5>
        <a:srgbClr val="FFC108"/>
      </a:accent5>
      <a:accent6>
        <a:srgbClr val="FFC108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1396</Words>
  <Application>Microsoft Office PowerPoint</Application>
  <PresentationFormat>宽屏</PresentationFormat>
  <Paragraphs>144</Paragraphs>
  <Slides>24</Slides>
  <Notes>24</Notes>
  <HiddenSlides>0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Malgun Gothic</vt:lpstr>
      <vt:lpstr>等线</vt:lpstr>
      <vt:lpstr>等线 Light</vt:lpstr>
      <vt:lpstr>方正剪纸简体</vt:lpstr>
      <vt:lpstr>宋体</vt:lpstr>
      <vt:lpstr>微软雅黑</vt:lpstr>
      <vt:lpstr>Arial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感恩</dc:title>
  <dc:creator/>
  <cp:lastModifiedBy/>
  <cp:revision>1</cp:revision>
  <dcterms:created xsi:type="dcterms:W3CDTF">2017-11-02T05:13:44Z</dcterms:created>
  <dcterms:modified xsi:type="dcterms:W3CDTF">2018-10-08T03:10:52Z</dcterms:modified>
</cp:coreProperties>
</file>