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1" r:id="rId3"/>
  </p:sldMasterIdLst>
  <p:notesMasterIdLst>
    <p:notesMasterId r:id="rId5"/>
  </p:notesMasterIdLst>
  <p:sldIdLst>
    <p:sldId id="470" r:id="rId4"/>
    <p:sldId id="352" r:id="rId6"/>
    <p:sldId id="353" r:id="rId7"/>
    <p:sldId id="472" r:id="rId8"/>
    <p:sldId id="473" r:id="rId9"/>
    <p:sldId id="474" r:id="rId10"/>
    <p:sldId id="482" r:id="rId11"/>
    <p:sldId id="475" r:id="rId12"/>
    <p:sldId id="476" r:id="rId13"/>
    <p:sldId id="477" r:id="rId14"/>
    <p:sldId id="483" r:id="rId15"/>
    <p:sldId id="471" r:id="rId16"/>
    <p:sldId id="484" r:id="rId17"/>
    <p:sldId id="485" r:id="rId18"/>
    <p:sldId id="486" r:id="rId19"/>
    <p:sldId id="487" r:id="rId20"/>
    <p:sldId id="488" r:id="rId21"/>
  </p:sldIdLst>
  <p:sldSz cx="12190095" cy="685927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C6B"/>
    <a:srgbClr val="F6B87C"/>
    <a:srgbClr val="ACCA68"/>
    <a:srgbClr val="79AC42"/>
    <a:srgbClr val="FF8DA6"/>
    <a:srgbClr val="84B446"/>
    <a:srgbClr val="8FE5BB"/>
    <a:srgbClr val="F17475"/>
    <a:srgbClr val="FE96AD"/>
    <a:srgbClr val="BC7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8" autoAdjust="0"/>
    <p:restoredTop sz="95394" autoAdjust="0"/>
  </p:normalViewPr>
  <p:slideViewPr>
    <p:cSldViewPr snapToGrid="0" showGuides="1">
      <p:cViewPr varScale="1">
        <p:scale>
          <a:sx n="70" d="100"/>
          <a:sy n="70" d="100"/>
        </p:scale>
        <p:origin x="643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5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image" Target="../media/image1.jpeg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4" Type="http://schemas.openxmlformats.org/officeDocument/2006/relationships/theme" Target="../theme/theme2.xml"/><Relationship Id="rId23" Type="http://schemas.openxmlformats.org/officeDocument/2006/relationships/image" Target="../media/image1.jpeg"/><Relationship Id="rId22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预览图_千图网_编号33593033"/>
          <p:cNvPicPr>
            <a:picLocks noChangeAspect="1"/>
          </p:cNvPicPr>
          <p:nvPr userDrawn="1"/>
        </p:nvPicPr>
        <p:blipFill>
          <a:blip r:embed="rId23"/>
          <a:srcRect l="14616" t="5523" r="14427" b="54800"/>
          <a:stretch>
            <a:fillRect/>
          </a:stretch>
        </p:blipFill>
        <p:spPr>
          <a:xfrm>
            <a:off x="0" y="0"/>
            <a:ext cx="12190095" cy="68592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预览图_千图网_编号33593033"/>
          <p:cNvPicPr>
            <a:picLocks noChangeAspect="1"/>
          </p:cNvPicPr>
          <p:nvPr userDrawn="1"/>
        </p:nvPicPr>
        <p:blipFill>
          <a:blip r:embed="rId23"/>
          <a:srcRect l="14616" t="5523" r="14427" b="54800"/>
          <a:stretch>
            <a:fillRect/>
          </a:stretch>
        </p:blipFill>
        <p:spPr>
          <a:xfrm>
            <a:off x="0" y="0"/>
            <a:ext cx="12190095" cy="68592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6.png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8.xml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19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3.xml"/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6.png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3.xml"/><Relationship Id="rId3" Type="http://schemas.openxmlformats.org/officeDocument/2006/relationships/image" Target="../media/image22.emf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3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Joy Gruttmann-Schnapp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484313" y="-1390650"/>
            <a:ext cx="609600" cy="609600"/>
          </a:xfrm>
          <a:prstGeom prst="rect">
            <a:avLst/>
          </a:prstGeom>
        </p:spPr>
      </p:pic>
      <p:pic>
        <p:nvPicPr>
          <p:cNvPr id="4" name="图片 3" descr="预览图_千图网_编号33593033"/>
          <p:cNvPicPr>
            <a:picLocks noChangeAspect="1"/>
          </p:cNvPicPr>
          <p:nvPr/>
        </p:nvPicPr>
        <p:blipFill>
          <a:blip r:embed="rId4"/>
          <a:srcRect b="42861"/>
          <a:stretch>
            <a:fillRect/>
          </a:stretch>
        </p:blipFill>
        <p:spPr>
          <a:xfrm>
            <a:off x="0" y="-52705"/>
            <a:ext cx="12190095" cy="6965315"/>
          </a:xfrm>
          <a:prstGeom prst="rect">
            <a:avLst/>
          </a:prstGeom>
        </p:spPr>
      </p:pic>
      <p:pic>
        <p:nvPicPr>
          <p:cNvPr id="11" name="图片 10" descr="预览图_千图网_编号3563107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775" y="-1986915"/>
            <a:ext cx="9481185" cy="9481185"/>
          </a:xfrm>
          <a:prstGeom prst="rect">
            <a:avLst/>
          </a:prstGeom>
        </p:spPr>
      </p:pic>
      <p:sp>
        <p:nvSpPr>
          <p:cNvPr id="22" name="矩形 21"/>
          <p:cNvSpPr/>
          <p:nvPr userDrawn="1"/>
        </p:nvSpPr>
        <p:spPr>
          <a:xfrm>
            <a:off x="3299460" y="5274945"/>
            <a:ext cx="5365115" cy="783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Lorem ipsum dolor sit </a:t>
            </a:r>
            <a:r>
              <a:rPr lang="en-US" altLang="zh-CN" sz="1000" dirty="0" err="1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amet</a:t>
            </a: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please add your text here, lorem ipsum dolor sit </a:t>
            </a:r>
            <a:r>
              <a:rPr lang="en-US" altLang="zh-CN" sz="1000" dirty="0" err="1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amet</a:t>
            </a: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please add your text here , lorem ipsum dolor sit </a:t>
            </a:r>
            <a:r>
              <a:rPr lang="en-US" altLang="zh-CN" sz="1000" dirty="0" err="1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amet</a:t>
            </a: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please add your text here , lorem ipsum dolor sit </a:t>
            </a:r>
            <a:r>
              <a:rPr lang="en-US" altLang="zh-CN" sz="1000" dirty="0" err="1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amet</a:t>
            </a: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please add your text here</a:t>
            </a:r>
            <a:r>
              <a:rPr lang="zh-CN" altLang="en-US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1000" dirty="0">
              <a:solidFill>
                <a:srgbClr val="6A380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444875" y="4747895"/>
            <a:ext cx="2124075" cy="3714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授课教师：</a:t>
            </a:r>
            <a:r>
              <a:rPr lang="en-US" altLang="zh-CN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XXX</a:t>
            </a:r>
            <a:endParaRPr lang="en-US" altLang="zh-CN">
              <a:solidFill>
                <a:srgbClr val="6A380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018530" y="4747895"/>
            <a:ext cx="2124075" cy="3714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授课时间：</a:t>
            </a:r>
            <a:r>
              <a:rPr lang="en-US" altLang="zh-CN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XX</a:t>
            </a:r>
            <a:r>
              <a:rPr lang="zh-CN" altLang="en-US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lang="zh-CN" altLang="en-US">
              <a:solidFill>
                <a:srgbClr val="6A380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6" name="图片 25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8420" y="-52705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190945" y="1957482"/>
            <a:ext cx="1733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48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目录</a:t>
            </a:r>
            <a:endParaRPr lang="zh-CN" altLang="en-US" sz="48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03226" y="3365015"/>
            <a:ext cx="209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输入章节标题</a:t>
            </a:r>
            <a:endParaRPr lang="zh-CN" altLang="en-US" sz="24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75662" y="3365016"/>
            <a:ext cx="209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输入章节标题</a:t>
            </a:r>
            <a:endParaRPr lang="zh-CN" altLang="en-US" sz="24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03226" y="4880389"/>
            <a:ext cx="209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输入章节标题</a:t>
            </a:r>
            <a:endParaRPr lang="zh-CN" altLang="en-US" sz="24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75662" y="4880390"/>
            <a:ext cx="209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输入章节标题</a:t>
            </a:r>
            <a:endParaRPr lang="zh-CN" altLang="en-US" sz="24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56435" y="3718146"/>
            <a:ext cx="2007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9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</a:t>
            </a:r>
            <a:r>
              <a:rPr lang="en-US" altLang="zh-CN" sz="9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amet</a:t>
            </a:r>
            <a:endParaRPr lang="en-US" altLang="zh-CN" sz="9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20245" y="3718146"/>
            <a:ext cx="2007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9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</a:t>
            </a:r>
            <a:r>
              <a:rPr lang="en-US" altLang="zh-CN" sz="9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amet</a:t>
            </a:r>
            <a:endParaRPr lang="en-US" altLang="zh-CN" sz="9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56435" y="5235264"/>
            <a:ext cx="2007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9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</a:t>
            </a:r>
            <a:r>
              <a:rPr lang="en-US" altLang="zh-CN" sz="9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amet</a:t>
            </a:r>
            <a:endParaRPr lang="en-US" altLang="zh-CN" sz="9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20245" y="5235264"/>
            <a:ext cx="2007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en-US" altLang="zh-CN" sz="9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</a:t>
            </a:r>
            <a:r>
              <a:rPr lang="en-US" altLang="zh-CN" sz="9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amet</a:t>
            </a:r>
            <a:endParaRPr lang="en-US" altLang="zh-CN" sz="9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599281" y="2654725"/>
            <a:ext cx="917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600" dirty="0">
                <a:latin typeface="Muyao-Softbrush" panose="02010600010101010101" pitchFamily="2" charset="-122"/>
                <a:ea typeface="Muyao-Softbrush" panose="02010600010101010101" pitchFamily="2" charset="-122"/>
                <a:cs typeface="新蒂下午茶体" panose="03000600000000000000" pitchFamily="66" charset="-128"/>
              </a:rPr>
              <a:t>CONTEXT</a:t>
            </a:r>
            <a:endParaRPr lang="zh-CN" altLang="en-US" sz="1600" dirty="0">
              <a:latin typeface="Muyao-Softbrush" panose="02010600010101010101" pitchFamily="2" charset="-122"/>
              <a:ea typeface="Muyao-Softbrush" panose="02010600010101010101" pitchFamily="2" charset="-122"/>
              <a:cs typeface="新蒂下午茶体" panose="03000600000000000000" pitchFamily="66" charset="-128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703" y="3401092"/>
            <a:ext cx="447675" cy="44767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703" y="5028059"/>
            <a:ext cx="447675" cy="44767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450" y="5028059"/>
            <a:ext cx="447675" cy="44767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450" y="3401092"/>
            <a:ext cx="447675" cy="447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72016" y="2248553"/>
            <a:ext cx="3887610" cy="2402005"/>
            <a:chOff x="4233916" y="1765953"/>
            <a:chExt cx="3887610" cy="2402005"/>
          </a:xfrm>
        </p:grpSpPr>
        <p:sp>
          <p:nvSpPr>
            <p:cNvPr id="3" name="文本框 2"/>
            <p:cNvSpPr txBox="1"/>
            <p:nvPr/>
          </p:nvSpPr>
          <p:spPr>
            <a:xfrm>
              <a:off x="4377690" y="2881222"/>
              <a:ext cx="36000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4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输入章节标题</a:t>
              </a:r>
              <a:endParaRPr lang="zh-CN" altLang="en-US" sz="4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233916" y="3614986"/>
              <a:ext cx="3887610" cy="55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5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</a:t>
              </a:r>
              <a:r>
                <a:rPr lang="en-US" altLang="zh-CN" sz="105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Fusce</a:t>
              </a:r>
              <a:r>
                <a:rPr lang="en-US" altLang="zh-CN" sz="105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 </a:t>
              </a:r>
              <a:r>
                <a:rPr lang="en-US" altLang="zh-CN" sz="105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posuere</a:t>
              </a:r>
              <a:endParaRPr lang="en-US" altLang="zh-CN" sz="105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708386" y="1765953"/>
              <a:ext cx="1700530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0" b="1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01</a:t>
              </a:r>
              <a:endParaRPr lang="en-US" altLang="zh-CN" sz="6000" b="1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1" y="5078387"/>
            <a:ext cx="2381250" cy="1781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32818" y="2592954"/>
            <a:ext cx="3804249" cy="1170603"/>
            <a:chOff x="7099540" y="1699402"/>
            <a:chExt cx="3804249" cy="1170603"/>
          </a:xfrm>
        </p:grpSpPr>
        <p:sp>
          <p:nvSpPr>
            <p:cNvPr id="7" name="文本框 6"/>
            <p:cNvSpPr txBox="1"/>
            <p:nvPr/>
          </p:nvSpPr>
          <p:spPr>
            <a:xfrm>
              <a:off x="7099540" y="1699402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099540" y="2104411"/>
              <a:ext cx="3804249" cy="765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845152" y="4702634"/>
            <a:ext cx="3804249" cy="1170603"/>
            <a:chOff x="7099540" y="1699402"/>
            <a:chExt cx="3804249" cy="1170603"/>
          </a:xfrm>
        </p:grpSpPr>
        <p:sp>
          <p:nvSpPr>
            <p:cNvPr id="10" name="文本框 9"/>
            <p:cNvSpPr txBox="1"/>
            <p:nvPr/>
          </p:nvSpPr>
          <p:spPr>
            <a:xfrm>
              <a:off x="7099540" y="1699402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99540" y="2104411"/>
              <a:ext cx="3804249" cy="765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26" y="2438767"/>
            <a:ext cx="581025" cy="6477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26" y="4687361"/>
            <a:ext cx="581025" cy="6477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7367905" y="3274695"/>
            <a:ext cx="2210435" cy="1892300"/>
            <a:chOff x="1620527" y="1493805"/>
            <a:chExt cx="3256122" cy="2786904"/>
          </a:xfrm>
        </p:grpSpPr>
        <p:sp>
          <p:nvSpPr>
            <p:cNvPr id="14" name="任意多边形 500"/>
            <p:cNvSpPr/>
            <p:nvPr/>
          </p:nvSpPr>
          <p:spPr>
            <a:xfrm rot="2473005">
              <a:off x="1620527" y="1493805"/>
              <a:ext cx="2791366" cy="2786904"/>
            </a:xfrm>
            <a:custGeom>
              <a:avLst/>
              <a:gdLst>
                <a:gd name="connsiteX0" fmla="*/ 0 w 482600"/>
                <a:gd name="connsiteY0" fmla="*/ 20320 h 411480"/>
                <a:gd name="connsiteX1" fmla="*/ 350520 w 482600"/>
                <a:gd name="connsiteY1" fmla="*/ 0 h 411480"/>
                <a:gd name="connsiteX2" fmla="*/ 482600 w 482600"/>
                <a:gd name="connsiteY2" fmla="*/ 335280 h 411480"/>
                <a:gd name="connsiteX3" fmla="*/ 76200 w 482600"/>
                <a:gd name="connsiteY3" fmla="*/ 411480 h 411480"/>
                <a:gd name="connsiteX4" fmla="*/ 0 w 482600"/>
                <a:gd name="connsiteY4" fmla="*/ 20320 h 411480"/>
                <a:gd name="connsiteX0-1" fmla="*/ 0 w 494316"/>
                <a:gd name="connsiteY0-2" fmla="*/ 56030 h 447190"/>
                <a:gd name="connsiteX1-3" fmla="*/ 350520 w 494316"/>
                <a:gd name="connsiteY1-4" fmla="*/ 35710 h 447190"/>
                <a:gd name="connsiteX2-5" fmla="*/ 482600 w 494316"/>
                <a:gd name="connsiteY2-6" fmla="*/ 370990 h 447190"/>
                <a:gd name="connsiteX3-7" fmla="*/ 76200 w 494316"/>
                <a:gd name="connsiteY3-8" fmla="*/ 447190 h 447190"/>
                <a:gd name="connsiteX4-9" fmla="*/ 0 w 494316"/>
                <a:gd name="connsiteY4-10" fmla="*/ 56030 h 447190"/>
                <a:gd name="connsiteX0-11" fmla="*/ 0 w 509013"/>
                <a:gd name="connsiteY0-12" fmla="*/ 75347 h 466507"/>
                <a:gd name="connsiteX1-13" fmla="*/ 350520 w 509013"/>
                <a:gd name="connsiteY1-14" fmla="*/ 55027 h 466507"/>
                <a:gd name="connsiteX2-15" fmla="*/ 482600 w 509013"/>
                <a:gd name="connsiteY2-16" fmla="*/ 390307 h 466507"/>
                <a:gd name="connsiteX3-17" fmla="*/ 76200 w 509013"/>
                <a:gd name="connsiteY3-18" fmla="*/ 466507 h 466507"/>
                <a:gd name="connsiteX4-19" fmla="*/ 0 w 509013"/>
                <a:gd name="connsiteY4-20" fmla="*/ 75347 h 466507"/>
                <a:gd name="connsiteX0-21" fmla="*/ 18957 w 527970"/>
                <a:gd name="connsiteY0-22" fmla="*/ 75347 h 466507"/>
                <a:gd name="connsiteX1-23" fmla="*/ 369477 w 527970"/>
                <a:gd name="connsiteY1-24" fmla="*/ 55027 h 466507"/>
                <a:gd name="connsiteX2-25" fmla="*/ 501557 w 527970"/>
                <a:gd name="connsiteY2-26" fmla="*/ 390307 h 466507"/>
                <a:gd name="connsiteX3-27" fmla="*/ 95157 w 527970"/>
                <a:gd name="connsiteY3-28" fmla="*/ 466507 h 466507"/>
                <a:gd name="connsiteX4-29" fmla="*/ 18957 w 527970"/>
                <a:gd name="connsiteY4-30" fmla="*/ 75347 h 466507"/>
                <a:gd name="connsiteX0-31" fmla="*/ 56773 w 565786"/>
                <a:gd name="connsiteY0-32" fmla="*/ 81151 h 472311"/>
                <a:gd name="connsiteX1-33" fmla="*/ 407293 w 565786"/>
                <a:gd name="connsiteY1-34" fmla="*/ 60831 h 472311"/>
                <a:gd name="connsiteX2-35" fmla="*/ 539373 w 565786"/>
                <a:gd name="connsiteY2-36" fmla="*/ 396111 h 472311"/>
                <a:gd name="connsiteX3-37" fmla="*/ 132973 w 565786"/>
                <a:gd name="connsiteY3-38" fmla="*/ 472311 h 472311"/>
                <a:gd name="connsiteX4-39" fmla="*/ 56773 w 565786"/>
                <a:gd name="connsiteY4-40" fmla="*/ 81151 h 472311"/>
                <a:gd name="connsiteX0-41" fmla="*/ 56773 w 551089"/>
                <a:gd name="connsiteY0-42" fmla="*/ 54927 h 465137"/>
                <a:gd name="connsiteX1-43" fmla="*/ 407293 w 551089"/>
                <a:gd name="connsiteY1-44" fmla="*/ 53657 h 465137"/>
                <a:gd name="connsiteX2-45" fmla="*/ 539373 w 551089"/>
                <a:gd name="connsiteY2-46" fmla="*/ 388937 h 465137"/>
                <a:gd name="connsiteX3-47" fmla="*/ 132973 w 551089"/>
                <a:gd name="connsiteY3-48" fmla="*/ 465137 h 465137"/>
                <a:gd name="connsiteX4-49" fmla="*/ 56773 w 551089"/>
                <a:gd name="connsiteY4-50" fmla="*/ 54927 h 465137"/>
                <a:gd name="connsiteX0-51" fmla="*/ 56773 w 587200"/>
                <a:gd name="connsiteY0-52" fmla="*/ 54927 h 465137"/>
                <a:gd name="connsiteX1-53" fmla="*/ 407293 w 587200"/>
                <a:gd name="connsiteY1-54" fmla="*/ 53657 h 465137"/>
                <a:gd name="connsiteX2-55" fmla="*/ 539373 w 587200"/>
                <a:gd name="connsiteY2-56" fmla="*/ 388937 h 465137"/>
                <a:gd name="connsiteX3-57" fmla="*/ 132973 w 587200"/>
                <a:gd name="connsiteY3-58" fmla="*/ 465137 h 465137"/>
                <a:gd name="connsiteX4-59" fmla="*/ 56773 w 587200"/>
                <a:gd name="connsiteY4-60" fmla="*/ 54927 h 465137"/>
                <a:gd name="connsiteX0-61" fmla="*/ 56773 w 581579"/>
                <a:gd name="connsiteY0-62" fmla="*/ 54927 h 479248"/>
                <a:gd name="connsiteX1-63" fmla="*/ 407293 w 581579"/>
                <a:gd name="connsiteY1-64" fmla="*/ 53657 h 479248"/>
                <a:gd name="connsiteX2-65" fmla="*/ 539373 w 581579"/>
                <a:gd name="connsiteY2-66" fmla="*/ 388937 h 479248"/>
                <a:gd name="connsiteX3-67" fmla="*/ 132973 w 581579"/>
                <a:gd name="connsiteY3-68" fmla="*/ 465137 h 479248"/>
                <a:gd name="connsiteX4-69" fmla="*/ 56773 w 581579"/>
                <a:gd name="connsiteY4-70" fmla="*/ 54927 h 479248"/>
                <a:gd name="connsiteX0-71" fmla="*/ 56773 w 581579"/>
                <a:gd name="connsiteY0-72" fmla="*/ 54927 h 508485"/>
                <a:gd name="connsiteX1-73" fmla="*/ 407293 w 581579"/>
                <a:gd name="connsiteY1-74" fmla="*/ 53657 h 508485"/>
                <a:gd name="connsiteX2-75" fmla="*/ 539373 w 581579"/>
                <a:gd name="connsiteY2-76" fmla="*/ 388937 h 508485"/>
                <a:gd name="connsiteX3-77" fmla="*/ 132973 w 581579"/>
                <a:gd name="connsiteY3-78" fmla="*/ 465137 h 508485"/>
                <a:gd name="connsiteX4-79" fmla="*/ 56773 w 581579"/>
                <a:gd name="connsiteY4-80" fmla="*/ 54927 h 508485"/>
                <a:gd name="connsiteX0-81" fmla="*/ 84119 w 608925"/>
                <a:gd name="connsiteY0-82" fmla="*/ 54927 h 516370"/>
                <a:gd name="connsiteX1-83" fmla="*/ 434639 w 608925"/>
                <a:gd name="connsiteY1-84" fmla="*/ 53657 h 516370"/>
                <a:gd name="connsiteX2-85" fmla="*/ 566719 w 608925"/>
                <a:gd name="connsiteY2-86" fmla="*/ 388937 h 516370"/>
                <a:gd name="connsiteX3-87" fmla="*/ 160319 w 608925"/>
                <a:gd name="connsiteY3-88" fmla="*/ 465137 h 516370"/>
                <a:gd name="connsiteX4-89" fmla="*/ 84119 w 608925"/>
                <a:gd name="connsiteY4-90" fmla="*/ 54927 h 516370"/>
                <a:gd name="connsiteX0-91" fmla="*/ 73508 w 598314"/>
                <a:gd name="connsiteY0-92" fmla="*/ 54927 h 513987"/>
                <a:gd name="connsiteX1-93" fmla="*/ 424028 w 598314"/>
                <a:gd name="connsiteY1-94" fmla="*/ 53657 h 513987"/>
                <a:gd name="connsiteX2-95" fmla="*/ 556108 w 598314"/>
                <a:gd name="connsiteY2-96" fmla="*/ 388937 h 513987"/>
                <a:gd name="connsiteX3-97" fmla="*/ 149708 w 598314"/>
                <a:gd name="connsiteY3-98" fmla="*/ 465137 h 513987"/>
                <a:gd name="connsiteX4-99" fmla="*/ 73508 w 598314"/>
                <a:gd name="connsiteY4-100" fmla="*/ 54927 h 513987"/>
                <a:gd name="connsiteX0-101" fmla="*/ 73508 w 580303"/>
                <a:gd name="connsiteY0-102" fmla="*/ 54927 h 502771"/>
                <a:gd name="connsiteX1-103" fmla="*/ 424028 w 580303"/>
                <a:gd name="connsiteY1-104" fmla="*/ 53657 h 502771"/>
                <a:gd name="connsiteX2-105" fmla="*/ 556108 w 580303"/>
                <a:gd name="connsiteY2-106" fmla="*/ 388937 h 502771"/>
                <a:gd name="connsiteX3-107" fmla="*/ 149708 w 580303"/>
                <a:gd name="connsiteY3-108" fmla="*/ 465137 h 502771"/>
                <a:gd name="connsiteX4-109" fmla="*/ 73508 w 580303"/>
                <a:gd name="connsiteY4-110" fmla="*/ 54927 h 502771"/>
                <a:gd name="connsiteX0-111" fmla="*/ 57285 w 577848"/>
                <a:gd name="connsiteY0-112" fmla="*/ 55673 h 504673"/>
                <a:gd name="connsiteX1-113" fmla="*/ 407805 w 577848"/>
                <a:gd name="connsiteY1-114" fmla="*/ 54403 h 504673"/>
                <a:gd name="connsiteX2-115" fmla="*/ 555125 w 577848"/>
                <a:gd name="connsiteY2-116" fmla="*/ 403018 h 504673"/>
                <a:gd name="connsiteX3-117" fmla="*/ 133485 w 577848"/>
                <a:gd name="connsiteY3-118" fmla="*/ 465883 h 504673"/>
                <a:gd name="connsiteX4-119" fmla="*/ 57285 w 577848"/>
                <a:gd name="connsiteY4-120" fmla="*/ 55673 h 504673"/>
                <a:gd name="connsiteX0-121" fmla="*/ 65732 w 586295"/>
                <a:gd name="connsiteY0-122" fmla="*/ 65115 h 514115"/>
                <a:gd name="connsiteX1-123" fmla="*/ 416252 w 586295"/>
                <a:gd name="connsiteY1-124" fmla="*/ 63845 h 514115"/>
                <a:gd name="connsiteX2-125" fmla="*/ 563572 w 586295"/>
                <a:gd name="connsiteY2-126" fmla="*/ 412460 h 514115"/>
                <a:gd name="connsiteX3-127" fmla="*/ 141932 w 586295"/>
                <a:gd name="connsiteY3-128" fmla="*/ 475325 h 514115"/>
                <a:gd name="connsiteX4-129" fmla="*/ 65732 w 586295"/>
                <a:gd name="connsiteY4-130" fmla="*/ 65115 h 514115"/>
                <a:gd name="connsiteX0-131" fmla="*/ 90107 w 610670"/>
                <a:gd name="connsiteY0-132" fmla="*/ 65115 h 519820"/>
                <a:gd name="connsiteX1-133" fmla="*/ 440627 w 610670"/>
                <a:gd name="connsiteY1-134" fmla="*/ 63845 h 519820"/>
                <a:gd name="connsiteX2-135" fmla="*/ 587947 w 610670"/>
                <a:gd name="connsiteY2-136" fmla="*/ 412460 h 519820"/>
                <a:gd name="connsiteX3-137" fmla="*/ 166307 w 610670"/>
                <a:gd name="connsiteY3-138" fmla="*/ 475325 h 519820"/>
                <a:gd name="connsiteX4-139" fmla="*/ 90107 w 610670"/>
                <a:gd name="connsiteY4-140" fmla="*/ 65115 h 519820"/>
                <a:gd name="connsiteX0-141" fmla="*/ 49105 w 563389"/>
                <a:gd name="connsiteY0-142" fmla="*/ 50547 h 491706"/>
                <a:gd name="connsiteX1-143" fmla="*/ 436001 w 563389"/>
                <a:gd name="connsiteY1-144" fmla="*/ 44859 h 491706"/>
                <a:gd name="connsiteX2-145" fmla="*/ 546945 w 563389"/>
                <a:gd name="connsiteY2-146" fmla="*/ 397892 h 491706"/>
                <a:gd name="connsiteX3-147" fmla="*/ 125305 w 563389"/>
                <a:gd name="connsiteY3-148" fmla="*/ 460757 h 491706"/>
                <a:gd name="connsiteX4-149" fmla="*/ 49105 w 563389"/>
                <a:gd name="connsiteY4-150" fmla="*/ 50547 h 491706"/>
                <a:gd name="connsiteX0-151" fmla="*/ 49105 w 574938"/>
                <a:gd name="connsiteY0-152" fmla="*/ 83367 h 524526"/>
                <a:gd name="connsiteX1-153" fmla="*/ 436001 w 574938"/>
                <a:gd name="connsiteY1-154" fmla="*/ 77679 h 524526"/>
                <a:gd name="connsiteX2-155" fmla="*/ 546945 w 574938"/>
                <a:gd name="connsiteY2-156" fmla="*/ 430712 h 524526"/>
                <a:gd name="connsiteX3-157" fmla="*/ 125305 w 574938"/>
                <a:gd name="connsiteY3-158" fmla="*/ 493577 h 524526"/>
                <a:gd name="connsiteX4-159" fmla="*/ 49105 w 574938"/>
                <a:gd name="connsiteY4-160" fmla="*/ 83367 h 524526"/>
                <a:gd name="connsiteX0-161" fmla="*/ 60685 w 586518"/>
                <a:gd name="connsiteY0-162" fmla="*/ 83367 h 569320"/>
                <a:gd name="connsiteX1-163" fmla="*/ 447581 w 586518"/>
                <a:gd name="connsiteY1-164" fmla="*/ 77679 h 569320"/>
                <a:gd name="connsiteX2-165" fmla="*/ 558525 w 586518"/>
                <a:gd name="connsiteY2-166" fmla="*/ 430712 h 569320"/>
                <a:gd name="connsiteX3-167" fmla="*/ 136885 w 586518"/>
                <a:gd name="connsiteY3-168" fmla="*/ 493577 h 569320"/>
                <a:gd name="connsiteX4-169" fmla="*/ 60685 w 586518"/>
                <a:gd name="connsiteY4-170" fmla="*/ 83367 h 569320"/>
                <a:gd name="connsiteX0-171" fmla="*/ 71761 w 597594"/>
                <a:gd name="connsiteY0-172" fmla="*/ 91921 h 577875"/>
                <a:gd name="connsiteX1-173" fmla="*/ 458657 w 597594"/>
                <a:gd name="connsiteY1-174" fmla="*/ 86233 h 577875"/>
                <a:gd name="connsiteX2-175" fmla="*/ 569601 w 597594"/>
                <a:gd name="connsiteY2-176" fmla="*/ 439266 h 577875"/>
                <a:gd name="connsiteX3-177" fmla="*/ 147961 w 597594"/>
                <a:gd name="connsiteY3-178" fmla="*/ 502131 h 577875"/>
                <a:gd name="connsiteX4-179" fmla="*/ 71761 w 597594"/>
                <a:gd name="connsiteY4-180" fmla="*/ 91921 h 577875"/>
                <a:gd name="connsiteX0-181" fmla="*/ 152752 w 446050"/>
                <a:gd name="connsiteY0-182" fmla="*/ 28307 h 645577"/>
                <a:gd name="connsiteX1-183" fmla="*/ 322066 w 446050"/>
                <a:gd name="connsiteY1-184" fmla="*/ 192127 h 645577"/>
                <a:gd name="connsiteX2-185" fmla="*/ 433010 w 446050"/>
                <a:gd name="connsiteY2-186" fmla="*/ 545160 h 645577"/>
                <a:gd name="connsiteX3-187" fmla="*/ 11370 w 446050"/>
                <a:gd name="connsiteY3-188" fmla="*/ 608025 h 645577"/>
                <a:gd name="connsiteX4-189" fmla="*/ 152752 w 446050"/>
                <a:gd name="connsiteY4-190" fmla="*/ 28307 h 645577"/>
                <a:gd name="connsiteX0-191" fmla="*/ 322045 w 615343"/>
                <a:gd name="connsiteY0-192" fmla="*/ 5157 h 539310"/>
                <a:gd name="connsiteX1-193" fmla="*/ 491359 w 615343"/>
                <a:gd name="connsiteY1-194" fmla="*/ 168977 h 539310"/>
                <a:gd name="connsiteX2-195" fmla="*/ 602303 w 615343"/>
                <a:gd name="connsiteY2-196" fmla="*/ 522010 h 539310"/>
                <a:gd name="connsiteX3-197" fmla="*/ 5177 w 615343"/>
                <a:gd name="connsiteY3-198" fmla="*/ 349531 h 539310"/>
                <a:gd name="connsiteX4-199" fmla="*/ 322045 w 615343"/>
                <a:gd name="connsiteY4-200" fmla="*/ 5157 h 539310"/>
                <a:gd name="connsiteX0-201" fmla="*/ 322045 w 603414"/>
                <a:gd name="connsiteY0-202" fmla="*/ 5157 h 556094"/>
                <a:gd name="connsiteX1-203" fmla="*/ 491359 w 603414"/>
                <a:gd name="connsiteY1-204" fmla="*/ 168977 h 556094"/>
                <a:gd name="connsiteX2-205" fmla="*/ 602303 w 603414"/>
                <a:gd name="connsiteY2-206" fmla="*/ 522010 h 556094"/>
                <a:gd name="connsiteX3-207" fmla="*/ 424430 w 603414"/>
                <a:gd name="connsiteY3-208" fmla="*/ 522717 h 556094"/>
                <a:gd name="connsiteX4-209" fmla="*/ 5177 w 603414"/>
                <a:gd name="connsiteY4-210" fmla="*/ 349531 h 556094"/>
                <a:gd name="connsiteX5" fmla="*/ 322045 w 603414"/>
                <a:gd name="connsiteY5" fmla="*/ 5157 h 556094"/>
                <a:gd name="connsiteX0-211" fmla="*/ 316891 w 598260"/>
                <a:gd name="connsiteY0-212" fmla="*/ 5157 h 686611"/>
                <a:gd name="connsiteX1-213" fmla="*/ 486205 w 598260"/>
                <a:gd name="connsiteY1-214" fmla="*/ 168977 h 686611"/>
                <a:gd name="connsiteX2-215" fmla="*/ 597149 w 598260"/>
                <a:gd name="connsiteY2-216" fmla="*/ 522010 h 686611"/>
                <a:gd name="connsiteX3-217" fmla="*/ 333106 w 598260"/>
                <a:gd name="connsiteY3-218" fmla="*/ 682525 h 686611"/>
                <a:gd name="connsiteX4-219" fmla="*/ 23 w 598260"/>
                <a:gd name="connsiteY4-220" fmla="*/ 349531 h 686611"/>
                <a:gd name="connsiteX5-221" fmla="*/ 316891 w 598260"/>
                <a:gd name="connsiteY5-222" fmla="*/ 5157 h 686611"/>
                <a:gd name="connsiteX0-223" fmla="*/ 316891 w 757473"/>
                <a:gd name="connsiteY0-224" fmla="*/ 5110 h 686366"/>
                <a:gd name="connsiteX1-225" fmla="*/ 486205 w 757473"/>
                <a:gd name="connsiteY1-226" fmla="*/ 168930 h 686366"/>
                <a:gd name="connsiteX2-227" fmla="*/ 757043 w 757473"/>
                <a:gd name="connsiteY2-228" fmla="*/ 514146 h 686366"/>
                <a:gd name="connsiteX3-229" fmla="*/ 333106 w 757473"/>
                <a:gd name="connsiteY3-230" fmla="*/ 682478 h 686366"/>
                <a:gd name="connsiteX4-231" fmla="*/ 23 w 757473"/>
                <a:gd name="connsiteY4-232" fmla="*/ 349484 h 686366"/>
                <a:gd name="connsiteX5-233" fmla="*/ 316891 w 757473"/>
                <a:gd name="connsiteY5-234" fmla="*/ 5110 h 686366"/>
                <a:gd name="connsiteX0-235" fmla="*/ 316891 w 757043"/>
                <a:gd name="connsiteY0-236" fmla="*/ 0 h 681256"/>
                <a:gd name="connsiteX1-237" fmla="*/ 757043 w 757043"/>
                <a:gd name="connsiteY1-238" fmla="*/ 509036 h 681256"/>
                <a:gd name="connsiteX2-239" fmla="*/ 333106 w 757043"/>
                <a:gd name="connsiteY2-240" fmla="*/ 677368 h 681256"/>
                <a:gd name="connsiteX3-241" fmla="*/ 23 w 757043"/>
                <a:gd name="connsiteY3-242" fmla="*/ 344374 h 681256"/>
                <a:gd name="connsiteX4-243" fmla="*/ 316891 w 757043"/>
                <a:gd name="connsiteY4-244" fmla="*/ 0 h 681256"/>
                <a:gd name="connsiteX0-245" fmla="*/ 316916 w 757068"/>
                <a:gd name="connsiteY0-246" fmla="*/ 0 h 757184"/>
                <a:gd name="connsiteX1-247" fmla="*/ 757068 w 757068"/>
                <a:gd name="connsiteY1-248" fmla="*/ 509036 h 757184"/>
                <a:gd name="connsiteX2-249" fmla="*/ 295334 w 757068"/>
                <a:gd name="connsiteY2-250" fmla="*/ 754557 h 757184"/>
                <a:gd name="connsiteX3-251" fmla="*/ 48 w 757068"/>
                <a:gd name="connsiteY3-252" fmla="*/ 344374 h 757184"/>
                <a:gd name="connsiteX4-253" fmla="*/ 316916 w 757068"/>
                <a:gd name="connsiteY4-254" fmla="*/ 0 h 757184"/>
                <a:gd name="connsiteX0-255" fmla="*/ 316916 w 757068"/>
                <a:gd name="connsiteY0-256" fmla="*/ 2117 h 759301"/>
                <a:gd name="connsiteX1-257" fmla="*/ 757068 w 757068"/>
                <a:gd name="connsiteY1-258" fmla="*/ 511153 h 759301"/>
                <a:gd name="connsiteX2-259" fmla="*/ 295334 w 757068"/>
                <a:gd name="connsiteY2-260" fmla="*/ 756674 h 759301"/>
                <a:gd name="connsiteX3-261" fmla="*/ 48 w 757068"/>
                <a:gd name="connsiteY3-262" fmla="*/ 346491 h 759301"/>
                <a:gd name="connsiteX4-263" fmla="*/ 316916 w 757068"/>
                <a:gd name="connsiteY4-264" fmla="*/ 2117 h 759301"/>
                <a:gd name="connsiteX0-265" fmla="*/ 316916 w 757068"/>
                <a:gd name="connsiteY0-266" fmla="*/ 504 h 757688"/>
                <a:gd name="connsiteX1-267" fmla="*/ 757068 w 757068"/>
                <a:gd name="connsiteY1-268" fmla="*/ 509540 h 757688"/>
                <a:gd name="connsiteX2-269" fmla="*/ 295334 w 757068"/>
                <a:gd name="connsiteY2-270" fmla="*/ 755061 h 757688"/>
                <a:gd name="connsiteX3-271" fmla="*/ 48 w 757068"/>
                <a:gd name="connsiteY3-272" fmla="*/ 344878 h 757688"/>
                <a:gd name="connsiteX4-273" fmla="*/ 316916 w 757068"/>
                <a:gd name="connsiteY4-274" fmla="*/ 504 h 757688"/>
                <a:gd name="connsiteX0-275" fmla="*/ 316916 w 757342"/>
                <a:gd name="connsiteY0-276" fmla="*/ 448 h 757632"/>
                <a:gd name="connsiteX1-277" fmla="*/ 757068 w 757342"/>
                <a:gd name="connsiteY1-278" fmla="*/ 509484 h 757632"/>
                <a:gd name="connsiteX2-279" fmla="*/ 295334 w 757342"/>
                <a:gd name="connsiteY2-280" fmla="*/ 755005 h 757632"/>
                <a:gd name="connsiteX3-281" fmla="*/ 48 w 757342"/>
                <a:gd name="connsiteY3-282" fmla="*/ 344822 h 757632"/>
                <a:gd name="connsiteX4-283" fmla="*/ 316916 w 757342"/>
                <a:gd name="connsiteY4-284" fmla="*/ 448 h 757632"/>
                <a:gd name="connsiteX0-285" fmla="*/ 316916 w 759363"/>
                <a:gd name="connsiteY0-286" fmla="*/ 485 h 758144"/>
                <a:gd name="connsiteX1-287" fmla="*/ 757068 w 759363"/>
                <a:gd name="connsiteY1-288" fmla="*/ 509521 h 758144"/>
                <a:gd name="connsiteX2-289" fmla="*/ 295334 w 759363"/>
                <a:gd name="connsiteY2-290" fmla="*/ 755042 h 758144"/>
                <a:gd name="connsiteX3-291" fmla="*/ 48 w 759363"/>
                <a:gd name="connsiteY3-292" fmla="*/ 344859 h 758144"/>
                <a:gd name="connsiteX4-293" fmla="*/ 316916 w 759363"/>
                <a:gd name="connsiteY4-294" fmla="*/ 485 h 7581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59363" h="758144">
                  <a:moveTo>
                    <a:pt x="316916" y="485"/>
                  </a:moveTo>
                  <a:cubicBezTo>
                    <a:pt x="436824" y="-16416"/>
                    <a:pt x="791123" y="413256"/>
                    <a:pt x="757068" y="509521"/>
                  </a:cubicBezTo>
                  <a:cubicBezTo>
                    <a:pt x="723013" y="605786"/>
                    <a:pt x="394855" y="783789"/>
                    <a:pt x="295334" y="755042"/>
                  </a:cubicBezTo>
                  <a:cubicBezTo>
                    <a:pt x="195813" y="726296"/>
                    <a:pt x="-3549" y="470618"/>
                    <a:pt x="48" y="344859"/>
                  </a:cubicBezTo>
                  <a:cubicBezTo>
                    <a:pt x="3645" y="219100"/>
                    <a:pt x="197008" y="17386"/>
                    <a:pt x="316916" y="485"/>
                  </a:cubicBezTo>
                  <a:close/>
                </a:path>
              </a:pathLst>
            </a:custGeom>
            <a:solidFill>
              <a:srgbClr val="DAECE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83047" b="10026"/>
            <a:stretch>
              <a:fillRect/>
            </a:stretch>
          </p:blipFill>
          <p:spPr>
            <a:xfrm rot="1008385">
              <a:off x="1887484" y="3613115"/>
              <a:ext cx="1903399" cy="289369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0973" y="1712257"/>
              <a:ext cx="2965676" cy="251908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5290">
            <a:off x="1790571" y="2415766"/>
            <a:ext cx="1993578" cy="2618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795664">
            <a:off x="8681617" y="2367997"/>
            <a:ext cx="2009403" cy="265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03" y="2224272"/>
            <a:ext cx="2556183" cy="2556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500"/>
          <p:cNvSpPr/>
          <p:nvPr/>
        </p:nvSpPr>
        <p:spPr>
          <a:xfrm rot="18673005">
            <a:off x="7926899" y="2059677"/>
            <a:ext cx="2632152" cy="2545316"/>
          </a:xfrm>
          <a:custGeom>
            <a:avLst/>
            <a:gdLst>
              <a:gd name="connsiteX0" fmla="*/ 0 w 482600"/>
              <a:gd name="connsiteY0" fmla="*/ 20320 h 411480"/>
              <a:gd name="connsiteX1" fmla="*/ 350520 w 482600"/>
              <a:gd name="connsiteY1" fmla="*/ 0 h 411480"/>
              <a:gd name="connsiteX2" fmla="*/ 482600 w 482600"/>
              <a:gd name="connsiteY2" fmla="*/ 335280 h 411480"/>
              <a:gd name="connsiteX3" fmla="*/ 76200 w 482600"/>
              <a:gd name="connsiteY3" fmla="*/ 411480 h 411480"/>
              <a:gd name="connsiteX4" fmla="*/ 0 w 482600"/>
              <a:gd name="connsiteY4" fmla="*/ 20320 h 411480"/>
              <a:gd name="connsiteX0-1" fmla="*/ 0 w 494316"/>
              <a:gd name="connsiteY0-2" fmla="*/ 56030 h 447190"/>
              <a:gd name="connsiteX1-3" fmla="*/ 350520 w 494316"/>
              <a:gd name="connsiteY1-4" fmla="*/ 35710 h 447190"/>
              <a:gd name="connsiteX2-5" fmla="*/ 482600 w 494316"/>
              <a:gd name="connsiteY2-6" fmla="*/ 370990 h 447190"/>
              <a:gd name="connsiteX3-7" fmla="*/ 76200 w 494316"/>
              <a:gd name="connsiteY3-8" fmla="*/ 447190 h 447190"/>
              <a:gd name="connsiteX4-9" fmla="*/ 0 w 494316"/>
              <a:gd name="connsiteY4-10" fmla="*/ 56030 h 447190"/>
              <a:gd name="connsiteX0-11" fmla="*/ 0 w 509013"/>
              <a:gd name="connsiteY0-12" fmla="*/ 75347 h 466507"/>
              <a:gd name="connsiteX1-13" fmla="*/ 350520 w 509013"/>
              <a:gd name="connsiteY1-14" fmla="*/ 55027 h 466507"/>
              <a:gd name="connsiteX2-15" fmla="*/ 482600 w 509013"/>
              <a:gd name="connsiteY2-16" fmla="*/ 390307 h 466507"/>
              <a:gd name="connsiteX3-17" fmla="*/ 76200 w 509013"/>
              <a:gd name="connsiteY3-18" fmla="*/ 466507 h 466507"/>
              <a:gd name="connsiteX4-19" fmla="*/ 0 w 509013"/>
              <a:gd name="connsiteY4-20" fmla="*/ 75347 h 466507"/>
              <a:gd name="connsiteX0-21" fmla="*/ 18957 w 527970"/>
              <a:gd name="connsiteY0-22" fmla="*/ 75347 h 466507"/>
              <a:gd name="connsiteX1-23" fmla="*/ 369477 w 527970"/>
              <a:gd name="connsiteY1-24" fmla="*/ 55027 h 466507"/>
              <a:gd name="connsiteX2-25" fmla="*/ 501557 w 527970"/>
              <a:gd name="connsiteY2-26" fmla="*/ 390307 h 466507"/>
              <a:gd name="connsiteX3-27" fmla="*/ 95157 w 527970"/>
              <a:gd name="connsiteY3-28" fmla="*/ 466507 h 466507"/>
              <a:gd name="connsiteX4-29" fmla="*/ 18957 w 527970"/>
              <a:gd name="connsiteY4-30" fmla="*/ 75347 h 466507"/>
              <a:gd name="connsiteX0-31" fmla="*/ 56773 w 565786"/>
              <a:gd name="connsiteY0-32" fmla="*/ 81151 h 472311"/>
              <a:gd name="connsiteX1-33" fmla="*/ 407293 w 565786"/>
              <a:gd name="connsiteY1-34" fmla="*/ 60831 h 472311"/>
              <a:gd name="connsiteX2-35" fmla="*/ 539373 w 565786"/>
              <a:gd name="connsiteY2-36" fmla="*/ 396111 h 472311"/>
              <a:gd name="connsiteX3-37" fmla="*/ 132973 w 565786"/>
              <a:gd name="connsiteY3-38" fmla="*/ 472311 h 472311"/>
              <a:gd name="connsiteX4-39" fmla="*/ 56773 w 565786"/>
              <a:gd name="connsiteY4-40" fmla="*/ 81151 h 472311"/>
              <a:gd name="connsiteX0-41" fmla="*/ 56773 w 551089"/>
              <a:gd name="connsiteY0-42" fmla="*/ 54927 h 465137"/>
              <a:gd name="connsiteX1-43" fmla="*/ 407293 w 551089"/>
              <a:gd name="connsiteY1-44" fmla="*/ 53657 h 465137"/>
              <a:gd name="connsiteX2-45" fmla="*/ 539373 w 551089"/>
              <a:gd name="connsiteY2-46" fmla="*/ 388937 h 465137"/>
              <a:gd name="connsiteX3-47" fmla="*/ 132973 w 551089"/>
              <a:gd name="connsiteY3-48" fmla="*/ 465137 h 465137"/>
              <a:gd name="connsiteX4-49" fmla="*/ 56773 w 551089"/>
              <a:gd name="connsiteY4-50" fmla="*/ 54927 h 465137"/>
              <a:gd name="connsiteX0-51" fmla="*/ 56773 w 587200"/>
              <a:gd name="connsiteY0-52" fmla="*/ 54927 h 465137"/>
              <a:gd name="connsiteX1-53" fmla="*/ 407293 w 587200"/>
              <a:gd name="connsiteY1-54" fmla="*/ 53657 h 465137"/>
              <a:gd name="connsiteX2-55" fmla="*/ 539373 w 587200"/>
              <a:gd name="connsiteY2-56" fmla="*/ 388937 h 465137"/>
              <a:gd name="connsiteX3-57" fmla="*/ 132973 w 587200"/>
              <a:gd name="connsiteY3-58" fmla="*/ 465137 h 465137"/>
              <a:gd name="connsiteX4-59" fmla="*/ 56773 w 587200"/>
              <a:gd name="connsiteY4-60" fmla="*/ 54927 h 465137"/>
              <a:gd name="connsiteX0-61" fmla="*/ 56773 w 581579"/>
              <a:gd name="connsiteY0-62" fmla="*/ 54927 h 479248"/>
              <a:gd name="connsiteX1-63" fmla="*/ 407293 w 581579"/>
              <a:gd name="connsiteY1-64" fmla="*/ 53657 h 479248"/>
              <a:gd name="connsiteX2-65" fmla="*/ 539373 w 581579"/>
              <a:gd name="connsiteY2-66" fmla="*/ 388937 h 479248"/>
              <a:gd name="connsiteX3-67" fmla="*/ 132973 w 581579"/>
              <a:gd name="connsiteY3-68" fmla="*/ 465137 h 479248"/>
              <a:gd name="connsiteX4-69" fmla="*/ 56773 w 581579"/>
              <a:gd name="connsiteY4-70" fmla="*/ 54927 h 479248"/>
              <a:gd name="connsiteX0-71" fmla="*/ 56773 w 581579"/>
              <a:gd name="connsiteY0-72" fmla="*/ 54927 h 508485"/>
              <a:gd name="connsiteX1-73" fmla="*/ 407293 w 581579"/>
              <a:gd name="connsiteY1-74" fmla="*/ 53657 h 508485"/>
              <a:gd name="connsiteX2-75" fmla="*/ 539373 w 581579"/>
              <a:gd name="connsiteY2-76" fmla="*/ 388937 h 508485"/>
              <a:gd name="connsiteX3-77" fmla="*/ 132973 w 581579"/>
              <a:gd name="connsiteY3-78" fmla="*/ 465137 h 508485"/>
              <a:gd name="connsiteX4-79" fmla="*/ 56773 w 581579"/>
              <a:gd name="connsiteY4-80" fmla="*/ 54927 h 508485"/>
              <a:gd name="connsiteX0-81" fmla="*/ 84119 w 608925"/>
              <a:gd name="connsiteY0-82" fmla="*/ 54927 h 516370"/>
              <a:gd name="connsiteX1-83" fmla="*/ 434639 w 608925"/>
              <a:gd name="connsiteY1-84" fmla="*/ 53657 h 516370"/>
              <a:gd name="connsiteX2-85" fmla="*/ 566719 w 608925"/>
              <a:gd name="connsiteY2-86" fmla="*/ 388937 h 516370"/>
              <a:gd name="connsiteX3-87" fmla="*/ 160319 w 608925"/>
              <a:gd name="connsiteY3-88" fmla="*/ 465137 h 516370"/>
              <a:gd name="connsiteX4-89" fmla="*/ 84119 w 608925"/>
              <a:gd name="connsiteY4-90" fmla="*/ 54927 h 516370"/>
              <a:gd name="connsiteX0-91" fmla="*/ 73508 w 598314"/>
              <a:gd name="connsiteY0-92" fmla="*/ 54927 h 513987"/>
              <a:gd name="connsiteX1-93" fmla="*/ 424028 w 598314"/>
              <a:gd name="connsiteY1-94" fmla="*/ 53657 h 513987"/>
              <a:gd name="connsiteX2-95" fmla="*/ 556108 w 598314"/>
              <a:gd name="connsiteY2-96" fmla="*/ 388937 h 513987"/>
              <a:gd name="connsiteX3-97" fmla="*/ 149708 w 598314"/>
              <a:gd name="connsiteY3-98" fmla="*/ 465137 h 513987"/>
              <a:gd name="connsiteX4-99" fmla="*/ 73508 w 598314"/>
              <a:gd name="connsiteY4-100" fmla="*/ 54927 h 513987"/>
              <a:gd name="connsiteX0-101" fmla="*/ 73508 w 580303"/>
              <a:gd name="connsiteY0-102" fmla="*/ 54927 h 502771"/>
              <a:gd name="connsiteX1-103" fmla="*/ 424028 w 580303"/>
              <a:gd name="connsiteY1-104" fmla="*/ 53657 h 502771"/>
              <a:gd name="connsiteX2-105" fmla="*/ 556108 w 580303"/>
              <a:gd name="connsiteY2-106" fmla="*/ 388937 h 502771"/>
              <a:gd name="connsiteX3-107" fmla="*/ 149708 w 580303"/>
              <a:gd name="connsiteY3-108" fmla="*/ 465137 h 502771"/>
              <a:gd name="connsiteX4-109" fmla="*/ 73508 w 580303"/>
              <a:gd name="connsiteY4-110" fmla="*/ 54927 h 502771"/>
              <a:gd name="connsiteX0-111" fmla="*/ 57285 w 577848"/>
              <a:gd name="connsiteY0-112" fmla="*/ 55673 h 504673"/>
              <a:gd name="connsiteX1-113" fmla="*/ 407805 w 577848"/>
              <a:gd name="connsiteY1-114" fmla="*/ 54403 h 504673"/>
              <a:gd name="connsiteX2-115" fmla="*/ 555125 w 577848"/>
              <a:gd name="connsiteY2-116" fmla="*/ 403018 h 504673"/>
              <a:gd name="connsiteX3-117" fmla="*/ 133485 w 577848"/>
              <a:gd name="connsiteY3-118" fmla="*/ 465883 h 504673"/>
              <a:gd name="connsiteX4-119" fmla="*/ 57285 w 577848"/>
              <a:gd name="connsiteY4-120" fmla="*/ 55673 h 504673"/>
              <a:gd name="connsiteX0-121" fmla="*/ 65732 w 586295"/>
              <a:gd name="connsiteY0-122" fmla="*/ 65115 h 514115"/>
              <a:gd name="connsiteX1-123" fmla="*/ 416252 w 586295"/>
              <a:gd name="connsiteY1-124" fmla="*/ 63845 h 514115"/>
              <a:gd name="connsiteX2-125" fmla="*/ 563572 w 586295"/>
              <a:gd name="connsiteY2-126" fmla="*/ 412460 h 514115"/>
              <a:gd name="connsiteX3-127" fmla="*/ 141932 w 586295"/>
              <a:gd name="connsiteY3-128" fmla="*/ 475325 h 514115"/>
              <a:gd name="connsiteX4-129" fmla="*/ 65732 w 586295"/>
              <a:gd name="connsiteY4-130" fmla="*/ 65115 h 514115"/>
              <a:gd name="connsiteX0-131" fmla="*/ 90107 w 610670"/>
              <a:gd name="connsiteY0-132" fmla="*/ 65115 h 519820"/>
              <a:gd name="connsiteX1-133" fmla="*/ 440627 w 610670"/>
              <a:gd name="connsiteY1-134" fmla="*/ 63845 h 519820"/>
              <a:gd name="connsiteX2-135" fmla="*/ 587947 w 610670"/>
              <a:gd name="connsiteY2-136" fmla="*/ 412460 h 519820"/>
              <a:gd name="connsiteX3-137" fmla="*/ 166307 w 610670"/>
              <a:gd name="connsiteY3-138" fmla="*/ 475325 h 519820"/>
              <a:gd name="connsiteX4-139" fmla="*/ 90107 w 610670"/>
              <a:gd name="connsiteY4-140" fmla="*/ 65115 h 519820"/>
              <a:gd name="connsiteX0-141" fmla="*/ 49105 w 563389"/>
              <a:gd name="connsiteY0-142" fmla="*/ 50547 h 491706"/>
              <a:gd name="connsiteX1-143" fmla="*/ 436001 w 563389"/>
              <a:gd name="connsiteY1-144" fmla="*/ 44859 h 491706"/>
              <a:gd name="connsiteX2-145" fmla="*/ 546945 w 563389"/>
              <a:gd name="connsiteY2-146" fmla="*/ 397892 h 491706"/>
              <a:gd name="connsiteX3-147" fmla="*/ 125305 w 563389"/>
              <a:gd name="connsiteY3-148" fmla="*/ 460757 h 491706"/>
              <a:gd name="connsiteX4-149" fmla="*/ 49105 w 563389"/>
              <a:gd name="connsiteY4-150" fmla="*/ 50547 h 491706"/>
              <a:gd name="connsiteX0-151" fmla="*/ 49105 w 574938"/>
              <a:gd name="connsiteY0-152" fmla="*/ 83367 h 524526"/>
              <a:gd name="connsiteX1-153" fmla="*/ 436001 w 574938"/>
              <a:gd name="connsiteY1-154" fmla="*/ 77679 h 524526"/>
              <a:gd name="connsiteX2-155" fmla="*/ 546945 w 574938"/>
              <a:gd name="connsiteY2-156" fmla="*/ 430712 h 524526"/>
              <a:gd name="connsiteX3-157" fmla="*/ 125305 w 574938"/>
              <a:gd name="connsiteY3-158" fmla="*/ 493577 h 524526"/>
              <a:gd name="connsiteX4-159" fmla="*/ 49105 w 574938"/>
              <a:gd name="connsiteY4-160" fmla="*/ 83367 h 524526"/>
              <a:gd name="connsiteX0-161" fmla="*/ 60685 w 586518"/>
              <a:gd name="connsiteY0-162" fmla="*/ 83367 h 569320"/>
              <a:gd name="connsiteX1-163" fmla="*/ 447581 w 586518"/>
              <a:gd name="connsiteY1-164" fmla="*/ 77679 h 569320"/>
              <a:gd name="connsiteX2-165" fmla="*/ 558525 w 586518"/>
              <a:gd name="connsiteY2-166" fmla="*/ 430712 h 569320"/>
              <a:gd name="connsiteX3-167" fmla="*/ 136885 w 586518"/>
              <a:gd name="connsiteY3-168" fmla="*/ 493577 h 569320"/>
              <a:gd name="connsiteX4-169" fmla="*/ 60685 w 586518"/>
              <a:gd name="connsiteY4-170" fmla="*/ 83367 h 569320"/>
              <a:gd name="connsiteX0-171" fmla="*/ 71761 w 597594"/>
              <a:gd name="connsiteY0-172" fmla="*/ 91921 h 577875"/>
              <a:gd name="connsiteX1-173" fmla="*/ 458657 w 597594"/>
              <a:gd name="connsiteY1-174" fmla="*/ 86233 h 577875"/>
              <a:gd name="connsiteX2-175" fmla="*/ 569601 w 597594"/>
              <a:gd name="connsiteY2-176" fmla="*/ 439266 h 577875"/>
              <a:gd name="connsiteX3-177" fmla="*/ 147961 w 597594"/>
              <a:gd name="connsiteY3-178" fmla="*/ 502131 h 577875"/>
              <a:gd name="connsiteX4-179" fmla="*/ 71761 w 597594"/>
              <a:gd name="connsiteY4-180" fmla="*/ 91921 h 5778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97594" h="577875">
                <a:moveTo>
                  <a:pt x="71761" y="91921"/>
                </a:moveTo>
                <a:cubicBezTo>
                  <a:pt x="152728" y="-4563"/>
                  <a:pt x="306878" y="-51890"/>
                  <a:pt x="458657" y="86233"/>
                </a:cubicBezTo>
                <a:cubicBezTo>
                  <a:pt x="610436" y="224356"/>
                  <a:pt x="621384" y="369950"/>
                  <a:pt x="569601" y="439266"/>
                </a:cubicBezTo>
                <a:cubicBezTo>
                  <a:pt x="517818" y="508582"/>
                  <a:pt x="359552" y="674367"/>
                  <a:pt x="147961" y="502131"/>
                </a:cubicBezTo>
                <a:cubicBezTo>
                  <a:pt x="-63630" y="329895"/>
                  <a:pt x="-9206" y="188405"/>
                  <a:pt x="71761" y="9192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任意多边形 500"/>
          <p:cNvSpPr/>
          <p:nvPr/>
        </p:nvSpPr>
        <p:spPr>
          <a:xfrm rot="18673005">
            <a:off x="4623028" y="3531783"/>
            <a:ext cx="2632152" cy="2545316"/>
          </a:xfrm>
          <a:custGeom>
            <a:avLst/>
            <a:gdLst>
              <a:gd name="connsiteX0" fmla="*/ 0 w 482600"/>
              <a:gd name="connsiteY0" fmla="*/ 20320 h 411480"/>
              <a:gd name="connsiteX1" fmla="*/ 350520 w 482600"/>
              <a:gd name="connsiteY1" fmla="*/ 0 h 411480"/>
              <a:gd name="connsiteX2" fmla="*/ 482600 w 482600"/>
              <a:gd name="connsiteY2" fmla="*/ 335280 h 411480"/>
              <a:gd name="connsiteX3" fmla="*/ 76200 w 482600"/>
              <a:gd name="connsiteY3" fmla="*/ 411480 h 411480"/>
              <a:gd name="connsiteX4" fmla="*/ 0 w 482600"/>
              <a:gd name="connsiteY4" fmla="*/ 20320 h 411480"/>
              <a:gd name="connsiteX0-1" fmla="*/ 0 w 494316"/>
              <a:gd name="connsiteY0-2" fmla="*/ 56030 h 447190"/>
              <a:gd name="connsiteX1-3" fmla="*/ 350520 w 494316"/>
              <a:gd name="connsiteY1-4" fmla="*/ 35710 h 447190"/>
              <a:gd name="connsiteX2-5" fmla="*/ 482600 w 494316"/>
              <a:gd name="connsiteY2-6" fmla="*/ 370990 h 447190"/>
              <a:gd name="connsiteX3-7" fmla="*/ 76200 w 494316"/>
              <a:gd name="connsiteY3-8" fmla="*/ 447190 h 447190"/>
              <a:gd name="connsiteX4-9" fmla="*/ 0 w 494316"/>
              <a:gd name="connsiteY4-10" fmla="*/ 56030 h 447190"/>
              <a:gd name="connsiteX0-11" fmla="*/ 0 w 509013"/>
              <a:gd name="connsiteY0-12" fmla="*/ 75347 h 466507"/>
              <a:gd name="connsiteX1-13" fmla="*/ 350520 w 509013"/>
              <a:gd name="connsiteY1-14" fmla="*/ 55027 h 466507"/>
              <a:gd name="connsiteX2-15" fmla="*/ 482600 w 509013"/>
              <a:gd name="connsiteY2-16" fmla="*/ 390307 h 466507"/>
              <a:gd name="connsiteX3-17" fmla="*/ 76200 w 509013"/>
              <a:gd name="connsiteY3-18" fmla="*/ 466507 h 466507"/>
              <a:gd name="connsiteX4-19" fmla="*/ 0 w 509013"/>
              <a:gd name="connsiteY4-20" fmla="*/ 75347 h 466507"/>
              <a:gd name="connsiteX0-21" fmla="*/ 18957 w 527970"/>
              <a:gd name="connsiteY0-22" fmla="*/ 75347 h 466507"/>
              <a:gd name="connsiteX1-23" fmla="*/ 369477 w 527970"/>
              <a:gd name="connsiteY1-24" fmla="*/ 55027 h 466507"/>
              <a:gd name="connsiteX2-25" fmla="*/ 501557 w 527970"/>
              <a:gd name="connsiteY2-26" fmla="*/ 390307 h 466507"/>
              <a:gd name="connsiteX3-27" fmla="*/ 95157 w 527970"/>
              <a:gd name="connsiteY3-28" fmla="*/ 466507 h 466507"/>
              <a:gd name="connsiteX4-29" fmla="*/ 18957 w 527970"/>
              <a:gd name="connsiteY4-30" fmla="*/ 75347 h 466507"/>
              <a:gd name="connsiteX0-31" fmla="*/ 56773 w 565786"/>
              <a:gd name="connsiteY0-32" fmla="*/ 81151 h 472311"/>
              <a:gd name="connsiteX1-33" fmla="*/ 407293 w 565786"/>
              <a:gd name="connsiteY1-34" fmla="*/ 60831 h 472311"/>
              <a:gd name="connsiteX2-35" fmla="*/ 539373 w 565786"/>
              <a:gd name="connsiteY2-36" fmla="*/ 396111 h 472311"/>
              <a:gd name="connsiteX3-37" fmla="*/ 132973 w 565786"/>
              <a:gd name="connsiteY3-38" fmla="*/ 472311 h 472311"/>
              <a:gd name="connsiteX4-39" fmla="*/ 56773 w 565786"/>
              <a:gd name="connsiteY4-40" fmla="*/ 81151 h 472311"/>
              <a:gd name="connsiteX0-41" fmla="*/ 56773 w 551089"/>
              <a:gd name="connsiteY0-42" fmla="*/ 54927 h 465137"/>
              <a:gd name="connsiteX1-43" fmla="*/ 407293 w 551089"/>
              <a:gd name="connsiteY1-44" fmla="*/ 53657 h 465137"/>
              <a:gd name="connsiteX2-45" fmla="*/ 539373 w 551089"/>
              <a:gd name="connsiteY2-46" fmla="*/ 388937 h 465137"/>
              <a:gd name="connsiteX3-47" fmla="*/ 132973 w 551089"/>
              <a:gd name="connsiteY3-48" fmla="*/ 465137 h 465137"/>
              <a:gd name="connsiteX4-49" fmla="*/ 56773 w 551089"/>
              <a:gd name="connsiteY4-50" fmla="*/ 54927 h 465137"/>
              <a:gd name="connsiteX0-51" fmla="*/ 56773 w 587200"/>
              <a:gd name="connsiteY0-52" fmla="*/ 54927 h 465137"/>
              <a:gd name="connsiteX1-53" fmla="*/ 407293 w 587200"/>
              <a:gd name="connsiteY1-54" fmla="*/ 53657 h 465137"/>
              <a:gd name="connsiteX2-55" fmla="*/ 539373 w 587200"/>
              <a:gd name="connsiteY2-56" fmla="*/ 388937 h 465137"/>
              <a:gd name="connsiteX3-57" fmla="*/ 132973 w 587200"/>
              <a:gd name="connsiteY3-58" fmla="*/ 465137 h 465137"/>
              <a:gd name="connsiteX4-59" fmla="*/ 56773 w 587200"/>
              <a:gd name="connsiteY4-60" fmla="*/ 54927 h 465137"/>
              <a:gd name="connsiteX0-61" fmla="*/ 56773 w 581579"/>
              <a:gd name="connsiteY0-62" fmla="*/ 54927 h 479248"/>
              <a:gd name="connsiteX1-63" fmla="*/ 407293 w 581579"/>
              <a:gd name="connsiteY1-64" fmla="*/ 53657 h 479248"/>
              <a:gd name="connsiteX2-65" fmla="*/ 539373 w 581579"/>
              <a:gd name="connsiteY2-66" fmla="*/ 388937 h 479248"/>
              <a:gd name="connsiteX3-67" fmla="*/ 132973 w 581579"/>
              <a:gd name="connsiteY3-68" fmla="*/ 465137 h 479248"/>
              <a:gd name="connsiteX4-69" fmla="*/ 56773 w 581579"/>
              <a:gd name="connsiteY4-70" fmla="*/ 54927 h 479248"/>
              <a:gd name="connsiteX0-71" fmla="*/ 56773 w 581579"/>
              <a:gd name="connsiteY0-72" fmla="*/ 54927 h 508485"/>
              <a:gd name="connsiteX1-73" fmla="*/ 407293 w 581579"/>
              <a:gd name="connsiteY1-74" fmla="*/ 53657 h 508485"/>
              <a:gd name="connsiteX2-75" fmla="*/ 539373 w 581579"/>
              <a:gd name="connsiteY2-76" fmla="*/ 388937 h 508485"/>
              <a:gd name="connsiteX3-77" fmla="*/ 132973 w 581579"/>
              <a:gd name="connsiteY3-78" fmla="*/ 465137 h 508485"/>
              <a:gd name="connsiteX4-79" fmla="*/ 56773 w 581579"/>
              <a:gd name="connsiteY4-80" fmla="*/ 54927 h 508485"/>
              <a:gd name="connsiteX0-81" fmla="*/ 84119 w 608925"/>
              <a:gd name="connsiteY0-82" fmla="*/ 54927 h 516370"/>
              <a:gd name="connsiteX1-83" fmla="*/ 434639 w 608925"/>
              <a:gd name="connsiteY1-84" fmla="*/ 53657 h 516370"/>
              <a:gd name="connsiteX2-85" fmla="*/ 566719 w 608925"/>
              <a:gd name="connsiteY2-86" fmla="*/ 388937 h 516370"/>
              <a:gd name="connsiteX3-87" fmla="*/ 160319 w 608925"/>
              <a:gd name="connsiteY3-88" fmla="*/ 465137 h 516370"/>
              <a:gd name="connsiteX4-89" fmla="*/ 84119 w 608925"/>
              <a:gd name="connsiteY4-90" fmla="*/ 54927 h 516370"/>
              <a:gd name="connsiteX0-91" fmla="*/ 73508 w 598314"/>
              <a:gd name="connsiteY0-92" fmla="*/ 54927 h 513987"/>
              <a:gd name="connsiteX1-93" fmla="*/ 424028 w 598314"/>
              <a:gd name="connsiteY1-94" fmla="*/ 53657 h 513987"/>
              <a:gd name="connsiteX2-95" fmla="*/ 556108 w 598314"/>
              <a:gd name="connsiteY2-96" fmla="*/ 388937 h 513987"/>
              <a:gd name="connsiteX3-97" fmla="*/ 149708 w 598314"/>
              <a:gd name="connsiteY3-98" fmla="*/ 465137 h 513987"/>
              <a:gd name="connsiteX4-99" fmla="*/ 73508 w 598314"/>
              <a:gd name="connsiteY4-100" fmla="*/ 54927 h 513987"/>
              <a:gd name="connsiteX0-101" fmla="*/ 73508 w 580303"/>
              <a:gd name="connsiteY0-102" fmla="*/ 54927 h 502771"/>
              <a:gd name="connsiteX1-103" fmla="*/ 424028 w 580303"/>
              <a:gd name="connsiteY1-104" fmla="*/ 53657 h 502771"/>
              <a:gd name="connsiteX2-105" fmla="*/ 556108 w 580303"/>
              <a:gd name="connsiteY2-106" fmla="*/ 388937 h 502771"/>
              <a:gd name="connsiteX3-107" fmla="*/ 149708 w 580303"/>
              <a:gd name="connsiteY3-108" fmla="*/ 465137 h 502771"/>
              <a:gd name="connsiteX4-109" fmla="*/ 73508 w 580303"/>
              <a:gd name="connsiteY4-110" fmla="*/ 54927 h 502771"/>
              <a:gd name="connsiteX0-111" fmla="*/ 57285 w 577848"/>
              <a:gd name="connsiteY0-112" fmla="*/ 55673 h 504673"/>
              <a:gd name="connsiteX1-113" fmla="*/ 407805 w 577848"/>
              <a:gd name="connsiteY1-114" fmla="*/ 54403 h 504673"/>
              <a:gd name="connsiteX2-115" fmla="*/ 555125 w 577848"/>
              <a:gd name="connsiteY2-116" fmla="*/ 403018 h 504673"/>
              <a:gd name="connsiteX3-117" fmla="*/ 133485 w 577848"/>
              <a:gd name="connsiteY3-118" fmla="*/ 465883 h 504673"/>
              <a:gd name="connsiteX4-119" fmla="*/ 57285 w 577848"/>
              <a:gd name="connsiteY4-120" fmla="*/ 55673 h 504673"/>
              <a:gd name="connsiteX0-121" fmla="*/ 65732 w 586295"/>
              <a:gd name="connsiteY0-122" fmla="*/ 65115 h 514115"/>
              <a:gd name="connsiteX1-123" fmla="*/ 416252 w 586295"/>
              <a:gd name="connsiteY1-124" fmla="*/ 63845 h 514115"/>
              <a:gd name="connsiteX2-125" fmla="*/ 563572 w 586295"/>
              <a:gd name="connsiteY2-126" fmla="*/ 412460 h 514115"/>
              <a:gd name="connsiteX3-127" fmla="*/ 141932 w 586295"/>
              <a:gd name="connsiteY3-128" fmla="*/ 475325 h 514115"/>
              <a:gd name="connsiteX4-129" fmla="*/ 65732 w 586295"/>
              <a:gd name="connsiteY4-130" fmla="*/ 65115 h 514115"/>
              <a:gd name="connsiteX0-131" fmla="*/ 90107 w 610670"/>
              <a:gd name="connsiteY0-132" fmla="*/ 65115 h 519820"/>
              <a:gd name="connsiteX1-133" fmla="*/ 440627 w 610670"/>
              <a:gd name="connsiteY1-134" fmla="*/ 63845 h 519820"/>
              <a:gd name="connsiteX2-135" fmla="*/ 587947 w 610670"/>
              <a:gd name="connsiteY2-136" fmla="*/ 412460 h 519820"/>
              <a:gd name="connsiteX3-137" fmla="*/ 166307 w 610670"/>
              <a:gd name="connsiteY3-138" fmla="*/ 475325 h 519820"/>
              <a:gd name="connsiteX4-139" fmla="*/ 90107 w 610670"/>
              <a:gd name="connsiteY4-140" fmla="*/ 65115 h 519820"/>
              <a:gd name="connsiteX0-141" fmla="*/ 49105 w 563389"/>
              <a:gd name="connsiteY0-142" fmla="*/ 50547 h 491706"/>
              <a:gd name="connsiteX1-143" fmla="*/ 436001 w 563389"/>
              <a:gd name="connsiteY1-144" fmla="*/ 44859 h 491706"/>
              <a:gd name="connsiteX2-145" fmla="*/ 546945 w 563389"/>
              <a:gd name="connsiteY2-146" fmla="*/ 397892 h 491706"/>
              <a:gd name="connsiteX3-147" fmla="*/ 125305 w 563389"/>
              <a:gd name="connsiteY3-148" fmla="*/ 460757 h 491706"/>
              <a:gd name="connsiteX4-149" fmla="*/ 49105 w 563389"/>
              <a:gd name="connsiteY4-150" fmla="*/ 50547 h 491706"/>
              <a:gd name="connsiteX0-151" fmla="*/ 49105 w 574938"/>
              <a:gd name="connsiteY0-152" fmla="*/ 83367 h 524526"/>
              <a:gd name="connsiteX1-153" fmla="*/ 436001 w 574938"/>
              <a:gd name="connsiteY1-154" fmla="*/ 77679 h 524526"/>
              <a:gd name="connsiteX2-155" fmla="*/ 546945 w 574938"/>
              <a:gd name="connsiteY2-156" fmla="*/ 430712 h 524526"/>
              <a:gd name="connsiteX3-157" fmla="*/ 125305 w 574938"/>
              <a:gd name="connsiteY3-158" fmla="*/ 493577 h 524526"/>
              <a:gd name="connsiteX4-159" fmla="*/ 49105 w 574938"/>
              <a:gd name="connsiteY4-160" fmla="*/ 83367 h 524526"/>
              <a:gd name="connsiteX0-161" fmla="*/ 60685 w 586518"/>
              <a:gd name="connsiteY0-162" fmla="*/ 83367 h 569320"/>
              <a:gd name="connsiteX1-163" fmla="*/ 447581 w 586518"/>
              <a:gd name="connsiteY1-164" fmla="*/ 77679 h 569320"/>
              <a:gd name="connsiteX2-165" fmla="*/ 558525 w 586518"/>
              <a:gd name="connsiteY2-166" fmla="*/ 430712 h 569320"/>
              <a:gd name="connsiteX3-167" fmla="*/ 136885 w 586518"/>
              <a:gd name="connsiteY3-168" fmla="*/ 493577 h 569320"/>
              <a:gd name="connsiteX4-169" fmla="*/ 60685 w 586518"/>
              <a:gd name="connsiteY4-170" fmla="*/ 83367 h 569320"/>
              <a:gd name="connsiteX0-171" fmla="*/ 71761 w 597594"/>
              <a:gd name="connsiteY0-172" fmla="*/ 91921 h 577875"/>
              <a:gd name="connsiteX1-173" fmla="*/ 458657 w 597594"/>
              <a:gd name="connsiteY1-174" fmla="*/ 86233 h 577875"/>
              <a:gd name="connsiteX2-175" fmla="*/ 569601 w 597594"/>
              <a:gd name="connsiteY2-176" fmla="*/ 439266 h 577875"/>
              <a:gd name="connsiteX3-177" fmla="*/ 147961 w 597594"/>
              <a:gd name="connsiteY3-178" fmla="*/ 502131 h 577875"/>
              <a:gd name="connsiteX4-179" fmla="*/ 71761 w 597594"/>
              <a:gd name="connsiteY4-180" fmla="*/ 91921 h 5778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97594" h="577875">
                <a:moveTo>
                  <a:pt x="71761" y="91921"/>
                </a:moveTo>
                <a:cubicBezTo>
                  <a:pt x="152728" y="-4563"/>
                  <a:pt x="306878" y="-51890"/>
                  <a:pt x="458657" y="86233"/>
                </a:cubicBezTo>
                <a:cubicBezTo>
                  <a:pt x="610436" y="224356"/>
                  <a:pt x="621384" y="369950"/>
                  <a:pt x="569601" y="439266"/>
                </a:cubicBezTo>
                <a:cubicBezTo>
                  <a:pt x="517818" y="508582"/>
                  <a:pt x="359552" y="674367"/>
                  <a:pt x="147961" y="502131"/>
                </a:cubicBezTo>
                <a:cubicBezTo>
                  <a:pt x="-63630" y="329895"/>
                  <a:pt x="-9206" y="188405"/>
                  <a:pt x="71761" y="9192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任意多边形 500"/>
          <p:cNvSpPr/>
          <p:nvPr/>
        </p:nvSpPr>
        <p:spPr>
          <a:xfrm rot="18673005">
            <a:off x="1150349" y="2778643"/>
            <a:ext cx="2632152" cy="2545316"/>
          </a:xfrm>
          <a:custGeom>
            <a:avLst/>
            <a:gdLst>
              <a:gd name="connsiteX0" fmla="*/ 0 w 482600"/>
              <a:gd name="connsiteY0" fmla="*/ 20320 h 411480"/>
              <a:gd name="connsiteX1" fmla="*/ 350520 w 482600"/>
              <a:gd name="connsiteY1" fmla="*/ 0 h 411480"/>
              <a:gd name="connsiteX2" fmla="*/ 482600 w 482600"/>
              <a:gd name="connsiteY2" fmla="*/ 335280 h 411480"/>
              <a:gd name="connsiteX3" fmla="*/ 76200 w 482600"/>
              <a:gd name="connsiteY3" fmla="*/ 411480 h 411480"/>
              <a:gd name="connsiteX4" fmla="*/ 0 w 482600"/>
              <a:gd name="connsiteY4" fmla="*/ 20320 h 411480"/>
              <a:gd name="connsiteX0-1" fmla="*/ 0 w 494316"/>
              <a:gd name="connsiteY0-2" fmla="*/ 56030 h 447190"/>
              <a:gd name="connsiteX1-3" fmla="*/ 350520 w 494316"/>
              <a:gd name="connsiteY1-4" fmla="*/ 35710 h 447190"/>
              <a:gd name="connsiteX2-5" fmla="*/ 482600 w 494316"/>
              <a:gd name="connsiteY2-6" fmla="*/ 370990 h 447190"/>
              <a:gd name="connsiteX3-7" fmla="*/ 76200 w 494316"/>
              <a:gd name="connsiteY3-8" fmla="*/ 447190 h 447190"/>
              <a:gd name="connsiteX4-9" fmla="*/ 0 w 494316"/>
              <a:gd name="connsiteY4-10" fmla="*/ 56030 h 447190"/>
              <a:gd name="connsiteX0-11" fmla="*/ 0 w 509013"/>
              <a:gd name="connsiteY0-12" fmla="*/ 75347 h 466507"/>
              <a:gd name="connsiteX1-13" fmla="*/ 350520 w 509013"/>
              <a:gd name="connsiteY1-14" fmla="*/ 55027 h 466507"/>
              <a:gd name="connsiteX2-15" fmla="*/ 482600 w 509013"/>
              <a:gd name="connsiteY2-16" fmla="*/ 390307 h 466507"/>
              <a:gd name="connsiteX3-17" fmla="*/ 76200 w 509013"/>
              <a:gd name="connsiteY3-18" fmla="*/ 466507 h 466507"/>
              <a:gd name="connsiteX4-19" fmla="*/ 0 w 509013"/>
              <a:gd name="connsiteY4-20" fmla="*/ 75347 h 466507"/>
              <a:gd name="connsiteX0-21" fmla="*/ 18957 w 527970"/>
              <a:gd name="connsiteY0-22" fmla="*/ 75347 h 466507"/>
              <a:gd name="connsiteX1-23" fmla="*/ 369477 w 527970"/>
              <a:gd name="connsiteY1-24" fmla="*/ 55027 h 466507"/>
              <a:gd name="connsiteX2-25" fmla="*/ 501557 w 527970"/>
              <a:gd name="connsiteY2-26" fmla="*/ 390307 h 466507"/>
              <a:gd name="connsiteX3-27" fmla="*/ 95157 w 527970"/>
              <a:gd name="connsiteY3-28" fmla="*/ 466507 h 466507"/>
              <a:gd name="connsiteX4-29" fmla="*/ 18957 w 527970"/>
              <a:gd name="connsiteY4-30" fmla="*/ 75347 h 466507"/>
              <a:gd name="connsiteX0-31" fmla="*/ 56773 w 565786"/>
              <a:gd name="connsiteY0-32" fmla="*/ 81151 h 472311"/>
              <a:gd name="connsiteX1-33" fmla="*/ 407293 w 565786"/>
              <a:gd name="connsiteY1-34" fmla="*/ 60831 h 472311"/>
              <a:gd name="connsiteX2-35" fmla="*/ 539373 w 565786"/>
              <a:gd name="connsiteY2-36" fmla="*/ 396111 h 472311"/>
              <a:gd name="connsiteX3-37" fmla="*/ 132973 w 565786"/>
              <a:gd name="connsiteY3-38" fmla="*/ 472311 h 472311"/>
              <a:gd name="connsiteX4-39" fmla="*/ 56773 w 565786"/>
              <a:gd name="connsiteY4-40" fmla="*/ 81151 h 472311"/>
              <a:gd name="connsiteX0-41" fmla="*/ 56773 w 551089"/>
              <a:gd name="connsiteY0-42" fmla="*/ 54927 h 465137"/>
              <a:gd name="connsiteX1-43" fmla="*/ 407293 w 551089"/>
              <a:gd name="connsiteY1-44" fmla="*/ 53657 h 465137"/>
              <a:gd name="connsiteX2-45" fmla="*/ 539373 w 551089"/>
              <a:gd name="connsiteY2-46" fmla="*/ 388937 h 465137"/>
              <a:gd name="connsiteX3-47" fmla="*/ 132973 w 551089"/>
              <a:gd name="connsiteY3-48" fmla="*/ 465137 h 465137"/>
              <a:gd name="connsiteX4-49" fmla="*/ 56773 w 551089"/>
              <a:gd name="connsiteY4-50" fmla="*/ 54927 h 465137"/>
              <a:gd name="connsiteX0-51" fmla="*/ 56773 w 587200"/>
              <a:gd name="connsiteY0-52" fmla="*/ 54927 h 465137"/>
              <a:gd name="connsiteX1-53" fmla="*/ 407293 w 587200"/>
              <a:gd name="connsiteY1-54" fmla="*/ 53657 h 465137"/>
              <a:gd name="connsiteX2-55" fmla="*/ 539373 w 587200"/>
              <a:gd name="connsiteY2-56" fmla="*/ 388937 h 465137"/>
              <a:gd name="connsiteX3-57" fmla="*/ 132973 w 587200"/>
              <a:gd name="connsiteY3-58" fmla="*/ 465137 h 465137"/>
              <a:gd name="connsiteX4-59" fmla="*/ 56773 w 587200"/>
              <a:gd name="connsiteY4-60" fmla="*/ 54927 h 465137"/>
              <a:gd name="connsiteX0-61" fmla="*/ 56773 w 581579"/>
              <a:gd name="connsiteY0-62" fmla="*/ 54927 h 479248"/>
              <a:gd name="connsiteX1-63" fmla="*/ 407293 w 581579"/>
              <a:gd name="connsiteY1-64" fmla="*/ 53657 h 479248"/>
              <a:gd name="connsiteX2-65" fmla="*/ 539373 w 581579"/>
              <a:gd name="connsiteY2-66" fmla="*/ 388937 h 479248"/>
              <a:gd name="connsiteX3-67" fmla="*/ 132973 w 581579"/>
              <a:gd name="connsiteY3-68" fmla="*/ 465137 h 479248"/>
              <a:gd name="connsiteX4-69" fmla="*/ 56773 w 581579"/>
              <a:gd name="connsiteY4-70" fmla="*/ 54927 h 479248"/>
              <a:gd name="connsiteX0-71" fmla="*/ 56773 w 581579"/>
              <a:gd name="connsiteY0-72" fmla="*/ 54927 h 508485"/>
              <a:gd name="connsiteX1-73" fmla="*/ 407293 w 581579"/>
              <a:gd name="connsiteY1-74" fmla="*/ 53657 h 508485"/>
              <a:gd name="connsiteX2-75" fmla="*/ 539373 w 581579"/>
              <a:gd name="connsiteY2-76" fmla="*/ 388937 h 508485"/>
              <a:gd name="connsiteX3-77" fmla="*/ 132973 w 581579"/>
              <a:gd name="connsiteY3-78" fmla="*/ 465137 h 508485"/>
              <a:gd name="connsiteX4-79" fmla="*/ 56773 w 581579"/>
              <a:gd name="connsiteY4-80" fmla="*/ 54927 h 508485"/>
              <a:gd name="connsiteX0-81" fmla="*/ 84119 w 608925"/>
              <a:gd name="connsiteY0-82" fmla="*/ 54927 h 516370"/>
              <a:gd name="connsiteX1-83" fmla="*/ 434639 w 608925"/>
              <a:gd name="connsiteY1-84" fmla="*/ 53657 h 516370"/>
              <a:gd name="connsiteX2-85" fmla="*/ 566719 w 608925"/>
              <a:gd name="connsiteY2-86" fmla="*/ 388937 h 516370"/>
              <a:gd name="connsiteX3-87" fmla="*/ 160319 w 608925"/>
              <a:gd name="connsiteY3-88" fmla="*/ 465137 h 516370"/>
              <a:gd name="connsiteX4-89" fmla="*/ 84119 w 608925"/>
              <a:gd name="connsiteY4-90" fmla="*/ 54927 h 516370"/>
              <a:gd name="connsiteX0-91" fmla="*/ 73508 w 598314"/>
              <a:gd name="connsiteY0-92" fmla="*/ 54927 h 513987"/>
              <a:gd name="connsiteX1-93" fmla="*/ 424028 w 598314"/>
              <a:gd name="connsiteY1-94" fmla="*/ 53657 h 513987"/>
              <a:gd name="connsiteX2-95" fmla="*/ 556108 w 598314"/>
              <a:gd name="connsiteY2-96" fmla="*/ 388937 h 513987"/>
              <a:gd name="connsiteX3-97" fmla="*/ 149708 w 598314"/>
              <a:gd name="connsiteY3-98" fmla="*/ 465137 h 513987"/>
              <a:gd name="connsiteX4-99" fmla="*/ 73508 w 598314"/>
              <a:gd name="connsiteY4-100" fmla="*/ 54927 h 513987"/>
              <a:gd name="connsiteX0-101" fmla="*/ 73508 w 580303"/>
              <a:gd name="connsiteY0-102" fmla="*/ 54927 h 502771"/>
              <a:gd name="connsiteX1-103" fmla="*/ 424028 w 580303"/>
              <a:gd name="connsiteY1-104" fmla="*/ 53657 h 502771"/>
              <a:gd name="connsiteX2-105" fmla="*/ 556108 w 580303"/>
              <a:gd name="connsiteY2-106" fmla="*/ 388937 h 502771"/>
              <a:gd name="connsiteX3-107" fmla="*/ 149708 w 580303"/>
              <a:gd name="connsiteY3-108" fmla="*/ 465137 h 502771"/>
              <a:gd name="connsiteX4-109" fmla="*/ 73508 w 580303"/>
              <a:gd name="connsiteY4-110" fmla="*/ 54927 h 502771"/>
              <a:gd name="connsiteX0-111" fmla="*/ 57285 w 577848"/>
              <a:gd name="connsiteY0-112" fmla="*/ 55673 h 504673"/>
              <a:gd name="connsiteX1-113" fmla="*/ 407805 w 577848"/>
              <a:gd name="connsiteY1-114" fmla="*/ 54403 h 504673"/>
              <a:gd name="connsiteX2-115" fmla="*/ 555125 w 577848"/>
              <a:gd name="connsiteY2-116" fmla="*/ 403018 h 504673"/>
              <a:gd name="connsiteX3-117" fmla="*/ 133485 w 577848"/>
              <a:gd name="connsiteY3-118" fmla="*/ 465883 h 504673"/>
              <a:gd name="connsiteX4-119" fmla="*/ 57285 w 577848"/>
              <a:gd name="connsiteY4-120" fmla="*/ 55673 h 504673"/>
              <a:gd name="connsiteX0-121" fmla="*/ 65732 w 586295"/>
              <a:gd name="connsiteY0-122" fmla="*/ 65115 h 514115"/>
              <a:gd name="connsiteX1-123" fmla="*/ 416252 w 586295"/>
              <a:gd name="connsiteY1-124" fmla="*/ 63845 h 514115"/>
              <a:gd name="connsiteX2-125" fmla="*/ 563572 w 586295"/>
              <a:gd name="connsiteY2-126" fmla="*/ 412460 h 514115"/>
              <a:gd name="connsiteX3-127" fmla="*/ 141932 w 586295"/>
              <a:gd name="connsiteY3-128" fmla="*/ 475325 h 514115"/>
              <a:gd name="connsiteX4-129" fmla="*/ 65732 w 586295"/>
              <a:gd name="connsiteY4-130" fmla="*/ 65115 h 514115"/>
              <a:gd name="connsiteX0-131" fmla="*/ 90107 w 610670"/>
              <a:gd name="connsiteY0-132" fmla="*/ 65115 h 519820"/>
              <a:gd name="connsiteX1-133" fmla="*/ 440627 w 610670"/>
              <a:gd name="connsiteY1-134" fmla="*/ 63845 h 519820"/>
              <a:gd name="connsiteX2-135" fmla="*/ 587947 w 610670"/>
              <a:gd name="connsiteY2-136" fmla="*/ 412460 h 519820"/>
              <a:gd name="connsiteX3-137" fmla="*/ 166307 w 610670"/>
              <a:gd name="connsiteY3-138" fmla="*/ 475325 h 519820"/>
              <a:gd name="connsiteX4-139" fmla="*/ 90107 w 610670"/>
              <a:gd name="connsiteY4-140" fmla="*/ 65115 h 519820"/>
              <a:gd name="connsiteX0-141" fmla="*/ 49105 w 563389"/>
              <a:gd name="connsiteY0-142" fmla="*/ 50547 h 491706"/>
              <a:gd name="connsiteX1-143" fmla="*/ 436001 w 563389"/>
              <a:gd name="connsiteY1-144" fmla="*/ 44859 h 491706"/>
              <a:gd name="connsiteX2-145" fmla="*/ 546945 w 563389"/>
              <a:gd name="connsiteY2-146" fmla="*/ 397892 h 491706"/>
              <a:gd name="connsiteX3-147" fmla="*/ 125305 w 563389"/>
              <a:gd name="connsiteY3-148" fmla="*/ 460757 h 491706"/>
              <a:gd name="connsiteX4-149" fmla="*/ 49105 w 563389"/>
              <a:gd name="connsiteY4-150" fmla="*/ 50547 h 491706"/>
              <a:gd name="connsiteX0-151" fmla="*/ 49105 w 574938"/>
              <a:gd name="connsiteY0-152" fmla="*/ 83367 h 524526"/>
              <a:gd name="connsiteX1-153" fmla="*/ 436001 w 574938"/>
              <a:gd name="connsiteY1-154" fmla="*/ 77679 h 524526"/>
              <a:gd name="connsiteX2-155" fmla="*/ 546945 w 574938"/>
              <a:gd name="connsiteY2-156" fmla="*/ 430712 h 524526"/>
              <a:gd name="connsiteX3-157" fmla="*/ 125305 w 574938"/>
              <a:gd name="connsiteY3-158" fmla="*/ 493577 h 524526"/>
              <a:gd name="connsiteX4-159" fmla="*/ 49105 w 574938"/>
              <a:gd name="connsiteY4-160" fmla="*/ 83367 h 524526"/>
              <a:gd name="connsiteX0-161" fmla="*/ 60685 w 586518"/>
              <a:gd name="connsiteY0-162" fmla="*/ 83367 h 569320"/>
              <a:gd name="connsiteX1-163" fmla="*/ 447581 w 586518"/>
              <a:gd name="connsiteY1-164" fmla="*/ 77679 h 569320"/>
              <a:gd name="connsiteX2-165" fmla="*/ 558525 w 586518"/>
              <a:gd name="connsiteY2-166" fmla="*/ 430712 h 569320"/>
              <a:gd name="connsiteX3-167" fmla="*/ 136885 w 586518"/>
              <a:gd name="connsiteY3-168" fmla="*/ 493577 h 569320"/>
              <a:gd name="connsiteX4-169" fmla="*/ 60685 w 586518"/>
              <a:gd name="connsiteY4-170" fmla="*/ 83367 h 569320"/>
              <a:gd name="connsiteX0-171" fmla="*/ 71761 w 597594"/>
              <a:gd name="connsiteY0-172" fmla="*/ 91921 h 577875"/>
              <a:gd name="connsiteX1-173" fmla="*/ 458657 w 597594"/>
              <a:gd name="connsiteY1-174" fmla="*/ 86233 h 577875"/>
              <a:gd name="connsiteX2-175" fmla="*/ 569601 w 597594"/>
              <a:gd name="connsiteY2-176" fmla="*/ 439266 h 577875"/>
              <a:gd name="connsiteX3-177" fmla="*/ 147961 w 597594"/>
              <a:gd name="connsiteY3-178" fmla="*/ 502131 h 577875"/>
              <a:gd name="connsiteX4-179" fmla="*/ 71761 w 597594"/>
              <a:gd name="connsiteY4-180" fmla="*/ 91921 h 5778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97594" h="577875">
                <a:moveTo>
                  <a:pt x="71761" y="91921"/>
                </a:moveTo>
                <a:cubicBezTo>
                  <a:pt x="152728" y="-4563"/>
                  <a:pt x="306878" y="-51890"/>
                  <a:pt x="458657" y="86233"/>
                </a:cubicBezTo>
                <a:cubicBezTo>
                  <a:pt x="610436" y="224356"/>
                  <a:pt x="621384" y="369950"/>
                  <a:pt x="569601" y="439266"/>
                </a:cubicBezTo>
                <a:cubicBezTo>
                  <a:pt x="517818" y="508582"/>
                  <a:pt x="359552" y="674367"/>
                  <a:pt x="147961" y="502131"/>
                </a:cubicBezTo>
                <a:cubicBezTo>
                  <a:pt x="-63630" y="329895"/>
                  <a:pt x="-9206" y="188405"/>
                  <a:pt x="71761" y="9192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95231" y="4151462"/>
            <a:ext cx="2205493" cy="1366932"/>
            <a:chOff x="7099540" y="1733906"/>
            <a:chExt cx="2205493" cy="1366932"/>
          </a:xfrm>
        </p:grpSpPr>
        <p:sp>
          <p:nvSpPr>
            <p:cNvPr id="12" name="文本框 11"/>
            <p:cNvSpPr txBox="1"/>
            <p:nvPr/>
          </p:nvSpPr>
          <p:spPr>
            <a:xfrm>
              <a:off x="7469041" y="1733906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57576" y="2627159"/>
            <a:ext cx="2205493" cy="1366932"/>
            <a:chOff x="7099540" y="1733906"/>
            <a:chExt cx="2205493" cy="1366932"/>
          </a:xfrm>
        </p:grpSpPr>
        <p:sp>
          <p:nvSpPr>
            <p:cNvPr id="3" name="文本框 2"/>
            <p:cNvSpPr txBox="1"/>
            <p:nvPr/>
          </p:nvSpPr>
          <p:spPr>
            <a:xfrm>
              <a:off x="7469041" y="1733906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213" y="1861296"/>
            <a:ext cx="935576" cy="683118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363031" y="3332312"/>
            <a:ext cx="2205493" cy="1366932"/>
            <a:chOff x="7099540" y="1733906"/>
            <a:chExt cx="2205493" cy="1366932"/>
          </a:xfrm>
        </p:grpSpPr>
        <p:sp>
          <p:nvSpPr>
            <p:cNvPr id="7" name="文本框 6"/>
            <p:cNvSpPr txBox="1"/>
            <p:nvPr/>
          </p:nvSpPr>
          <p:spPr>
            <a:xfrm>
              <a:off x="7469041" y="1733906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72016" y="2248553"/>
            <a:ext cx="3887610" cy="2402005"/>
            <a:chOff x="4233916" y="1765953"/>
            <a:chExt cx="3887610" cy="2402005"/>
          </a:xfrm>
        </p:grpSpPr>
        <p:sp>
          <p:nvSpPr>
            <p:cNvPr id="3" name="文本框 2"/>
            <p:cNvSpPr txBox="1"/>
            <p:nvPr/>
          </p:nvSpPr>
          <p:spPr>
            <a:xfrm>
              <a:off x="4377690" y="2881222"/>
              <a:ext cx="36000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4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输入章节标题</a:t>
              </a:r>
              <a:endParaRPr lang="zh-CN" altLang="en-US" sz="4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233916" y="3614986"/>
              <a:ext cx="3887610" cy="55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5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</a:t>
              </a:r>
              <a:r>
                <a:rPr lang="en-US" altLang="zh-CN" sz="105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Fusce</a:t>
              </a:r>
              <a:r>
                <a:rPr lang="en-US" altLang="zh-CN" sz="105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 </a:t>
              </a:r>
              <a:r>
                <a:rPr lang="en-US" altLang="zh-CN" sz="105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posuere</a:t>
              </a:r>
              <a:endParaRPr lang="en-US" altLang="zh-CN" sz="105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708386" y="1765953"/>
              <a:ext cx="1700530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0" b="1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02</a:t>
              </a:r>
              <a:endParaRPr lang="en-US" altLang="zh-CN" sz="6000" b="1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1" y="5078387"/>
            <a:ext cx="2381250" cy="1781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958793" y="3106627"/>
            <a:ext cx="267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ACCC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成为一名</a:t>
            </a:r>
            <a:r>
              <a:rPr lang="en-US" altLang="zh-CN" sz="3600" b="1" dirty="0">
                <a:solidFill>
                  <a:srgbClr val="ACCC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en-US" sz="3600" b="1" dirty="0">
              <a:solidFill>
                <a:srgbClr val="ACCC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1958793" y="3839686"/>
            <a:ext cx="34163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65475" y="2189986"/>
            <a:ext cx="3055622" cy="3570022"/>
          </a:xfrm>
          <a:prstGeom prst="rect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2000"/>
                      </a14:imgEffect>
                    </a14:imgLayer>
                  </a14:imgProps>
                </a:ext>
              </a:extLst>
            </a:blip>
            <a:srcRect/>
            <a:tile tx="0" ty="0" sx="50000" sy="50000" flip="none" algn="br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84819" y="1888403"/>
            <a:ext cx="2205493" cy="1578011"/>
            <a:chOff x="7099540" y="1725280"/>
            <a:chExt cx="2205493" cy="1578011"/>
          </a:xfrm>
        </p:grpSpPr>
        <p:sp>
          <p:nvSpPr>
            <p:cNvPr id="3" name="文本框 2"/>
            <p:cNvSpPr txBox="1"/>
            <p:nvPr/>
          </p:nvSpPr>
          <p:spPr>
            <a:xfrm>
              <a:off x="7469040" y="1725280"/>
              <a:ext cx="146649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099540" y="2104411"/>
              <a:ext cx="2205493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2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984817" y="4352683"/>
            <a:ext cx="2205493" cy="1578011"/>
            <a:chOff x="7099540" y="1725280"/>
            <a:chExt cx="2205493" cy="1578011"/>
          </a:xfrm>
        </p:grpSpPr>
        <p:sp>
          <p:nvSpPr>
            <p:cNvPr id="10" name="文本框 9"/>
            <p:cNvSpPr txBox="1"/>
            <p:nvPr/>
          </p:nvSpPr>
          <p:spPr>
            <a:xfrm>
              <a:off x="7469040" y="1725280"/>
              <a:ext cx="146649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99540" y="2104411"/>
              <a:ext cx="2205493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2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871989" y="1888403"/>
            <a:ext cx="2205493" cy="1578011"/>
            <a:chOff x="7099540" y="1725280"/>
            <a:chExt cx="2205493" cy="1578011"/>
          </a:xfrm>
        </p:grpSpPr>
        <p:sp>
          <p:nvSpPr>
            <p:cNvPr id="14" name="文本框 13"/>
            <p:cNvSpPr txBox="1"/>
            <p:nvPr/>
          </p:nvSpPr>
          <p:spPr>
            <a:xfrm>
              <a:off x="7469040" y="1725280"/>
              <a:ext cx="146649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099540" y="2104411"/>
              <a:ext cx="2205493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2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871987" y="4352683"/>
            <a:ext cx="2205493" cy="1578011"/>
            <a:chOff x="7099540" y="1725280"/>
            <a:chExt cx="2205493" cy="1578011"/>
          </a:xfrm>
        </p:grpSpPr>
        <p:sp>
          <p:nvSpPr>
            <p:cNvPr id="18" name="文本框 17"/>
            <p:cNvSpPr txBox="1"/>
            <p:nvPr/>
          </p:nvSpPr>
          <p:spPr>
            <a:xfrm>
              <a:off x="7469040" y="1725280"/>
              <a:ext cx="146649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4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099540" y="2104411"/>
              <a:ext cx="2205493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2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8887" y="3174601"/>
            <a:ext cx="1152956" cy="107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87095" y="3940720"/>
            <a:ext cx="2205493" cy="1375558"/>
            <a:chOff x="7099540" y="1725280"/>
            <a:chExt cx="2205493" cy="1375558"/>
          </a:xfrm>
        </p:grpSpPr>
        <p:sp>
          <p:nvSpPr>
            <p:cNvPr id="10" name="文本框 9"/>
            <p:cNvSpPr txBox="1"/>
            <p:nvPr/>
          </p:nvSpPr>
          <p:spPr>
            <a:xfrm>
              <a:off x="7469040" y="1725280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90021" y="3940720"/>
            <a:ext cx="2205493" cy="1375558"/>
            <a:chOff x="7099540" y="1725280"/>
            <a:chExt cx="2205493" cy="1375558"/>
          </a:xfrm>
        </p:grpSpPr>
        <p:sp>
          <p:nvSpPr>
            <p:cNvPr id="13" name="文本框 12"/>
            <p:cNvSpPr txBox="1"/>
            <p:nvPr/>
          </p:nvSpPr>
          <p:spPr>
            <a:xfrm>
              <a:off x="7469040" y="1725280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92947" y="3940720"/>
            <a:ext cx="2205493" cy="1375558"/>
            <a:chOff x="7099540" y="1725280"/>
            <a:chExt cx="2205493" cy="1375558"/>
          </a:xfrm>
        </p:grpSpPr>
        <p:sp>
          <p:nvSpPr>
            <p:cNvPr id="16" name="文本框 15"/>
            <p:cNvSpPr txBox="1"/>
            <p:nvPr/>
          </p:nvSpPr>
          <p:spPr>
            <a:xfrm>
              <a:off x="7469040" y="1725280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195873" y="3940720"/>
            <a:ext cx="2205493" cy="1375558"/>
            <a:chOff x="7099540" y="1725280"/>
            <a:chExt cx="2205493" cy="1375558"/>
          </a:xfrm>
        </p:grpSpPr>
        <p:sp>
          <p:nvSpPr>
            <p:cNvPr id="19" name="文本框 18"/>
            <p:cNvSpPr txBox="1"/>
            <p:nvPr/>
          </p:nvSpPr>
          <p:spPr>
            <a:xfrm>
              <a:off x="7469040" y="1725280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255" y="2511184"/>
            <a:ext cx="581025" cy="6477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107" y="2511184"/>
            <a:ext cx="581025" cy="647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175" y="2431094"/>
            <a:ext cx="917036" cy="80788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850" y="2368628"/>
            <a:ext cx="595982" cy="9328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72016" y="2248553"/>
            <a:ext cx="3887610" cy="2402005"/>
            <a:chOff x="4233916" y="1765953"/>
            <a:chExt cx="3887610" cy="2402005"/>
          </a:xfrm>
        </p:grpSpPr>
        <p:sp>
          <p:nvSpPr>
            <p:cNvPr id="3" name="文本框 2"/>
            <p:cNvSpPr txBox="1"/>
            <p:nvPr/>
          </p:nvSpPr>
          <p:spPr>
            <a:xfrm>
              <a:off x="4377690" y="2881222"/>
              <a:ext cx="36000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4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输入章节标题</a:t>
              </a:r>
              <a:endParaRPr lang="zh-CN" altLang="en-US" sz="4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233916" y="3614986"/>
              <a:ext cx="3887610" cy="55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5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</a:t>
              </a:r>
              <a:r>
                <a:rPr lang="en-US" altLang="zh-CN" sz="105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Fusce</a:t>
              </a:r>
              <a:r>
                <a:rPr lang="en-US" altLang="zh-CN" sz="105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 </a:t>
              </a:r>
              <a:r>
                <a:rPr lang="en-US" altLang="zh-CN" sz="105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posuere</a:t>
              </a:r>
              <a:endParaRPr lang="en-US" altLang="zh-CN" sz="105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708386" y="1765953"/>
              <a:ext cx="1700530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0" b="1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03</a:t>
              </a:r>
              <a:endParaRPr lang="en-US" altLang="zh-CN" sz="6000" b="1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1" y="5078387"/>
            <a:ext cx="2381250" cy="1781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20336" y="2286869"/>
            <a:ext cx="3189979" cy="922908"/>
            <a:chOff x="7099540" y="1699402"/>
            <a:chExt cx="3189979" cy="922908"/>
          </a:xfrm>
        </p:grpSpPr>
        <p:sp>
          <p:nvSpPr>
            <p:cNvPr id="4" name="文本框 3"/>
            <p:cNvSpPr txBox="1"/>
            <p:nvPr/>
          </p:nvSpPr>
          <p:spPr>
            <a:xfrm>
              <a:off x="7099540" y="1699402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099540" y="2104411"/>
              <a:ext cx="3189979" cy="517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220336" y="5033108"/>
            <a:ext cx="3189979" cy="922908"/>
            <a:chOff x="7099540" y="1699402"/>
            <a:chExt cx="3189979" cy="922908"/>
          </a:xfrm>
        </p:grpSpPr>
        <p:sp>
          <p:nvSpPr>
            <p:cNvPr id="7" name="文本框 6"/>
            <p:cNvSpPr txBox="1"/>
            <p:nvPr/>
          </p:nvSpPr>
          <p:spPr>
            <a:xfrm>
              <a:off x="7099540" y="1699402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099540" y="2104411"/>
              <a:ext cx="3189979" cy="517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80415" y="2286869"/>
            <a:ext cx="3189979" cy="922593"/>
            <a:chOff x="7099540" y="1699717"/>
            <a:chExt cx="3189979" cy="922593"/>
          </a:xfrm>
        </p:grpSpPr>
        <p:sp>
          <p:nvSpPr>
            <p:cNvPr id="11" name="文本框 10"/>
            <p:cNvSpPr txBox="1"/>
            <p:nvPr/>
          </p:nvSpPr>
          <p:spPr>
            <a:xfrm>
              <a:off x="8823029" y="1699717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099540" y="2104411"/>
              <a:ext cx="3189979" cy="517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80415" y="5156618"/>
            <a:ext cx="3189979" cy="922593"/>
            <a:chOff x="7099540" y="1699717"/>
            <a:chExt cx="3189979" cy="922593"/>
          </a:xfrm>
        </p:grpSpPr>
        <p:sp>
          <p:nvSpPr>
            <p:cNvPr id="14" name="文本框 13"/>
            <p:cNvSpPr txBox="1"/>
            <p:nvPr/>
          </p:nvSpPr>
          <p:spPr>
            <a:xfrm>
              <a:off x="8823029" y="1699717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099540" y="2104411"/>
              <a:ext cx="3189979" cy="517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117" y="2554506"/>
            <a:ext cx="347730" cy="38763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959" y="5424097"/>
            <a:ext cx="347730" cy="38763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042" y="5424097"/>
            <a:ext cx="347730" cy="38763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042" y="2554348"/>
            <a:ext cx="347730" cy="38763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555" y="3105785"/>
            <a:ext cx="3308985" cy="192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2047512" y="1571256"/>
            <a:ext cx="4386530" cy="1170603"/>
            <a:chOff x="6517259" y="1699402"/>
            <a:chExt cx="4386530" cy="1170603"/>
          </a:xfrm>
        </p:grpSpPr>
        <p:sp>
          <p:nvSpPr>
            <p:cNvPr id="34" name="文本框 33"/>
            <p:cNvSpPr txBox="1"/>
            <p:nvPr/>
          </p:nvSpPr>
          <p:spPr>
            <a:xfrm>
              <a:off x="7099540" y="1699402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099540" y="2104411"/>
              <a:ext cx="3804249" cy="765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517259" y="1807924"/>
              <a:ext cx="5779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01</a:t>
              </a:r>
              <a:endParaRPr lang="zh-CN" altLang="en-US" sz="2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47512" y="3241978"/>
            <a:ext cx="4386530" cy="1170603"/>
            <a:chOff x="6517259" y="1699402"/>
            <a:chExt cx="4386530" cy="1170603"/>
          </a:xfrm>
        </p:grpSpPr>
        <p:sp>
          <p:nvSpPr>
            <p:cNvPr id="38" name="文本框 37"/>
            <p:cNvSpPr txBox="1"/>
            <p:nvPr/>
          </p:nvSpPr>
          <p:spPr>
            <a:xfrm>
              <a:off x="7099540" y="1699402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099540" y="2104411"/>
              <a:ext cx="3804249" cy="765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517259" y="1807924"/>
              <a:ext cx="5779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02</a:t>
              </a:r>
              <a:endParaRPr lang="zh-CN" altLang="en-US" sz="2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047512" y="4912700"/>
            <a:ext cx="4386530" cy="1170603"/>
            <a:chOff x="6517259" y="1699402"/>
            <a:chExt cx="4386530" cy="1170603"/>
          </a:xfrm>
        </p:grpSpPr>
        <p:sp>
          <p:nvSpPr>
            <p:cNvPr id="42" name="文本框 41"/>
            <p:cNvSpPr txBox="1"/>
            <p:nvPr/>
          </p:nvSpPr>
          <p:spPr>
            <a:xfrm>
              <a:off x="7099540" y="1699402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099540" y="2104411"/>
              <a:ext cx="3804249" cy="765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517259" y="1807924"/>
              <a:ext cx="5779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03</a:t>
              </a:r>
              <a:endParaRPr lang="zh-CN" altLang="en-US" sz="2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094401">
            <a:off x="7451184" y="5614957"/>
            <a:ext cx="443448" cy="936692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0027">
            <a:off x="6530449" y="1879833"/>
            <a:ext cx="581025" cy="64770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135" y="2642235"/>
            <a:ext cx="2628900" cy="2926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72016" y="2248553"/>
            <a:ext cx="3887610" cy="2402005"/>
            <a:chOff x="4233916" y="1765953"/>
            <a:chExt cx="3887610" cy="2402005"/>
          </a:xfrm>
        </p:grpSpPr>
        <p:sp>
          <p:nvSpPr>
            <p:cNvPr id="3" name="文本框 2"/>
            <p:cNvSpPr txBox="1"/>
            <p:nvPr/>
          </p:nvSpPr>
          <p:spPr>
            <a:xfrm>
              <a:off x="4377690" y="2881222"/>
              <a:ext cx="36000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4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输入章节标题</a:t>
              </a:r>
              <a:endParaRPr lang="zh-CN" altLang="en-US" sz="4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233916" y="3614986"/>
              <a:ext cx="3887610" cy="55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5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consectetuer adipiscing elit. Maecenas porttitor congue massa. </a:t>
              </a:r>
              <a:r>
                <a:rPr lang="en-US" altLang="zh-CN" sz="105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Fusce</a:t>
              </a:r>
              <a:r>
                <a:rPr lang="en-US" altLang="zh-CN" sz="105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 </a:t>
              </a:r>
              <a:r>
                <a:rPr lang="en-US" altLang="zh-CN" sz="105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posuere</a:t>
              </a:r>
              <a:endParaRPr lang="en-US" altLang="zh-CN" sz="105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708386" y="1765953"/>
              <a:ext cx="1700530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6000" b="1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04</a:t>
              </a:r>
              <a:endParaRPr lang="en-US" altLang="zh-CN" sz="6000" b="1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1" y="5078387"/>
            <a:ext cx="2381250" cy="1781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96092" y="2009772"/>
            <a:ext cx="4010022" cy="76559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amet, consectetuer adipiscing elit. Maecenas porttitor congue massa. Fusce posuere, magna sed pulvinar </a:t>
            </a:r>
            <a:r>
              <a:rPr lang="en-US" altLang="zh-CN" sz="10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ultricies</a:t>
            </a: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, </a:t>
            </a:r>
            <a:endParaRPr lang="en-US" altLang="zh-CN" sz="10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96092" y="3034883"/>
            <a:ext cx="4010022" cy="76559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amet, consectetuer adipiscing elit. Maecenas porttitor congue massa. Fusce posuere, magna sed pulvinar </a:t>
            </a:r>
            <a:r>
              <a:rPr lang="en-US" altLang="zh-CN" sz="10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ultricies</a:t>
            </a: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, </a:t>
            </a:r>
            <a:endParaRPr lang="en-US" altLang="zh-CN" sz="10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96092" y="4059994"/>
            <a:ext cx="4010022" cy="76559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amet, consectetuer adipiscing elit. Maecenas porttitor congue massa. Fusce posuere, magna sed pulvinar </a:t>
            </a:r>
            <a:r>
              <a:rPr lang="en-US" altLang="zh-CN" sz="10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ultricies</a:t>
            </a: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, </a:t>
            </a:r>
            <a:endParaRPr lang="en-US" altLang="zh-CN" sz="10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96092" y="5085105"/>
            <a:ext cx="4010022" cy="76559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amet, consectetuer adipiscing elit. Maecenas porttitor congue massa. Fusce posuere, magna sed pulvinar </a:t>
            </a:r>
            <a:r>
              <a:rPr lang="en-US" altLang="zh-CN" sz="10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ultricies</a:t>
            </a: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, </a:t>
            </a:r>
            <a:endParaRPr lang="en-US" altLang="zh-CN" sz="10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693" y="3034883"/>
            <a:ext cx="447675" cy="4476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80010" y="2039904"/>
            <a:ext cx="389040" cy="43368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693" y="5054973"/>
            <a:ext cx="447675" cy="44767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80010" y="4059994"/>
            <a:ext cx="389040" cy="433684"/>
          </a:xfrm>
          <a:prstGeom prst="rect">
            <a:avLst/>
          </a:prstGeom>
        </p:spPr>
      </p:pic>
      <p:sp>
        <p:nvSpPr>
          <p:cNvPr id="2" name="任意多边形 5"/>
          <p:cNvSpPr/>
          <p:nvPr/>
        </p:nvSpPr>
        <p:spPr>
          <a:xfrm rot="176139">
            <a:off x="1037427" y="3028798"/>
            <a:ext cx="3348759" cy="2099226"/>
          </a:xfrm>
          <a:custGeom>
            <a:avLst/>
            <a:gdLst>
              <a:gd name="connsiteX0" fmla="*/ 530352 w 3986784"/>
              <a:gd name="connsiteY0" fmla="*/ 353568 h 2353056"/>
              <a:gd name="connsiteX1" fmla="*/ 1414272 w 3986784"/>
              <a:gd name="connsiteY1" fmla="*/ 12192 h 2353056"/>
              <a:gd name="connsiteX2" fmla="*/ 2700528 w 3986784"/>
              <a:gd name="connsiteY2" fmla="*/ 0 h 2353056"/>
              <a:gd name="connsiteX3" fmla="*/ 3645408 w 3986784"/>
              <a:gd name="connsiteY3" fmla="*/ 316992 h 2353056"/>
              <a:gd name="connsiteX4" fmla="*/ 3986784 w 3986784"/>
              <a:gd name="connsiteY4" fmla="*/ 762000 h 2353056"/>
              <a:gd name="connsiteX5" fmla="*/ 3834384 w 3986784"/>
              <a:gd name="connsiteY5" fmla="*/ 1420368 h 2353056"/>
              <a:gd name="connsiteX6" fmla="*/ 3060192 w 3986784"/>
              <a:gd name="connsiteY6" fmla="*/ 2090928 h 2353056"/>
              <a:gd name="connsiteX7" fmla="*/ 1743456 w 3986784"/>
              <a:gd name="connsiteY7" fmla="*/ 2353056 h 2353056"/>
              <a:gd name="connsiteX8" fmla="*/ 530352 w 3986784"/>
              <a:gd name="connsiteY8" fmla="*/ 2164080 h 2353056"/>
              <a:gd name="connsiteX9" fmla="*/ 0 w 3986784"/>
              <a:gd name="connsiteY9" fmla="*/ 1438656 h 2353056"/>
              <a:gd name="connsiteX10" fmla="*/ 207264 w 3986784"/>
              <a:gd name="connsiteY10" fmla="*/ 658368 h 2353056"/>
              <a:gd name="connsiteX11" fmla="*/ 530352 w 3986784"/>
              <a:gd name="connsiteY11" fmla="*/ 353568 h 2353056"/>
              <a:gd name="connsiteX0-1" fmla="*/ 530352 w 3986784"/>
              <a:gd name="connsiteY0-2" fmla="*/ 353568 h 2353056"/>
              <a:gd name="connsiteX1-3" fmla="*/ 1414272 w 3986784"/>
              <a:gd name="connsiteY1-4" fmla="*/ 12192 h 2353056"/>
              <a:gd name="connsiteX2-5" fmla="*/ 2700528 w 3986784"/>
              <a:gd name="connsiteY2-6" fmla="*/ 0 h 2353056"/>
              <a:gd name="connsiteX3-7" fmla="*/ 3645408 w 3986784"/>
              <a:gd name="connsiteY3-8" fmla="*/ 316992 h 2353056"/>
              <a:gd name="connsiteX4-9" fmla="*/ 3986784 w 3986784"/>
              <a:gd name="connsiteY4-10" fmla="*/ 762000 h 2353056"/>
              <a:gd name="connsiteX5-11" fmla="*/ 3834384 w 3986784"/>
              <a:gd name="connsiteY5-12" fmla="*/ 1420368 h 2353056"/>
              <a:gd name="connsiteX6-13" fmla="*/ 3060192 w 3986784"/>
              <a:gd name="connsiteY6-14" fmla="*/ 2090928 h 2353056"/>
              <a:gd name="connsiteX7-15" fmla="*/ 1743456 w 3986784"/>
              <a:gd name="connsiteY7-16" fmla="*/ 2353056 h 2353056"/>
              <a:gd name="connsiteX8-17" fmla="*/ 530352 w 3986784"/>
              <a:gd name="connsiteY8-18" fmla="*/ 2164080 h 2353056"/>
              <a:gd name="connsiteX9-19" fmla="*/ 0 w 3986784"/>
              <a:gd name="connsiteY9-20" fmla="*/ 1438656 h 2353056"/>
              <a:gd name="connsiteX10-21" fmla="*/ 207264 w 3986784"/>
              <a:gd name="connsiteY10-22" fmla="*/ 658368 h 2353056"/>
              <a:gd name="connsiteX11-23" fmla="*/ 530352 w 3986784"/>
              <a:gd name="connsiteY11-24" fmla="*/ 353568 h 2353056"/>
              <a:gd name="connsiteX0-25" fmla="*/ 530352 w 3986784"/>
              <a:gd name="connsiteY0-26" fmla="*/ 353568 h 2353056"/>
              <a:gd name="connsiteX1-27" fmla="*/ 1414272 w 3986784"/>
              <a:gd name="connsiteY1-28" fmla="*/ 12192 h 2353056"/>
              <a:gd name="connsiteX2-29" fmla="*/ 2700528 w 3986784"/>
              <a:gd name="connsiteY2-30" fmla="*/ 0 h 2353056"/>
              <a:gd name="connsiteX3-31" fmla="*/ 3645408 w 3986784"/>
              <a:gd name="connsiteY3-32" fmla="*/ 316992 h 2353056"/>
              <a:gd name="connsiteX4-33" fmla="*/ 3986784 w 3986784"/>
              <a:gd name="connsiteY4-34" fmla="*/ 762000 h 2353056"/>
              <a:gd name="connsiteX5-35" fmla="*/ 3834384 w 3986784"/>
              <a:gd name="connsiteY5-36" fmla="*/ 1420368 h 2353056"/>
              <a:gd name="connsiteX6-37" fmla="*/ 3060192 w 3986784"/>
              <a:gd name="connsiteY6-38" fmla="*/ 2090928 h 2353056"/>
              <a:gd name="connsiteX7-39" fmla="*/ 1743456 w 3986784"/>
              <a:gd name="connsiteY7-40" fmla="*/ 2353056 h 2353056"/>
              <a:gd name="connsiteX8-41" fmla="*/ 530352 w 3986784"/>
              <a:gd name="connsiteY8-42" fmla="*/ 2164080 h 2353056"/>
              <a:gd name="connsiteX9-43" fmla="*/ 0 w 3986784"/>
              <a:gd name="connsiteY9-44" fmla="*/ 1438656 h 2353056"/>
              <a:gd name="connsiteX10-45" fmla="*/ 207264 w 3986784"/>
              <a:gd name="connsiteY10-46" fmla="*/ 658368 h 2353056"/>
              <a:gd name="connsiteX11-47" fmla="*/ 530352 w 3986784"/>
              <a:gd name="connsiteY11-48" fmla="*/ 353568 h 2353056"/>
              <a:gd name="connsiteX0-49" fmla="*/ 557022 w 3986784"/>
              <a:gd name="connsiteY0-50" fmla="*/ 361188 h 2353056"/>
              <a:gd name="connsiteX1-51" fmla="*/ 1414272 w 3986784"/>
              <a:gd name="connsiteY1-52" fmla="*/ 12192 h 2353056"/>
              <a:gd name="connsiteX2-53" fmla="*/ 2700528 w 3986784"/>
              <a:gd name="connsiteY2-54" fmla="*/ 0 h 2353056"/>
              <a:gd name="connsiteX3-55" fmla="*/ 3645408 w 3986784"/>
              <a:gd name="connsiteY3-56" fmla="*/ 316992 h 2353056"/>
              <a:gd name="connsiteX4-57" fmla="*/ 3986784 w 3986784"/>
              <a:gd name="connsiteY4-58" fmla="*/ 762000 h 2353056"/>
              <a:gd name="connsiteX5-59" fmla="*/ 3834384 w 3986784"/>
              <a:gd name="connsiteY5-60" fmla="*/ 1420368 h 2353056"/>
              <a:gd name="connsiteX6-61" fmla="*/ 3060192 w 3986784"/>
              <a:gd name="connsiteY6-62" fmla="*/ 2090928 h 2353056"/>
              <a:gd name="connsiteX7-63" fmla="*/ 1743456 w 3986784"/>
              <a:gd name="connsiteY7-64" fmla="*/ 2353056 h 2353056"/>
              <a:gd name="connsiteX8-65" fmla="*/ 530352 w 3986784"/>
              <a:gd name="connsiteY8-66" fmla="*/ 2164080 h 2353056"/>
              <a:gd name="connsiteX9-67" fmla="*/ 0 w 3986784"/>
              <a:gd name="connsiteY9-68" fmla="*/ 1438656 h 2353056"/>
              <a:gd name="connsiteX10-69" fmla="*/ 207264 w 3986784"/>
              <a:gd name="connsiteY10-70" fmla="*/ 658368 h 2353056"/>
              <a:gd name="connsiteX11-71" fmla="*/ 557022 w 3986784"/>
              <a:gd name="connsiteY11-72" fmla="*/ 361188 h 2353056"/>
              <a:gd name="connsiteX0-73" fmla="*/ 557022 w 3986784"/>
              <a:gd name="connsiteY0-74" fmla="*/ 361188 h 2353056"/>
              <a:gd name="connsiteX1-75" fmla="*/ 1414272 w 3986784"/>
              <a:gd name="connsiteY1-76" fmla="*/ 12192 h 2353056"/>
              <a:gd name="connsiteX2-77" fmla="*/ 2700528 w 3986784"/>
              <a:gd name="connsiteY2-78" fmla="*/ 0 h 2353056"/>
              <a:gd name="connsiteX3-79" fmla="*/ 3645408 w 3986784"/>
              <a:gd name="connsiteY3-80" fmla="*/ 316992 h 2353056"/>
              <a:gd name="connsiteX4-81" fmla="*/ 3986784 w 3986784"/>
              <a:gd name="connsiteY4-82" fmla="*/ 762000 h 2353056"/>
              <a:gd name="connsiteX5-83" fmla="*/ 3834384 w 3986784"/>
              <a:gd name="connsiteY5-84" fmla="*/ 1420368 h 2353056"/>
              <a:gd name="connsiteX6-85" fmla="*/ 3060192 w 3986784"/>
              <a:gd name="connsiteY6-86" fmla="*/ 2090928 h 2353056"/>
              <a:gd name="connsiteX7-87" fmla="*/ 1743456 w 3986784"/>
              <a:gd name="connsiteY7-88" fmla="*/ 2353056 h 2353056"/>
              <a:gd name="connsiteX8-89" fmla="*/ 530352 w 3986784"/>
              <a:gd name="connsiteY8-90" fmla="*/ 2164080 h 2353056"/>
              <a:gd name="connsiteX9-91" fmla="*/ 0 w 3986784"/>
              <a:gd name="connsiteY9-92" fmla="*/ 1438656 h 2353056"/>
              <a:gd name="connsiteX10-93" fmla="*/ 207264 w 3986784"/>
              <a:gd name="connsiteY10-94" fmla="*/ 658368 h 2353056"/>
              <a:gd name="connsiteX11-95" fmla="*/ 557022 w 3986784"/>
              <a:gd name="connsiteY11-96" fmla="*/ 361188 h 2353056"/>
              <a:gd name="connsiteX0-97" fmla="*/ 557022 w 3986784"/>
              <a:gd name="connsiteY0-98" fmla="*/ 361188 h 2353056"/>
              <a:gd name="connsiteX1-99" fmla="*/ 1414272 w 3986784"/>
              <a:gd name="connsiteY1-100" fmla="*/ 12192 h 2353056"/>
              <a:gd name="connsiteX2-101" fmla="*/ 2700528 w 3986784"/>
              <a:gd name="connsiteY2-102" fmla="*/ 0 h 2353056"/>
              <a:gd name="connsiteX3-103" fmla="*/ 3645408 w 3986784"/>
              <a:gd name="connsiteY3-104" fmla="*/ 316992 h 2353056"/>
              <a:gd name="connsiteX4-105" fmla="*/ 3986784 w 3986784"/>
              <a:gd name="connsiteY4-106" fmla="*/ 762000 h 2353056"/>
              <a:gd name="connsiteX5-107" fmla="*/ 3834384 w 3986784"/>
              <a:gd name="connsiteY5-108" fmla="*/ 1420368 h 2353056"/>
              <a:gd name="connsiteX6-109" fmla="*/ 3060192 w 3986784"/>
              <a:gd name="connsiteY6-110" fmla="*/ 2090928 h 2353056"/>
              <a:gd name="connsiteX7-111" fmla="*/ 1743456 w 3986784"/>
              <a:gd name="connsiteY7-112" fmla="*/ 2353056 h 2353056"/>
              <a:gd name="connsiteX8-113" fmla="*/ 530352 w 3986784"/>
              <a:gd name="connsiteY8-114" fmla="*/ 2164080 h 2353056"/>
              <a:gd name="connsiteX9-115" fmla="*/ 0 w 3986784"/>
              <a:gd name="connsiteY9-116" fmla="*/ 1438656 h 2353056"/>
              <a:gd name="connsiteX10-117" fmla="*/ 207264 w 3986784"/>
              <a:gd name="connsiteY10-118" fmla="*/ 658368 h 2353056"/>
              <a:gd name="connsiteX11-119" fmla="*/ 557022 w 3986784"/>
              <a:gd name="connsiteY11-120" fmla="*/ 361188 h 2353056"/>
              <a:gd name="connsiteX0-121" fmla="*/ 557022 w 3986784"/>
              <a:gd name="connsiteY0-122" fmla="*/ 373664 h 2365532"/>
              <a:gd name="connsiteX1-123" fmla="*/ 1414272 w 3986784"/>
              <a:gd name="connsiteY1-124" fmla="*/ 24668 h 2365532"/>
              <a:gd name="connsiteX2-125" fmla="*/ 2700528 w 3986784"/>
              <a:gd name="connsiteY2-126" fmla="*/ 12476 h 2365532"/>
              <a:gd name="connsiteX3-127" fmla="*/ 3645408 w 3986784"/>
              <a:gd name="connsiteY3-128" fmla="*/ 329468 h 2365532"/>
              <a:gd name="connsiteX4-129" fmla="*/ 3986784 w 3986784"/>
              <a:gd name="connsiteY4-130" fmla="*/ 774476 h 2365532"/>
              <a:gd name="connsiteX5-131" fmla="*/ 3834384 w 3986784"/>
              <a:gd name="connsiteY5-132" fmla="*/ 1432844 h 2365532"/>
              <a:gd name="connsiteX6-133" fmla="*/ 3060192 w 3986784"/>
              <a:gd name="connsiteY6-134" fmla="*/ 2103404 h 2365532"/>
              <a:gd name="connsiteX7-135" fmla="*/ 1743456 w 3986784"/>
              <a:gd name="connsiteY7-136" fmla="*/ 2365532 h 2365532"/>
              <a:gd name="connsiteX8-137" fmla="*/ 530352 w 3986784"/>
              <a:gd name="connsiteY8-138" fmla="*/ 2176556 h 2365532"/>
              <a:gd name="connsiteX9-139" fmla="*/ 0 w 3986784"/>
              <a:gd name="connsiteY9-140" fmla="*/ 1451132 h 2365532"/>
              <a:gd name="connsiteX10-141" fmla="*/ 207264 w 3986784"/>
              <a:gd name="connsiteY10-142" fmla="*/ 670844 h 2365532"/>
              <a:gd name="connsiteX11-143" fmla="*/ 557022 w 3986784"/>
              <a:gd name="connsiteY11-144" fmla="*/ 373664 h 2365532"/>
              <a:gd name="connsiteX0-145" fmla="*/ 557022 w 3986784"/>
              <a:gd name="connsiteY0-146" fmla="*/ 378685 h 2370553"/>
              <a:gd name="connsiteX1-147" fmla="*/ 1414272 w 3986784"/>
              <a:gd name="connsiteY1-148" fmla="*/ 29689 h 2370553"/>
              <a:gd name="connsiteX2-149" fmla="*/ 2700528 w 3986784"/>
              <a:gd name="connsiteY2-150" fmla="*/ 17497 h 2370553"/>
              <a:gd name="connsiteX3-151" fmla="*/ 3645408 w 3986784"/>
              <a:gd name="connsiteY3-152" fmla="*/ 334489 h 2370553"/>
              <a:gd name="connsiteX4-153" fmla="*/ 3986784 w 3986784"/>
              <a:gd name="connsiteY4-154" fmla="*/ 779497 h 2370553"/>
              <a:gd name="connsiteX5-155" fmla="*/ 3834384 w 3986784"/>
              <a:gd name="connsiteY5-156" fmla="*/ 1437865 h 2370553"/>
              <a:gd name="connsiteX6-157" fmla="*/ 3060192 w 3986784"/>
              <a:gd name="connsiteY6-158" fmla="*/ 2108425 h 2370553"/>
              <a:gd name="connsiteX7-159" fmla="*/ 1743456 w 3986784"/>
              <a:gd name="connsiteY7-160" fmla="*/ 2370553 h 2370553"/>
              <a:gd name="connsiteX8-161" fmla="*/ 530352 w 3986784"/>
              <a:gd name="connsiteY8-162" fmla="*/ 2181577 h 2370553"/>
              <a:gd name="connsiteX9-163" fmla="*/ 0 w 3986784"/>
              <a:gd name="connsiteY9-164" fmla="*/ 1456153 h 2370553"/>
              <a:gd name="connsiteX10-165" fmla="*/ 207264 w 3986784"/>
              <a:gd name="connsiteY10-166" fmla="*/ 675865 h 2370553"/>
              <a:gd name="connsiteX11-167" fmla="*/ 557022 w 3986784"/>
              <a:gd name="connsiteY11-168" fmla="*/ 378685 h 2370553"/>
              <a:gd name="connsiteX0-169" fmla="*/ 557022 w 3986784"/>
              <a:gd name="connsiteY0-170" fmla="*/ 363466 h 2355334"/>
              <a:gd name="connsiteX1-171" fmla="*/ 1296162 w 3986784"/>
              <a:gd name="connsiteY1-172" fmla="*/ 41140 h 2355334"/>
              <a:gd name="connsiteX2-173" fmla="*/ 2700528 w 3986784"/>
              <a:gd name="connsiteY2-174" fmla="*/ 2278 h 2355334"/>
              <a:gd name="connsiteX3-175" fmla="*/ 3645408 w 3986784"/>
              <a:gd name="connsiteY3-176" fmla="*/ 319270 h 2355334"/>
              <a:gd name="connsiteX4-177" fmla="*/ 3986784 w 3986784"/>
              <a:gd name="connsiteY4-178" fmla="*/ 764278 h 2355334"/>
              <a:gd name="connsiteX5-179" fmla="*/ 3834384 w 3986784"/>
              <a:gd name="connsiteY5-180" fmla="*/ 1422646 h 2355334"/>
              <a:gd name="connsiteX6-181" fmla="*/ 3060192 w 3986784"/>
              <a:gd name="connsiteY6-182" fmla="*/ 2093206 h 2355334"/>
              <a:gd name="connsiteX7-183" fmla="*/ 1743456 w 3986784"/>
              <a:gd name="connsiteY7-184" fmla="*/ 2355334 h 2355334"/>
              <a:gd name="connsiteX8-185" fmla="*/ 530352 w 3986784"/>
              <a:gd name="connsiteY8-186" fmla="*/ 2166358 h 2355334"/>
              <a:gd name="connsiteX9-187" fmla="*/ 0 w 3986784"/>
              <a:gd name="connsiteY9-188" fmla="*/ 1440934 h 2355334"/>
              <a:gd name="connsiteX10-189" fmla="*/ 207264 w 3986784"/>
              <a:gd name="connsiteY10-190" fmla="*/ 660646 h 2355334"/>
              <a:gd name="connsiteX11-191" fmla="*/ 557022 w 3986784"/>
              <a:gd name="connsiteY11-192" fmla="*/ 363466 h 2355334"/>
              <a:gd name="connsiteX0-193" fmla="*/ 557022 w 3986784"/>
              <a:gd name="connsiteY0-194" fmla="*/ 411740 h 2403608"/>
              <a:gd name="connsiteX1-195" fmla="*/ 1296162 w 3986784"/>
              <a:gd name="connsiteY1-196" fmla="*/ 89414 h 2403608"/>
              <a:gd name="connsiteX2-197" fmla="*/ 2700528 w 3986784"/>
              <a:gd name="connsiteY2-198" fmla="*/ 50552 h 2403608"/>
              <a:gd name="connsiteX3-199" fmla="*/ 3645408 w 3986784"/>
              <a:gd name="connsiteY3-200" fmla="*/ 367544 h 2403608"/>
              <a:gd name="connsiteX4-201" fmla="*/ 3986784 w 3986784"/>
              <a:gd name="connsiteY4-202" fmla="*/ 812552 h 2403608"/>
              <a:gd name="connsiteX5-203" fmla="*/ 3834384 w 3986784"/>
              <a:gd name="connsiteY5-204" fmla="*/ 1470920 h 2403608"/>
              <a:gd name="connsiteX6-205" fmla="*/ 3060192 w 3986784"/>
              <a:gd name="connsiteY6-206" fmla="*/ 2141480 h 2403608"/>
              <a:gd name="connsiteX7-207" fmla="*/ 1743456 w 3986784"/>
              <a:gd name="connsiteY7-208" fmla="*/ 2403608 h 2403608"/>
              <a:gd name="connsiteX8-209" fmla="*/ 530352 w 3986784"/>
              <a:gd name="connsiteY8-210" fmla="*/ 2214632 h 2403608"/>
              <a:gd name="connsiteX9-211" fmla="*/ 0 w 3986784"/>
              <a:gd name="connsiteY9-212" fmla="*/ 1489208 h 2403608"/>
              <a:gd name="connsiteX10-213" fmla="*/ 207264 w 3986784"/>
              <a:gd name="connsiteY10-214" fmla="*/ 708920 h 2403608"/>
              <a:gd name="connsiteX11-215" fmla="*/ 557022 w 3986784"/>
              <a:gd name="connsiteY11-216" fmla="*/ 411740 h 2403608"/>
              <a:gd name="connsiteX0-217" fmla="*/ 557022 w 3986784"/>
              <a:gd name="connsiteY0-218" fmla="*/ 391460 h 2383328"/>
              <a:gd name="connsiteX1-219" fmla="*/ 1296162 w 3986784"/>
              <a:gd name="connsiteY1-220" fmla="*/ 69134 h 2383328"/>
              <a:gd name="connsiteX2-221" fmla="*/ 2700528 w 3986784"/>
              <a:gd name="connsiteY2-222" fmla="*/ 30272 h 2383328"/>
              <a:gd name="connsiteX3-223" fmla="*/ 3645408 w 3986784"/>
              <a:gd name="connsiteY3-224" fmla="*/ 347264 h 2383328"/>
              <a:gd name="connsiteX4-225" fmla="*/ 3986784 w 3986784"/>
              <a:gd name="connsiteY4-226" fmla="*/ 792272 h 2383328"/>
              <a:gd name="connsiteX5-227" fmla="*/ 3834384 w 3986784"/>
              <a:gd name="connsiteY5-228" fmla="*/ 1450640 h 2383328"/>
              <a:gd name="connsiteX6-229" fmla="*/ 3060192 w 3986784"/>
              <a:gd name="connsiteY6-230" fmla="*/ 2121200 h 2383328"/>
              <a:gd name="connsiteX7-231" fmla="*/ 1743456 w 3986784"/>
              <a:gd name="connsiteY7-232" fmla="*/ 2383328 h 2383328"/>
              <a:gd name="connsiteX8-233" fmla="*/ 530352 w 3986784"/>
              <a:gd name="connsiteY8-234" fmla="*/ 2194352 h 2383328"/>
              <a:gd name="connsiteX9-235" fmla="*/ 0 w 3986784"/>
              <a:gd name="connsiteY9-236" fmla="*/ 1468928 h 2383328"/>
              <a:gd name="connsiteX10-237" fmla="*/ 207264 w 3986784"/>
              <a:gd name="connsiteY10-238" fmla="*/ 688640 h 2383328"/>
              <a:gd name="connsiteX11-239" fmla="*/ 557022 w 3986784"/>
              <a:gd name="connsiteY11-240" fmla="*/ 391460 h 2383328"/>
              <a:gd name="connsiteX0-241" fmla="*/ 557022 w 3986784"/>
              <a:gd name="connsiteY0-242" fmla="*/ 400048 h 2391916"/>
              <a:gd name="connsiteX1-243" fmla="*/ 1296162 w 3986784"/>
              <a:gd name="connsiteY1-244" fmla="*/ 77722 h 2391916"/>
              <a:gd name="connsiteX2-245" fmla="*/ 2601468 w 3986784"/>
              <a:gd name="connsiteY2-246" fmla="*/ 27430 h 2391916"/>
              <a:gd name="connsiteX3-247" fmla="*/ 3645408 w 3986784"/>
              <a:gd name="connsiteY3-248" fmla="*/ 355852 h 2391916"/>
              <a:gd name="connsiteX4-249" fmla="*/ 3986784 w 3986784"/>
              <a:gd name="connsiteY4-250" fmla="*/ 800860 h 2391916"/>
              <a:gd name="connsiteX5-251" fmla="*/ 3834384 w 3986784"/>
              <a:gd name="connsiteY5-252" fmla="*/ 1459228 h 2391916"/>
              <a:gd name="connsiteX6-253" fmla="*/ 3060192 w 3986784"/>
              <a:gd name="connsiteY6-254" fmla="*/ 2129788 h 2391916"/>
              <a:gd name="connsiteX7-255" fmla="*/ 1743456 w 3986784"/>
              <a:gd name="connsiteY7-256" fmla="*/ 2391916 h 2391916"/>
              <a:gd name="connsiteX8-257" fmla="*/ 530352 w 3986784"/>
              <a:gd name="connsiteY8-258" fmla="*/ 2202940 h 2391916"/>
              <a:gd name="connsiteX9-259" fmla="*/ 0 w 3986784"/>
              <a:gd name="connsiteY9-260" fmla="*/ 1477516 h 2391916"/>
              <a:gd name="connsiteX10-261" fmla="*/ 207264 w 3986784"/>
              <a:gd name="connsiteY10-262" fmla="*/ 697228 h 2391916"/>
              <a:gd name="connsiteX11-263" fmla="*/ 557022 w 3986784"/>
              <a:gd name="connsiteY11-264" fmla="*/ 400048 h 2391916"/>
              <a:gd name="connsiteX0-265" fmla="*/ 557022 w 3986784"/>
              <a:gd name="connsiteY0-266" fmla="*/ 394579 h 2386447"/>
              <a:gd name="connsiteX1-267" fmla="*/ 1296162 w 3986784"/>
              <a:gd name="connsiteY1-268" fmla="*/ 72253 h 2386447"/>
              <a:gd name="connsiteX2-269" fmla="*/ 2601468 w 3986784"/>
              <a:gd name="connsiteY2-270" fmla="*/ 21961 h 2386447"/>
              <a:gd name="connsiteX3-271" fmla="*/ 3630168 w 3986784"/>
              <a:gd name="connsiteY3-272" fmla="*/ 358003 h 2386447"/>
              <a:gd name="connsiteX4-273" fmla="*/ 3986784 w 3986784"/>
              <a:gd name="connsiteY4-274" fmla="*/ 795391 h 2386447"/>
              <a:gd name="connsiteX5-275" fmla="*/ 3834384 w 3986784"/>
              <a:gd name="connsiteY5-276" fmla="*/ 1453759 h 2386447"/>
              <a:gd name="connsiteX6-277" fmla="*/ 3060192 w 3986784"/>
              <a:gd name="connsiteY6-278" fmla="*/ 2124319 h 2386447"/>
              <a:gd name="connsiteX7-279" fmla="*/ 1743456 w 3986784"/>
              <a:gd name="connsiteY7-280" fmla="*/ 2386447 h 2386447"/>
              <a:gd name="connsiteX8-281" fmla="*/ 530352 w 3986784"/>
              <a:gd name="connsiteY8-282" fmla="*/ 2197471 h 2386447"/>
              <a:gd name="connsiteX9-283" fmla="*/ 0 w 3986784"/>
              <a:gd name="connsiteY9-284" fmla="*/ 1472047 h 2386447"/>
              <a:gd name="connsiteX10-285" fmla="*/ 207264 w 3986784"/>
              <a:gd name="connsiteY10-286" fmla="*/ 691759 h 2386447"/>
              <a:gd name="connsiteX11-287" fmla="*/ 557022 w 3986784"/>
              <a:gd name="connsiteY11-288" fmla="*/ 394579 h 2386447"/>
              <a:gd name="connsiteX0-289" fmla="*/ 557022 w 3986784"/>
              <a:gd name="connsiteY0-290" fmla="*/ 394579 h 2386447"/>
              <a:gd name="connsiteX1-291" fmla="*/ 1296162 w 3986784"/>
              <a:gd name="connsiteY1-292" fmla="*/ 72253 h 2386447"/>
              <a:gd name="connsiteX2-293" fmla="*/ 2601468 w 3986784"/>
              <a:gd name="connsiteY2-294" fmla="*/ 21961 h 2386447"/>
              <a:gd name="connsiteX3-295" fmla="*/ 3630168 w 3986784"/>
              <a:gd name="connsiteY3-296" fmla="*/ 358003 h 2386447"/>
              <a:gd name="connsiteX4-297" fmla="*/ 3986784 w 3986784"/>
              <a:gd name="connsiteY4-298" fmla="*/ 795391 h 2386447"/>
              <a:gd name="connsiteX5-299" fmla="*/ 3834384 w 3986784"/>
              <a:gd name="connsiteY5-300" fmla="*/ 1453759 h 2386447"/>
              <a:gd name="connsiteX6-301" fmla="*/ 3060192 w 3986784"/>
              <a:gd name="connsiteY6-302" fmla="*/ 2124319 h 2386447"/>
              <a:gd name="connsiteX7-303" fmla="*/ 1743456 w 3986784"/>
              <a:gd name="connsiteY7-304" fmla="*/ 2386447 h 2386447"/>
              <a:gd name="connsiteX8-305" fmla="*/ 530352 w 3986784"/>
              <a:gd name="connsiteY8-306" fmla="*/ 2197471 h 2386447"/>
              <a:gd name="connsiteX9-307" fmla="*/ 0 w 3986784"/>
              <a:gd name="connsiteY9-308" fmla="*/ 1472047 h 2386447"/>
              <a:gd name="connsiteX10-309" fmla="*/ 207264 w 3986784"/>
              <a:gd name="connsiteY10-310" fmla="*/ 691759 h 2386447"/>
              <a:gd name="connsiteX11-311" fmla="*/ 557022 w 3986784"/>
              <a:gd name="connsiteY11-312" fmla="*/ 394579 h 2386447"/>
              <a:gd name="connsiteX0-313" fmla="*/ 557022 w 3986784"/>
              <a:gd name="connsiteY0-314" fmla="*/ 394579 h 2386447"/>
              <a:gd name="connsiteX1-315" fmla="*/ 1296162 w 3986784"/>
              <a:gd name="connsiteY1-316" fmla="*/ 72253 h 2386447"/>
              <a:gd name="connsiteX2-317" fmla="*/ 2601468 w 3986784"/>
              <a:gd name="connsiteY2-318" fmla="*/ 21961 h 2386447"/>
              <a:gd name="connsiteX3-319" fmla="*/ 3630168 w 3986784"/>
              <a:gd name="connsiteY3-320" fmla="*/ 358003 h 2386447"/>
              <a:gd name="connsiteX4-321" fmla="*/ 3986784 w 3986784"/>
              <a:gd name="connsiteY4-322" fmla="*/ 795391 h 2386447"/>
              <a:gd name="connsiteX5-323" fmla="*/ 3834384 w 3986784"/>
              <a:gd name="connsiteY5-324" fmla="*/ 1453759 h 2386447"/>
              <a:gd name="connsiteX6-325" fmla="*/ 3060192 w 3986784"/>
              <a:gd name="connsiteY6-326" fmla="*/ 2124319 h 2386447"/>
              <a:gd name="connsiteX7-327" fmla="*/ 1743456 w 3986784"/>
              <a:gd name="connsiteY7-328" fmla="*/ 2386447 h 2386447"/>
              <a:gd name="connsiteX8-329" fmla="*/ 530352 w 3986784"/>
              <a:gd name="connsiteY8-330" fmla="*/ 2197471 h 2386447"/>
              <a:gd name="connsiteX9-331" fmla="*/ 0 w 3986784"/>
              <a:gd name="connsiteY9-332" fmla="*/ 1472047 h 2386447"/>
              <a:gd name="connsiteX10-333" fmla="*/ 207264 w 3986784"/>
              <a:gd name="connsiteY10-334" fmla="*/ 691759 h 2386447"/>
              <a:gd name="connsiteX11-335" fmla="*/ 557022 w 3986784"/>
              <a:gd name="connsiteY11-336" fmla="*/ 394579 h 2386447"/>
              <a:gd name="connsiteX0-337" fmla="*/ 557022 w 3986784"/>
              <a:gd name="connsiteY0-338" fmla="*/ 392606 h 2384474"/>
              <a:gd name="connsiteX1-339" fmla="*/ 1296162 w 3986784"/>
              <a:gd name="connsiteY1-340" fmla="*/ 70280 h 2384474"/>
              <a:gd name="connsiteX2-341" fmla="*/ 2601468 w 3986784"/>
              <a:gd name="connsiteY2-342" fmla="*/ 19988 h 2384474"/>
              <a:gd name="connsiteX3-343" fmla="*/ 3607308 w 3986784"/>
              <a:gd name="connsiteY3-344" fmla="*/ 329360 h 2384474"/>
              <a:gd name="connsiteX4-345" fmla="*/ 3986784 w 3986784"/>
              <a:gd name="connsiteY4-346" fmla="*/ 793418 h 2384474"/>
              <a:gd name="connsiteX5-347" fmla="*/ 3834384 w 3986784"/>
              <a:gd name="connsiteY5-348" fmla="*/ 1451786 h 2384474"/>
              <a:gd name="connsiteX6-349" fmla="*/ 3060192 w 3986784"/>
              <a:gd name="connsiteY6-350" fmla="*/ 2122346 h 2384474"/>
              <a:gd name="connsiteX7-351" fmla="*/ 1743456 w 3986784"/>
              <a:gd name="connsiteY7-352" fmla="*/ 2384474 h 2384474"/>
              <a:gd name="connsiteX8-353" fmla="*/ 530352 w 3986784"/>
              <a:gd name="connsiteY8-354" fmla="*/ 2195498 h 2384474"/>
              <a:gd name="connsiteX9-355" fmla="*/ 0 w 3986784"/>
              <a:gd name="connsiteY9-356" fmla="*/ 1470074 h 2384474"/>
              <a:gd name="connsiteX10-357" fmla="*/ 207264 w 3986784"/>
              <a:gd name="connsiteY10-358" fmla="*/ 689786 h 2384474"/>
              <a:gd name="connsiteX11-359" fmla="*/ 557022 w 3986784"/>
              <a:gd name="connsiteY11-360" fmla="*/ 392606 h 2384474"/>
              <a:gd name="connsiteX0-361" fmla="*/ 557022 w 3992517"/>
              <a:gd name="connsiteY0-362" fmla="*/ 392606 h 2384474"/>
              <a:gd name="connsiteX1-363" fmla="*/ 1296162 w 3992517"/>
              <a:gd name="connsiteY1-364" fmla="*/ 70280 h 2384474"/>
              <a:gd name="connsiteX2-365" fmla="*/ 2601468 w 3992517"/>
              <a:gd name="connsiteY2-366" fmla="*/ 19988 h 2384474"/>
              <a:gd name="connsiteX3-367" fmla="*/ 3607308 w 3992517"/>
              <a:gd name="connsiteY3-368" fmla="*/ 329360 h 2384474"/>
              <a:gd name="connsiteX4-369" fmla="*/ 3986784 w 3992517"/>
              <a:gd name="connsiteY4-370" fmla="*/ 793418 h 2384474"/>
              <a:gd name="connsiteX5-371" fmla="*/ 3834384 w 3992517"/>
              <a:gd name="connsiteY5-372" fmla="*/ 1451786 h 2384474"/>
              <a:gd name="connsiteX6-373" fmla="*/ 3060192 w 3992517"/>
              <a:gd name="connsiteY6-374" fmla="*/ 2122346 h 2384474"/>
              <a:gd name="connsiteX7-375" fmla="*/ 1743456 w 3992517"/>
              <a:gd name="connsiteY7-376" fmla="*/ 2384474 h 2384474"/>
              <a:gd name="connsiteX8-377" fmla="*/ 530352 w 3992517"/>
              <a:gd name="connsiteY8-378" fmla="*/ 2195498 h 2384474"/>
              <a:gd name="connsiteX9-379" fmla="*/ 0 w 3992517"/>
              <a:gd name="connsiteY9-380" fmla="*/ 1470074 h 2384474"/>
              <a:gd name="connsiteX10-381" fmla="*/ 207264 w 3992517"/>
              <a:gd name="connsiteY10-382" fmla="*/ 689786 h 2384474"/>
              <a:gd name="connsiteX11-383" fmla="*/ 557022 w 3992517"/>
              <a:gd name="connsiteY11-384" fmla="*/ 392606 h 2384474"/>
              <a:gd name="connsiteX0-385" fmla="*/ 557022 w 3991933"/>
              <a:gd name="connsiteY0-386" fmla="*/ 392606 h 2384474"/>
              <a:gd name="connsiteX1-387" fmla="*/ 1296162 w 3991933"/>
              <a:gd name="connsiteY1-388" fmla="*/ 70280 h 2384474"/>
              <a:gd name="connsiteX2-389" fmla="*/ 2601468 w 3991933"/>
              <a:gd name="connsiteY2-390" fmla="*/ 19988 h 2384474"/>
              <a:gd name="connsiteX3-391" fmla="*/ 3607308 w 3991933"/>
              <a:gd name="connsiteY3-392" fmla="*/ 329360 h 2384474"/>
              <a:gd name="connsiteX4-393" fmla="*/ 3986784 w 3991933"/>
              <a:gd name="connsiteY4-394" fmla="*/ 793418 h 2384474"/>
              <a:gd name="connsiteX5-395" fmla="*/ 3834384 w 3991933"/>
              <a:gd name="connsiteY5-396" fmla="*/ 1451786 h 2384474"/>
              <a:gd name="connsiteX6-397" fmla="*/ 3060192 w 3991933"/>
              <a:gd name="connsiteY6-398" fmla="*/ 2122346 h 2384474"/>
              <a:gd name="connsiteX7-399" fmla="*/ 1743456 w 3991933"/>
              <a:gd name="connsiteY7-400" fmla="*/ 2384474 h 2384474"/>
              <a:gd name="connsiteX8-401" fmla="*/ 530352 w 3991933"/>
              <a:gd name="connsiteY8-402" fmla="*/ 2195498 h 2384474"/>
              <a:gd name="connsiteX9-403" fmla="*/ 0 w 3991933"/>
              <a:gd name="connsiteY9-404" fmla="*/ 1470074 h 2384474"/>
              <a:gd name="connsiteX10-405" fmla="*/ 207264 w 3991933"/>
              <a:gd name="connsiteY10-406" fmla="*/ 689786 h 2384474"/>
              <a:gd name="connsiteX11-407" fmla="*/ 557022 w 3991933"/>
              <a:gd name="connsiteY11-408" fmla="*/ 392606 h 2384474"/>
              <a:gd name="connsiteX0-409" fmla="*/ 557022 w 4010438"/>
              <a:gd name="connsiteY0-410" fmla="*/ 392606 h 2384474"/>
              <a:gd name="connsiteX1-411" fmla="*/ 1296162 w 4010438"/>
              <a:gd name="connsiteY1-412" fmla="*/ 70280 h 2384474"/>
              <a:gd name="connsiteX2-413" fmla="*/ 2601468 w 4010438"/>
              <a:gd name="connsiteY2-414" fmla="*/ 19988 h 2384474"/>
              <a:gd name="connsiteX3-415" fmla="*/ 3607308 w 4010438"/>
              <a:gd name="connsiteY3-416" fmla="*/ 329360 h 2384474"/>
              <a:gd name="connsiteX4-417" fmla="*/ 4005834 w 4010438"/>
              <a:gd name="connsiteY4-418" fmla="*/ 816278 h 2384474"/>
              <a:gd name="connsiteX5-419" fmla="*/ 3834384 w 4010438"/>
              <a:gd name="connsiteY5-420" fmla="*/ 1451786 h 2384474"/>
              <a:gd name="connsiteX6-421" fmla="*/ 3060192 w 4010438"/>
              <a:gd name="connsiteY6-422" fmla="*/ 2122346 h 2384474"/>
              <a:gd name="connsiteX7-423" fmla="*/ 1743456 w 4010438"/>
              <a:gd name="connsiteY7-424" fmla="*/ 2384474 h 2384474"/>
              <a:gd name="connsiteX8-425" fmla="*/ 530352 w 4010438"/>
              <a:gd name="connsiteY8-426" fmla="*/ 2195498 h 2384474"/>
              <a:gd name="connsiteX9-427" fmla="*/ 0 w 4010438"/>
              <a:gd name="connsiteY9-428" fmla="*/ 1470074 h 2384474"/>
              <a:gd name="connsiteX10-429" fmla="*/ 207264 w 4010438"/>
              <a:gd name="connsiteY10-430" fmla="*/ 689786 h 2384474"/>
              <a:gd name="connsiteX11-431" fmla="*/ 557022 w 4010438"/>
              <a:gd name="connsiteY11-432" fmla="*/ 392606 h 2384474"/>
              <a:gd name="connsiteX0-433" fmla="*/ 557022 w 4034162"/>
              <a:gd name="connsiteY0-434" fmla="*/ 392606 h 2384474"/>
              <a:gd name="connsiteX1-435" fmla="*/ 1296162 w 4034162"/>
              <a:gd name="connsiteY1-436" fmla="*/ 70280 h 2384474"/>
              <a:gd name="connsiteX2-437" fmla="*/ 2601468 w 4034162"/>
              <a:gd name="connsiteY2-438" fmla="*/ 19988 h 2384474"/>
              <a:gd name="connsiteX3-439" fmla="*/ 3607308 w 4034162"/>
              <a:gd name="connsiteY3-440" fmla="*/ 329360 h 2384474"/>
              <a:gd name="connsiteX4-441" fmla="*/ 4005834 w 4034162"/>
              <a:gd name="connsiteY4-442" fmla="*/ 816278 h 2384474"/>
              <a:gd name="connsiteX5-443" fmla="*/ 3834384 w 4034162"/>
              <a:gd name="connsiteY5-444" fmla="*/ 1451786 h 2384474"/>
              <a:gd name="connsiteX6-445" fmla="*/ 3060192 w 4034162"/>
              <a:gd name="connsiteY6-446" fmla="*/ 2122346 h 2384474"/>
              <a:gd name="connsiteX7-447" fmla="*/ 1743456 w 4034162"/>
              <a:gd name="connsiteY7-448" fmla="*/ 2384474 h 2384474"/>
              <a:gd name="connsiteX8-449" fmla="*/ 530352 w 4034162"/>
              <a:gd name="connsiteY8-450" fmla="*/ 2195498 h 2384474"/>
              <a:gd name="connsiteX9-451" fmla="*/ 0 w 4034162"/>
              <a:gd name="connsiteY9-452" fmla="*/ 1470074 h 2384474"/>
              <a:gd name="connsiteX10-453" fmla="*/ 207264 w 4034162"/>
              <a:gd name="connsiteY10-454" fmla="*/ 689786 h 2384474"/>
              <a:gd name="connsiteX11-455" fmla="*/ 557022 w 4034162"/>
              <a:gd name="connsiteY11-456" fmla="*/ 392606 h 2384474"/>
              <a:gd name="connsiteX0-457" fmla="*/ 557022 w 4013091"/>
              <a:gd name="connsiteY0-458" fmla="*/ 392606 h 2384474"/>
              <a:gd name="connsiteX1-459" fmla="*/ 1296162 w 4013091"/>
              <a:gd name="connsiteY1-460" fmla="*/ 70280 h 2384474"/>
              <a:gd name="connsiteX2-461" fmla="*/ 2601468 w 4013091"/>
              <a:gd name="connsiteY2-462" fmla="*/ 19988 h 2384474"/>
              <a:gd name="connsiteX3-463" fmla="*/ 3607308 w 4013091"/>
              <a:gd name="connsiteY3-464" fmla="*/ 329360 h 2384474"/>
              <a:gd name="connsiteX4-465" fmla="*/ 4005834 w 4013091"/>
              <a:gd name="connsiteY4-466" fmla="*/ 816278 h 2384474"/>
              <a:gd name="connsiteX5-467" fmla="*/ 3834384 w 4013091"/>
              <a:gd name="connsiteY5-468" fmla="*/ 1451786 h 2384474"/>
              <a:gd name="connsiteX6-469" fmla="*/ 3060192 w 4013091"/>
              <a:gd name="connsiteY6-470" fmla="*/ 2122346 h 2384474"/>
              <a:gd name="connsiteX7-471" fmla="*/ 1743456 w 4013091"/>
              <a:gd name="connsiteY7-472" fmla="*/ 2384474 h 2384474"/>
              <a:gd name="connsiteX8-473" fmla="*/ 530352 w 4013091"/>
              <a:gd name="connsiteY8-474" fmla="*/ 2195498 h 2384474"/>
              <a:gd name="connsiteX9-475" fmla="*/ 0 w 4013091"/>
              <a:gd name="connsiteY9-476" fmla="*/ 1470074 h 2384474"/>
              <a:gd name="connsiteX10-477" fmla="*/ 207264 w 4013091"/>
              <a:gd name="connsiteY10-478" fmla="*/ 689786 h 2384474"/>
              <a:gd name="connsiteX11-479" fmla="*/ 557022 w 4013091"/>
              <a:gd name="connsiteY11-480" fmla="*/ 392606 h 2384474"/>
              <a:gd name="connsiteX0-481" fmla="*/ 557022 w 4013091"/>
              <a:gd name="connsiteY0-482" fmla="*/ 392606 h 2384474"/>
              <a:gd name="connsiteX1-483" fmla="*/ 1296162 w 4013091"/>
              <a:gd name="connsiteY1-484" fmla="*/ 70280 h 2384474"/>
              <a:gd name="connsiteX2-485" fmla="*/ 2601468 w 4013091"/>
              <a:gd name="connsiteY2-486" fmla="*/ 19988 h 2384474"/>
              <a:gd name="connsiteX3-487" fmla="*/ 3607308 w 4013091"/>
              <a:gd name="connsiteY3-488" fmla="*/ 329360 h 2384474"/>
              <a:gd name="connsiteX4-489" fmla="*/ 4005834 w 4013091"/>
              <a:gd name="connsiteY4-490" fmla="*/ 816278 h 2384474"/>
              <a:gd name="connsiteX5-491" fmla="*/ 3834384 w 4013091"/>
              <a:gd name="connsiteY5-492" fmla="*/ 1451786 h 2384474"/>
              <a:gd name="connsiteX6-493" fmla="*/ 3060192 w 4013091"/>
              <a:gd name="connsiteY6-494" fmla="*/ 2122346 h 2384474"/>
              <a:gd name="connsiteX7-495" fmla="*/ 1743456 w 4013091"/>
              <a:gd name="connsiteY7-496" fmla="*/ 2384474 h 2384474"/>
              <a:gd name="connsiteX8-497" fmla="*/ 530352 w 4013091"/>
              <a:gd name="connsiteY8-498" fmla="*/ 2195498 h 2384474"/>
              <a:gd name="connsiteX9-499" fmla="*/ 0 w 4013091"/>
              <a:gd name="connsiteY9-500" fmla="*/ 1470074 h 2384474"/>
              <a:gd name="connsiteX10-501" fmla="*/ 207264 w 4013091"/>
              <a:gd name="connsiteY10-502" fmla="*/ 689786 h 2384474"/>
              <a:gd name="connsiteX11-503" fmla="*/ 557022 w 4013091"/>
              <a:gd name="connsiteY11-504" fmla="*/ 392606 h 2384474"/>
              <a:gd name="connsiteX0-505" fmla="*/ 557022 w 4013091"/>
              <a:gd name="connsiteY0-506" fmla="*/ 392606 h 2384474"/>
              <a:gd name="connsiteX1-507" fmla="*/ 1296162 w 4013091"/>
              <a:gd name="connsiteY1-508" fmla="*/ 70280 h 2384474"/>
              <a:gd name="connsiteX2-509" fmla="*/ 2601468 w 4013091"/>
              <a:gd name="connsiteY2-510" fmla="*/ 19988 h 2384474"/>
              <a:gd name="connsiteX3-511" fmla="*/ 3607308 w 4013091"/>
              <a:gd name="connsiteY3-512" fmla="*/ 329360 h 2384474"/>
              <a:gd name="connsiteX4-513" fmla="*/ 4005834 w 4013091"/>
              <a:gd name="connsiteY4-514" fmla="*/ 816278 h 2384474"/>
              <a:gd name="connsiteX5-515" fmla="*/ 3834384 w 4013091"/>
              <a:gd name="connsiteY5-516" fmla="*/ 1451786 h 2384474"/>
              <a:gd name="connsiteX6-517" fmla="*/ 3060192 w 4013091"/>
              <a:gd name="connsiteY6-518" fmla="*/ 2122346 h 2384474"/>
              <a:gd name="connsiteX7-519" fmla="*/ 1743456 w 4013091"/>
              <a:gd name="connsiteY7-520" fmla="*/ 2384474 h 2384474"/>
              <a:gd name="connsiteX8-521" fmla="*/ 530352 w 4013091"/>
              <a:gd name="connsiteY8-522" fmla="*/ 2195498 h 2384474"/>
              <a:gd name="connsiteX9-523" fmla="*/ 0 w 4013091"/>
              <a:gd name="connsiteY9-524" fmla="*/ 1470074 h 2384474"/>
              <a:gd name="connsiteX10-525" fmla="*/ 207264 w 4013091"/>
              <a:gd name="connsiteY10-526" fmla="*/ 689786 h 2384474"/>
              <a:gd name="connsiteX11-527" fmla="*/ 557022 w 4013091"/>
              <a:gd name="connsiteY11-528" fmla="*/ 392606 h 2384474"/>
              <a:gd name="connsiteX0-529" fmla="*/ 557022 w 4015753"/>
              <a:gd name="connsiteY0-530" fmla="*/ 392606 h 2384474"/>
              <a:gd name="connsiteX1-531" fmla="*/ 1296162 w 4015753"/>
              <a:gd name="connsiteY1-532" fmla="*/ 70280 h 2384474"/>
              <a:gd name="connsiteX2-533" fmla="*/ 2601468 w 4015753"/>
              <a:gd name="connsiteY2-534" fmla="*/ 19988 h 2384474"/>
              <a:gd name="connsiteX3-535" fmla="*/ 3607308 w 4015753"/>
              <a:gd name="connsiteY3-536" fmla="*/ 329360 h 2384474"/>
              <a:gd name="connsiteX4-537" fmla="*/ 4005834 w 4015753"/>
              <a:gd name="connsiteY4-538" fmla="*/ 816278 h 2384474"/>
              <a:gd name="connsiteX5-539" fmla="*/ 3834384 w 4015753"/>
              <a:gd name="connsiteY5-540" fmla="*/ 1451786 h 2384474"/>
              <a:gd name="connsiteX6-541" fmla="*/ 3064002 w 4015753"/>
              <a:gd name="connsiteY6-542" fmla="*/ 2099486 h 2384474"/>
              <a:gd name="connsiteX7-543" fmla="*/ 1743456 w 4015753"/>
              <a:gd name="connsiteY7-544" fmla="*/ 2384474 h 2384474"/>
              <a:gd name="connsiteX8-545" fmla="*/ 530352 w 4015753"/>
              <a:gd name="connsiteY8-546" fmla="*/ 2195498 h 2384474"/>
              <a:gd name="connsiteX9-547" fmla="*/ 0 w 4015753"/>
              <a:gd name="connsiteY9-548" fmla="*/ 1470074 h 2384474"/>
              <a:gd name="connsiteX10-549" fmla="*/ 207264 w 4015753"/>
              <a:gd name="connsiteY10-550" fmla="*/ 689786 h 2384474"/>
              <a:gd name="connsiteX11-551" fmla="*/ 557022 w 4015753"/>
              <a:gd name="connsiteY11-552" fmla="*/ 392606 h 2384474"/>
              <a:gd name="connsiteX0-553" fmla="*/ 557022 w 4015753"/>
              <a:gd name="connsiteY0-554" fmla="*/ 392606 h 2394926"/>
              <a:gd name="connsiteX1-555" fmla="*/ 1296162 w 4015753"/>
              <a:gd name="connsiteY1-556" fmla="*/ 70280 h 2394926"/>
              <a:gd name="connsiteX2-557" fmla="*/ 2601468 w 4015753"/>
              <a:gd name="connsiteY2-558" fmla="*/ 19988 h 2394926"/>
              <a:gd name="connsiteX3-559" fmla="*/ 3607308 w 4015753"/>
              <a:gd name="connsiteY3-560" fmla="*/ 329360 h 2394926"/>
              <a:gd name="connsiteX4-561" fmla="*/ 4005834 w 4015753"/>
              <a:gd name="connsiteY4-562" fmla="*/ 816278 h 2394926"/>
              <a:gd name="connsiteX5-563" fmla="*/ 3834384 w 4015753"/>
              <a:gd name="connsiteY5-564" fmla="*/ 1451786 h 2394926"/>
              <a:gd name="connsiteX6-565" fmla="*/ 3064002 w 4015753"/>
              <a:gd name="connsiteY6-566" fmla="*/ 2099486 h 2394926"/>
              <a:gd name="connsiteX7-567" fmla="*/ 1743456 w 4015753"/>
              <a:gd name="connsiteY7-568" fmla="*/ 2384474 h 2394926"/>
              <a:gd name="connsiteX8-569" fmla="*/ 530352 w 4015753"/>
              <a:gd name="connsiteY8-570" fmla="*/ 2195498 h 2394926"/>
              <a:gd name="connsiteX9-571" fmla="*/ 0 w 4015753"/>
              <a:gd name="connsiteY9-572" fmla="*/ 1470074 h 2394926"/>
              <a:gd name="connsiteX10-573" fmla="*/ 207264 w 4015753"/>
              <a:gd name="connsiteY10-574" fmla="*/ 689786 h 2394926"/>
              <a:gd name="connsiteX11-575" fmla="*/ 557022 w 4015753"/>
              <a:gd name="connsiteY11-576" fmla="*/ 392606 h 2394926"/>
              <a:gd name="connsiteX0-577" fmla="*/ 557022 w 4015753"/>
              <a:gd name="connsiteY0-578" fmla="*/ 392606 h 2384838"/>
              <a:gd name="connsiteX1-579" fmla="*/ 1296162 w 4015753"/>
              <a:gd name="connsiteY1-580" fmla="*/ 70280 h 2384838"/>
              <a:gd name="connsiteX2-581" fmla="*/ 2601468 w 4015753"/>
              <a:gd name="connsiteY2-582" fmla="*/ 19988 h 2384838"/>
              <a:gd name="connsiteX3-583" fmla="*/ 3607308 w 4015753"/>
              <a:gd name="connsiteY3-584" fmla="*/ 329360 h 2384838"/>
              <a:gd name="connsiteX4-585" fmla="*/ 4005834 w 4015753"/>
              <a:gd name="connsiteY4-586" fmla="*/ 816278 h 2384838"/>
              <a:gd name="connsiteX5-587" fmla="*/ 3834384 w 4015753"/>
              <a:gd name="connsiteY5-588" fmla="*/ 1451786 h 2384838"/>
              <a:gd name="connsiteX6-589" fmla="*/ 3064002 w 4015753"/>
              <a:gd name="connsiteY6-590" fmla="*/ 2099486 h 2384838"/>
              <a:gd name="connsiteX7-591" fmla="*/ 1743456 w 4015753"/>
              <a:gd name="connsiteY7-592" fmla="*/ 2384474 h 2384838"/>
              <a:gd name="connsiteX8-593" fmla="*/ 530352 w 4015753"/>
              <a:gd name="connsiteY8-594" fmla="*/ 2195498 h 2384838"/>
              <a:gd name="connsiteX9-595" fmla="*/ 0 w 4015753"/>
              <a:gd name="connsiteY9-596" fmla="*/ 1470074 h 2384838"/>
              <a:gd name="connsiteX10-597" fmla="*/ 207264 w 4015753"/>
              <a:gd name="connsiteY10-598" fmla="*/ 689786 h 2384838"/>
              <a:gd name="connsiteX11-599" fmla="*/ 557022 w 4015753"/>
              <a:gd name="connsiteY11-600" fmla="*/ 392606 h 2384838"/>
              <a:gd name="connsiteX0-601" fmla="*/ 557022 w 4015753"/>
              <a:gd name="connsiteY0-602" fmla="*/ 392606 h 2385101"/>
              <a:gd name="connsiteX1-603" fmla="*/ 1296162 w 4015753"/>
              <a:gd name="connsiteY1-604" fmla="*/ 70280 h 2385101"/>
              <a:gd name="connsiteX2-605" fmla="*/ 2601468 w 4015753"/>
              <a:gd name="connsiteY2-606" fmla="*/ 19988 h 2385101"/>
              <a:gd name="connsiteX3-607" fmla="*/ 3607308 w 4015753"/>
              <a:gd name="connsiteY3-608" fmla="*/ 329360 h 2385101"/>
              <a:gd name="connsiteX4-609" fmla="*/ 4005834 w 4015753"/>
              <a:gd name="connsiteY4-610" fmla="*/ 816278 h 2385101"/>
              <a:gd name="connsiteX5-611" fmla="*/ 3834384 w 4015753"/>
              <a:gd name="connsiteY5-612" fmla="*/ 1451786 h 2385101"/>
              <a:gd name="connsiteX6-613" fmla="*/ 3064002 w 4015753"/>
              <a:gd name="connsiteY6-614" fmla="*/ 2099486 h 2385101"/>
              <a:gd name="connsiteX7-615" fmla="*/ 1743456 w 4015753"/>
              <a:gd name="connsiteY7-616" fmla="*/ 2384474 h 2385101"/>
              <a:gd name="connsiteX8-617" fmla="*/ 530352 w 4015753"/>
              <a:gd name="connsiteY8-618" fmla="*/ 2195498 h 2385101"/>
              <a:gd name="connsiteX9-619" fmla="*/ 0 w 4015753"/>
              <a:gd name="connsiteY9-620" fmla="*/ 1470074 h 2385101"/>
              <a:gd name="connsiteX10-621" fmla="*/ 207264 w 4015753"/>
              <a:gd name="connsiteY10-622" fmla="*/ 689786 h 2385101"/>
              <a:gd name="connsiteX11-623" fmla="*/ 557022 w 4015753"/>
              <a:gd name="connsiteY11-624" fmla="*/ 392606 h 2385101"/>
              <a:gd name="connsiteX0-625" fmla="*/ 557022 w 4015753"/>
              <a:gd name="connsiteY0-626" fmla="*/ 392606 h 2384838"/>
              <a:gd name="connsiteX1-627" fmla="*/ 1296162 w 4015753"/>
              <a:gd name="connsiteY1-628" fmla="*/ 70280 h 2384838"/>
              <a:gd name="connsiteX2-629" fmla="*/ 2601468 w 4015753"/>
              <a:gd name="connsiteY2-630" fmla="*/ 19988 h 2384838"/>
              <a:gd name="connsiteX3-631" fmla="*/ 3607308 w 4015753"/>
              <a:gd name="connsiteY3-632" fmla="*/ 329360 h 2384838"/>
              <a:gd name="connsiteX4-633" fmla="*/ 4005834 w 4015753"/>
              <a:gd name="connsiteY4-634" fmla="*/ 816278 h 2384838"/>
              <a:gd name="connsiteX5-635" fmla="*/ 3834384 w 4015753"/>
              <a:gd name="connsiteY5-636" fmla="*/ 1451786 h 2384838"/>
              <a:gd name="connsiteX6-637" fmla="*/ 3064002 w 4015753"/>
              <a:gd name="connsiteY6-638" fmla="*/ 2099486 h 2384838"/>
              <a:gd name="connsiteX7-639" fmla="*/ 1743456 w 4015753"/>
              <a:gd name="connsiteY7-640" fmla="*/ 2384474 h 2384838"/>
              <a:gd name="connsiteX8-641" fmla="*/ 530352 w 4015753"/>
              <a:gd name="connsiteY8-642" fmla="*/ 2195498 h 2384838"/>
              <a:gd name="connsiteX9-643" fmla="*/ 0 w 4015753"/>
              <a:gd name="connsiteY9-644" fmla="*/ 1470074 h 2384838"/>
              <a:gd name="connsiteX10-645" fmla="*/ 207264 w 4015753"/>
              <a:gd name="connsiteY10-646" fmla="*/ 689786 h 2384838"/>
              <a:gd name="connsiteX11-647" fmla="*/ 557022 w 4015753"/>
              <a:gd name="connsiteY11-648" fmla="*/ 392606 h 2384838"/>
              <a:gd name="connsiteX0-649" fmla="*/ 564138 w 4022869"/>
              <a:gd name="connsiteY0-650" fmla="*/ 392606 h 2384838"/>
              <a:gd name="connsiteX1-651" fmla="*/ 1303278 w 4022869"/>
              <a:gd name="connsiteY1-652" fmla="*/ 70280 h 2384838"/>
              <a:gd name="connsiteX2-653" fmla="*/ 2608584 w 4022869"/>
              <a:gd name="connsiteY2-654" fmla="*/ 19988 h 2384838"/>
              <a:gd name="connsiteX3-655" fmla="*/ 3614424 w 4022869"/>
              <a:gd name="connsiteY3-656" fmla="*/ 329360 h 2384838"/>
              <a:gd name="connsiteX4-657" fmla="*/ 4012950 w 4022869"/>
              <a:gd name="connsiteY4-658" fmla="*/ 816278 h 2384838"/>
              <a:gd name="connsiteX5-659" fmla="*/ 3841500 w 4022869"/>
              <a:gd name="connsiteY5-660" fmla="*/ 1451786 h 2384838"/>
              <a:gd name="connsiteX6-661" fmla="*/ 3071118 w 4022869"/>
              <a:gd name="connsiteY6-662" fmla="*/ 2099486 h 2384838"/>
              <a:gd name="connsiteX7-663" fmla="*/ 1750572 w 4022869"/>
              <a:gd name="connsiteY7-664" fmla="*/ 2384474 h 2384838"/>
              <a:gd name="connsiteX8-665" fmla="*/ 537468 w 4022869"/>
              <a:gd name="connsiteY8-666" fmla="*/ 2195498 h 2384838"/>
              <a:gd name="connsiteX9-667" fmla="*/ 7116 w 4022869"/>
              <a:gd name="connsiteY9-668" fmla="*/ 1470074 h 2384838"/>
              <a:gd name="connsiteX10-669" fmla="*/ 214380 w 4022869"/>
              <a:gd name="connsiteY10-670" fmla="*/ 689786 h 2384838"/>
              <a:gd name="connsiteX11-671" fmla="*/ 564138 w 4022869"/>
              <a:gd name="connsiteY11-672" fmla="*/ 392606 h 2384838"/>
              <a:gd name="connsiteX0-673" fmla="*/ 557058 w 4015789"/>
              <a:gd name="connsiteY0-674" fmla="*/ 392606 h 2384838"/>
              <a:gd name="connsiteX1-675" fmla="*/ 1296198 w 4015789"/>
              <a:gd name="connsiteY1-676" fmla="*/ 70280 h 2384838"/>
              <a:gd name="connsiteX2-677" fmla="*/ 2601504 w 4015789"/>
              <a:gd name="connsiteY2-678" fmla="*/ 19988 h 2384838"/>
              <a:gd name="connsiteX3-679" fmla="*/ 3607344 w 4015789"/>
              <a:gd name="connsiteY3-680" fmla="*/ 329360 h 2384838"/>
              <a:gd name="connsiteX4-681" fmla="*/ 4005870 w 4015789"/>
              <a:gd name="connsiteY4-682" fmla="*/ 816278 h 2384838"/>
              <a:gd name="connsiteX5-683" fmla="*/ 3834420 w 4015789"/>
              <a:gd name="connsiteY5-684" fmla="*/ 1451786 h 2384838"/>
              <a:gd name="connsiteX6-685" fmla="*/ 3064038 w 4015789"/>
              <a:gd name="connsiteY6-686" fmla="*/ 2099486 h 2384838"/>
              <a:gd name="connsiteX7-687" fmla="*/ 1743492 w 4015789"/>
              <a:gd name="connsiteY7-688" fmla="*/ 2384474 h 2384838"/>
              <a:gd name="connsiteX8-689" fmla="*/ 530388 w 4015789"/>
              <a:gd name="connsiteY8-690" fmla="*/ 2195498 h 2384838"/>
              <a:gd name="connsiteX9-691" fmla="*/ 36 w 4015789"/>
              <a:gd name="connsiteY9-692" fmla="*/ 1470074 h 2384838"/>
              <a:gd name="connsiteX10-693" fmla="*/ 207300 w 4015789"/>
              <a:gd name="connsiteY10-694" fmla="*/ 689786 h 2384838"/>
              <a:gd name="connsiteX11-695" fmla="*/ 557058 w 4015789"/>
              <a:gd name="connsiteY11-696" fmla="*/ 392606 h 2384838"/>
              <a:gd name="connsiteX0-697" fmla="*/ 557058 w 4015789"/>
              <a:gd name="connsiteY0-698" fmla="*/ 392606 h 2384838"/>
              <a:gd name="connsiteX1-699" fmla="*/ 1296198 w 4015789"/>
              <a:gd name="connsiteY1-700" fmla="*/ 70280 h 2384838"/>
              <a:gd name="connsiteX2-701" fmla="*/ 2601504 w 4015789"/>
              <a:gd name="connsiteY2-702" fmla="*/ 19988 h 2384838"/>
              <a:gd name="connsiteX3-703" fmla="*/ 3607344 w 4015789"/>
              <a:gd name="connsiteY3-704" fmla="*/ 329360 h 2384838"/>
              <a:gd name="connsiteX4-705" fmla="*/ 4005870 w 4015789"/>
              <a:gd name="connsiteY4-706" fmla="*/ 816278 h 2384838"/>
              <a:gd name="connsiteX5-707" fmla="*/ 3834420 w 4015789"/>
              <a:gd name="connsiteY5-708" fmla="*/ 1451786 h 2384838"/>
              <a:gd name="connsiteX6-709" fmla="*/ 3064038 w 4015789"/>
              <a:gd name="connsiteY6-710" fmla="*/ 2099486 h 2384838"/>
              <a:gd name="connsiteX7-711" fmla="*/ 1743492 w 4015789"/>
              <a:gd name="connsiteY7-712" fmla="*/ 2384474 h 2384838"/>
              <a:gd name="connsiteX8-713" fmla="*/ 530388 w 4015789"/>
              <a:gd name="connsiteY8-714" fmla="*/ 2195498 h 2384838"/>
              <a:gd name="connsiteX9-715" fmla="*/ 36 w 4015789"/>
              <a:gd name="connsiteY9-716" fmla="*/ 1470074 h 2384838"/>
              <a:gd name="connsiteX10-717" fmla="*/ 207300 w 4015789"/>
              <a:gd name="connsiteY10-718" fmla="*/ 689786 h 2384838"/>
              <a:gd name="connsiteX11-719" fmla="*/ 557058 w 4015789"/>
              <a:gd name="connsiteY11-720" fmla="*/ 392606 h 2384838"/>
              <a:gd name="connsiteX0-721" fmla="*/ 557058 w 4015789"/>
              <a:gd name="connsiteY0-722" fmla="*/ 392606 h 2384838"/>
              <a:gd name="connsiteX1-723" fmla="*/ 1296198 w 4015789"/>
              <a:gd name="connsiteY1-724" fmla="*/ 70280 h 2384838"/>
              <a:gd name="connsiteX2-725" fmla="*/ 2601504 w 4015789"/>
              <a:gd name="connsiteY2-726" fmla="*/ 19988 h 2384838"/>
              <a:gd name="connsiteX3-727" fmla="*/ 3607344 w 4015789"/>
              <a:gd name="connsiteY3-728" fmla="*/ 329360 h 2384838"/>
              <a:gd name="connsiteX4-729" fmla="*/ 4005870 w 4015789"/>
              <a:gd name="connsiteY4-730" fmla="*/ 816278 h 2384838"/>
              <a:gd name="connsiteX5-731" fmla="*/ 3834420 w 4015789"/>
              <a:gd name="connsiteY5-732" fmla="*/ 1451786 h 2384838"/>
              <a:gd name="connsiteX6-733" fmla="*/ 3064038 w 4015789"/>
              <a:gd name="connsiteY6-734" fmla="*/ 2099486 h 2384838"/>
              <a:gd name="connsiteX7-735" fmla="*/ 1743492 w 4015789"/>
              <a:gd name="connsiteY7-736" fmla="*/ 2384474 h 2384838"/>
              <a:gd name="connsiteX8-737" fmla="*/ 530388 w 4015789"/>
              <a:gd name="connsiteY8-738" fmla="*/ 2195498 h 2384838"/>
              <a:gd name="connsiteX9-739" fmla="*/ 36 w 4015789"/>
              <a:gd name="connsiteY9-740" fmla="*/ 1470074 h 2384838"/>
              <a:gd name="connsiteX10-741" fmla="*/ 207300 w 4015789"/>
              <a:gd name="connsiteY10-742" fmla="*/ 689786 h 2384838"/>
              <a:gd name="connsiteX11-743" fmla="*/ 557058 w 4015789"/>
              <a:gd name="connsiteY11-744" fmla="*/ 392606 h 2384838"/>
              <a:gd name="connsiteX0-745" fmla="*/ 571249 w 4029980"/>
              <a:gd name="connsiteY0-746" fmla="*/ 392606 h 2384838"/>
              <a:gd name="connsiteX1-747" fmla="*/ 1310389 w 4029980"/>
              <a:gd name="connsiteY1-748" fmla="*/ 70280 h 2384838"/>
              <a:gd name="connsiteX2-749" fmla="*/ 2615695 w 4029980"/>
              <a:gd name="connsiteY2-750" fmla="*/ 19988 h 2384838"/>
              <a:gd name="connsiteX3-751" fmla="*/ 3621535 w 4029980"/>
              <a:gd name="connsiteY3-752" fmla="*/ 329360 h 2384838"/>
              <a:gd name="connsiteX4-753" fmla="*/ 4020061 w 4029980"/>
              <a:gd name="connsiteY4-754" fmla="*/ 816278 h 2384838"/>
              <a:gd name="connsiteX5-755" fmla="*/ 3848611 w 4029980"/>
              <a:gd name="connsiteY5-756" fmla="*/ 1451786 h 2384838"/>
              <a:gd name="connsiteX6-757" fmla="*/ 3078229 w 4029980"/>
              <a:gd name="connsiteY6-758" fmla="*/ 2099486 h 2384838"/>
              <a:gd name="connsiteX7-759" fmla="*/ 1757683 w 4029980"/>
              <a:gd name="connsiteY7-760" fmla="*/ 2384474 h 2384838"/>
              <a:gd name="connsiteX8-761" fmla="*/ 544579 w 4029980"/>
              <a:gd name="connsiteY8-762" fmla="*/ 2195498 h 2384838"/>
              <a:gd name="connsiteX9-763" fmla="*/ 14227 w 4029980"/>
              <a:gd name="connsiteY9-764" fmla="*/ 1470074 h 2384838"/>
              <a:gd name="connsiteX10-765" fmla="*/ 179581 w 4029980"/>
              <a:gd name="connsiteY10-766" fmla="*/ 788846 h 2384838"/>
              <a:gd name="connsiteX11-767" fmla="*/ 571249 w 4029980"/>
              <a:gd name="connsiteY11-768" fmla="*/ 392606 h 2384838"/>
              <a:gd name="connsiteX0-769" fmla="*/ 565098 w 4023829"/>
              <a:gd name="connsiteY0-770" fmla="*/ 392606 h 2384838"/>
              <a:gd name="connsiteX1-771" fmla="*/ 1304238 w 4023829"/>
              <a:gd name="connsiteY1-772" fmla="*/ 70280 h 2384838"/>
              <a:gd name="connsiteX2-773" fmla="*/ 2609544 w 4023829"/>
              <a:gd name="connsiteY2-774" fmla="*/ 19988 h 2384838"/>
              <a:gd name="connsiteX3-775" fmla="*/ 3615384 w 4023829"/>
              <a:gd name="connsiteY3-776" fmla="*/ 329360 h 2384838"/>
              <a:gd name="connsiteX4-777" fmla="*/ 4013910 w 4023829"/>
              <a:gd name="connsiteY4-778" fmla="*/ 816278 h 2384838"/>
              <a:gd name="connsiteX5-779" fmla="*/ 3842460 w 4023829"/>
              <a:gd name="connsiteY5-780" fmla="*/ 1451786 h 2384838"/>
              <a:gd name="connsiteX6-781" fmla="*/ 3072078 w 4023829"/>
              <a:gd name="connsiteY6-782" fmla="*/ 2099486 h 2384838"/>
              <a:gd name="connsiteX7-783" fmla="*/ 1751532 w 4023829"/>
              <a:gd name="connsiteY7-784" fmla="*/ 2384474 h 2384838"/>
              <a:gd name="connsiteX8-785" fmla="*/ 538428 w 4023829"/>
              <a:gd name="connsiteY8-786" fmla="*/ 2195498 h 2384838"/>
              <a:gd name="connsiteX9-787" fmla="*/ 8076 w 4023829"/>
              <a:gd name="connsiteY9-788" fmla="*/ 1470074 h 2384838"/>
              <a:gd name="connsiteX10-789" fmla="*/ 173430 w 4023829"/>
              <a:gd name="connsiteY10-790" fmla="*/ 788846 h 2384838"/>
              <a:gd name="connsiteX11-791" fmla="*/ 565098 w 4023829"/>
              <a:gd name="connsiteY11-792" fmla="*/ 392606 h 2384838"/>
              <a:gd name="connsiteX0-793" fmla="*/ 547874 w 4006605"/>
              <a:gd name="connsiteY0-794" fmla="*/ 392606 h 2384838"/>
              <a:gd name="connsiteX1-795" fmla="*/ 1287014 w 4006605"/>
              <a:gd name="connsiteY1-796" fmla="*/ 70280 h 2384838"/>
              <a:gd name="connsiteX2-797" fmla="*/ 2592320 w 4006605"/>
              <a:gd name="connsiteY2-798" fmla="*/ 19988 h 2384838"/>
              <a:gd name="connsiteX3-799" fmla="*/ 3598160 w 4006605"/>
              <a:gd name="connsiteY3-800" fmla="*/ 329360 h 2384838"/>
              <a:gd name="connsiteX4-801" fmla="*/ 3996686 w 4006605"/>
              <a:gd name="connsiteY4-802" fmla="*/ 816278 h 2384838"/>
              <a:gd name="connsiteX5-803" fmla="*/ 3825236 w 4006605"/>
              <a:gd name="connsiteY5-804" fmla="*/ 1451786 h 2384838"/>
              <a:gd name="connsiteX6-805" fmla="*/ 3054854 w 4006605"/>
              <a:gd name="connsiteY6-806" fmla="*/ 2099486 h 2384838"/>
              <a:gd name="connsiteX7-807" fmla="*/ 1734308 w 4006605"/>
              <a:gd name="connsiteY7-808" fmla="*/ 2384474 h 2384838"/>
              <a:gd name="connsiteX8-809" fmla="*/ 521204 w 4006605"/>
              <a:gd name="connsiteY8-810" fmla="*/ 2195498 h 2384838"/>
              <a:gd name="connsiteX9-811" fmla="*/ 9902 w 4006605"/>
              <a:gd name="connsiteY9-812" fmla="*/ 1519604 h 2384838"/>
              <a:gd name="connsiteX10-813" fmla="*/ 156206 w 4006605"/>
              <a:gd name="connsiteY10-814" fmla="*/ 788846 h 2384838"/>
              <a:gd name="connsiteX11-815" fmla="*/ 547874 w 4006605"/>
              <a:gd name="connsiteY11-816" fmla="*/ 392606 h 23848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</a:cxnLst>
            <a:rect l="l" t="t" r="r" b="b"/>
            <a:pathLst>
              <a:path w="4006605" h="2384838">
                <a:moveTo>
                  <a:pt x="547874" y="392606"/>
                </a:moveTo>
                <a:cubicBezTo>
                  <a:pt x="736342" y="272845"/>
                  <a:pt x="946273" y="132383"/>
                  <a:pt x="1287014" y="70280"/>
                </a:cubicBezTo>
                <a:cubicBezTo>
                  <a:pt x="1627755" y="8177"/>
                  <a:pt x="2207129" y="-23192"/>
                  <a:pt x="2592320" y="19988"/>
                </a:cubicBezTo>
                <a:cubicBezTo>
                  <a:pt x="2977511" y="63168"/>
                  <a:pt x="3364099" y="196645"/>
                  <a:pt x="3598160" y="329360"/>
                </a:cubicBezTo>
                <a:cubicBezTo>
                  <a:pt x="3832221" y="462075"/>
                  <a:pt x="3963666" y="680642"/>
                  <a:pt x="3996686" y="816278"/>
                </a:cubicBezTo>
                <a:cubicBezTo>
                  <a:pt x="4029706" y="951914"/>
                  <a:pt x="3982208" y="1237918"/>
                  <a:pt x="3825236" y="1451786"/>
                </a:cubicBezTo>
                <a:cubicBezTo>
                  <a:pt x="3668264" y="1665654"/>
                  <a:pt x="3257546" y="1989250"/>
                  <a:pt x="3054854" y="2099486"/>
                </a:cubicBezTo>
                <a:cubicBezTo>
                  <a:pt x="2852162" y="2209722"/>
                  <a:pt x="2123436" y="2394126"/>
                  <a:pt x="1734308" y="2384474"/>
                </a:cubicBezTo>
                <a:cubicBezTo>
                  <a:pt x="1345180" y="2374822"/>
                  <a:pt x="808605" y="2339643"/>
                  <a:pt x="521204" y="2195498"/>
                </a:cubicBezTo>
                <a:cubicBezTo>
                  <a:pt x="233803" y="2051353"/>
                  <a:pt x="51685" y="1731186"/>
                  <a:pt x="9902" y="1519604"/>
                </a:cubicBezTo>
                <a:cubicBezTo>
                  <a:pt x="-31881" y="1308022"/>
                  <a:pt x="66544" y="976679"/>
                  <a:pt x="156206" y="788846"/>
                </a:cubicBezTo>
                <a:cubicBezTo>
                  <a:pt x="245868" y="601013"/>
                  <a:pt x="359406" y="512367"/>
                  <a:pt x="547874" y="392606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任意多边形 500"/>
          <p:cNvSpPr/>
          <p:nvPr/>
        </p:nvSpPr>
        <p:spPr>
          <a:xfrm rot="18673005">
            <a:off x="6887485" y="6071639"/>
            <a:ext cx="270992" cy="262051"/>
          </a:xfrm>
          <a:custGeom>
            <a:avLst/>
            <a:gdLst>
              <a:gd name="connsiteX0" fmla="*/ 0 w 482600"/>
              <a:gd name="connsiteY0" fmla="*/ 20320 h 411480"/>
              <a:gd name="connsiteX1" fmla="*/ 350520 w 482600"/>
              <a:gd name="connsiteY1" fmla="*/ 0 h 411480"/>
              <a:gd name="connsiteX2" fmla="*/ 482600 w 482600"/>
              <a:gd name="connsiteY2" fmla="*/ 335280 h 411480"/>
              <a:gd name="connsiteX3" fmla="*/ 76200 w 482600"/>
              <a:gd name="connsiteY3" fmla="*/ 411480 h 411480"/>
              <a:gd name="connsiteX4" fmla="*/ 0 w 482600"/>
              <a:gd name="connsiteY4" fmla="*/ 20320 h 411480"/>
              <a:gd name="connsiteX0-1" fmla="*/ 0 w 494316"/>
              <a:gd name="connsiteY0-2" fmla="*/ 56030 h 447190"/>
              <a:gd name="connsiteX1-3" fmla="*/ 350520 w 494316"/>
              <a:gd name="connsiteY1-4" fmla="*/ 35710 h 447190"/>
              <a:gd name="connsiteX2-5" fmla="*/ 482600 w 494316"/>
              <a:gd name="connsiteY2-6" fmla="*/ 370990 h 447190"/>
              <a:gd name="connsiteX3-7" fmla="*/ 76200 w 494316"/>
              <a:gd name="connsiteY3-8" fmla="*/ 447190 h 447190"/>
              <a:gd name="connsiteX4-9" fmla="*/ 0 w 494316"/>
              <a:gd name="connsiteY4-10" fmla="*/ 56030 h 447190"/>
              <a:gd name="connsiteX0-11" fmla="*/ 0 w 509013"/>
              <a:gd name="connsiteY0-12" fmla="*/ 75347 h 466507"/>
              <a:gd name="connsiteX1-13" fmla="*/ 350520 w 509013"/>
              <a:gd name="connsiteY1-14" fmla="*/ 55027 h 466507"/>
              <a:gd name="connsiteX2-15" fmla="*/ 482600 w 509013"/>
              <a:gd name="connsiteY2-16" fmla="*/ 390307 h 466507"/>
              <a:gd name="connsiteX3-17" fmla="*/ 76200 w 509013"/>
              <a:gd name="connsiteY3-18" fmla="*/ 466507 h 466507"/>
              <a:gd name="connsiteX4-19" fmla="*/ 0 w 509013"/>
              <a:gd name="connsiteY4-20" fmla="*/ 75347 h 466507"/>
              <a:gd name="connsiteX0-21" fmla="*/ 18957 w 527970"/>
              <a:gd name="connsiteY0-22" fmla="*/ 75347 h 466507"/>
              <a:gd name="connsiteX1-23" fmla="*/ 369477 w 527970"/>
              <a:gd name="connsiteY1-24" fmla="*/ 55027 h 466507"/>
              <a:gd name="connsiteX2-25" fmla="*/ 501557 w 527970"/>
              <a:gd name="connsiteY2-26" fmla="*/ 390307 h 466507"/>
              <a:gd name="connsiteX3-27" fmla="*/ 95157 w 527970"/>
              <a:gd name="connsiteY3-28" fmla="*/ 466507 h 466507"/>
              <a:gd name="connsiteX4-29" fmla="*/ 18957 w 527970"/>
              <a:gd name="connsiteY4-30" fmla="*/ 75347 h 466507"/>
              <a:gd name="connsiteX0-31" fmla="*/ 56773 w 565786"/>
              <a:gd name="connsiteY0-32" fmla="*/ 81151 h 472311"/>
              <a:gd name="connsiteX1-33" fmla="*/ 407293 w 565786"/>
              <a:gd name="connsiteY1-34" fmla="*/ 60831 h 472311"/>
              <a:gd name="connsiteX2-35" fmla="*/ 539373 w 565786"/>
              <a:gd name="connsiteY2-36" fmla="*/ 396111 h 472311"/>
              <a:gd name="connsiteX3-37" fmla="*/ 132973 w 565786"/>
              <a:gd name="connsiteY3-38" fmla="*/ 472311 h 472311"/>
              <a:gd name="connsiteX4-39" fmla="*/ 56773 w 565786"/>
              <a:gd name="connsiteY4-40" fmla="*/ 81151 h 472311"/>
              <a:gd name="connsiteX0-41" fmla="*/ 56773 w 551089"/>
              <a:gd name="connsiteY0-42" fmla="*/ 54927 h 465137"/>
              <a:gd name="connsiteX1-43" fmla="*/ 407293 w 551089"/>
              <a:gd name="connsiteY1-44" fmla="*/ 53657 h 465137"/>
              <a:gd name="connsiteX2-45" fmla="*/ 539373 w 551089"/>
              <a:gd name="connsiteY2-46" fmla="*/ 388937 h 465137"/>
              <a:gd name="connsiteX3-47" fmla="*/ 132973 w 551089"/>
              <a:gd name="connsiteY3-48" fmla="*/ 465137 h 465137"/>
              <a:gd name="connsiteX4-49" fmla="*/ 56773 w 551089"/>
              <a:gd name="connsiteY4-50" fmla="*/ 54927 h 465137"/>
              <a:gd name="connsiteX0-51" fmla="*/ 56773 w 587200"/>
              <a:gd name="connsiteY0-52" fmla="*/ 54927 h 465137"/>
              <a:gd name="connsiteX1-53" fmla="*/ 407293 w 587200"/>
              <a:gd name="connsiteY1-54" fmla="*/ 53657 h 465137"/>
              <a:gd name="connsiteX2-55" fmla="*/ 539373 w 587200"/>
              <a:gd name="connsiteY2-56" fmla="*/ 388937 h 465137"/>
              <a:gd name="connsiteX3-57" fmla="*/ 132973 w 587200"/>
              <a:gd name="connsiteY3-58" fmla="*/ 465137 h 465137"/>
              <a:gd name="connsiteX4-59" fmla="*/ 56773 w 587200"/>
              <a:gd name="connsiteY4-60" fmla="*/ 54927 h 465137"/>
              <a:gd name="connsiteX0-61" fmla="*/ 56773 w 581579"/>
              <a:gd name="connsiteY0-62" fmla="*/ 54927 h 479248"/>
              <a:gd name="connsiteX1-63" fmla="*/ 407293 w 581579"/>
              <a:gd name="connsiteY1-64" fmla="*/ 53657 h 479248"/>
              <a:gd name="connsiteX2-65" fmla="*/ 539373 w 581579"/>
              <a:gd name="connsiteY2-66" fmla="*/ 388937 h 479248"/>
              <a:gd name="connsiteX3-67" fmla="*/ 132973 w 581579"/>
              <a:gd name="connsiteY3-68" fmla="*/ 465137 h 479248"/>
              <a:gd name="connsiteX4-69" fmla="*/ 56773 w 581579"/>
              <a:gd name="connsiteY4-70" fmla="*/ 54927 h 479248"/>
              <a:gd name="connsiteX0-71" fmla="*/ 56773 w 581579"/>
              <a:gd name="connsiteY0-72" fmla="*/ 54927 h 508485"/>
              <a:gd name="connsiteX1-73" fmla="*/ 407293 w 581579"/>
              <a:gd name="connsiteY1-74" fmla="*/ 53657 h 508485"/>
              <a:gd name="connsiteX2-75" fmla="*/ 539373 w 581579"/>
              <a:gd name="connsiteY2-76" fmla="*/ 388937 h 508485"/>
              <a:gd name="connsiteX3-77" fmla="*/ 132973 w 581579"/>
              <a:gd name="connsiteY3-78" fmla="*/ 465137 h 508485"/>
              <a:gd name="connsiteX4-79" fmla="*/ 56773 w 581579"/>
              <a:gd name="connsiteY4-80" fmla="*/ 54927 h 508485"/>
              <a:gd name="connsiteX0-81" fmla="*/ 84119 w 608925"/>
              <a:gd name="connsiteY0-82" fmla="*/ 54927 h 516370"/>
              <a:gd name="connsiteX1-83" fmla="*/ 434639 w 608925"/>
              <a:gd name="connsiteY1-84" fmla="*/ 53657 h 516370"/>
              <a:gd name="connsiteX2-85" fmla="*/ 566719 w 608925"/>
              <a:gd name="connsiteY2-86" fmla="*/ 388937 h 516370"/>
              <a:gd name="connsiteX3-87" fmla="*/ 160319 w 608925"/>
              <a:gd name="connsiteY3-88" fmla="*/ 465137 h 516370"/>
              <a:gd name="connsiteX4-89" fmla="*/ 84119 w 608925"/>
              <a:gd name="connsiteY4-90" fmla="*/ 54927 h 516370"/>
              <a:gd name="connsiteX0-91" fmla="*/ 73508 w 598314"/>
              <a:gd name="connsiteY0-92" fmla="*/ 54927 h 513987"/>
              <a:gd name="connsiteX1-93" fmla="*/ 424028 w 598314"/>
              <a:gd name="connsiteY1-94" fmla="*/ 53657 h 513987"/>
              <a:gd name="connsiteX2-95" fmla="*/ 556108 w 598314"/>
              <a:gd name="connsiteY2-96" fmla="*/ 388937 h 513987"/>
              <a:gd name="connsiteX3-97" fmla="*/ 149708 w 598314"/>
              <a:gd name="connsiteY3-98" fmla="*/ 465137 h 513987"/>
              <a:gd name="connsiteX4-99" fmla="*/ 73508 w 598314"/>
              <a:gd name="connsiteY4-100" fmla="*/ 54927 h 513987"/>
              <a:gd name="connsiteX0-101" fmla="*/ 73508 w 580303"/>
              <a:gd name="connsiteY0-102" fmla="*/ 54927 h 502771"/>
              <a:gd name="connsiteX1-103" fmla="*/ 424028 w 580303"/>
              <a:gd name="connsiteY1-104" fmla="*/ 53657 h 502771"/>
              <a:gd name="connsiteX2-105" fmla="*/ 556108 w 580303"/>
              <a:gd name="connsiteY2-106" fmla="*/ 388937 h 502771"/>
              <a:gd name="connsiteX3-107" fmla="*/ 149708 w 580303"/>
              <a:gd name="connsiteY3-108" fmla="*/ 465137 h 502771"/>
              <a:gd name="connsiteX4-109" fmla="*/ 73508 w 580303"/>
              <a:gd name="connsiteY4-110" fmla="*/ 54927 h 502771"/>
              <a:gd name="connsiteX0-111" fmla="*/ 57285 w 577848"/>
              <a:gd name="connsiteY0-112" fmla="*/ 55673 h 504673"/>
              <a:gd name="connsiteX1-113" fmla="*/ 407805 w 577848"/>
              <a:gd name="connsiteY1-114" fmla="*/ 54403 h 504673"/>
              <a:gd name="connsiteX2-115" fmla="*/ 555125 w 577848"/>
              <a:gd name="connsiteY2-116" fmla="*/ 403018 h 504673"/>
              <a:gd name="connsiteX3-117" fmla="*/ 133485 w 577848"/>
              <a:gd name="connsiteY3-118" fmla="*/ 465883 h 504673"/>
              <a:gd name="connsiteX4-119" fmla="*/ 57285 w 577848"/>
              <a:gd name="connsiteY4-120" fmla="*/ 55673 h 504673"/>
              <a:gd name="connsiteX0-121" fmla="*/ 65732 w 586295"/>
              <a:gd name="connsiteY0-122" fmla="*/ 65115 h 514115"/>
              <a:gd name="connsiteX1-123" fmla="*/ 416252 w 586295"/>
              <a:gd name="connsiteY1-124" fmla="*/ 63845 h 514115"/>
              <a:gd name="connsiteX2-125" fmla="*/ 563572 w 586295"/>
              <a:gd name="connsiteY2-126" fmla="*/ 412460 h 514115"/>
              <a:gd name="connsiteX3-127" fmla="*/ 141932 w 586295"/>
              <a:gd name="connsiteY3-128" fmla="*/ 475325 h 514115"/>
              <a:gd name="connsiteX4-129" fmla="*/ 65732 w 586295"/>
              <a:gd name="connsiteY4-130" fmla="*/ 65115 h 514115"/>
              <a:gd name="connsiteX0-131" fmla="*/ 90107 w 610670"/>
              <a:gd name="connsiteY0-132" fmla="*/ 65115 h 519820"/>
              <a:gd name="connsiteX1-133" fmla="*/ 440627 w 610670"/>
              <a:gd name="connsiteY1-134" fmla="*/ 63845 h 519820"/>
              <a:gd name="connsiteX2-135" fmla="*/ 587947 w 610670"/>
              <a:gd name="connsiteY2-136" fmla="*/ 412460 h 519820"/>
              <a:gd name="connsiteX3-137" fmla="*/ 166307 w 610670"/>
              <a:gd name="connsiteY3-138" fmla="*/ 475325 h 519820"/>
              <a:gd name="connsiteX4-139" fmla="*/ 90107 w 610670"/>
              <a:gd name="connsiteY4-140" fmla="*/ 65115 h 519820"/>
              <a:gd name="connsiteX0-141" fmla="*/ 49105 w 563389"/>
              <a:gd name="connsiteY0-142" fmla="*/ 50547 h 491706"/>
              <a:gd name="connsiteX1-143" fmla="*/ 436001 w 563389"/>
              <a:gd name="connsiteY1-144" fmla="*/ 44859 h 491706"/>
              <a:gd name="connsiteX2-145" fmla="*/ 546945 w 563389"/>
              <a:gd name="connsiteY2-146" fmla="*/ 397892 h 491706"/>
              <a:gd name="connsiteX3-147" fmla="*/ 125305 w 563389"/>
              <a:gd name="connsiteY3-148" fmla="*/ 460757 h 491706"/>
              <a:gd name="connsiteX4-149" fmla="*/ 49105 w 563389"/>
              <a:gd name="connsiteY4-150" fmla="*/ 50547 h 491706"/>
              <a:gd name="connsiteX0-151" fmla="*/ 49105 w 574938"/>
              <a:gd name="connsiteY0-152" fmla="*/ 83367 h 524526"/>
              <a:gd name="connsiteX1-153" fmla="*/ 436001 w 574938"/>
              <a:gd name="connsiteY1-154" fmla="*/ 77679 h 524526"/>
              <a:gd name="connsiteX2-155" fmla="*/ 546945 w 574938"/>
              <a:gd name="connsiteY2-156" fmla="*/ 430712 h 524526"/>
              <a:gd name="connsiteX3-157" fmla="*/ 125305 w 574938"/>
              <a:gd name="connsiteY3-158" fmla="*/ 493577 h 524526"/>
              <a:gd name="connsiteX4-159" fmla="*/ 49105 w 574938"/>
              <a:gd name="connsiteY4-160" fmla="*/ 83367 h 524526"/>
              <a:gd name="connsiteX0-161" fmla="*/ 60685 w 586518"/>
              <a:gd name="connsiteY0-162" fmla="*/ 83367 h 569320"/>
              <a:gd name="connsiteX1-163" fmla="*/ 447581 w 586518"/>
              <a:gd name="connsiteY1-164" fmla="*/ 77679 h 569320"/>
              <a:gd name="connsiteX2-165" fmla="*/ 558525 w 586518"/>
              <a:gd name="connsiteY2-166" fmla="*/ 430712 h 569320"/>
              <a:gd name="connsiteX3-167" fmla="*/ 136885 w 586518"/>
              <a:gd name="connsiteY3-168" fmla="*/ 493577 h 569320"/>
              <a:gd name="connsiteX4-169" fmla="*/ 60685 w 586518"/>
              <a:gd name="connsiteY4-170" fmla="*/ 83367 h 569320"/>
              <a:gd name="connsiteX0-171" fmla="*/ 71761 w 597594"/>
              <a:gd name="connsiteY0-172" fmla="*/ 91921 h 577875"/>
              <a:gd name="connsiteX1-173" fmla="*/ 458657 w 597594"/>
              <a:gd name="connsiteY1-174" fmla="*/ 86233 h 577875"/>
              <a:gd name="connsiteX2-175" fmla="*/ 569601 w 597594"/>
              <a:gd name="connsiteY2-176" fmla="*/ 439266 h 577875"/>
              <a:gd name="connsiteX3-177" fmla="*/ 147961 w 597594"/>
              <a:gd name="connsiteY3-178" fmla="*/ 502131 h 577875"/>
              <a:gd name="connsiteX4-179" fmla="*/ 71761 w 597594"/>
              <a:gd name="connsiteY4-180" fmla="*/ 91921 h 5778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97594" h="577875">
                <a:moveTo>
                  <a:pt x="71761" y="91921"/>
                </a:moveTo>
                <a:cubicBezTo>
                  <a:pt x="152728" y="-4563"/>
                  <a:pt x="306878" y="-51890"/>
                  <a:pt x="458657" y="86233"/>
                </a:cubicBezTo>
                <a:cubicBezTo>
                  <a:pt x="610436" y="224356"/>
                  <a:pt x="621384" y="369950"/>
                  <a:pt x="569601" y="439266"/>
                </a:cubicBezTo>
                <a:cubicBezTo>
                  <a:pt x="517818" y="508582"/>
                  <a:pt x="359552" y="674367"/>
                  <a:pt x="147961" y="502131"/>
                </a:cubicBezTo>
                <a:cubicBezTo>
                  <a:pt x="-63630" y="329895"/>
                  <a:pt x="-9206" y="188405"/>
                  <a:pt x="71761" y="9192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任意多边形 501"/>
          <p:cNvSpPr/>
          <p:nvPr/>
        </p:nvSpPr>
        <p:spPr>
          <a:xfrm rot="16688382">
            <a:off x="4063201" y="4642949"/>
            <a:ext cx="419557" cy="357139"/>
          </a:xfrm>
          <a:custGeom>
            <a:avLst/>
            <a:gdLst>
              <a:gd name="connsiteX0" fmla="*/ 0 w 482600"/>
              <a:gd name="connsiteY0" fmla="*/ 20320 h 411480"/>
              <a:gd name="connsiteX1" fmla="*/ 350520 w 482600"/>
              <a:gd name="connsiteY1" fmla="*/ 0 h 411480"/>
              <a:gd name="connsiteX2" fmla="*/ 482600 w 482600"/>
              <a:gd name="connsiteY2" fmla="*/ 335280 h 411480"/>
              <a:gd name="connsiteX3" fmla="*/ 76200 w 482600"/>
              <a:gd name="connsiteY3" fmla="*/ 411480 h 411480"/>
              <a:gd name="connsiteX4" fmla="*/ 0 w 482600"/>
              <a:gd name="connsiteY4" fmla="*/ 20320 h 411480"/>
              <a:gd name="connsiteX0-1" fmla="*/ 0 w 494316"/>
              <a:gd name="connsiteY0-2" fmla="*/ 56030 h 447190"/>
              <a:gd name="connsiteX1-3" fmla="*/ 350520 w 494316"/>
              <a:gd name="connsiteY1-4" fmla="*/ 35710 h 447190"/>
              <a:gd name="connsiteX2-5" fmla="*/ 482600 w 494316"/>
              <a:gd name="connsiteY2-6" fmla="*/ 370990 h 447190"/>
              <a:gd name="connsiteX3-7" fmla="*/ 76200 w 494316"/>
              <a:gd name="connsiteY3-8" fmla="*/ 447190 h 447190"/>
              <a:gd name="connsiteX4-9" fmla="*/ 0 w 494316"/>
              <a:gd name="connsiteY4-10" fmla="*/ 56030 h 447190"/>
              <a:gd name="connsiteX0-11" fmla="*/ 0 w 509013"/>
              <a:gd name="connsiteY0-12" fmla="*/ 75347 h 466507"/>
              <a:gd name="connsiteX1-13" fmla="*/ 350520 w 509013"/>
              <a:gd name="connsiteY1-14" fmla="*/ 55027 h 466507"/>
              <a:gd name="connsiteX2-15" fmla="*/ 482600 w 509013"/>
              <a:gd name="connsiteY2-16" fmla="*/ 390307 h 466507"/>
              <a:gd name="connsiteX3-17" fmla="*/ 76200 w 509013"/>
              <a:gd name="connsiteY3-18" fmla="*/ 466507 h 466507"/>
              <a:gd name="connsiteX4-19" fmla="*/ 0 w 509013"/>
              <a:gd name="connsiteY4-20" fmla="*/ 75347 h 466507"/>
              <a:gd name="connsiteX0-21" fmla="*/ 18957 w 527970"/>
              <a:gd name="connsiteY0-22" fmla="*/ 75347 h 466507"/>
              <a:gd name="connsiteX1-23" fmla="*/ 369477 w 527970"/>
              <a:gd name="connsiteY1-24" fmla="*/ 55027 h 466507"/>
              <a:gd name="connsiteX2-25" fmla="*/ 501557 w 527970"/>
              <a:gd name="connsiteY2-26" fmla="*/ 390307 h 466507"/>
              <a:gd name="connsiteX3-27" fmla="*/ 95157 w 527970"/>
              <a:gd name="connsiteY3-28" fmla="*/ 466507 h 466507"/>
              <a:gd name="connsiteX4-29" fmla="*/ 18957 w 527970"/>
              <a:gd name="connsiteY4-30" fmla="*/ 75347 h 466507"/>
              <a:gd name="connsiteX0-31" fmla="*/ 56773 w 565786"/>
              <a:gd name="connsiteY0-32" fmla="*/ 81151 h 472311"/>
              <a:gd name="connsiteX1-33" fmla="*/ 407293 w 565786"/>
              <a:gd name="connsiteY1-34" fmla="*/ 60831 h 472311"/>
              <a:gd name="connsiteX2-35" fmla="*/ 539373 w 565786"/>
              <a:gd name="connsiteY2-36" fmla="*/ 396111 h 472311"/>
              <a:gd name="connsiteX3-37" fmla="*/ 132973 w 565786"/>
              <a:gd name="connsiteY3-38" fmla="*/ 472311 h 472311"/>
              <a:gd name="connsiteX4-39" fmla="*/ 56773 w 565786"/>
              <a:gd name="connsiteY4-40" fmla="*/ 81151 h 472311"/>
              <a:gd name="connsiteX0-41" fmla="*/ 56773 w 551089"/>
              <a:gd name="connsiteY0-42" fmla="*/ 54927 h 465137"/>
              <a:gd name="connsiteX1-43" fmla="*/ 407293 w 551089"/>
              <a:gd name="connsiteY1-44" fmla="*/ 53657 h 465137"/>
              <a:gd name="connsiteX2-45" fmla="*/ 539373 w 551089"/>
              <a:gd name="connsiteY2-46" fmla="*/ 388937 h 465137"/>
              <a:gd name="connsiteX3-47" fmla="*/ 132973 w 551089"/>
              <a:gd name="connsiteY3-48" fmla="*/ 465137 h 465137"/>
              <a:gd name="connsiteX4-49" fmla="*/ 56773 w 551089"/>
              <a:gd name="connsiteY4-50" fmla="*/ 54927 h 465137"/>
              <a:gd name="connsiteX0-51" fmla="*/ 56773 w 587200"/>
              <a:gd name="connsiteY0-52" fmla="*/ 54927 h 465137"/>
              <a:gd name="connsiteX1-53" fmla="*/ 407293 w 587200"/>
              <a:gd name="connsiteY1-54" fmla="*/ 53657 h 465137"/>
              <a:gd name="connsiteX2-55" fmla="*/ 539373 w 587200"/>
              <a:gd name="connsiteY2-56" fmla="*/ 388937 h 465137"/>
              <a:gd name="connsiteX3-57" fmla="*/ 132973 w 587200"/>
              <a:gd name="connsiteY3-58" fmla="*/ 465137 h 465137"/>
              <a:gd name="connsiteX4-59" fmla="*/ 56773 w 587200"/>
              <a:gd name="connsiteY4-60" fmla="*/ 54927 h 465137"/>
              <a:gd name="connsiteX0-61" fmla="*/ 56773 w 581579"/>
              <a:gd name="connsiteY0-62" fmla="*/ 54927 h 479248"/>
              <a:gd name="connsiteX1-63" fmla="*/ 407293 w 581579"/>
              <a:gd name="connsiteY1-64" fmla="*/ 53657 h 479248"/>
              <a:gd name="connsiteX2-65" fmla="*/ 539373 w 581579"/>
              <a:gd name="connsiteY2-66" fmla="*/ 388937 h 479248"/>
              <a:gd name="connsiteX3-67" fmla="*/ 132973 w 581579"/>
              <a:gd name="connsiteY3-68" fmla="*/ 465137 h 479248"/>
              <a:gd name="connsiteX4-69" fmla="*/ 56773 w 581579"/>
              <a:gd name="connsiteY4-70" fmla="*/ 54927 h 479248"/>
              <a:gd name="connsiteX0-71" fmla="*/ 56773 w 581579"/>
              <a:gd name="connsiteY0-72" fmla="*/ 54927 h 508485"/>
              <a:gd name="connsiteX1-73" fmla="*/ 407293 w 581579"/>
              <a:gd name="connsiteY1-74" fmla="*/ 53657 h 508485"/>
              <a:gd name="connsiteX2-75" fmla="*/ 539373 w 581579"/>
              <a:gd name="connsiteY2-76" fmla="*/ 388937 h 508485"/>
              <a:gd name="connsiteX3-77" fmla="*/ 132973 w 581579"/>
              <a:gd name="connsiteY3-78" fmla="*/ 465137 h 508485"/>
              <a:gd name="connsiteX4-79" fmla="*/ 56773 w 581579"/>
              <a:gd name="connsiteY4-80" fmla="*/ 54927 h 508485"/>
              <a:gd name="connsiteX0-81" fmla="*/ 84119 w 608925"/>
              <a:gd name="connsiteY0-82" fmla="*/ 54927 h 516370"/>
              <a:gd name="connsiteX1-83" fmla="*/ 434639 w 608925"/>
              <a:gd name="connsiteY1-84" fmla="*/ 53657 h 516370"/>
              <a:gd name="connsiteX2-85" fmla="*/ 566719 w 608925"/>
              <a:gd name="connsiteY2-86" fmla="*/ 388937 h 516370"/>
              <a:gd name="connsiteX3-87" fmla="*/ 160319 w 608925"/>
              <a:gd name="connsiteY3-88" fmla="*/ 465137 h 516370"/>
              <a:gd name="connsiteX4-89" fmla="*/ 84119 w 608925"/>
              <a:gd name="connsiteY4-90" fmla="*/ 54927 h 516370"/>
              <a:gd name="connsiteX0-91" fmla="*/ 73508 w 598314"/>
              <a:gd name="connsiteY0-92" fmla="*/ 54927 h 513987"/>
              <a:gd name="connsiteX1-93" fmla="*/ 424028 w 598314"/>
              <a:gd name="connsiteY1-94" fmla="*/ 53657 h 513987"/>
              <a:gd name="connsiteX2-95" fmla="*/ 556108 w 598314"/>
              <a:gd name="connsiteY2-96" fmla="*/ 388937 h 513987"/>
              <a:gd name="connsiteX3-97" fmla="*/ 149708 w 598314"/>
              <a:gd name="connsiteY3-98" fmla="*/ 465137 h 513987"/>
              <a:gd name="connsiteX4-99" fmla="*/ 73508 w 598314"/>
              <a:gd name="connsiteY4-100" fmla="*/ 54927 h 513987"/>
              <a:gd name="connsiteX0-101" fmla="*/ 73508 w 580303"/>
              <a:gd name="connsiteY0-102" fmla="*/ 54927 h 502771"/>
              <a:gd name="connsiteX1-103" fmla="*/ 424028 w 580303"/>
              <a:gd name="connsiteY1-104" fmla="*/ 53657 h 502771"/>
              <a:gd name="connsiteX2-105" fmla="*/ 556108 w 580303"/>
              <a:gd name="connsiteY2-106" fmla="*/ 388937 h 502771"/>
              <a:gd name="connsiteX3-107" fmla="*/ 149708 w 580303"/>
              <a:gd name="connsiteY3-108" fmla="*/ 465137 h 502771"/>
              <a:gd name="connsiteX4-109" fmla="*/ 73508 w 580303"/>
              <a:gd name="connsiteY4-110" fmla="*/ 54927 h 502771"/>
              <a:gd name="connsiteX0-111" fmla="*/ 57285 w 577848"/>
              <a:gd name="connsiteY0-112" fmla="*/ 55673 h 504673"/>
              <a:gd name="connsiteX1-113" fmla="*/ 407805 w 577848"/>
              <a:gd name="connsiteY1-114" fmla="*/ 54403 h 504673"/>
              <a:gd name="connsiteX2-115" fmla="*/ 555125 w 577848"/>
              <a:gd name="connsiteY2-116" fmla="*/ 403018 h 504673"/>
              <a:gd name="connsiteX3-117" fmla="*/ 133485 w 577848"/>
              <a:gd name="connsiteY3-118" fmla="*/ 465883 h 504673"/>
              <a:gd name="connsiteX4-119" fmla="*/ 57285 w 577848"/>
              <a:gd name="connsiteY4-120" fmla="*/ 55673 h 504673"/>
              <a:gd name="connsiteX0-121" fmla="*/ 65732 w 586295"/>
              <a:gd name="connsiteY0-122" fmla="*/ 65115 h 514115"/>
              <a:gd name="connsiteX1-123" fmla="*/ 416252 w 586295"/>
              <a:gd name="connsiteY1-124" fmla="*/ 63845 h 514115"/>
              <a:gd name="connsiteX2-125" fmla="*/ 563572 w 586295"/>
              <a:gd name="connsiteY2-126" fmla="*/ 412460 h 514115"/>
              <a:gd name="connsiteX3-127" fmla="*/ 141932 w 586295"/>
              <a:gd name="connsiteY3-128" fmla="*/ 475325 h 514115"/>
              <a:gd name="connsiteX4-129" fmla="*/ 65732 w 586295"/>
              <a:gd name="connsiteY4-130" fmla="*/ 65115 h 514115"/>
              <a:gd name="connsiteX0-131" fmla="*/ 90107 w 610670"/>
              <a:gd name="connsiteY0-132" fmla="*/ 65115 h 519820"/>
              <a:gd name="connsiteX1-133" fmla="*/ 440627 w 610670"/>
              <a:gd name="connsiteY1-134" fmla="*/ 63845 h 519820"/>
              <a:gd name="connsiteX2-135" fmla="*/ 587947 w 610670"/>
              <a:gd name="connsiteY2-136" fmla="*/ 412460 h 519820"/>
              <a:gd name="connsiteX3-137" fmla="*/ 166307 w 610670"/>
              <a:gd name="connsiteY3-138" fmla="*/ 475325 h 519820"/>
              <a:gd name="connsiteX4-139" fmla="*/ 90107 w 610670"/>
              <a:gd name="connsiteY4-140" fmla="*/ 65115 h 5198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0670" h="519820">
                <a:moveTo>
                  <a:pt x="90107" y="65115"/>
                </a:moveTo>
                <a:cubicBezTo>
                  <a:pt x="240602" y="-45375"/>
                  <a:pt x="357654" y="5954"/>
                  <a:pt x="440627" y="63845"/>
                </a:cubicBezTo>
                <a:cubicBezTo>
                  <a:pt x="523600" y="121736"/>
                  <a:pt x="666264" y="288000"/>
                  <a:pt x="587947" y="412460"/>
                </a:cubicBezTo>
                <a:cubicBezTo>
                  <a:pt x="509630" y="536920"/>
                  <a:pt x="346435" y="546551"/>
                  <a:pt x="166307" y="475325"/>
                </a:cubicBezTo>
                <a:cubicBezTo>
                  <a:pt x="-13821" y="404099"/>
                  <a:pt x="-60388" y="175605"/>
                  <a:pt x="90107" y="65115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任意多边形 502"/>
          <p:cNvSpPr/>
          <p:nvPr/>
        </p:nvSpPr>
        <p:spPr>
          <a:xfrm rot="5916198">
            <a:off x="4493067" y="4937880"/>
            <a:ext cx="274342" cy="265290"/>
          </a:xfrm>
          <a:custGeom>
            <a:avLst/>
            <a:gdLst>
              <a:gd name="connsiteX0" fmla="*/ 0 w 482600"/>
              <a:gd name="connsiteY0" fmla="*/ 20320 h 411480"/>
              <a:gd name="connsiteX1" fmla="*/ 350520 w 482600"/>
              <a:gd name="connsiteY1" fmla="*/ 0 h 411480"/>
              <a:gd name="connsiteX2" fmla="*/ 482600 w 482600"/>
              <a:gd name="connsiteY2" fmla="*/ 335280 h 411480"/>
              <a:gd name="connsiteX3" fmla="*/ 76200 w 482600"/>
              <a:gd name="connsiteY3" fmla="*/ 411480 h 411480"/>
              <a:gd name="connsiteX4" fmla="*/ 0 w 482600"/>
              <a:gd name="connsiteY4" fmla="*/ 20320 h 411480"/>
              <a:gd name="connsiteX0-1" fmla="*/ 0 w 494316"/>
              <a:gd name="connsiteY0-2" fmla="*/ 56030 h 447190"/>
              <a:gd name="connsiteX1-3" fmla="*/ 350520 w 494316"/>
              <a:gd name="connsiteY1-4" fmla="*/ 35710 h 447190"/>
              <a:gd name="connsiteX2-5" fmla="*/ 482600 w 494316"/>
              <a:gd name="connsiteY2-6" fmla="*/ 370990 h 447190"/>
              <a:gd name="connsiteX3-7" fmla="*/ 76200 w 494316"/>
              <a:gd name="connsiteY3-8" fmla="*/ 447190 h 447190"/>
              <a:gd name="connsiteX4-9" fmla="*/ 0 w 494316"/>
              <a:gd name="connsiteY4-10" fmla="*/ 56030 h 447190"/>
              <a:gd name="connsiteX0-11" fmla="*/ 0 w 509013"/>
              <a:gd name="connsiteY0-12" fmla="*/ 75347 h 466507"/>
              <a:gd name="connsiteX1-13" fmla="*/ 350520 w 509013"/>
              <a:gd name="connsiteY1-14" fmla="*/ 55027 h 466507"/>
              <a:gd name="connsiteX2-15" fmla="*/ 482600 w 509013"/>
              <a:gd name="connsiteY2-16" fmla="*/ 390307 h 466507"/>
              <a:gd name="connsiteX3-17" fmla="*/ 76200 w 509013"/>
              <a:gd name="connsiteY3-18" fmla="*/ 466507 h 466507"/>
              <a:gd name="connsiteX4-19" fmla="*/ 0 w 509013"/>
              <a:gd name="connsiteY4-20" fmla="*/ 75347 h 466507"/>
              <a:gd name="connsiteX0-21" fmla="*/ 18957 w 527970"/>
              <a:gd name="connsiteY0-22" fmla="*/ 75347 h 466507"/>
              <a:gd name="connsiteX1-23" fmla="*/ 369477 w 527970"/>
              <a:gd name="connsiteY1-24" fmla="*/ 55027 h 466507"/>
              <a:gd name="connsiteX2-25" fmla="*/ 501557 w 527970"/>
              <a:gd name="connsiteY2-26" fmla="*/ 390307 h 466507"/>
              <a:gd name="connsiteX3-27" fmla="*/ 95157 w 527970"/>
              <a:gd name="connsiteY3-28" fmla="*/ 466507 h 466507"/>
              <a:gd name="connsiteX4-29" fmla="*/ 18957 w 527970"/>
              <a:gd name="connsiteY4-30" fmla="*/ 75347 h 466507"/>
              <a:gd name="connsiteX0-31" fmla="*/ 56773 w 565786"/>
              <a:gd name="connsiteY0-32" fmla="*/ 81151 h 472311"/>
              <a:gd name="connsiteX1-33" fmla="*/ 407293 w 565786"/>
              <a:gd name="connsiteY1-34" fmla="*/ 60831 h 472311"/>
              <a:gd name="connsiteX2-35" fmla="*/ 539373 w 565786"/>
              <a:gd name="connsiteY2-36" fmla="*/ 396111 h 472311"/>
              <a:gd name="connsiteX3-37" fmla="*/ 132973 w 565786"/>
              <a:gd name="connsiteY3-38" fmla="*/ 472311 h 472311"/>
              <a:gd name="connsiteX4-39" fmla="*/ 56773 w 565786"/>
              <a:gd name="connsiteY4-40" fmla="*/ 81151 h 472311"/>
              <a:gd name="connsiteX0-41" fmla="*/ 56773 w 551089"/>
              <a:gd name="connsiteY0-42" fmla="*/ 54927 h 465137"/>
              <a:gd name="connsiteX1-43" fmla="*/ 407293 w 551089"/>
              <a:gd name="connsiteY1-44" fmla="*/ 53657 h 465137"/>
              <a:gd name="connsiteX2-45" fmla="*/ 539373 w 551089"/>
              <a:gd name="connsiteY2-46" fmla="*/ 388937 h 465137"/>
              <a:gd name="connsiteX3-47" fmla="*/ 132973 w 551089"/>
              <a:gd name="connsiteY3-48" fmla="*/ 465137 h 465137"/>
              <a:gd name="connsiteX4-49" fmla="*/ 56773 w 551089"/>
              <a:gd name="connsiteY4-50" fmla="*/ 54927 h 465137"/>
              <a:gd name="connsiteX0-51" fmla="*/ 56773 w 587200"/>
              <a:gd name="connsiteY0-52" fmla="*/ 54927 h 465137"/>
              <a:gd name="connsiteX1-53" fmla="*/ 407293 w 587200"/>
              <a:gd name="connsiteY1-54" fmla="*/ 53657 h 465137"/>
              <a:gd name="connsiteX2-55" fmla="*/ 539373 w 587200"/>
              <a:gd name="connsiteY2-56" fmla="*/ 388937 h 465137"/>
              <a:gd name="connsiteX3-57" fmla="*/ 132973 w 587200"/>
              <a:gd name="connsiteY3-58" fmla="*/ 465137 h 465137"/>
              <a:gd name="connsiteX4-59" fmla="*/ 56773 w 587200"/>
              <a:gd name="connsiteY4-60" fmla="*/ 54927 h 465137"/>
              <a:gd name="connsiteX0-61" fmla="*/ 56773 w 581579"/>
              <a:gd name="connsiteY0-62" fmla="*/ 54927 h 479248"/>
              <a:gd name="connsiteX1-63" fmla="*/ 407293 w 581579"/>
              <a:gd name="connsiteY1-64" fmla="*/ 53657 h 479248"/>
              <a:gd name="connsiteX2-65" fmla="*/ 539373 w 581579"/>
              <a:gd name="connsiteY2-66" fmla="*/ 388937 h 479248"/>
              <a:gd name="connsiteX3-67" fmla="*/ 132973 w 581579"/>
              <a:gd name="connsiteY3-68" fmla="*/ 465137 h 479248"/>
              <a:gd name="connsiteX4-69" fmla="*/ 56773 w 581579"/>
              <a:gd name="connsiteY4-70" fmla="*/ 54927 h 479248"/>
              <a:gd name="connsiteX0-71" fmla="*/ 56773 w 581579"/>
              <a:gd name="connsiteY0-72" fmla="*/ 54927 h 508485"/>
              <a:gd name="connsiteX1-73" fmla="*/ 407293 w 581579"/>
              <a:gd name="connsiteY1-74" fmla="*/ 53657 h 508485"/>
              <a:gd name="connsiteX2-75" fmla="*/ 539373 w 581579"/>
              <a:gd name="connsiteY2-76" fmla="*/ 388937 h 508485"/>
              <a:gd name="connsiteX3-77" fmla="*/ 132973 w 581579"/>
              <a:gd name="connsiteY3-78" fmla="*/ 465137 h 508485"/>
              <a:gd name="connsiteX4-79" fmla="*/ 56773 w 581579"/>
              <a:gd name="connsiteY4-80" fmla="*/ 54927 h 508485"/>
              <a:gd name="connsiteX0-81" fmla="*/ 84119 w 608925"/>
              <a:gd name="connsiteY0-82" fmla="*/ 54927 h 516370"/>
              <a:gd name="connsiteX1-83" fmla="*/ 434639 w 608925"/>
              <a:gd name="connsiteY1-84" fmla="*/ 53657 h 516370"/>
              <a:gd name="connsiteX2-85" fmla="*/ 566719 w 608925"/>
              <a:gd name="connsiteY2-86" fmla="*/ 388937 h 516370"/>
              <a:gd name="connsiteX3-87" fmla="*/ 160319 w 608925"/>
              <a:gd name="connsiteY3-88" fmla="*/ 465137 h 516370"/>
              <a:gd name="connsiteX4-89" fmla="*/ 84119 w 608925"/>
              <a:gd name="connsiteY4-90" fmla="*/ 54927 h 516370"/>
              <a:gd name="connsiteX0-91" fmla="*/ 73508 w 598314"/>
              <a:gd name="connsiteY0-92" fmla="*/ 54927 h 513987"/>
              <a:gd name="connsiteX1-93" fmla="*/ 424028 w 598314"/>
              <a:gd name="connsiteY1-94" fmla="*/ 53657 h 513987"/>
              <a:gd name="connsiteX2-95" fmla="*/ 556108 w 598314"/>
              <a:gd name="connsiteY2-96" fmla="*/ 388937 h 513987"/>
              <a:gd name="connsiteX3-97" fmla="*/ 149708 w 598314"/>
              <a:gd name="connsiteY3-98" fmla="*/ 465137 h 513987"/>
              <a:gd name="connsiteX4-99" fmla="*/ 73508 w 598314"/>
              <a:gd name="connsiteY4-100" fmla="*/ 54927 h 513987"/>
              <a:gd name="connsiteX0-101" fmla="*/ 73508 w 580303"/>
              <a:gd name="connsiteY0-102" fmla="*/ 54927 h 502771"/>
              <a:gd name="connsiteX1-103" fmla="*/ 424028 w 580303"/>
              <a:gd name="connsiteY1-104" fmla="*/ 53657 h 502771"/>
              <a:gd name="connsiteX2-105" fmla="*/ 556108 w 580303"/>
              <a:gd name="connsiteY2-106" fmla="*/ 388937 h 502771"/>
              <a:gd name="connsiteX3-107" fmla="*/ 149708 w 580303"/>
              <a:gd name="connsiteY3-108" fmla="*/ 465137 h 502771"/>
              <a:gd name="connsiteX4-109" fmla="*/ 73508 w 580303"/>
              <a:gd name="connsiteY4-110" fmla="*/ 54927 h 502771"/>
              <a:gd name="connsiteX0-111" fmla="*/ 57285 w 577848"/>
              <a:gd name="connsiteY0-112" fmla="*/ 55673 h 504673"/>
              <a:gd name="connsiteX1-113" fmla="*/ 407805 w 577848"/>
              <a:gd name="connsiteY1-114" fmla="*/ 54403 h 504673"/>
              <a:gd name="connsiteX2-115" fmla="*/ 555125 w 577848"/>
              <a:gd name="connsiteY2-116" fmla="*/ 403018 h 504673"/>
              <a:gd name="connsiteX3-117" fmla="*/ 133485 w 577848"/>
              <a:gd name="connsiteY3-118" fmla="*/ 465883 h 504673"/>
              <a:gd name="connsiteX4-119" fmla="*/ 57285 w 577848"/>
              <a:gd name="connsiteY4-120" fmla="*/ 55673 h 504673"/>
              <a:gd name="connsiteX0-121" fmla="*/ 65732 w 586295"/>
              <a:gd name="connsiteY0-122" fmla="*/ 65115 h 514115"/>
              <a:gd name="connsiteX1-123" fmla="*/ 416252 w 586295"/>
              <a:gd name="connsiteY1-124" fmla="*/ 63845 h 514115"/>
              <a:gd name="connsiteX2-125" fmla="*/ 563572 w 586295"/>
              <a:gd name="connsiteY2-126" fmla="*/ 412460 h 514115"/>
              <a:gd name="connsiteX3-127" fmla="*/ 141932 w 586295"/>
              <a:gd name="connsiteY3-128" fmla="*/ 475325 h 514115"/>
              <a:gd name="connsiteX4-129" fmla="*/ 65732 w 586295"/>
              <a:gd name="connsiteY4-130" fmla="*/ 65115 h 514115"/>
              <a:gd name="connsiteX0-131" fmla="*/ 90107 w 610670"/>
              <a:gd name="connsiteY0-132" fmla="*/ 65115 h 519820"/>
              <a:gd name="connsiteX1-133" fmla="*/ 440627 w 610670"/>
              <a:gd name="connsiteY1-134" fmla="*/ 63845 h 519820"/>
              <a:gd name="connsiteX2-135" fmla="*/ 587947 w 610670"/>
              <a:gd name="connsiteY2-136" fmla="*/ 412460 h 519820"/>
              <a:gd name="connsiteX3-137" fmla="*/ 166307 w 610670"/>
              <a:gd name="connsiteY3-138" fmla="*/ 475325 h 519820"/>
              <a:gd name="connsiteX4-139" fmla="*/ 90107 w 610670"/>
              <a:gd name="connsiteY4-140" fmla="*/ 65115 h 519820"/>
              <a:gd name="connsiteX0-141" fmla="*/ 49105 w 563389"/>
              <a:gd name="connsiteY0-142" fmla="*/ 50547 h 491706"/>
              <a:gd name="connsiteX1-143" fmla="*/ 436001 w 563389"/>
              <a:gd name="connsiteY1-144" fmla="*/ 44859 h 491706"/>
              <a:gd name="connsiteX2-145" fmla="*/ 546945 w 563389"/>
              <a:gd name="connsiteY2-146" fmla="*/ 397892 h 491706"/>
              <a:gd name="connsiteX3-147" fmla="*/ 125305 w 563389"/>
              <a:gd name="connsiteY3-148" fmla="*/ 460757 h 491706"/>
              <a:gd name="connsiteX4-149" fmla="*/ 49105 w 563389"/>
              <a:gd name="connsiteY4-150" fmla="*/ 50547 h 491706"/>
              <a:gd name="connsiteX0-151" fmla="*/ 49105 w 574938"/>
              <a:gd name="connsiteY0-152" fmla="*/ 83367 h 524526"/>
              <a:gd name="connsiteX1-153" fmla="*/ 436001 w 574938"/>
              <a:gd name="connsiteY1-154" fmla="*/ 77679 h 524526"/>
              <a:gd name="connsiteX2-155" fmla="*/ 546945 w 574938"/>
              <a:gd name="connsiteY2-156" fmla="*/ 430712 h 524526"/>
              <a:gd name="connsiteX3-157" fmla="*/ 125305 w 574938"/>
              <a:gd name="connsiteY3-158" fmla="*/ 493577 h 524526"/>
              <a:gd name="connsiteX4-159" fmla="*/ 49105 w 574938"/>
              <a:gd name="connsiteY4-160" fmla="*/ 83367 h 524526"/>
              <a:gd name="connsiteX0-161" fmla="*/ 60685 w 586518"/>
              <a:gd name="connsiteY0-162" fmla="*/ 83367 h 569320"/>
              <a:gd name="connsiteX1-163" fmla="*/ 447581 w 586518"/>
              <a:gd name="connsiteY1-164" fmla="*/ 77679 h 569320"/>
              <a:gd name="connsiteX2-165" fmla="*/ 558525 w 586518"/>
              <a:gd name="connsiteY2-166" fmla="*/ 430712 h 569320"/>
              <a:gd name="connsiteX3-167" fmla="*/ 136885 w 586518"/>
              <a:gd name="connsiteY3-168" fmla="*/ 493577 h 569320"/>
              <a:gd name="connsiteX4-169" fmla="*/ 60685 w 586518"/>
              <a:gd name="connsiteY4-170" fmla="*/ 83367 h 569320"/>
              <a:gd name="connsiteX0-171" fmla="*/ 71761 w 597594"/>
              <a:gd name="connsiteY0-172" fmla="*/ 91921 h 577875"/>
              <a:gd name="connsiteX1-173" fmla="*/ 458657 w 597594"/>
              <a:gd name="connsiteY1-174" fmla="*/ 86233 h 577875"/>
              <a:gd name="connsiteX2-175" fmla="*/ 569601 w 597594"/>
              <a:gd name="connsiteY2-176" fmla="*/ 439266 h 577875"/>
              <a:gd name="connsiteX3-177" fmla="*/ 147961 w 597594"/>
              <a:gd name="connsiteY3-178" fmla="*/ 502131 h 577875"/>
              <a:gd name="connsiteX4-179" fmla="*/ 71761 w 597594"/>
              <a:gd name="connsiteY4-180" fmla="*/ 91921 h 5778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97594" h="577875">
                <a:moveTo>
                  <a:pt x="71761" y="91921"/>
                </a:moveTo>
                <a:cubicBezTo>
                  <a:pt x="152728" y="-4563"/>
                  <a:pt x="306878" y="-51890"/>
                  <a:pt x="458657" y="86233"/>
                </a:cubicBezTo>
                <a:cubicBezTo>
                  <a:pt x="610436" y="224356"/>
                  <a:pt x="621384" y="369950"/>
                  <a:pt x="569601" y="439266"/>
                </a:cubicBezTo>
                <a:cubicBezTo>
                  <a:pt x="517818" y="508582"/>
                  <a:pt x="359552" y="674367"/>
                  <a:pt x="147961" y="502131"/>
                </a:cubicBezTo>
                <a:cubicBezTo>
                  <a:pt x="-63630" y="329895"/>
                  <a:pt x="-9206" y="188405"/>
                  <a:pt x="71761" y="9192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任意多边形 503"/>
          <p:cNvSpPr/>
          <p:nvPr/>
        </p:nvSpPr>
        <p:spPr>
          <a:xfrm rot="14760694">
            <a:off x="4845215" y="5494354"/>
            <a:ext cx="186183" cy="180040"/>
          </a:xfrm>
          <a:custGeom>
            <a:avLst/>
            <a:gdLst>
              <a:gd name="connsiteX0" fmla="*/ 0 w 482600"/>
              <a:gd name="connsiteY0" fmla="*/ 20320 h 411480"/>
              <a:gd name="connsiteX1" fmla="*/ 350520 w 482600"/>
              <a:gd name="connsiteY1" fmla="*/ 0 h 411480"/>
              <a:gd name="connsiteX2" fmla="*/ 482600 w 482600"/>
              <a:gd name="connsiteY2" fmla="*/ 335280 h 411480"/>
              <a:gd name="connsiteX3" fmla="*/ 76200 w 482600"/>
              <a:gd name="connsiteY3" fmla="*/ 411480 h 411480"/>
              <a:gd name="connsiteX4" fmla="*/ 0 w 482600"/>
              <a:gd name="connsiteY4" fmla="*/ 20320 h 411480"/>
              <a:gd name="connsiteX0-1" fmla="*/ 0 w 494316"/>
              <a:gd name="connsiteY0-2" fmla="*/ 56030 h 447190"/>
              <a:gd name="connsiteX1-3" fmla="*/ 350520 w 494316"/>
              <a:gd name="connsiteY1-4" fmla="*/ 35710 h 447190"/>
              <a:gd name="connsiteX2-5" fmla="*/ 482600 w 494316"/>
              <a:gd name="connsiteY2-6" fmla="*/ 370990 h 447190"/>
              <a:gd name="connsiteX3-7" fmla="*/ 76200 w 494316"/>
              <a:gd name="connsiteY3-8" fmla="*/ 447190 h 447190"/>
              <a:gd name="connsiteX4-9" fmla="*/ 0 w 494316"/>
              <a:gd name="connsiteY4-10" fmla="*/ 56030 h 447190"/>
              <a:gd name="connsiteX0-11" fmla="*/ 0 w 509013"/>
              <a:gd name="connsiteY0-12" fmla="*/ 75347 h 466507"/>
              <a:gd name="connsiteX1-13" fmla="*/ 350520 w 509013"/>
              <a:gd name="connsiteY1-14" fmla="*/ 55027 h 466507"/>
              <a:gd name="connsiteX2-15" fmla="*/ 482600 w 509013"/>
              <a:gd name="connsiteY2-16" fmla="*/ 390307 h 466507"/>
              <a:gd name="connsiteX3-17" fmla="*/ 76200 w 509013"/>
              <a:gd name="connsiteY3-18" fmla="*/ 466507 h 466507"/>
              <a:gd name="connsiteX4-19" fmla="*/ 0 w 509013"/>
              <a:gd name="connsiteY4-20" fmla="*/ 75347 h 466507"/>
              <a:gd name="connsiteX0-21" fmla="*/ 18957 w 527970"/>
              <a:gd name="connsiteY0-22" fmla="*/ 75347 h 466507"/>
              <a:gd name="connsiteX1-23" fmla="*/ 369477 w 527970"/>
              <a:gd name="connsiteY1-24" fmla="*/ 55027 h 466507"/>
              <a:gd name="connsiteX2-25" fmla="*/ 501557 w 527970"/>
              <a:gd name="connsiteY2-26" fmla="*/ 390307 h 466507"/>
              <a:gd name="connsiteX3-27" fmla="*/ 95157 w 527970"/>
              <a:gd name="connsiteY3-28" fmla="*/ 466507 h 466507"/>
              <a:gd name="connsiteX4-29" fmla="*/ 18957 w 527970"/>
              <a:gd name="connsiteY4-30" fmla="*/ 75347 h 466507"/>
              <a:gd name="connsiteX0-31" fmla="*/ 56773 w 565786"/>
              <a:gd name="connsiteY0-32" fmla="*/ 81151 h 472311"/>
              <a:gd name="connsiteX1-33" fmla="*/ 407293 w 565786"/>
              <a:gd name="connsiteY1-34" fmla="*/ 60831 h 472311"/>
              <a:gd name="connsiteX2-35" fmla="*/ 539373 w 565786"/>
              <a:gd name="connsiteY2-36" fmla="*/ 396111 h 472311"/>
              <a:gd name="connsiteX3-37" fmla="*/ 132973 w 565786"/>
              <a:gd name="connsiteY3-38" fmla="*/ 472311 h 472311"/>
              <a:gd name="connsiteX4-39" fmla="*/ 56773 w 565786"/>
              <a:gd name="connsiteY4-40" fmla="*/ 81151 h 472311"/>
              <a:gd name="connsiteX0-41" fmla="*/ 56773 w 551089"/>
              <a:gd name="connsiteY0-42" fmla="*/ 54927 h 465137"/>
              <a:gd name="connsiteX1-43" fmla="*/ 407293 w 551089"/>
              <a:gd name="connsiteY1-44" fmla="*/ 53657 h 465137"/>
              <a:gd name="connsiteX2-45" fmla="*/ 539373 w 551089"/>
              <a:gd name="connsiteY2-46" fmla="*/ 388937 h 465137"/>
              <a:gd name="connsiteX3-47" fmla="*/ 132973 w 551089"/>
              <a:gd name="connsiteY3-48" fmla="*/ 465137 h 465137"/>
              <a:gd name="connsiteX4-49" fmla="*/ 56773 w 551089"/>
              <a:gd name="connsiteY4-50" fmla="*/ 54927 h 465137"/>
              <a:gd name="connsiteX0-51" fmla="*/ 56773 w 587200"/>
              <a:gd name="connsiteY0-52" fmla="*/ 54927 h 465137"/>
              <a:gd name="connsiteX1-53" fmla="*/ 407293 w 587200"/>
              <a:gd name="connsiteY1-54" fmla="*/ 53657 h 465137"/>
              <a:gd name="connsiteX2-55" fmla="*/ 539373 w 587200"/>
              <a:gd name="connsiteY2-56" fmla="*/ 388937 h 465137"/>
              <a:gd name="connsiteX3-57" fmla="*/ 132973 w 587200"/>
              <a:gd name="connsiteY3-58" fmla="*/ 465137 h 465137"/>
              <a:gd name="connsiteX4-59" fmla="*/ 56773 w 587200"/>
              <a:gd name="connsiteY4-60" fmla="*/ 54927 h 465137"/>
              <a:gd name="connsiteX0-61" fmla="*/ 56773 w 581579"/>
              <a:gd name="connsiteY0-62" fmla="*/ 54927 h 479248"/>
              <a:gd name="connsiteX1-63" fmla="*/ 407293 w 581579"/>
              <a:gd name="connsiteY1-64" fmla="*/ 53657 h 479248"/>
              <a:gd name="connsiteX2-65" fmla="*/ 539373 w 581579"/>
              <a:gd name="connsiteY2-66" fmla="*/ 388937 h 479248"/>
              <a:gd name="connsiteX3-67" fmla="*/ 132973 w 581579"/>
              <a:gd name="connsiteY3-68" fmla="*/ 465137 h 479248"/>
              <a:gd name="connsiteX4-69" fmla="*/ 56773 w 581579"/>
              <a:gd name="connsiteY4-70" fmla="*/ 54927 h 479248"/>
              <a:gd name="connsiteX0-71" fmla="*/ 56773 w 581579"/>
              <a:gd name="connsiteY0-72" fmla="*/ 54927 h 508485"/>
              <a:gd name="connsiteX1-73" fmla="*/ 407293 w 581579"/>
              <a:gd name="connsiteY1-74" fmla="*/ 53657 h 508485"/>
              <a:gd name="connsiteX2-75" fmla="*/ 539373 w 581579"/>
              <a:gd name="connsiteY2-76" fmla="*/ 388937 h 508485"/>
              <a:gd name="connsiteX3-77" fmla="*/ 132973 w 581579"/>
              <a:gd name="connsiteY3-78" fmla="*/ 465137 h 508485"/>
              <a:gd name="connsiteX4-79" fmla="*/ 56773 w 581579"/>
              <a:gd name="connsiteY4-80" fmla="*/ 54927 h 508485"/>
              <a:gd name="connsiteX0-81" fmla="*/ 84119 w 608925"/>
              <a:gd name="connsiteY0-82" fmla="*/ 54927 h 516370"/>
              <a:gd name="connsiteX1-83" fmla="*/ 434639 w 608925"/>
              <a:gd name="connsiteY1-84" fmla="*/ 53657 h 516370"/>
              <a:gd name="connsiteX2-85" fmla="*/ 566719 w 608925"/>
              <a:gd name="connsiteY2-86" fmla="*/ 388937 h 516370"/>
              <a:gd name="connsiteX3-87" fmla="*/ 160319 w 608925"/>
              <a:gd name="connsiteY3-88" fmla="*/ 465137 h 516370"/>
              <a:gd name="connsiteX4-89" fmla="*/ 84119 w 608925"/>
              <a:gd name="connsiteY4-90" fmla="*/ 54927 h 516370"/>
              <a:gd name="connsiteX0-91" fmla="*/ 73508 w 598314"/>
              <a:gd name="connsiteY0-92" fmla="*/ 54927 h 513987"/>
              <a:gd name="connsiteX1-93" fmla="*/ 424028 w 598314"/>
              <a:gd name="connsiteY1-94" fmla="*/ 53657 h 513987"/>
              <a:gd name="connsiteX2-95" fmla="*/ 556108 w 598314"/>
              <a:gd name="connsiteY2-96" fmla="*/ 388937 h 513987"/>
              <a:gd name="connsiteX3-97" fmla="*/ 149708 w 598314"/>
              <a:gd name="connsiteY3-98" fmla="*/ 465137 h 513987"/>
              <a:gd name="connsiteX4-99" fmla="*/ 73508 w 598314"/>
              <a:gd name="connsiteY4-100" fmla="*/ 54927 h 513987"/>
              <a:gd name="connsiteX0-101" fmla="*/ 73508 w 580303"/>
              <a:gd name="connsiteY0-102" fmla="*/ 54927 h 502771"/>
              <a:gd name="connsiteX1-103" fmla="*/ 424028 w 580303"/>
              <a:gd name="connsiteY1-104" fmla="*/ 53657 h 502771"/>
              <a:gd name="connsiteX2-105" fmla="*/ 556108 w 580303"/>
              <a:gd name="connsiteY2-106" fmla="*/ 388937 h 502771"/>
              <a:gd name="connsiteX3-107" fmla="*/ 149708 w 580303"/>
              <a:gd name="connsiteY3-108" fmla="*/ 465137 h 502771"/>
              <a:gd name="connsiteX4-109" fmla="*/ 73508 w 580303"/>
              <a:gd name="connsiteY4-110" fmla="*/ 54927 h 502771"/>
              <a:gd name="connsiteX0-111" fmla="*/ 57285 w 577848"/>
              <a:gd name="connsiteY0-112" fmla="*/ 55673 h 504673"/>
              <a:gd name="connsiteX1-113" fmla="*/ 407805 w 577848"/>
              <a:gd name="connsiteY1-114" fmla="*/ 54403 h 504673"/>
              <a:gd name="connsiteX2-115" fmla="*/ 555125 w 577848"/>
              <a:gd name="connsiteY2-116" fmla="*/ 403018 h 504673"/>
              <a:gd name="connsiteX3-117" fmla="*/ 133485 w 577848"/>
              <a:gd name="connsiteY3-118" fmla="*/ 465883 h 504673"/>
              <a:gd name="connsiteX4-119" fmla="*/ 57285 w 577848"/>
              <a:gd name="connsiteY4-120" fmla="*/ 55673 h 504673"/>
              <a:gd name="connsiteX0-121" fmla="*/ 65732 w 586295"/>
              <a:gd name="connsiteY0-122" fmla="*/ 65115 h 514115"/>
              <a:gd name="connsiteX1-123" fmla="*/ 416252 w 586295"/>
              <a:gd name="connsiteY1-124" fmla="*/ 63845 h 514115"/>
              <a:gd name="connsiteX2-125" fmla="*/ 563572 w 586295"/>
              <a:gd name="connsiteY2-126" fmla="*/ 412460 h 514115"/>
              <a:gd name="connsiteX3-127" fmla="*/ 141932 w 586295"/>
              <a:gd name="connsiteY3-128" fmla="*/ 475325 h 514115"/>
              <a:gd name="connsiteX4-129" fmla="*/ 65732 w 586295"/>
              <a:gd name="connsiteY4-130" fmla="*/ 65115 h 514115"/>
              <a:gd name="connsiteX0-131" fmla="*/ 90107 w 610670"/>
              <a:gd name="connsiteY0-132" fmla="*/ 65115 h 519820"/>
              <a:gd name="connsiteX1-133" fmla="*/ 440627 w 610670"/>
              <a:gd name="connsiteY1-134" fmla="*/ 63845 h 519820"/>
              <a:gd name="connsiteX2-135" fmla="*/ 587947 w 610670"/>
              <a:gd name="connsiteY2-136" fmla="*/ 412460 h 519820"/>
              <a:gd name="connsiteX3-137" fmla="*/ 166307 w 610670"/>
              <a:gd name="connsiteY3-138" fmla="*/ 475325 h 519820"/>
              <a:gd name="connsiteX4-139" fmla="*/ 90107 w 610670"/>
              <a:gd name="connsiteY4-140" fmla="*/ 65115 h 519820"/>
              <a:gd name="connsiteX0-141" fmla="*/ 49105 w 563389"/>
              <a:gd name="connsiteY0-142" fmla="*/ 50547 h 491706"/>
              <a:gd name="connsiteX1-143" fmla="*/ 436001 w 563389"/>
              <a:gd name="connsiteY1-144" fmla="*/ 44859 h 491706"/>
              <a:gd name="connsiteX2-145" fmla="*/ 546945 w 563389"/>
              <a:gd name="connsiteY2-146" fmla="*/ 397892 h 491706"/>
              <a:gd name="connsiteX3-147" fmla="*/ 125305 w 563389"/>
              <a:gd name="connsiteY3-148" fmla="*/ 460757 h 491706"/>
              <a:gd name="connsiteX4-149" fmla="*/ 49105 w 563389"/>
              <a:gd name="connsiteY4-150" fmla="*/ 50547 h 491706"/>
              <a:gd name="connsiteX0-151" fmla="*/ 49105 w 574938"/>
              <a:gd name="connsiteY0-152" fmla="*/ 83367 h 524526"/>
              <a:gd name="connsiteX1-153" fmla="*/ 436001 w 574938"/>
              <a:gd name="connsiteY1-154" fmla="*/ 77679 h 524526"/>
              <a:gd name="connsiteX2-155" fmla="*/ 546945 w 574938"/>
              <a:gd name="connsiteY2-156" fmla="*/ 430712 h 524526"/>
              <a:gd name="connsiteX3-157" fmla="*/ 125305 w 574938"/>
              <a:gd name="connsiteY3-158" fmla="*/ 493577 h 524526"/>
              <a:gd name="connsiteX4-159" fmla="*/ 49105 w 574938"/>
              <a:gd name="connsiteY4-160" fmla="*/ 83367 h 524526"/>
              <a:gd name="connsiteX0-161" fmla="*/ 60685 w 586518"/>
              <a:gd name="connsiteY0-162" fmla="*/ 83367 h 569320"/>
              <a:gd name="connsiteX1-163" fmla="*/ 447581 w 586518"/>
              <a:gd name="connsiteY1-164" fmla="*/ 77679 h 569320"/>
              <a:gd name="connsiteX2-165" fmla="*/ 558525 w 586518"/>
              <a:gd name="connsiteY2-166" fmla="*/ 430712 h 569320"/>
              <a:gd name="connsiteX3-167" fmla="*/ 136885 w 586518"/>
              <a:gd name="connsiteY3-168" fmla="*/ 493577 h 569320"/>
              <a:gd name="connsiteX4-169" fmla="*/ 60685 w 586518"/>
              <a:gd name="connsiteY4-170" fmla="*/ 83367 h 569320"/>
              <a:gd name="connsiteX0-171" fmla="*/ 71761 w 597594"/>
              <a:gd name="connsiteY0-172" fmla="*/ 91921 h 577875"/>
              <a:gd name="connsiteX1-173" fmla="*/ 458657 w 597594"/>
              <a:gd name="connsiteY1-174" fmla="*/ 86233 h 577875"/>
              <a:gd name="connsiteX2-175" fmla="*/ 569601 w 597594"/>
              <a:gd name="connsiteY2-176" fmla="*/ 439266 h 577875"/>
              <a:gd name="connsiteX3-177" fmla="*/ 147961 w 597594"/>
              <a:gd name="connsiteY3-178" fmla="*/ 502131 h 577875"/>
              <a:gd name="connsiteX4-179" fmla="*/ 71761 w 597594"/>
              <a:gd name="connsiteY4-180" fmla="*/ 91921 h 5778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97594" h="577875">
                <a:moveTo>
                  <a:pt x="71761" y="91921"/>
                </a:moveTo>
                <a:cubicBezTo>
                  <a:pt x="152728" y="-4563"/>
                  <a:pt x="306878" y="-51890"/>
                  <a:pt x="458657" y="86233"/>
                </a:cubicBezTo>
                <a:cubicBezTo>
                  <a:pt x="610436" y="224356"/>
                  <a:pt x="621384" y="369950"/>
                  <a:pt x="569601" y="439266"/>
                </a:cubicBezTo>
                <a:cubicBezTo>
                  <a:pt x="517818" y="508582"/>
                  <a:pt x="359552" y="674367"/>
                  <a:pt x="147961" y="502131"/>
                </a:cubicBezTo>
                <a:cubicBezTo>
                  <a:pt x="-63630" y="329895"/>
                  <a:pt x="-9206" y="188405"/>
                  <a:pt x="71761" y="91921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48180" y="3774177"/>
            <a:ext cx="2962815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Lorem ipsum dolor sit amet, Maecenas porttitor congue massa. Fusce posuere, magna sed pulvinar </a:t>
            </a:r>
            <a:r>
              <a:rPr lang="en-US" altLang="zh-CN" sz="1000" dirty="0" err="1">
                <a:latin typeface="Muyao-Softbrush" panose="02010600010101010101" pitchFamily="2" charset="-122"/>
                <a:ea typeface="Muyao-Softbrush" panose="02010600010101010101" pitchFamily="2" charset="-122"/>
              </a:rPr>
              <a:t>ultricies</a:t>
            </a:r>
            <a:r>
              <a: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, </a:t>
            </a:r>
            <a:endParaRPr lang="en-US" altLang="zh-CN" sz="10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43864" y="3204009"/>
            <a:ext cx="1571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400" dirty="0">
                <a:latin typeface="Muyao-Softbrush" panose="02010600010101010101" pitchFamily="2" charset="-122"/>
                <a:ea typeface="Muyao-Softbrush" panose="02010600010101010101" pitchFamily="2" charset="-122"/>
              </a:rPr>
              <a:t>输入标题</a:t>
            </a:r>
            <a:endParaRPr lang="zh-CN" altLang="en-US" sz="2400" dirty="0">
              <a:latin typeface="Muyao-Softbrush" panose="02010600010101010101" pitchFamily="2" charset="-122"/>
              <a:ea typeface="Muyao-Softbrush" panose="0201060001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035" y="5850707"/>
            <a:ext cx="1025494" cy="62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59" y="2349160"/>
            <a:ext cx="2464361" cy="186732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949351" y="3606380"/>
            <a:ext cx="2882775" cy="393056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01 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请输入相关的标题内容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133" y="2349160"/>
            <a:ext cx="2464361" cy="186732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653925" y="3606380"/>
            <a:ext cx="2882775" cy="393056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02 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请输入相关的标题内容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707" y="2349160"/>
            <a:ext cx="2464361" cy="186732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8358499" y="3606380"/>
            <a:ext cx="2882775" cy="393056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5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03 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请输入相关的标题内容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993254" y="4483256"/>
            <a:ext cx="2205493" cy="1375558"/>
            <a:chOff x="7099540" y="1725280"/>
            <a:chExt cx="2205493" cy="1375558"/>
          </a:xfrm>
        </p:grpSpPr>
        <p:sp>
          <p:nvSpPr>
            <p:cNvPr id="25" name="文本框 24"/>
            <p:cNvSpPr txBox="1"/>
            <p:nvPr/>
          </p:nvSpPr>
          <p:spPr>
            <a:xfrm>
              <a:off x="7469040" y="1725280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09873" y="4483013"/>
            <a:ext cx="2205493" cy="1375558"/>
            <a:chOff x="7099540" y="1725280"/>
            <a:chExt cx="2205493" cy="1375558"/>
          </a:xfrm>
        </p:grpSpPr>
        <p:sp>
          <p:nvSpPr>
            <p:cNvPr id="28" name="文本框 27"/>
            <p:cNvSpPr txBox="1"/>
            <p:nvPr/>
          </p:nvSpPr>
          <p:spPr>
            <a:xfrm>
              <a:off x="7469040" y="1725280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697614" y="4483013"/>
            <a:ext cx="2205493" cy="1375558"/>
            <a:chOff x="7099540" y="1725280"/>
            <a:chExt cx="2205493" cy="1375558"/>
          </a:xfrm>
        </p:grpSpPr>
        <p:sp>
          <p:nvSpPr>
            <p:cNvPr id="31" name="文本框 30"/>
            <p:cNvSpPr txBox="1"/>
            <p:nvPr/>
          </p:nvSpPr>
          <p:spPr>
            <a:xfrm>
              <a:off x="7469040" y="1725280"/>
              <a:ext cx="146649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altLang="en-US" sz="22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输入标题</a:t>
              </a:r>
              <a:endParaRPr lang="zh-CN" altLang="en-US" sz="22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099540" y="2104411"/>
              <a:ext cx="2205493" cy="996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Lorem ipsum dolor sit amet, Maecenas porttitor congue massa. Fusce posuere, magna sed pulvinar </a:t>
              </a:r>
              <a:r>
                <a:rPr lang="en-US" altLang="zh-CN" sz="1000" dirty="0" err="1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ultricies</a:t>
              </a:r>
              <a:r>
                <a:rPr lang="en-US" altLang="zh-CN" sz="1000" dirty="0">
                  <a:latin typeface="Muyao-Softbrush" panose="02010600010101010101" pitchFamily="2" charset="-122"/>
                  <a:ea typeface="Muyao-Softbrush" panose="02010600010101010101" pitchFamily="2" charset="-122"/>
                </a:rPr>
                <a:t>,</a:t>
              </a:r>
              <a:endParaRPr lang="en-US" altLang="zh-CN" sz="1000" dirty="0">
                <a:latin typeface="Muyao-Softbrush" panose="02010600010101010101" pitchFamily="2" charset="-122"/>
                <a:ea typeface="Muyao-Softbrush" panose="0201060001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Joy Gruttmann-Schnapp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484313" y="-1390650"/>
            <a:ext cx="609600" cy="609600"/>
          </a:xfrm>
          <a:prstGeom prst="rect">
            <a:avLst/>
          </a:prstGeom>
        </p:spPr>
      </p:pic>
      <p:pic>
        <p:nvPicPr>
          <p:cNvPr id="4" name="图片 3" descr="预览图_千图网_编号33593033"/>
          <p:cNvPicPr>
            <a:picLocks noChangeAspect="1"/>
          </p:cNvPicPr>
          <p:nvPr/>
        </p:nvPicPr>
        <p:blipFill>
          <a:blip r:embed="rId4"/>
          <a:srcRect b="42861"/>
          <a:stretch>
            <a:fillRect/>
          </a:stretch>
        </p:blipFill>
        <p:spPr>
          <a:xfrm>
            <a:off x="0" y="-52705"/>
            <a:ext cx="12190095" cy="6965315"/>
          </a:xfrm>
          <a:prstGeom prst="rect">
            <a:avLst/>
          </a:prstGeom>
        </p:spPr>
      </p:pic>
      <p:pic>
        <p:nvPicPr>
          <p:cNvPr id="11" name="图片 10" descr="预览图_千图网_编号3563107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775" y="-1986915"/>
            <a:ext cx="9481185" cy="9481185"/>
          </a:xfrm>
          <a:prstGeom prst="rect">
            <a:avLst/>
          </a:prstGeom>
        </p:spPr>
      </p:pic>
      <p:sp>
        <p:nvSpPr>
          <p:cNvPr id="22" name="矩形 21"/>
          <p:cNvSpPr/>
          <p:nvPr userDrawn="1"/>
        </p:nvSpPr>
        <p:spPr>
          <a:xfrm>
            <a:off x="3299460" y="5274945"/>
            <a:ext cx="5365115" cy="783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Lorem ipsum dolor sit </a:t>
            </a:r>
            <a:r>
              <a:rPr lang="en-US" altLang="zh-CN" sz="1000" dirty="0" err="1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amet</a:t>
            </a: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please add your text here, lorem ipsum dolor sit </a:t>
            </a:r>
            <a:r>
              <a:rPr lang="en-US" altLang="zh-CN" sz="1000" dirty="0" err="1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amet</a:t>
            </a: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please add your text here , lorem ipsum dolor sit </a:t>
            </a:r>
            <a:r>
              <a:rPr lang="en-US" altLang="zh-CN" sz="1000" dirty="0" err="1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amet</a:t>
            </a: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please add your text here , lorem ipsum dolor sit </a:t>
            </a:r>
            <a:r>
              <a:rPr lang="en-US" altLang="zh-CN" sz="1000" dirty="0" err="1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amet</a:t>
            </a:r>
            <a:r>
              <a:rPr lang="en-US" altLang="zh-CN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 please add your text here</a:t>
            </a:r>
            <a:r>
              <a:rPr lang="zh-CN" altLang="en-US" sz="1000" dirty="0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1000" dirty="0">
              <a:solidFill>
                <a:srgbClr val="6A380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444875" y="4747895"/>
            <a:ext cx="2124075" cy="3714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授课教师：</a:t>
            </a:r>
            <a:r>
              <a:rPr lang="en-US" altLang="zh-CN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XXX</a:t>
            </a:r>
            <a:endParaRPr lang="en-US" altLang="zh-CN">
              <a:solidFill>
                <a:srgbClr val="6A380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018530" y="4747895"/>
            <a:ext cx="2124075" cy="3714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授课时间：</a:t>
            </a:r>
            <a:r>
              <a:rPr lang="en-US" altLang="zh-CN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XX</a:t>
            </a:r>
            <a:r>
              <a:rPr lang="zh-CN" altLang="en-US">
                <a:solidFill>
                  <a:srgbClr val="6A380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lang="zh-CN" altLang="en-US">
              <a:solidFill>
                <a:srgbClr val="6A380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6" name="图片 25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8420" y="-52705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REFSHAPE" val="1041053180"/>
  <p:tag name="KSO_WM_UNIT_PLACING_PICTURE_USER_VIEWPORT" val="{&quot;height&quot;:2805,&quot;width&quot;:3750}"/>
</p:tagLst>
</file>

<file path=ppt/tags/tag2.xml><?xml version="1.0" encoding="utf-8"?>
<p:tagLst xmlns:p="http://schemas.openxmlformats.org/presentationml/2006/main">
  <p:tag name="REFSHAPE" val="1041053180"/>
  <p:tag name="KSO_WM_UNIT_PLACING_PICTURE_USER_VIEWPORT" val="{&quot;height&quot;:2805,&quot;width&quot;:3750}"/>
</p:tagLst>
</file>

<file path=ppt/tags/tag3.xml><?xml version="1.0" encoding="utf-8"?>
<p:tagLst xmlns:p="http://schemas.openxmlformats.org/presentationml/2006/main">
  <p:tag name="REFSHAPE" val="1041053180"/>
  <p:tag name="KSO_WM_UNIT_PLACING_PICTURE_USER_VIEWPORT" val="{&quot;height&quot;:2805,&quot;width&quot;:3750}"/>
</p:tagLst>
</file>

<file path=ppt/tags/tag4.xml><?xml version="1.0" encoding="utf-8"?>
<p:tagLst xmlns:p="http://schemas.openxmlformats.org/presentationml/2006/main">
  <p:tag name="REFSHAPE" val="1041053180"/>
  <p:tag name="KSO_WM_UNIT_PLACING_PICTURE_USER_VIEWPORT" val="{&quot;height&quot;:2805,&quot;width&quot;:3750}"/>
</p:tagLst>
</file>

<file path=ppt/tags/tag5.xml><?xml version="1.0" encoding="utf-8"?>
<p:tagLst xmlns:p="http://schemas.openxmlformats.org/presentationml/2006/main">
  <p:tag name="ISPRING_ULTRA_SCORM_TRACKING_SLIDES" val="1"/>
  <p:tag name="GENSWF_OUTPUT_FILE_NAME" val="3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4416</Words>
  <Application>WPS 演示</Application>
  <PresentationFormat>自定义</PresentationFormat>
  <Paragraphs>176</Paragraphs>
  <Slides>17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48" baseType="lpstr">
      <vt:lpstr>Arial</vt:lpstr>
      <vt:lpstr>宋体</vt:lpstr>
      <vt:lpstr>Wingdings</vt:lpstr>
      <vt:lpstr>Calibri</vt:lpstr>
      <vt:lpstr>Impact</vt:lpstr>
      <vt:lpstr>Signika</vt:lpstr>
      <vt:lpstr>Open Sans Extrabold</vt:lpstr>
      <vt:lpstr>LiHei Pro</vt:lpstr>
      <vt:lpstr>迷你简汉真广标</vt:lpstr>
      <vt:lpstr>ITC Avant Garde Std Bk</vt:lpstr>
      <vt:lpstr>微软雅黑</vt:lpstr>
      <vt:lpstr>华康少女文字W5(P)</vt:lpstr>
      <vt:lpstr>方正兰亭细黑_GBK</vt:lpstr>
      <vt:lpstr>Open Sans</vt:lpstr>
      <vt:lpstr>华文隶书</vt:lpstr>
      <vt:lpstr>Arial Unicode MS</vt:lpstr>
      <vt:lpstr>等线 Light</vt:lpstr>
      <vt:lpstr>等线</vt:lpstr>
      <vt:lpstr>Segoe Print</vt:lpstr>
      <vt:lpstr>黑体</vt:lpstr>
      <vt:lpstr>站酷快乐体2016修订版</vt:lpstr>
      <vt:lpstr>思源黑体旧字形 Regular</vt:lpstr>
      <vt:lpstr>方正刻本仿宋简体</vt:lpstr>
      <vt:lpstr>仿宋</vt:lpstr>
      <vt:lpstr>Muyao-Softbrush</vt:lpstr>
      <vt:lpstr>新蒂下午茶体</vt:lpstr>
      <vt:lpstr>MS Mincho</vt:lpstr>
      <vt:lpstr>等线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商务ppt</dc:title>
  <dc:creator>lzj</dc:creator>
  <cp:lastModifiedBy>罗祉璇</cp:lastModifiedBy>
  <cp:revision>3612</cp:revision>
  <dcterms:created xsi:type="dcterms:W3CDTF">2015-12-01T09:06:00Z</dcterms:created>
  <dcterms:modified xsi:type="dcterms:W3CDTF">2020-03-25T07:17:51Z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