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Override1.xml" ContentType="application/vnd.openxmlformats-officedocument.themeOverrid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ppt/tags/tag26.xml" ContentType="application/vnd.openxmlformats-officedocument.presentationml.tags+xml"/>
  <Override PartName="/ppt/notesSlides/notesSlide21.xml" ContentType="application/vnd.openxmlformats-officedocument.presentationml.notesSlide+xml"/>
  <Override PartName="/ppt/tags/tag27.xml" ContentType="application/vnd.openxmlformats-officedocument.presentationml.tags+xml"/>
  <Override PartName="/ppt/notesSlides/notesSlide22.xml" ContentType="application/vnd.openxmlformats-officedocument.presentationml.notesSlide+xml"/>
  <Override PartName="/ppt/tags/tag28.xml" ContentType="application/vnd.openxmlformats-officedocument.presentationml.tags+xml"/>
  <Override PartName="/ppt/notesSlides/notesSlide23.xml" ContentType="application/vnd.openxmlformats-officedocument.presentationml.notesSlide+xml"/>
  <Override PartName="/ppt/tags/tag29.xml" ContentType="application/vnd.openxmlformats-officedocument.presentationml.tags+xml"/>
  <Override PartName="/ppt/notesSlides/notesSlide24.xml" ContentType="application/vnd.openxmlformats-officedocument.presentationml.notesSlide+xml"/>
  <Override PartName="/ppt/tags/tag30.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sldIdLst>
    <p:sldId id="256" r:id="rId2"/>
    <p:sldId id="258" r:id="rId3"/>
    <p:sldId id="282" r:id="rId4"/>
    <p:sldId id="270" r:id="rId5"/>
    <p:sldId id="257" r:id="rId6"/>
    <p:sldId id="260" r:id="rId7"/>
    <p:sldId id="261" r:id="rId8"/>
    <p:sldId id="262" r:id="rId9"/>
    <p:sldId id="263" r:id="rId10"/>
    <p:sldId id="264" r:id="rId11"/>
    <p:sldId id="269" r:id="rId12"/>
    <p:sldId id="265" r:id="rId13"/>
    <p:sldId id="266" r:id="rId14"/>
    <p:sldId id="267" r:id="rId15"/>
    <p:sldId id="268" r:id="rId16"/>
    <p:sldId id="271" r:id="rId17"/>
    <p:sldId id="272" r:id="rId18"/>
    <p:sldId id="273" r:id="rId19"/>
    <p:sldId id="274" r:id="rId20"/>
    <p:sldId id="276" r:id="rId21"/>
    <p:sldId id="277" r:id="rId22"/>
    <p:sldId id="278" r:id="rId23"/>
    <p:sldId id="279" r:id="rId24"/>
    <p:sldId id="280"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5BC1"/>
    <a:srgbClr val="C33C63"/>
    <a:srgbClr val="F7A2BD"/>
    <a:srgbClr val="FA8FA1"/>
    <a:srgbClr val="D24AC8"/>
    <a:srgbClr val="F98D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90" d="100"/>
          <a:sy n="90" d="100"/>
        </p:scale>
        <p:origin x="6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t>2018/9/17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t>‹#›</a:t>
            </a:fld>
            <a:endParaRPr lang="zh-CN" altLang="en-US"/>
          </a:p>
        </p:txBody>
      </p:sp>
    </p:spTree>
    <p:extLst>
      <p:ext uri="{BB962C8B-B14F-4D97-AF65-F5344CB8AC3E}">
        <p14:creationId xmlns:p14="http://schemas.microsoft.com/office/powerpoint/2010/main" val="77657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935735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a:t>
            </a:fld>
            <a:endParaRPr lang="zh-CN" altLang="en-US"/>
          </a:p>
        </p:txBody>
      </p:sp>
    </p:spTree>
    <p:extLst>
      <p:ext uri="{BB962C8B-B14F-4D97-AF65-F5344CB8AC3E}">
        <p14:creationId xmlns:p14="http://schemas.microsoft.com/office/powerpoint/2010/main" val="967000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3</a:t>
            </a:fld>
            <a:endParaRPr lang="zh-CN" altLang="en-US"/>
          </a:p>
        </p:txBody>
      </p:sp>
    </p:spTree>
    <p:extLst>
      <p:ext uri="{BB962C8B-B14F-4D97-AF65-F5344CB8AC3E}">
        <p14:creationId xmlns:p14="http://schemas.microsoft.com/office/powerpoint/2010/main" val="1518713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4</a:t>
            </a:fld>
            <a:endParaRPr lang="zh-CN" altLang="en-US"/>
          </a:p>
        </p:txBody>
      </p:sp>
    </p:spTree>
    <p:extLst>
      <p:ext uri="{BB962C8B-B14F-4D97-AF65-F5344CB8AC3E}">
        <p14:creationId xmlns:p14="http://schemas.microsoft.com/office/powerpoint/2010/main" val="1824168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5</a:t>
            </a:fld>
            <a:endParaRPr lang="zh-CN" altLang="en-US"/>
          </a:p>
        </p:txBody>
      </p:sp>
    </p:spTree>
    <p:extLst>
      <p:ext uri="{BB962C8B-B14F-4D97-AF65-F5344CB8AC3E}">
        <p14:creationId xmlns:p14="http://schemas.microsoft.com/office/powerpoint/2010/main" val="3148464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6</a:t>
            </a:fld>
            <a:endParaRPr lang="zh-CN" altLang="en-US"/>
          </a:p>
        </p:txBody>
      </p:sp>
    </p:spTree>
    <p:extLst>
      <p:ext uri="{BB962C8B-B14F-4D97-AF65-F5344CB8AC3E}">
        <p14:creationId xmlns:p14="http://schemas.microsoft.com/office/powerpoint/2010/main" val="2241474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7</a:t>
            </a:fld>
            <a:endParaRPr lang="zh-CN" altLang="en-US"/>
          </a:p>
        </p:txBody>
      </p:sp>
    </p:spTree>
    <p:extLst>
      <p:ext uri="{BB962C8B-B14F-4D97-AF65-F5344CB8AC3E}">
        <p14:creationId xmlns:p14="http://schemas.microsoft.com/office/powerpoint/2010/main" val="1924424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8</a:t>
            </a:fld>
            <a:endParaRPr lang="zh-CN" altLang="en-US"/>
          </a:p>
        </p:txBody>
      </p:sp>
    </p:spTree>
    <p:extLst>
      <p:ext uri="{BB962C8B-B14F-4D97-AF65-F5344CB8AC3E}">
        <p14:creationId xmlns:p14="http://schemas.microsoft.com/office/powerpoint/2010/main" val="3272774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9</a:t>
            </a:fld>
            <a:endParaRPr lang="zh-CN" altLang="en-US"/>
          </a:p>
        </p:txBody>
      </p:sp>
    </p:spTree>
    <p:extLst>
      <p:ext uri="{BB962C8B-B14F-4D97-AF65-F5344CB8AC3E}">
        <p14:creationId xmlns:p14="http://schemas.microsoft.com/office/powerpoint/2010/main" val="301369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10</a:t>
            </a:fld>
            <a:endParaRPr lang="zh-CN" altLang="en-US"/>
          </a:p>
        </p:txBody>
      </p:sp>
    </p:spTree>
    <p:extLst>
      <p:ext uri="{BB962C8B-B14F-4D97-AF65-F5344CB8AC3E}">
        <p14:creationId xmlns:p14="http://schemas.microsoft.com/office/powerpoint/2010/main" val="1644281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11</a:t>
            </a:fld>
            <a:endParaRPr lang="zh-CN" altLang="en-US"/>
          </a:p>
        </p:txBody>
      </p:sp>
    </p:spTree>
    <p:extLst>
      <p:ext uri="{BB962C8B-B14F-4D97-AF65-F5344CB8AC3E}">
        <p14:creationId xmlns:p14="http://schemas.microsoft.com/office/powerpoint/2010/main" val="769923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12</a:t>
            </a:fld>
            <a:endParaRPr lang="zh-CN" altLang="en-US"/>
          </a:p>
        </p:txBody>
      </p:sp>
    </p:spTree>
    <p:extLst>
      <p:ext uri="{BB962C8B-B14F-4D97-AF65-F5344CB8AC3E}">
        <p14:creationId xmlns:p14="http://schemas.microsoft.com/office/powerpoint/2010/main" val="3173569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13</a:t>
            </a:fld>
            <a:endParaRPr lang="zh-CN" altLang="en-US"/>
          </a:p>
        </p:txBody>
      </p:sp>
    </p:spTree>
    <p:extLst>
      <p:ext uri="{BB962C8B-B14F-4D97-AF65-F5344CB8AC3E}">
        <p14:creationId xmlns:p14="http://schemas.microsoft.com/office/powerpoint/2010/main" val="2834872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14</a:t>
            </a:fld>
            <a:endParaRPr lang="zh-CN" altLang="en-US"/>
          </a:p>
        </p:txBody>
      </p:sp>
    </p:spTree>
    <p:extLst>
      <p:ext uri="{BB962C8B-B14F-4D97-AF65-F5344CB8AC3E}">
        <p14:creationId xmlns:p14="http://schemas.microsoft.com/office/powerpoint/2010/main" val="2714381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15</a:t>
            </a:fld>
            <a:endParaRPr lang="zh-CN" altLang="en-US"/>
          </a:p>
        </p:txBody>
      </p:sp>
    </p:spTree>
    <p:extLst>
      <p:ext uri="{BB962C8B-B14F-4D97-AF65-F5344CB8AC3E}">
        <p14:creationId xmlns:p14="http://schemas.microsoft.com/office/powerpoint/2010/main" val="1069711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16</a:t>
            </a:fld>
            <a:endParaRPr lang="zh-CN" altLang="en-US"/>
          </a:p>
        </p:txBody>
      </p:sp>
    </p:spTree>
    <p:extLst>
      <p:ext uri="{BB962C8B-B14F-4D97-AF65-F5344CB8AC3E}">
        <p14:creationId xmlns:p14="http://schemas.microsoft.com/office/powerpoint/2010/main" val="2207645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17</a:t>
            </a:fld>
            <a:endParaRPr lang="zh-CN" altLang="en-US"/>
          </a:p>
        </p:txBody>
      </p:sp>
    </p:spTree>
    <p:extLst>
      <p:ext uri="{BB962C8B-B14F-4D97-AF65-F5344CB8AC3E}">
        <p14:creationId xmlns:p14="http://schemas.microsoft.com/office/powerpoint/2010/main" val="1018971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18</a:t>
            </a:fld>
            <a:endParaRPr lang="zh-CN" altLang="en-US"/>
          </a:p>
        </p:txBody>
      </p:sp>
    </p:spTree>
    <p:extLst>
      <p:ext uri="{BB962C8B-B14F-4D97-AF65-F5344CB8AC3E}">
        <p14:creationId xmlns:p14="http://schemas.microsoft.com/office/powerpoint/2010/main" val="2769910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19</a:t>
            </a:fld>
            <a:endParaRPr lang="zh-CN" altLang="en-US"/>
          </a:p>
        </p:txBody>
      </p:sp>
    </p:spTree>
    <p:extLst>
      <p:ext uri="{BB962C8B-B14F-4D97-AF65-F5344CB8AC3E}">
        <p14:creationId xmlns:p14="http://schemas.microsoft.com/office/powerpoint/2010/main" val="402764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20</a:t>
            </a:fld>
            <a:endParaRPr lang="zh-CN" altLang="en-US"/>
          </a:p>
        </p:txBody>
      </p:sp>
    </p:spTree>
    <p:extLst>
      <p:ext uri="{BB962C8B-B14F-4D97-AF65-F5344CB8AC3E}">
        <p14:creationId xmlns:p14="http://schemas.microsoft.com/office/powerpoint/2010/main" val="1683759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21</a:t>
            </a:fld>
            <a:endParaRPr lang="zh-CN" altLang="en-US"/>
          </a:p>
        </p:txBody>
      </p:sp>
    </p:spTree>
    <p:extLst>
      <p:ext uri="{BB962C8B-B14F-4D97-AF65-F5344CB8AC3E}">
        <p14:creationId xmlns:p14="http://schemas.microsoft.com/office/powerpoint/2010/main" val="375596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22</a:t>
            </a:fld>
            <a:endParaRPr lang="zh-CN" altLang="en-US"/>
          </a:p>
        </p:txBody>
      </p:sp>
    </p:spTree>
    <p:extLst>
      <p:ext uri="{BB962C8B-B14F-4D97-AF65-F5344CB8AC3E}">
        <p14:creationId xmlns:p14="http://schemas.microsoft.com/office/powerpoint/2010/main" val="2149105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23</a:t>
            </a:fld>
            <a:endParaRPr lang="zh-CN" altLang="en-US"/>
          </a:p>
        </p:txBody>
      </p:sp>
    </p:spTree>
    <p:extLst>
      <p:ext uri="{BB962C8B-B14F-4D97-AF65-F5344CB8AC3E}">
        <p14:creationId xmlns:p14="http://schemas.microsoft.com/office/powerpoint/2010/main" val="2799923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E1B693-632D-4080-9CF6-EA28B66DC801}" type="slidenum">
              <a:rPr lang="zh-CN" altLang="en-US" smtClean="0"/>
              <a:t>24</a:t>
            </a:fld>
            <a:endParaRPr lang="zh-CN" altLang="en-US"/>
          </a:p>
        </p:txBody>
      </p:sp>
    </p:spTree>
    <p:extLst>
      <p:ext uri="{BB962C8B-B14F-4D97-AF65-F5344CB8AC3E}">
        <p14:creationId xmlns:p14="http://schemas.microsoft.com/office/powerpoint/2010/main" val="2279850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微软雅黑" panose="020B0503020204020204" pitchFamily="34" charset="-122"/>
              </a:r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pitchFamily="34" charset="-122"/>
            </a:endParaRPr>
          </a:p>
        </p:txBody>
      </p:sp>
    </p:spTree>
    <p:extLst>
      <p:ext uri="{BB962C8B-B14F-4D97-AF65-F5344CB8AC3E}">
        <p14:creationId xmlns:p14="http://schemas.microsoft.com/office/powerpoint/2010/main" val="1370166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2018/9/17</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t>2018/9/17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t>‹#›</a:t>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t>2018/9/17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t>‹#›</a:t>
            </a:fld>
            <a:endParaRPr lang="zh-CN" altLang="en-US"/>
          </a:p>
        </p:txBody>
      </p:sp>
      <p:grpSp>
        <p:nvGrpSpPr>
          <p:cNvPr id="72" name="组合 71"/>
          <p:cNvGrpSpPr/>
          <p:nvPr userDrawn="1"/>
        </p:nvGrpSpPr>
        <p:grpSpPr>
          <a:xfrm>
            <a:off x="-47625" y="0"/>
            <a:ext cx="11896090" cy="6858000"/>
            <a:chOff x="-6" y="-2"/>
            <a:chExt cx="18734" cy="10800"/>
          </a:xfrm>
        </p:grpSpPr>
        <p:grpSp>
          <p:nvGrpSpPr>
            <p:cNvPr id="13" name="组合 12"/>
            <p:cNvGrpSpPr/>
            <p:nvPr userDrawn="1"/>
          </p:nvGrpSpPr>
          <p:grpSpPr>
            <a:xfrm>
              <a:off x="9684" y="337"/>
              <a:ext cx="9044" cy="10138"/>
              <a:chOff x="2840875" y="1419750"/>
              <a:chExt cx="1212479" cy="3987187"/>
            </a:xfrm>
            <a:effectLst>
              <a:outerShdw blurRad="50800" dist="38100" algn="l" rotWithShape="0">
                <a:prstClr val="black">
                  <a:alpha val="40000"/>
                </a:prstClr>
              </a:outerShdw>
            </a:effectLst>
          </p:grpSpPr>
          <p:sp>
            <p:nvSpPr>
              <p:cNvPr id="26" name="矩形 25"/>
              <p:cNvSpPr/>
              <p:nvPr/>
            </p:nvSpPr>
            <p:spPr>
              <a:xfrm>
                <a:off x="2840875" y="1419750"/>
                <a:ext cx="1212479" cy="39871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27" name="矩形 26"/>
              <p:cNvSpPr/>
              <p:nvPr/>
            </p:nvSpPr>
            <p:spPr>
              <a:xfrm>
                <a:off x="2857904" y="1475750"/>
                <a:ext cx="1178421" cy="3875187"/>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grpSp>
          <p:nvGrpSpPr>
            <p:cNvPr id="42" name="组合 41"/>
            <p:cNvGrpSpPr/>
            <p:nvPr userDrawn="1"/>
          </p:nvGrpSpPr>
          <p:grpSpPr>
            <a:xfrm>
              <a:off x="480" y="337"/>
              <a:ext cx="9044" cy="10138"/>
              <a:chOff x="2840875" y="1419750"/>
              <a:chExt cx="1212479" cy="3987187"/>
            </a:xfrm>
            <a:effectLst>
              <a:outerShdw blurRad="50800" dist="38100" dir="10800000" algn="r" rotWithShape="0">
                <a:prstClr val="black">
                  <a:alpha val="40000"/>
                </a:prstClr>
              </a:outerShdw>
            </a:effectLst>
          </p:grpSpPr>
          <p:sp>
            <p:nvSpPr>
              <p:cNvPr id="43" name="矩形 42"/>
              <p:cNvSpPr/>
              <p:nvPr/>
            </p:nvSpPr>
            <p:spPr>
              <a:xfrm>
                <a:off x="2840875" y="1419750"/>
                <a:ext cx="1212479" cy="3987187"/>
              </a:xfrm>
              <a:prstGeom prst="rect">
                <a:avLst/>
              </a:pr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44" name="矩形 43"/>
              <p:cNvSpPr/>
              <p:nvPr/>
            </p:nvSpPr>
            <p:spPr>
              <a:xfrm>
                <a:off x="2857904" y="1475750"/>
                <a:ext cx="1178421" cy="3875187"/>
              </a:xfrm>
              <a:prstGeom prst="rect">
                <a:avLst/>
              </a:prstGeom>
              <a:noFill/>
              <a:ln>
                <a:solidFill>
                  <a:srgbClr val="FFB9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grpSp>
          <p:nvGrpSpPr>
            <p:cNvPr id="45" name="组合 44"/>
            <p:cNvGrpSpPr/>
            <p:nvPr userDrawn="1"/>
          </p:nvGrpSpPr>
          <p:grpSpPr>
            <a:xfrm>
              <a:off x="8852" y="2110"/>
              <a:ext cx="1450" cy="753"/>
              <a:chOff x="5621227" y="1339701"/>
              <a:chExt cx="1602531" cy="832885"/>
            </a:xfrm>
          </p:grpSpPr>
          <p:grpSp>
            <p:nvGrpSpPr>
              <p:cNvPr id="46" name="组合 45"/>
              <p:cNvGrpSpPr/>
              <p:nvPr/>
            </p:nvGrpSpPr>
            <p:grpSpPr>
              <a:xfrm>
                <a:off x="5621228" y="1339701"/>
                <a:ext cx="772633" cy="191387"/>
                <a:chOff x="11419367" y="1945757"/>
                <a:chExt cx="772633" cy="191387"/>
              </a:xfrm>
            </p:grpSpPr>
            <p:sp>
              <p:nvSpPr>
                <p:cNvPr id="47" name="椭圆 46"/>
                <p:cNvSpPr/>
                <p:nvPr/>
              </p:nvSpPr>
              <p:spPr>
                <a:xfrm>
                  <a:off x="11419367" y="1945757"/>
                  <a:ext cx="191387"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a:stCxn id="47"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5621227" y="1981199"/>
                <a:ext cx="772634" cy="191387"/>
                <a:chOff x="11419366" y="1945757"/>
                <a:chExt cx="772634" cy="191387"/>
              </a:xfrm>
            </p:grpSpPr>
            <p:sp>
              <p:nvSpPr>
                <p:cNvPr id="50" name="椭圆 49"/>
                <p:cNvSpPr/>
                <p:nvPr/>
              </p:nvSpPr>
              <p:spPr>
                <a:xfrm>
                  <a:off x="11419366" y="1945757"/>
                  <a:ext cx="191387"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连接符 50"/>
                <p:cNvCxnSpPr>
                  <a:stCxn id="50"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rot="10800000">
                <a:off x="6451124" y="1339701"/>
                <a:ext cx="772634" cy="191387"/>
                <a:chOff x="11419366" y="1945757"/>
                <a:chExt cx="772634" cy="191387"/>
              </a:xfrm>
            </p:grpSpPr>
            <p:sp>
              <p:nvSpPr>
                <p:cNvPr id="53" name="椭圆 52"/>
                <p:cNvSpPr/>
                <p:nvPr/>
              </p:nvSpPr>
              <p:spPr>
                <a:xfrm>
                  <a:off x="11419366" y="1945757"/>
                  <a:ext cx="191388"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p:cNvCxnSpPr>
                  <a:stCxn id="53"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rot="10800000">
                <a:off x="6451124" y="1981199"/>
                <a:ext cx="772634" cy="191387"/>
                <a:chOff x="11419366" y="1945757"/>
                <a:chExt cx="772634" cy="191387"/>
              </a:xfrm>
            </p:grpSpPr>
            <p:sp>
              <p:nvSpPr>
                <p:cNvPr id="56" name="椭圆 55"/>
                <p:cNvSpPr/>
                <p:nvPr/>
              </p:nvSpPr>
              <p:spPr>
                <a:xfrm>
                  <a:off x="11419366" y="1945757"/>
                  <a:ext cx="191388"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a:stCxn id="56"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grpSp>
          <p:nvGrpSpPr>
            <p:cNvPr id="58" name="组合 57"/>
            <p:cNvGrpSpPr/>
            <p:nvPr userDrawn="1"/>
          </p:nvGrpSpPr>
          <p:grpSpPr>
            <a:xfrm>
              <a:off x="8863" y="7691"/>
              <a:ext cx="1450" cy="753"/>
              <a:chOff x="5621227" y="1339701"/>
              <a:chExt cx="1602531" cy="832885"/>
            </a:xfrm>
          </p:grpSpPr>
          <p:grpSp>
            <p:nvGrpSpPr>
              <p:cNvPr id="59" name="组合 58"/>
              <p:cNvGrpSpPr/>
              <p:nvPr/>
            </p:nvGrpSpPr>
            <p:grpSpPr>
              <a:xfrm>
                <a:off x="5621228" y="1339701"/>
                <a:ext cx="772633" cy="191387"/>
                <a:chOff x="11419367" y="1945757"/>
                <a:chExt cx="772633" cy="191387"/>
              </a:xfrm>
            </p:grpSpPr>
            <p:sp>
              <p:nvSpPr>
                <p:cNvPr id="60" name="椭圆 59"/>
                <p:cNvSpPr/>
                <p:nvPr/>
              </p:nvSpPr>
              <p:spPr>
                <a:xfrm>
                  <a:off x="11419367" y="1945757"/>
                  <a:ext cx="191387"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a:stCxn id="60"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5621227" y="1981199"/>
                <a:ext cx="772634" cy="191387"/>
                <a:chOff x="11419366" y="1945757"/>
                <a:chExt cx="772634" cy="191387"/>
              </a:xfrm>
            </p:grpSpPr>
            <p:sp>
              <p:nvSpPr>
                <p:cNvPr id="63" name="椭圆 62"/>
                <p:cNvSpPr/>
                <p:nvPr/>
              </p:nvSpPr>
              <p:spPr>
                <a:xfrm>
                  <a:off x="11419366" y="1945757"/>
                  <a:ext cx="191387"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4" name="直接连接符 63"/>
                <p:cNvCxnSpPr>
                  <a:stCxn id="63"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rot="10800000">
                <a:off x="6451124" y="1339701"/>
                <a:ext cx="772634" cy="191387"/>
                <a:chOff x="11419366" y="1945757"/>
                <a:chExt cx="772634" cy="191387"/>
              </a:xfrm>
            </p:grpSpPr>
            <p:sp>
              <p:nvSpPr>
                <p:cNvPr id="66" name="椭圆 65"/>
                <p:cNvSpPr/>
                <p:nvPr/>
              </p:nvSpPr>
              <p:spPr>
                <a:xfrm>
                  <a:off x="11419366" y="1945757"/>
                  <a:ext cx="191388"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7" name="直接连接符 66"/>
                <p:cNvCxnSpPr>
                  <a:stCxn id="66"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rot="10800000">
                <a:off x="6451124" y="1981199"/>
                <a:ext cx="772634" cy="191387"/>
                <a:chOff x="11419366" y="1945757"/>
                <a:chExt cx="772634" cy="191387"/>
              </a:xfrm>
            </p:grpSpPr>
            <p:sp>
              <p:nvSpPr>
                <p:cNvPr id="69" name="椭圆 68"/>
                <p:cNvSpPr/>
                <p:nvPr/>
              </p:nvSpPr>
              <p:spPr>
                <a:xfrm>
                  <a:off x="11419366" y="1945757"/>
                  <a:ext cx="191388" cy="191387"/>
                </a:xfrm>
                <a:prstGeom prst="ellipse">
                  <a:avLst/>
                </a:prstGeom>
                <a:solidFill>
                  <a:srgbClr val="CC2F6B"/>
                </a:solidFill>
                <a:ln w="9525">
                  <a:solidFill>
                    <a:srgbClr val="CC2F6B"/>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0" name="直接连接符 69"/>
                <p:cNvCxnSpPr>
                  <a:stCxn id="69" idx="6"/>
                </p:cNvCxnSpPr>
                <p:nvPr/>
              </p:nvCxnSpPr>
              <p:spPr>
                <a:xfrm>
                  <a:off x="11610753" y="2041451"/>
                  <a:ext cx="581247" cy="0"/>
                </a:xfrm>
                <a:prstGeom prst="line">
                  <a:avLst/>
                </a:prstGeom>
                <a:ln w="9525">
                  <a:solidFill>
                    <a:srgbClr val="CC2F6B"/>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sp>
          <p:nvSpPr>
            <p:cNvPr id="71" name="PA_矩形 23"/>
            <p:cNvSpPr/>
            <p:nvPr userDrawn="1">
              <p:custDataLst>
                <p:tags r:id="rId1"/>
              </p:custDataLst>
            </p:nvPr>
          </p:nvSpPr>
          <p:spPr>
            <a:xfrm flipV="1">
              <a:off x="-6" y="-2"/>
              <a:ext cx="9600" cy="10800"/>
            </a:xfrm>
            <a:prstGeom prst="rect">
              <a:avLst/>
            </a:prstGeom>
            <a:gradFill flip="none" rotWithShape="1">
              <a:gsLst>
                <a:gs pos="84000">
                  <a:schemeClr val="bg1">
                    <a:alpha val="0"/>
                  </a:schemeClr>
                </a:gs>
                <a:gs pos="100000">
                  <a:schemeClr val="tx1">
                    <a:lumMod val="50000"/>
                    <a:lumOff val="50000"/>
                    <a:alpha val="30000"/>
                  </a:schemeClr>
                </a:gs>
              </a:gsLst>
              <a:lin ang="0" scaled="1"/>
              <a:tileRect/>
            </a:gradFill>
            <a:ln>
              <a:noFill/>
            </a:ln>
            <a:effectLst>
              <a:outerShdw blurRad="101600" dist="38100" sx="101000" sy="101000" algn="l"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ags" Target="../tags/tag4.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7" name="标题占位符 1"/>
          <p:cNvSpPr>
            <a:spLocks noGrp="1"/>
          </p:cNvSpPr>
          <p:nvPr>
            <p:ph type="title"/>
            <p:custDataLst>
              <p:tags r:id="rId5"/>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8" name="文本占位符 2"/>
          <p:cNvSpPr>
            <a:spLocks noGrp="1"/>
          </p:cNvSpPr>
          <p:nvPr>
            <p:ph type="body" idx="1"/>
            <p:custDataLst>
              <p:tags r:id="rId6"/>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t>2018/9/17</a:t>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t>‹#›</a:t>
            </a:fld>
            <a:endParaRPr lang="zh-CN" altLang="en-US"/>
          </a:p>
        </p:txBody>
      </p:sp>
      <p:sp>
        <p:nvSpPr>
          <p:cNvPr id="2" name="KSO_TEMPLATE" hidden="1"/>
          <p:cNvSpPr/>
          <p:nvPr userDrawn="1">
            <p:custDataLst>
              <p:tags r:id="rId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18" Type="http://schemas.openxmlformats.org/officeDocument/2006/relationships/image" Target="../media/image13.png"/><Relationship Id="rId3" Type="http://schemas.microsoft.com/office/2007/relationships/media" Target="../media/media1.mp3"/><Relationship Id="rId21" Type="http://schemas.openxmlformats.org/officeDocument/2006/relationships/image" Target="../media/image16.png"/><Relationship Id="rId7" Type="http://schemas.openxmlformats.org/officeDocument/2006/relationships/image" Target="../media/image2.png"/><Relationship Id="rId12" Type="http://schemas.openxmlformats.org/officeDocument/2006/relationships/image" Target="../media/image7.png"/><Relationship Id="rId17" Type="http://schemas.openxmlformats.org/officeDocument/2006/relationships/image" Target="../media/image12.png"/><Relationship Id="rId2" Type="http://schemas.openxmlformats.org/officeDocument/2006/relationships/tags" Target="../tags/tag6.xml"/><Relationship Id="rId16" Type="http://schemas.openxmlformats.org/officeDocument/2006/relationships/image" Target="../media/image11.png"/><Relationship Id="rId20" Type="http://schemas.openxmlformats.org/officeDocument/2006/relationships/image" Target="../media/image15.png"/><Relationship Id="rId1" Type="http://schemas.openxmlformats.org/officeDocument/2006/relationships/themeOverride" Target="../theme/themeOverride1.xml"/><Relationship Id="rId6" Type="http://schemas.openxmlformats.org/officeDocument/2006/relationships/notesSlide" Target="../notesSlides/notesSlide1.xml"/><Relationship Id="rId11" Type="http://schemas.openxmlformats.org/officeDocument/2006/relationships/image" Target="../media/image6.png"/><Relationship Id="rId5" Type="http://schemas.openxmlformats.org/officeDocument/2006/relationships/slideLayout" Target="../slideLayouts/slideLayout1.xml"/><Relationship Id="rId15" Type="http://schemas.openxmlformats.org/officeDocument/2006/relationships/image" Target="../media/image10.png"/><Relationship Id="rId10" Type="http://schemas.openxmlformats.org/officeDocument/2006/relationships/image" Target="../media/image5.png"/><Relationship Id="rId19" Type="http://schemas.openxmlformats.org/officeDocument/2006/relationships/image" Target="../media/image14.png"/><Relationship Id="rId4" Type="http://schemas.openxmlformats.org/officeDocument/2006/relationships/audio" Target="../media/media1.mp3"/><Relationship Id="rId9" Type="http://schemas.openxmlformats.org/officeDocument/2006/relationships/image" Target="../media/image4.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4.xml"/><Relationship Id="rId7" Type="http://schemas.openxmlformats.org/officeDocument/2006/relationships/image" Target="../media/image25.jpe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5.xml"/><Relationship Id="rId7" Type="http://schemas.openxmlformats.org/officeDocument/2006/relationships/image" Target="../media/image30.png"/><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15.png"/><Relationship Id="rId5" Type="http://schemas.openxmlformats.org/officeDocument/2006/relationships/image" Target="../media/image29.png"/><Relationship Id="rId4" Type="http://schemas.openxmlformats.org/officeDocument/2006/relationships/image" Target="../media/image2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33.jpeg"/><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31.png"/><Relationship Id="rId5" Type="http://schemas.openxmlformats.org/officeDocument/2006/relationships/image" Target="../media/image15.png"/><Relationship Id="rId4" Type="http://schemas.openxmlformats.org/officeDocument/2006/relationships/image" Target="../media/image32.jpeg"/></Relationships>
</file>

<file path=ppt/slides/_rels/slide7.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slideLayout" Target="../slideLayouts/slideLayout3.xml"/><Relationship Id="rId7" Type="http://schemas.openxmlformats.org/officeDocument/2006/relationships/image" Target="../media/image36.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44.jpeg"/><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jpg"/></Relationships>
</file>

<file path=ppt/slides/_rels/slide10.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18" Type="http://schemas.openxmlformats.org/officeDocument/2006/relationships/image" Target="../media/image59.jpeg"/><Relationship Id="rId3" Type="http://schemas.openxmlformats.org/officeDocument/2006/relationships/notesSlide" Target="../notesSlides/notesSlide10.xml"/><Relationship Id="rId21" Type="http://schemas.openxmlformats.org/officeDocument/2006/relationships/image" Target="../media/image62.jpeg"/><Relationship Id="rId7" Type="http://schemas.openxmlformats.org/officeDocument/2006/relationships/image" Target="../media/image48.jpeg"/><Relationship Id="rId12" Type="http://schemas.openxmlformats.org/officeDocument/2006/relationships/image" Target="../media/image53.jpeg"/><Relationship Id="rId17" Type="http://schemas.openxmlformats.org/officeDocument/2006/relationships/image" Target="../media/image58.jpeg"/><Relationship Id="rId2" Type="http://schemas.openxmlformats.org/officeDocument/2006/relationships/slideLayout" Target="../slideLayouts/slideLayout3.xml"/><Relationship Id="rId16" Type="http://schemas.openxmlformats.org/officeDocument/2006/relationships/image" Target="../media/image57.jpeg"/><Relationship Id="rId20" Type="http://schemas.openxmlformats.org/officeDocument/2006/relationships/image" Target="../media/image61.jpeg"/><Relationship Id="rId1" Type="http://schemas.openxmlformats.org/officeDocument/2006/relationships/tags" Target="../tags/tag15.xml"/><Relationship Id="rId6" Type="http://schemas.openxmlformats.org/officeDocument/2006/relationships/image" Target="../media/image47.jpeg"/><Relationship Id="rId11" Type="http://schemas.openxmlformats.org/officeDocument/2006/relationships/image" Target="../media/image52.jpeg"/><Relationship Id="rId24" Type="http://schemas.openxmlformats.org/officeDocument/2006/relationships/image" Target="../media/image65.jpeg"/><Relationship Id="rId5" Type="http://schemas.openxmlformats.org/officeDocument/2006/relationships/image" Target="../media/image46.jpeg"/><Relationship Id="rId15" Type="http://schemas.openxmlformats.org/officeDocument/2006/relationships/image" Target="../media/image56.jpeg"/><Relationship Id="rId23" Type="http://schemas.openxmlformats.org/officeDocument/2006/relationships/image" Target="../media/image64.jpeg"/><Relationship Id="rId10" Type="http://schemas.openxmlformats.org/officeDocument/2006/relationships/image" Target="../media/image51.jpeg"/><Relationship Id="rId19" Type="http://schemas.openxmlformats.org/officeDocument/2006/relationships/image" Target="../media/image60.jpe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 Id="rId22" Type="http://schemas.openxmlformats.org/officeDocument/2006/relationships/image" Target="../media/image63.jpe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1.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6.png"/><Relationship Id="rId5" Type="http://schemas.openxmlformats.org/officeDocument/2006/relationships/image" Target="../media/image66.jpeg"/><Relationship Id="rId4" Type="http://schemas.openxmlformats.org/officeDocument/2006/relationships/image" Target="../media/image17.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68.png"/><Relationship Id="rId4" Type="http://schemas.openxmlformats.org/officeDocument/2006/relationships/image" Target="../media/image6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8.xml"/><Relationship Id="rId5" Type="http://schemas.openxmlformats.org/officeDocument/2006/relationships/image" Target="../media/image70.emf"/><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notesSlide" Target="../notesSlides/notesSlide14.xml"/><Relationship Id="rId7" Type="http://schemas.openxmlformats.org/officeDocument/2006/relationships/image" Target="../media/image74.jpeg"/><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20.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16.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21.xml"/><Relationship Id="rId6" Type="http://schemas.microsoft.com/office/2007/relationships/hdphoto" Target="../media/hdphoto1.wdp"/><Relationship Id="rId5" Type="http://schemas.openxmlformats.org/officeDocument/2006/relationships/image" Target="../media/image79.jpeg"/><Relationship Id="rId10" Type="http://schemas.openxmlformats.org/officeDocument/2006/relationships/image" Target="../media/image27.png"/><Relationship Id="rId4" Type="http://schemas.openxmlformats.org/officeDocument/2006/relationships/image" Target="../media/image17.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22.xml"/><Relationship Id="rId5" Type="http://schemas.openxmlformats.org/officeDocument/2006/relationships/image" Target="../media/image74.jpeg"/><Relationship Id="rId4" Type="http://schemas.openxmlformats.org/officeDocument/2006/relationships/image" Target="../media/image80.jpeg"/></Relationships>
</file>

<file path=ppt/slides/_rels/slide1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notesSlide" Target="../notesSlides/notesSlide18.xml"/><Relationship Id="rId7" Type="http://schemas.openxmlformats.org/officeDocument/2006/relationships/image" Target="../media/image84.jpeg"/><Relationship Id="rId2" Type="http://schemas.openxmlformats.org/officeDocument/2006/relationships/slideLayout" Target="../slideLayouts/slideLayout3.xml"/><Relationship Id="rId1" Type="http://schemas.openxmlformats.org/officeDocument/2006/relationships/tags" Target="../tags/tag23.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24.xml"/><Relationship Id="rId5" Type="http://schemas.microsoft.com/office/2007/relationships/hdphoto" Target="../media/hdphoto2.wdp"/><Relationship Id="rId4" Type="http://schemas.openxmlformats.org/officeDocument/2006/relationships/image" Target="../media/image86.png"/></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20.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87.jpeg"/><Relationship Id="rId4" Type="http://schemas.openxmlformats.org/officeDocument/2006/relationships/image" Target="../media/image17.png"/><Relationship Id="rId9"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6.xml"/><Relationship Id="rId4" Type="http://schemas.openxmlformats.org/officeDocument/2006/relationships/image" Target="../media/image8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27.xml"/><Relationship Id="rId4" Type="http://schemas.openxmlformats.org/officeDocument/2006/relationships/image" Target="../media/image8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28.xml"/><Relationship Id="rId5" Type="http://schemas.openxmlformats.org/officeDocument/2006/relationships/image" Target="../media/image91.jpeg"/><Relationship Id="rId4" Type="http://schemas.openxmlformats.org/officeDocument/2006/relationships/image" Target="../media/image9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29.xml"/><Relationship Id="rId5" Type="http://schemas.openxmlformats.org/officeDocument/2006/relationships/image" Target="../media/image93.png"/><Relationship Id="rId4" Type="http://schemas.openxmlformats.org/officeDocument/2006/relationships/image" Target="../media/image92.jpeg"/></Relationships>
</file>

<file path=ppt/slides/_rels/slide25.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notesSlide" Target="../notesSlides/notesSlide25.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0.xml"/><Relationship Id="rId6" Type="http://schemas.openxmlformats.org/officeDocument/2006/relationships/image" Target="../media/image2.png"/><Relationship Id="rId5" Type="http://schemas.openxmlformats.org/officeDocument/2006/relationships/image" Target="../media/image94.png"/><Relationship Id="rId10" Type="http://schemas.openxmlformats.org/officeDocument/2006/relationships/image" Target="../media/image23.png"/><Relationship Id="rId4" Type="http://schemas.openxmlformats.org/officeDocument/2006/relationships/image" Target="../media/image24.png"/><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5aa5fd9e68535"/>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752975" y="1777365"/>
            <a:ext cx="1976755" cy="2256155"/>
          </a:xfrm>
          <a:prstGeom prst="rect">
            <a:avLst/>
          </a:prstGeom>
        </p:spPr>
      </p:pic>
      <p:pic>
        <p:nvPicPr>
          <p:cNvPr id="3" name="图片 2" descr="18_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857181" y="4024939"/>
            <a:ext cx="2845435" cy="2512695"/>
          </a:xfrm>
          <a:prstGeom prst="rect">
            <a:avLst/>
          </a:prstGeom>
        </p:spPr>
      </p:pic>
      <p:pic>
        <p:nvPicPr>
          <p:cNvPr id="17" name="图片 16" descr="5ab33752ad322"/>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rot="16200000" flipH="1">
            <a:off x="4540637" y="-758796"/>
            <a:ext cx="3053685" cy="12214860"/>
          </a:xfrm>
          <a:prstGeom prst="rect">
            <a:avLst/>
          </a:prstGeom>
        </p:spPr>
      </p:pic>
      <p:pic>
        <p:nvPicPr>
          <p:cNvPr id="9" name="图片 8" descr="5aa5fd9e68535"/>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396875" y="-248920"/>
            <a:ext cx="2391410" cy="2322830"/>
          </a:xfrm>
          <a:prstGeom prst="rect">
            <a:avLst/>
          </a:prstGeom>
        </p:spPr>
      </p:pic>
      <p:pic>
        <p:nvPicPr>
          <p:cNvPr id="7" name="图片 6" descr="5aa5fd9e68535"/>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775335" y="391160"/>
            <a:ext cx="3148965" cy="3593465"/>
          </a:xfrm>
          <a:prstGeom prst="rect">
            <a:avLst/>
          </a:prstGeom>
        </p:spPr>
      </p:pic>
      <p:pic>
        <p:nvPicPr>
          <p:cNvPr id="8" name="图片 7" descr="5aa5fd9e68535"/>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904240" y="-751840"/>
            <a:ext cx="3848735" cy="3679825"/>
          </a:xfrm>
          <a:prstGeom prst="rect">
            <a:avLst/>
          </a:prstGeom>
        </p:spPr>
      </p:pic>
      <p:pic>
        <p:nvPicPr>
          <p:cNvPr id="10" name="图片 9" descr="5aa5fd9e68535"/>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a:xfrm>
            <a:off x="98425" y="2527935"/>
            <a:ext cx="1400810" cy="1802765"/>
          </a:xfrm>
          <a:prstGeom prst="rect">
            <a:avLst/>
          </a:prstGeom>
        </p:spPr>
      </p:pic>
      <p:pic>
        <p:nvPicPr>
          <p:cNvPr id="11" name="图片 10" descr="5aa5fd9e68535"/>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a:xfrm>
            <a:off x="386080" y="421005"/>
            <a:ext cx="4885690" cy="4968875"/>
          </a:xfrm>
          <a:prstGeom prst="rect">
            <a:avLst/>
          </a:prstGeom>
        </p:spPr>
      </p:pic>
      <p:pic>
        <p:nvPicPr>
          <p:cNvPr id="12" name="图片 11" descr="5aa5fd9e68535"/>
          <p:cNvPicPr>
            <a:picLocks noChangeAspect="1"/>
          </p:cNvPicPr>
          <p:nvPr/>
        </p:nvPicPr>
        <p:blipFill>
          <a:blip r:embed="rId15" cstate="screen">
            <a:extLst>
              <a:ext uri="{28A0092B-C50C-407E-A947-70E740481C1C}">
                <a14:useLocalDpi xmlns:a14="http://schemas.microsoft.com/office/drawing/2010/main"/>
              </a:ext>
            </a:extLst>
          </a:blip>
          <a:srcRect/>
          <a:stretch>
            <a:fillRect/>
          </a:stretch>
        </p:blipFill>
        <p:spPr>
          <a:xfrm>
            <a:off x="3061335" y="158115"/>
            <a:ext cx="2426970" cy="2769870"/>
          </a:xfrm>
          <a:prstGeom prst="rect">
            <a:avLst/>
          </a:prstGeom>
        </p:spPr>
      </p:pic>
      <p:pic>
        <p:nvPicPr>
          <p:cNvPr id="13" name="图片 12" descr="5aa5fd9e68535"/>
          <p:cNvPicPr>
            <a:picLocks noChangeAspect="1"/>
          </p:cNvPicPr>
          <p:nvPr/>
        </p:nvPicPr>
        <p:blipFill>
          <a:blip r:embed="rId16" cstate="screen">
            <a:extLst>
              <a:ext uri="{28A0092B-C50C-407E-A947-70E740481C1C}">
                <a14:useLocalDpi xmlns:a14="http://schemas.microsoft.com/office/drawing/2010/main"/>
              </a:ext>
            </a:extLst>
          </a:blip>
          <a:srcRect/>
          <a:stretch>
            <a:fillRect/>
          </a:stretch>
        </p:blipFill>
        <p:spPr>
          <a:xfrm>
            <a:off x="3399141" y="763920"/>
            <a:ext cx="3255645" cy="2957830"/>
          </a:xfrm>
          <a:prstGeom prst="rect">
            <a:avLst/>
          </a:prstGeom>
        </p:spPr>
      </p:pic>
      <p:pic>
        <p:nvPicPr>
          <p:cNvPr id="14" name="图片 13" descr="5aa5fd9e68535"/>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9832340" y="47625"/>
            <a:ext cx="1697990" cy="1729740"/>
          </a:xfrm>
          <a:prstGeom prst="rect">
            <a:avLst/>
          </a:prstGeom>
        </p:spPr>
      </p:pic>
      <p:pic>
        <p:nvPicPr>
          <p:cNvPr id="15" name="图片 14" descr="5aa5fd9e68535"/>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5107940" y="2540"/>
            <a:ext cx="1976120" cy="1820545"/>
          </a:xfrm>
          <a:prstGeom prst="rect">
            <a:avLst/>
          </a:prstGeom>
        </p:spPr>
      </p:pic>
      <p:pic>
        <p:nvPicPr>
          <p:cNvPr id="2" name="图片 1" descr="b1d19c8ad0ffdaadc5b8548fd3b01e8d"/>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372225" y="381029"/>
            <a:ext cx="4610129" cy="3794760"/>
          </a:xfrm>
          <a:prstGeom prst="rect">
            <a:avLst/>
          </a:prstGeom>
        </p:spPr>
      </p:pic>
      <p:sp>
        <p:nvSpPr>
          <p:cNvPr id="219" name=" 219"/>
          <p:cNvSpPr/>
          <p:nvPr/>
        </p:nvSpPr>
        <p:spPr>
          <a:xfrm>
            <a:off x="6584315" y="4104640"/>
            <a:ext cx="3864610" cy="842645"/>
          </a:xfrm>
          <a:prstGeom prst="roundRect">
            <a:avLst>
              <a:gd name="adj" fmla="val 50000"/>
            </a:avLst>
          </a:prstGeom>
          <a:noFill/>
          <a:ln w="104775">
            <a:solidFill>
              <a:srgbClr val="FA8F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浪漫婚礼相册</a:t>
            </a:r>
            <a:r>
              <a:rPr lang="en-US" altLang="zh-CN" sz="2000" b="1" dirty="0" err="1">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ppt</a:t>
            </a:r>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模板</a:t>
            </a:r>
          </a:p>
        </p:txBody>
      </p:sp>
      <p:pic>
        <p:nvPicPr>
          <p:cNvPr id="18" name="图片 17" descr="5abe34d5dc360"/>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a:xfrm rot="10200000">
            <a:off x="9222849" y="4083195"/>
            <a:ext cx="4052438" cy="3587247"/>
          </a:xfrm>
          <a:prstGeom prst="rect">
            <a:avLst/>
          </a:prstGeom>
        </p:spPr>
      </p:pic>
      <p:pic>
        <p:nvPicPr>
          <p:cNvPr id="4" name="陈奕迅、王菲 - 因为爱情 (慢四版)">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7267303" y="-1102511"/>
            <a:ext cx="609600" cy="609600"/>
          </a:xfrm>
          <a:prstGeom prst="rect">
            <a:avLst/>
          </a:prstGeom>
        </p:spPr>
      </p:pic>
    </p:spTree>
    <p:custDataLst>
      <p:tags r:id="rId2"/>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500"/>
                                        <p:tgtEl>
                                          <p:spTgt spid="9"/>
                                        </p:tgtEl>
                                      </p:cBhvr>
                                    </p:animEffect>
                                    <p:anim calcmode="lin" valueType="num">
                                      <p:cBhvr>
                                        <p:cTn id="11" dur="1500" fill="hold"/>
                                        <p:tgtEl>
                                          <p:spTgt spid="9"/>
                                        </p:tgtEl>
                                        <p:attrNameLst>
                                          <p:attrName>ppt_x</p:attrName>
                                        </p:attrNameLst>
                                      </p:cBhvr>
                                      <p:tavLst>
                                        <p:tav tm="0">
                                          <p:val>
                                            <p:strVal val="#ppt_x"/>
                                          </p:val>
                                        </p:tav>
                                        <p:tav tm="100000">
                                          <p:val>
                                            <p:strVal val="#ppt_x"/>
                                          </p:val>
                                        </p:tav>
                                      </p:tavLst>
                                    </p:anim>
                                    <p:anim calcmode="lin" valueType="num">
                                      <p:cBhvr>
                                        <p:cTn id="12" dur="1500" fill="hold"/>
                                        <p:tgtEl>
                                          <p:spTgt spid="9"/>
                                        </p:tgtEl>
                                        <p:attrNameLst>
                                          <p:attrName>ppt_y</p:attrName>
                                        </p:attrNameLst>
                                      </p:cBhvr>
                                      <p:tavLst>
                                        <p:tav tm="0">
                                          <p:val>
                                            <p:strVal val="#ppt_y+.1"/>
                                          </p:val>
                                        </p:tav>
                                        <p:tav tm="100000">
                                          <p:val>
                                            <p:strVal val="#ppt_y"/>
                                          </p:val>
                                        </p:tav>
                                      </p:tavLst>
                                    </p:anim>
                                  </p:childTnLst>
                                </p:cTn>
                              </p:par>
                            </p:childTnLst>
                          </p:cTn>
                        </p:par>
                        <p:par>
                          <p:cTn id="13" fill="hold">
                            <p:stCondLst>
                              <p:cond delay="15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500"/>
                                        <p:tgtEl>
                                          <p:spTgt spid="7"/>
                                        </p:tgtEl>
                                      </p:cBhvr>
                                    </p:animEffect>
                                    <p:anim calcmode="lin" valueType="num">
                                      <p:cBhvr>
                                        <p:cTn id="17" dur="1500" fill="hold"/>
                                        <p:tgtEl>
                                          <p:spTgt spid="7"/>
                                        </p:tgtEl>
                                        <p:attrNameLst>
                                          <p:attrName>ppt_x</p:attrName>
                                        </p:attrNameLst>
                                      </p:cBhvr>
                                      <p:tavLst>
                                        <p:tav tm="0">
                                          <p:val>
                                            <p:strVal val="#ppt_x"/>
                                          </p:val>
                                        </p:tav>
                                        <p:tav tm="100000">
                                          <p:val>
                                            <p:strVal val="#ppt_x"/>
                                          </p:val>
                                        </p:tav>
                                      </p:tavLst>
                                    </p:anim>
                                    <p:anim calcmode="lin" valueType="num">
                                      <p:cBhvr>
                                        <p:cTn id="18" dur="15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4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500"/>
                                        <p:tgtEl>
                                          <p:spTgt spid="8"/>
                                        </p:tgtEl>
                                      </p:cBhvr>
                                    </p:animEffect>
                                    <p:anim calcmode="lin" valueType="num">
                                      <p:cBhvr>
                                        <p:cTn id="23" dur="1500" fill="hold"/>
                                        <p:tgtEl>
                                          <p:spTgt spid="8"/>
                                        </p:tgtEl>
                                        <p:attrNameLst>
                                          <p:attrName>ppt_x</p:attrName>
                                        </p:attrNameLst>
                                      </p:cBhvr>
                                      <p:tavLst>
                                        <p:tav tm="0">
                                          <p:val>
                                            <p:strVal val="#ppt_x"/>
                                          </p:val>
                                        </p:tav>
                                        <p:tav tm="100000">
                                          <p:val>
                                            <p:strVal val="#ppt_x"/>
                                          </p:val>
                                        </p:tav>
                                      </p:tavLst>
                                    </p:anim>
                                    <p:anim calcmode="lin" valueType="num">
                                      <p:cBhvr>
                                        <p:cTn id="24" dur="1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4500"/>
                            </p:stCondLst>
                            <p:childTnLst>
                              <p:par>
                                <p:cTn id="26" presetID="42"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anim calcmode="lin" valueType="num">
                                      <p:cBhvr>
                                        <p:cTn id="29" dur="1500" fill="hold"/>
                                        <p:tgtEl>
                                          <p:spTgt spid="12"/>
                                        </p:tgtEl>
                                        <p:attrNameLst>
                                          <p:attrName>ppt_x</p:attrName>
                                        </p:attrNameLst>
                                      </p:cBhvr>
                                      <p:tavLst>
                                        <p:tav tm="0">
                                          <p:val>
                                            <p:strVal val="#ppt_x"/>
                                          </p:val>
                                        </p:tav>
                                        <p:tav tm="100000">
                                          <p:val>
                                            <p:strVal val="#ppt_x"/>
                                          </p:val>
                                        </p:tav>
                                      </p:tavLst>
                                    </p:anim>
                                    <p:anim calcmode="lin" valueType="num">
                                      <p:cBhvr>
                                        <p:cTn id="30" dur="1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6000"/>
                            </p:stCondLst>
                            <p:childTnLst>
                              <p:par>
                                <p:cTn id="32" presetID="42"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500"/>
                                        <p:tgtEl>
                                          <p:spTgt spid="15"/>
                                        </p:tgtEl>
                                      </p:cBhvr>
                                    </p:animEffect>
                                    <p:anim calcmode="lin" valueType="num">
                                      <p:cBhvr>
                                        <p:cTn id="35" dur="1500" fill="hold"/>
                                        <p:tgtEl>
                                          <p:spTgt spid="15"/>
                                        </p:tgtEl>
                                        <p:attrNameLst>
                                          <p:attrName>ppt_x</p:attrName>
                                        </p:attrNameLst>
                                      </p:cBhvr>
                                      <p:tavLst>
                                        <p:tav tm="0">
                                          <p:val>
                                            <p:strVal val="#ppt_x"/>
                                          </p:val>
                                        </p:tav>
                                        <p:tav tm="100000">
                                          <p:val>
                                            <p:strVal val="#ppt_x"/>
                                          </p:val>
                                        </p:tav>
                                      </p:tavLst>
                                    </p:anim>
                                    <p:anim calcmode="lin" valueType="num">
                                      <p:cBhvr>
                                        <p:cTn id="36" dur="1500" fill="hold"/>
                                        <p:tgtEl>
                                          <p:spTgt spid="15"/>
                                        </p:tgtEl>
                                        <p:attrNameLst>
                                          <p:attrName>ppt_y</p:attrName>
                                        </p:attrNameLst>
                                      </p:cBhvr>
                                      <p:tavLst>
                                        <p:tav tm="0">
                                          <p:val>
                                            <p:strVal val="#ppt_y+.1"/>
                                          </p:val>
                                        </p:tav>
                                        <p:tav tm="100000">
                                          <p:val>
                                            <p:strVal val="#ppt_y"/>
                                          </p:val>
                                        </p:tav>
                                      </p:tavLst>
                                    </p:anim>
                                  </p:childTnLst>
                                </p:cTn>
                              </p:par>
                            </p:childTnLst>
                          </p:cTn>
                        </p:par>
                        <p:par>
                          <p:cTn id="37" fill="hold">
                            <p:stCondLst>
                              <p:cond delay="7500"/>
                            </p:stCondLst>
                            <p:childTnLst>
                              <p:par>
                                <p:cTn id="38" presetID="42"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500"/>
                                        <p:tgtEl>
                                          <p:spTgt spid="13"/>
                                        </p:tgtEl>
                                      </p:cBhvr>
                                    </p:animEffect>
                                    <p:anim calcmode="lin" valueType="num">
                                      <p:cBhvr>
                                        <p:cTn id="41" dur="1500" fill="hold"/>
                                        <p:tgtEl>
                                          <p:spTgt spid="13"/>
                                        </p:tgtEl>
                                        <p:attrNameLst>
                                          <p:attrName>ppt_x</p:attrName>
                                        </p:attrNameLst>
                                      </p:cBhvr>
                                      <p:tavLst>
                                        <p:tav tm="0">
                                          <p:val>
                                            <p:strVal val="#ppt_x"/>
                                          </p:val>
                                        </p:tav>
                                        <p:tav tm="100000">
                                          <p:val>
                                            <p:strVal val="#ppt_x"/>
                                          </p:val>
                                        </p:tav>
                                      </p:tavLst>
                                    </p:anim>
                                    <p:anim calcmode="lin" valueType="num">
                                      <p:cBhvr>
                                        <p:cTn id="42" dur="1500" fill="hold"/>
                                        <p:tgtEl>
                                          <p:spTgt spid="13"/>
                                        </p:tgtEl>
                                        <p:attrNameLst>
                                          <p:attrName>ppt_y</p:attrName>
                                        </p:attrNameLst>
                                      </p:cBhvr>
                                      <p:tavLst>
                                        <p:tav tm="0">
                                          <p:val>
                                            <p:strVal val="#ppt_y+.1"/>
                                          </p:val>
                                        </p:tav>
                                        <p:tav tm="100000">
                                          <p:val>
                                            <p:strVal val="#ppt_y"/>
                                          </p:val>
                                        </p:tav>
                                      </p:tavLst>
                                    </p:anim>
                                  </p:childTnLst>
                                </p:cTn>
                              </p:par>
                            </p:childTnLst>
                          </p:cTn>
                        </p:par>
                        <p:par>
                          <p:cTn id="43" fill="hold">
                            <p:stCondLst>
                              <p:cond delay="9000"/>
                            </p:stCondLst>
                            <p:childTnLst>
                              <p:par>
                                <p:cTn id="44" presetID="42"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500"/>
                                        <p:tgtEl>
                                          <p:spTgt spid="16"/>
                                        </p:tgtEl>
                                      </p:cBhvr>
                                    </p:animEffect>
                                    <p:anim calcmode="lin" valueType="num">
                                      <p:cBhvr>
                                        <p:cTn id="47" dur="1500" fill="hold"/>
                                        <p:tgtEl>
                                          <p:spTgt spid="16"/>
                                        </p:tgtEl>
                                        <p:attrNameLst>
                                          <p:attrName>ppt_x</p:attrName>
                                        </p:attrNameLst>
                                      </p:cBhvr>
                                      <p:tavLst>
                                        <p:tav tm="0">
                                          <p:val>
                                            <p:strVal val="#ppt_x"/>
                                          </p:val>
                                        </p:tav>
                                        <p:tav tm="100000">
                                          <p:val>
                                            <p:strVal val="#ppt_x"/>
                                          </p:val>
                                        </p:tav>
                                      </p:tavLst>
                                    </p:anim>
                                    <p:anim calcmode="lin" valueType="num">
                                      <p:cBhvr>
                                        <p:cTn id="48" dur="150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10500"/>
                            </p:stCondLst>
                            <p:childTnLst>
                              <p:par>
                                <p:cTn id="50" presetID="42" presetClass="entr" presetSubtype="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500"/>
                                        <p:tgtEl>
                                          <p:spTgt spid="11"/>
                                        </p:tgtEl>
                                      </p:cBhvr>
                                    </p:animEffect>
                                    <p:anim calcmode="lin" valueType="num">
                                      <p:cBhvr>
                                        <p:cTn id="53" dur="1500" fill="hold"/>
                                        <p:tgtEl>
                                          <p:spTgt spid="11"/>
                                        </p:tgtEl>
                                        <p:attrNameLst>
                                          <p:attrName>ppt_x</p:attrName>
                                        </p:attrNameLst>
                                      </p:cBhvr>
                                      <p:tavLst>
                                        <p:tav tm="0">
                                          <p:val>
                                            <p:strVal val="#ppt_x"/>
                                          </p:val>
                                        </p:tav>
                                        <p:tav tm="100000">
                                          <p:val>
                                            <p:strVal val="#ppt_x"/>
                                          </p:val>
                                        </p:tav>
                                      </p:tavLst>
                                    </p:anim>
                                    <p:anim calcmode="lin" valueType="num">
                                      <p:cBhvr>
                                        <p:cTn id="54" dur="1500" fill="hold"/>
                                        <p:tgtEl>
                                          <p:spTgt spid="11"/>
                                        </p:tgtEl>
                                        <p:attrNameLst>
                                          <p:attrName>ppt_y</p:attrName>
                                        </p:attrNameLst>
                                      </p:cBhvr>
                                      <p:tavLst>
                                        <p:tav tm="0">
                                          <p:val>
                                            <p:strVal val="#ppt_y+.1"/>
                                          </p:val>
                                        </p:tav>
                                        <p:tav tm="100000">
                                          <p:val>
                                            <p:strVal val="#ppt_y"/>
                                          </p:val>
                                        </p:tav>
                                      </p:tavLst>
                                    </p:anim>
                                  </p:childTnLst>
                                </p:cTn>
                              </p:par>
                            </p:childTnLst>
                          </p:cTn>
                        </p:par>
                        <p:par>
                          <p:cTn id="55" fill="hold">
                            <p:stCondLst>
                              <p:cond delay="12000"/>
                            </p:stCondLst>
                            <p:childTnLst>
                              <p:par>
                                <p:cTn id="56" presetID="42" presetClass="entr" presetSubtype="0"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1500"/>
                                        <p:tgtEl>
                                          <p:spTgt spid="10"/>
                                        </p:tgtEl>
                                      </p:cBhvr>
                                    </p:animEffect>
                                    <p:anim calcmode="lin" valueType="num">
                                      <p:cBhvr>
                                        <p:cTn id="59" dur="1500" fill="hold"/>
                                        <p:tgtEl>
                                          <p:spTgt spid="10"/>
                                        </p:tgtEl>
                                        <p:attrNameLst>
                                          <p:attrName>ppt_x</p:attrName>
                                        </p:attrNameLst>
                                      </p:cBhvr>
                                      <p:tavLst>
                                        <p:tav tm="0">
                                          <p:val>
                                            <p:strVal val="#ppt_x"/>
                                          </p:val>
                                        </p:tav>
                                        <p:tav tm="100000">
                                          <p:val>
                                            <p:strVal val="#ppt_x"/>
                                          </p:val>
                                        </p:tav>
                                      </p:tavLst>
                                    </p:anim>
                                    <p:anim calcmode="lin" valueType="num">
                                      <p:cBhvr>
                                        <p:cTn id="60" dur="1500" fill="hold"/>
                                        <p:tgtEl>
                                          <p:spTgt spid="10"/>
                                        </p:tgtEl>
                                        <p:attrNameLst>
                                          <p:attrName>ppt_y</p:attrName>
                                        </p:attrNameLst>
                                      </p:cBhvr>
                                      <p:tavLst>
                                        <p:tav tm="0">
                                          <p:val>
                                            <p:strVal val="#ppt_y+.1"/>
                                          </p:val>
                                        </p:tav>
                                        <p:tav tm="100000">
                                          <p:val>
                                            <p:strVal val="#ppt_y"/>
                                          </p:val>
                                        </p:tav>
                                      </p:tavLst>
                                    </p:anim>
                                  </p:childTnLst>
                                </p:cTn>
                              </p:par>
                            </p:childTnLst>
                          </p:cTn>
                        </p:par>
                        <p:par>
                          <p:cTn id="61" fill="hold">
                            <p:stCondLst>
                              <p:cond delay="13500"/>
                            </p:stCondLst>
                            <p:childTnLst>
                              <p:par>
                                <p:cTn id="62" presetID="42" presetClass="entr" presetSubtype="0" fill="hold"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500"/>
                                        <p:tgtEl>
                                          <p:spTgt spid="14"/>
                                        </p:tgtEl>
                                      </p:cBhvr>
                                    </p:animEffect>
                                    <p:anim calcmode="lin" valueType="num">
                                      <p:cBhvr>
                                        <p:cTn id="65" dur="1500" fill="hold"/>
                                        <p:tgtEl>
                                          <p:spTgt spid="14"/>
                                        </p:tgtEl>
                                        <p:attrNameLst>
                                          <p:attrName>ppt_x</p:attrName>
                                        </p:attrNameLst>
                                      </p:cBhvr>
                                      <p:tavLst>
                                        <p:tav tm="0">
                                          <p:val>
                                            <p:strVal val="#ppt_x"/>
                                          </p:val>
                                        </p:tav>
                                        <p:tav tm="100000">
                                          <p:val>
                                            <p:strVal val="#ppt_x"/>
                                          </p:val>
                                        </p:tav>
                                      </p:tavLst>
                                    </p:anim>
                                    <p:anim calcmode="lin" valueType="num">
                                      <p:cBhvr>
                                        <p:cTn id="66" dur="1500" fill="hold"/>
                                        <p:tgtEl>
                                          <p:spTgt spid="14"/>
                                        </p:tgtEl>
                                        <p:attrNameLst>
                                          <p:attrName>ppt_y</p:attrName>
                                        </p:attrNameLst>
                                      </p:cBhvr>
                                      <p:tavLst>
                                        <p:tav tm="0">
                                          <p:val>
                                            <p:strVal val="#ppt_y+.1"/>
                                          </p:val>
                                        </p:tav>
                                        <p:tav tm="100000">
                                          <p:val>
                                            <p:strVal val="#ppt_y"/>
                                          </p:val>
                                        </p:tav>
                                      </p:tavLst>
                                    </p:anim>
                                  </p:childTnLst>
                                </p:cTn>
                              </p:par>
                            </p:childTnLst>
                          </p:cTn>
                        </p:par>
                        <p:par>
                          <p:cTn id="67" fill="hold">
                            <p:stCondLst>
                              <p:cond delay="15000"/>
                            </p:stCondLst>
                            <p:childTnLst>
                              <p:par>
                                <p:cTn id="68" presetID="53" presetClass="entr" presetSubtype="16" fill="hold" nodeType="afterEffect">
                                  <p:stCondLst>
                                    <p:cond delay="0"/>
                                  </p:stCondLst>
                                  <p:childTnLst>
                                    <p:set>
                                      <p:cBhvr>
                                        <p:cTn id="69" dur="1" fill="hold">
                                          <p:stCondLst>
                                            <p:cond delay="0"/>
                                          </p:stCondLst>
                                        </p:cTn>
                                        <p:tgtEl>
                                          <p:spTgt spid="2"/>
                                        </p:tgtEl>
                                        <p:attrNameLst>
                                          <p:attrName>style.visibility</p:attrName>
                                        </p:attrNameLst>
                                      </p:cBhvr>
                                      <p:to>
                                        <p:strVal val="visible"/>
                                      </p:to>
                                    </p:set>
                                    <p:anim calcmode="lin" valueType="num">
                                      <p:cBhvr>
                                        <p:cTn id="70" dur="10" fill="hold"/>
                                        <p:tgtEl>
                                          <p:spTgt spid="2"/>
                                        </p:tgtEl>
                                        <p:attrNameLst>
                                          <p:attrName>ppt_w</p:attrName>
                                        </p:attrNameLst>
                                      </p:cBhvr>
                                      <p:tavLst>
                                        <p:tav tm="0">
                                          <p:val>
                                            <p:fltVal val="0"/>
                                          </p:val>
                                        </p:tav>
                                        <p:tav tm="100000">
                                          <p:val>
                                            <p:strVal val="#ppt_w"/>
                                          </p:val>
                                        </p:tav>
                                      </p:tavLst>
                                    </p:anim>
                                    <p:anim calcmode="lin" valueType="num">
                                      <p:cBhvr>
                                        <p:cTn id="71" dur="10" fill="hold"/>
                                        <p:tgtEl>
                                          <p:spTgt spid="2"/>
                                        </p:tgtEl>
                                        <p:attrNameLst>
                                          <p:attrName>ppt_h</p:attrName>
                                        </p:attrNameLst>
                                      </p:cBhvr>
                                      <p:tavLst>
                                        <p:tav tm="0">
                                          <p:val>
                                            <p:fltVal val="0"/>
                                          </p:val>
                                        </p:tav>
                                        <p:tav tm="100000">
                                          <p:val>
                                            <p:strVal val="#ppt_h"/>
                                          </p:val>
                                        </p:tav>
                                      </p:tavLst>
                                    </p:anim>
                                    <p:animEffect transition="in" filter="fade">
                                      <p:cBhvr>
                                        <p:cTn id="72" dur="10"/>
                                        <p:tgtEl>
                                          <p:spTgt spid="2"/>
                                        </p:tgtEl>
                                      </p:cBhvr>
                                    </p:animEffect>
                                  </p:childTnLst>
                                </p:cTn>
                              </p:par>
                            </p:childTnLst>
                          </p:cTn>
                        </p:par>
                        <p:par>
                          <p:cTn id="73" fill="hold">
                            <p:stCondLst>
                              <p:cond delay="15010"/>
                            </p:stCondLst>
                            <p:childTnLst>
                              <p:par>
                                <p:cTn id="74" presetID="2" presetClass="entr" presetSubtype="4"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10" fill="hold"/>
                                        <p:tgtEl>
                                          <p:spTgt spid="17"/>
                                        </p:tgtEl>
                                        <p:attrNameLst>
                                          <p:attrName>ppt_x</p:attrName>
                                        </p:attrNameLst>
                                      </p:cBhvr>
                                      <p:tavLst>
                                        <p:tav tm="0">
                                          <p:val>
                                            <p:strVal val="#ppt_x"/>
                                          </p:val>
                                        </p:tav>
                                        <p:tav tm="100000">
                                          <p:val>
                                            <p:strVal val="#ppt_x"/>
                                          </p:val>
                                        </p:tav>
                                      </p:tavLst>
                                    </p:anim>
                                    <p:anim calcmode="lin" valueType="num">
                                      <p:cBhvr additive="base">
                                        <p:cTn id="77" dur="10" fill="hold"/>
                                        <p:tgtEl>
                                          <p:spTgt spid="17"/>
                                        </p:tgtEl>
                                        <p:attrNameLst>
                                          <p:attrName>ppt_y</p:attrName>
                                        </p:attrNameLst>
                                      </p:cBhvr>
                                      <p:tavLst>
                                        <p:tav tm="0">
                                          <p:val>
                                            <p:strVal val="1+#ppt_h/2"/>
                                          </p:val>
                                        </p:tav>
                                        <p:tav tm="100000">
                                          <p:val>
                                            <p:strVal val="#ppt_y"/>
                                          </p:val>
                                        </p:tav>
                                      </p:tavLst>
                                    </p:anim>
                                  </p:childTnLst>
                                </p:cTn>
                              </p:par>
                            </p:childTnLst>
                          </p:cTn>
                        </p:par>
                        <p:par>
                          <p:cTn id="78" fill="hold">
                            <p:stCondLst>
                              <p:cond delay="15020"/>
                            </p:stCondLst>
                            <p:childTnLst>
                              <p:par>
                                <p:cTn id="79" presetID="42" presetClass="entr" presetSubtype="0" fill="hold" grpId="0" nodeType="afterEffect">
                                  <p:stCondLst>
                                    <p:cond delay="0"/>
                                  </p:stCondLst>
                                  <p:childTnLst>
                                    <p:set>
                                      <p:cBhvr>
                                        <p:cTn id="80" dur="1" fill="hold">
                                          <p:stCondLst>
                                            <p:cond delay="0"/>
                                          </p:stCondLst>
                                        </p:cTn>
                                        <p:tgtEl>
                                          <p:spTgt spid="219"/>
                                        </p:tgtEl>
                                        <p:attrNameLst>
                                          <p:attrName>style.visibility</p:attrName>
                                        </p:attrNameLst>
                                      </p:cBhvr>
                                      <p:to>
                                        <p:strVal val="visible"/>
                                      </p:to>
                                    </p:set>
                                    <p:animEffect transition="in" filter="fade">
                                      <p:cBhvr>
                                        <p:cTn id="81" dur="1000"/>
                                        <p:tgtEl>
                                          <p:spTgt spid="219"/>
                                        </p:tgtEl>
                                      </p:cBhvr>
                                    </p:animEffect>
                                    <p:anim calcmode="lin" valueType="num">
                                      <p:cBhvr>
                                        <p:cTn id="82" dur="1000" fill="hold"/>
                                        <p:tgtEl>
                                          <p:spTgt spid="219"/>
                                        </p:tgtEl>
                                        <p:attrNameLst>
                                          <p:attrName>ppt_x</p:attrName>
                                        </p:attrNameLst>
                                      </p:cBhvr>
                                      <p:tavLst>
                                        <p:tav tm="0">
                                          <p:val>
                                            <p:strVal val="#ppt_x"/>
                                          </p:val>
                                        </p:tav>
                                        <p:tav tm="100000">
                                          <p:val>
                                            <p:strVal val="#ppt_x"/>
                                          </p:val>
                                        </p:tav>
                                      </p:tavLst>
                                    </p:anim>
                                    <p:anim calcmode="lin" valueType="num">
                                      <p:cBhvr>
                                        <p:cTn id="83" dur="1000" fill="hold"/>
                                        <p:tgtEl>
                                          <p:spTgt spid="219"/>
                                        </p:tgtEl>
                                        <p:attrNameLst>
                                          <p:attrName>ppt_y</p:attrName>
                                        </p:attrNameLst>
                                      </p:cBhvr>
                                      <p:tavLst>
                                        <p:tav tm="0">
                                          <p:val>
                                            <p:strVal val="#ppt_y+.1"/>
                                          </p:val>
                                        </p:tav>
                                        <p:tav tm="100000">
                                          <p:val>
                                            <p:strVal val="#ppt_y"/>
                                          </p:val>
                                        </p:tav>
                                      </p:tavLst>
                                    </p:anim>
                                  </p:childTnLst>
                                </p:cTn>
                              </p:par>
                            </p:childTnLst>
                          </p:cTn>
                        </p:par>
                        <p:par>
                          <p:cTn id="84" fill="hold">
                            <p:stCondLst>
                              <p:cond delay="16020"/>
                            </p:stCondLst>
                            <p:childTnLst>
                              <p:par>
                                <p:cTn id="85" presetID="26" presetClass="entr" presetSubtype="0"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down)">
                                      <p:cBhvr>
                                        <p:cTn id="87" dur="3">
                                          <p:stCondLst>
                                            <p:cond delay="0"/>
                                          </p:stCondLst>
                                        </p:cTn>
                                        <p:tgtEl>
                                          <p:spTgt spid="3"/>
                                        </p:tgtEl>
                                      </p:cBhvr>
                                    </p:animEffect>
                                    <p:anim calcmode="lin" valueType="num">
                                      <p:cBhvr>
                                        <p:cTn id="88" dur="9"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9" dur="3"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90" dur="3" tmFilter="0, 0; 0.125,0.2665; 0.25,0.4; 0.375,0.465; 0.5,0.5;  0.625,0.535; 0.75,0.6; 0.875,0.7335; 1,1">
                                          <p:stCondLst>
                                            <p:cond delay="3"/>
                                          </p:stCondLst>
                                        </p:cTn>
                                        <p:tgtEl>
                                          <p:spTgt spid="3"/>
                                        </p:tgtEl>
                                        <p:attrNameLst>
                                          <p:attrName>ppt_y</p:attrName>
                                        </p:attrNameLst>
                                      </p:cBhvr>
                                      <p:tavLst>
                                        <p:tav tm="0" fmla="#ppt_y-sin(pi*$)/9">
                                          <p:val>
                                            <p:fltVal val="0"/>
                                          </p:val>
                                        </p:tav>
                                        <p:tav tm="100000">
                                          <p:val>
                                            <p:fltVal val="1"/>
                                          </p:val>
                                        </p:tav>
                                      </p:tavLst>
                                    </p:anim>
                                    <p:anim calcmode="lin" valueType="num">
                                      <p:cBhvr>
                                        <p:cTn id="91" dur="2" tmFilter="0, 0; 0.125,0.2665; 0.25,0.4; 0.375,0.465; 0.5,0.5;  0.625,0.535; 0.75,0.6; 0.875,0.7335; 1,1">
                                          <p:stCondLst>
                                            <p:cond delay="7"/>
                                          </p:stCondLst>
                                        </p:cTn>
                                        <p:tgtEl>
                                          <p:spTgt spid="3"/>
                                        </p:tgtEl>
                                        <p:attrNameLst>
                                          <p:attrName>ppt_y</p:attrName>
                                        </p:attrNameLst>
                                      </p:cBhvr>
                                      <p:tavLst>
                                        <p:tav tm="0" fmla="#ppt_y-sin(pi*$)/27">
                                          <p:val>
                                            <p:fltVal val="0"/>
                                          </p:val>
                                        </p:tav>
                                        <p:tav tm="100000">
                                          <p:val>
                                            <p:fltVal val="1"/>
                                          </p:val>
                                        </p:tav>
                                      </p:tavLst>
                                    </p:anim>
                                    <p:anim calcmode="lin" valueType="num">
                                      <p:cBhvr>
                                        <p:cTn id="92" dur="1" tmFilter="0, 0; 0.125,0.2665; 0.25,0.4; 0.375,0.465; 0.5,0.5;  0.625,0.535; 0.75,0.6; 0.875,0.7335; 1,1">
                                          <p:stCondLst>
                                            <p:cond delay="9"/>
                                          </p:stCondLst>
                                        </p:cTn>
                                        <p:tgtEl>
                                          <p:spTgt spid="3"/>
                                        </p:tgtEl>
                                        <p:attrNameLst>
                                          <p:attrName>ppt_y</p:attrName>
                                        </p:attrNameLst>
                                      </p:cBhvr>
                                      <p:tavLst>
                                        <p:tav tm="0" fmla="#ppt_y-sin(pi*$)/81">
                                          <p:val>
                                            <p:fltVal val="0"/>
                                          </p:val>
                                        </p:tav>
                                        <p:tav tm="100000">
                                          <p:val>
                                            <p:fltVal val="1"/>
                                          </p:val>
                                        </p:tav>
                                      </p:tavLst>
                                    </p:anim>
                                    <p:animScale>
                                      <p:cBhvr>
                                        <p:cTn id="93" dur="1">
                                          <p:stCondLst>
                                            <p:cond delay="3"/>
                                          </p:stCondLst>
                                        </p:cTn>
                                        <p:tgtEl>
                                          <p:spTgt spid="3"/>
                                        </p:tgtEl>
                                      </p:cBhvr>
                                      <p:to x="100000" y="60000"/>
                                    </p:animScale>
                                    <p:animScale>
                                      <p:cBhvr>
                                        <p:cTn id="94" dur="1" decel="50000">
                                          <p:stCondLst>
                                            <p:cond delay="3"/>
                                          </p:stCondLst>
                                        </p:cTn>
                                        <p:tgtEl>
                                          <p:spTgt spid="3"/>
                                        </p:tgtEl>
                                      </p:cBhvr>
                                      <p:to x="100000" y="100000"/>
                                    </p:animScale>
                                    <p:animScale>
                                      <p:cBhvr>
                                        <p:cTn id="95" dur="1">
                                          <p:stCondLst>
                                            <p:cond delay="6"/>
                                          </p:stCondLst>
                                        </p:cTn>
                                        <p:tgtEl>
                                          <p:spTgt spid="3"/>
                                        </p:tgtEl>
                                      </p:cBhvr>
                                      <p:to x="100000" y="80000"/>
                                    </p:animScale>
                                    <p:animScale>
                                      <p:cBhvr>
                                        <p:cTn id="96" dur="1" decel="50000">
                                          <p:stCondLst>
                                            <p:cond delay="7"/>
                                          </p:stCondLst>
                                        </p:cTn>
                                        <p:tgtEl>
                                          <p:spTgt spid="3"/>
                                        </p:tgtEl>
                                      </p:cBhvr>
                                      <p:to x="100000" y="100000"/>
                                    </p:animScale>
                                    <p:animScale>
                                      <p:cBhvr>
                                        <p:cTn id="97" dur="1">
                                          <p:stCondLst>
                                            <p:cond delay="9"/>
                                          </p:stCondLst>
                                        </p:cTn>
                                        <p:tgtEl>
                                          <p:spTgt spid="3"/>
                                        </p:tgtEl>
                                      </p:cBhvr>
                                      <p:to x="100000" y="90000"/>
                                    </p:animScale>
                                    <p:animScale>
                                      <p:cBhvr>
                                        <p:cTn id="98" dur="1" decel="50000">
                                          <p:stCondLst>
                                            <p:cond delay="9"/>
                                          </p:stCondLst>
                                        </p:cTn>
                                        <p:tgtEl>
                                          <p:spTgt spid="3"/>
                                        </p:tgtEl>
                                      </p:cBhvr>
                                      <p:to x="100000" y="100000"/>
                                    </p:animScale>
                                    <p:animScale>
                                      <p:cBhvr>
                                        <p:cTn id="99" dur="1">
                                          <p:stCondLst>
                                            <p:cond delay="9"/>
                                          </p:stCondLst>
                                        </p:cTn>
                                        <p:tgtEl>
                                          <p:spTgt spid="3"/>
                                        </p:tgtEl>
                                      </p:cBhvr>
                                      <p:to x="100000" y="95000"/>
                                    </p:animScale>
                                    <p:animScale>
                                      <p:cBhvr>
                                        <p:cTn id="100" dur="1" decel="50000">
                                          <p:stCondLst>
                                            <p:cond delay="9"/>
                                          </p:stCondLst>
                                        </p:cTn>
                                        <p:tgtEl>
                                          <p:spTgt spid="3"/>
                                        </p:tgtEl>
                                      </p:cBhvr>
                                      <p:to x="100000" y="100000"/>
                                    </p:animScale>
                                  </p:childTnLst>
                                </p:cTn>
                              </p:par>
                            </p:childTnLst>
                          </p:cTn>
                        </p:par>
                        <p:par>
                          <p:cTn id="101" fill="hold">
                            <p:stCondLst>
                              <p:cond delay="16030"/>
                            </p:stCondLst>
                            <p:childTnLst>
                              <p:par>
                                <p:cTn id="102" presetID="49" presetClass="entr" presetSubtype="0" decel="100000" fill="hold" nodeType="after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p:cTn id="104" dur="10" fill="hold"/>
                                        <p:tgtEl>
                                          <p:spTgt spid="18"/>
                                        </p:tgtEl>
                                        <p:attrNameLst>
                                          <p:attrName>ppt_w</p:attrName>
                                        </p:attrNameLst>
                                      </p:cBhvr>
                                      <p:tavLst>
                                        <p:tav tm="0">
                                          <p:val>
                                            <p:fltVal val="0"/>
                                          </p:val>
                                        </p:tav>
                                        <p:tav tm="100000">
                                          <p:val>
                                            <p:strVal val="#ppt_w"/>
                                          </p:val>
                                        </p:tav>
                                      </p:tavLst>
                                    </p:anim>
                                    <p:anim calcmode="lin" valueType="num">
                                      <p:cBhvr>
                                        <p:cTn id="105" dur="10" fill="hold"/>
                                        <p:tgtEl>
                                          <p:spTgt spid="18"/>
                                        </p:tgtEl>
                                        <p:attrNameLst>
                                          <p:attrName>ppt_h</p:attrName>
                                        </p:attrNameLst>
                                      </p:cBhvr>
                                      <p:tavLst>
                                        <p:tav tm="0">
                                          <p:val>
                                            <p:fltVal val="0"/>
                                          </p:val>
                                        </p:tav>
                                        <p:tav tm="100000">
                                          <p:val>
                                            <p:strVal val="#ppt_h"/>
                                          </p:val>
                                        </p:tav>
                                      </p:tavLst>
                                    </p:anim>
                                    <p:anim calcmode="lin" valueType="num">
                                      <p:cBhvr>
                                        <p:cTn id="106" dur="10" fill="hold"/>
                                        <p:tgtEl>
                                          <p:spTgt spid="18"/>
                                        </p:tgtEl>
                                        <p:attrNameLst>
                                          <p:attrName>style.rotation</p:attrName>
                                        </p:attrNameLst>
                                      </p:cBhvr>
                                      <p:tavLst>
                                        <p:tav tm="0">
                                          <p:val>
                                            <p:fltVal val="360"/>
                                          </p:val>
                                        </p:tav>
                                        <p:tav tm="100000">
                                          <p:val>
                                            <p:fltVal val="0"/>
                                          </p:val>
                                        </p:tav>
                                      </p:tavLst>
                                    </p:anim>
                                    <p:animEffect transition="in" filter="fade">
                                      <p:cBhvr>
                                        <p:cTn id="107" dur="1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8" repeatCount="indefinite" fill="hold" display="0">
                  <p:stCondLst>
                    <p:cond delay="indefinite"/>
                  </p:stCondLst>
                  <p:endCondLst>
                    <p:cond evt="onStopAudio" delay="0">
                      <p:tgtEl>
                        <p:sldTgt/>
                      </p:tgtEl>
                    </p:cond>
                  </p:endCondLst>
                </p:cTn>
                <p:tgtEl>
                  <p:spTgt spid="4"/>
                </p:tgtEl>
              </p:cMediaNode>
            </p:audio>
          </p:childTnLst>
        </p:cTn>
      </p:par>
    </p:tnLst>
    <p:bldLst>
      <p:bldP spid="2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ab33752ad3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6" y="-22860"/>
            <a:ext cx="12178665" cy="6892290"/>
          </a:xfrm>
          <a:prstGeom prst="rect">
            <a:avLst/>
          </a:prstGeom>
        </p:spPr>
      </p:pic>
      <p:pic>
        <p:nvPicPr>
          <p:cNvPr id="4" name="图片 3" descr="5aa7b069c654c"/>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6310" y="102235"/>
            <a:ext cx="10058400" cy="6704330"/>
          </a:xfrm>
          <a:prstGeom prst="rect">
            <a:avLst/>
          </a:prstGeom>
        </p:spPr>
      </p:pic>
      <p:grpSp>
        <p:nvGrpSpPr>
          <p:cNvPr id="5" name="组合 4"/>
          <p:cNvGrpSpPr/>
          <p:nvPr/>
        </p:nvGrpSpPr>
        <p:grpSpPr>
          <a:xfrm>
            <a:off x="3073400" y="1910080"/>
            <a:ext cx="6483350" cy="2986405"/>
            <a:chOff x="6397" y="2948"/>
            <a:chExt cx="10210" cy="4703"/>
          </a:xfrm>
        </p:grpSpPr>
        <p:pic>
          <p:nvPicPr>
            <p:cNvPr id="7" name="图片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84" y="3110"/>
              <a:ext cx="6823" cy="4541"/>
            </a:xfrm>
            <a:prstGeom prst="rect">
              <a:avLst/>
            </a:prstGeom>
            <a:effectLst>
              <a:outerShdw blurRad="63500" sx="102000" sy="102000" algn="ctr" rotWithShape="0">
                <a:prstClr val="black">
                  <a:alpha val="40000"/>
                </a:prstClr>
              </a:outerShdw>
            </a:effectLst>
          </p:spPr>
        </p:pic>
        <p:grpSp>
          <p:nvGrpSpPr>
            <p:cNvPr id="12" name="组合 7"/>
            <p:cNvGrpSpPr/>
            <p:nvPr/>
          </p:nvGrpSpPr>
          <p:grpSpPr>
            <a:xfrm>
              <a:off x="6397" y="2948"/>
              <a:ext cx="2800" cy="580"/>
              <a:chOff x="5535172" y="1401532"/>
              <a:chExt cx="1778318" cy="368511"/>
            </a:xfrm>
          </p:grpSpPr>
          <p:sp>
            <p:nvSpPr>
              <p:cNvPr id="13" name="文本框 12"/>
              <p:cNvSpPr txBox="1"/>
              <p:nvPr/>
            </p:nvSpPr>
            <p:spPr>
              <a:xfrm>
                <a:off x="5662185" y="1401532"/>
                <a:ext cx="1651305" cy="368511"/>
              </a:xfrm>
              <a:prstGeom prst="rect">
                <a:avLst/>
              </a:prstGeom>
              <a:noFill/>
            </p:spPr>
            <p:txBody>
              <a:bodyPr wrap="none" rtlCol="0">
                <a:spAutoFit/>
              </a:bodyPr>
              <a:lstStyle/>
              <a:p>
                <a:r>
                  <a:rPr lang="en-US" altLang="zh-CN" b="1" dirty="0">
                    <a:solidFill>
                      <a:srgbClr val="C33C63"/>
                    </a:solidFill>
                    <a:latin typeface="微软雅黑" panose="020B0503020204020204" pitchFamily="34" charset="-122"/>
                    <a:ea typeface="微软雅黑" panose="020B0503020204020204" pitchFamily="34" charset="-122"/>
                  </a:rPr>
                  <a:t>01   </a:t>
                </a:r>
                <a:r>
                  <a:rPr lang="zh-CN" altLang="en-US" b="1" dirty="0">
                    <a:solidFill>
                      <a:srgbClr val="C33C63"/>
                    </a:solidFill>
                    <a:latin typeface="微软雅黑" panose="020B0503020204020204" pitchFamily="34" charset="-122"/>
                    <a:ea typeface="微软雅黑" panose="020B0503020204020204" pitchFamily="34" charset="-122"/>
                  </a:rPr>
                  <a:t> 添加标题</a:t>
                </a:r>
              </a:p>
            </p:txBody>
          </p:sp>
          <p:sp>
            <p:nvSpPr>
              <p:cNvPr id="15"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16" name="组合 11"/>
            <p:cNvGrpSpPr/>
            <p:nvPr/>
          </p:nvGrpSpPr>
          <p:grpSpPr>
            <a:xfrm>
              <a:off x="6397" y="4290"/>
              <a:ext cx="2800" cy="580"/>
              <a:chOff x="5535172" y="1401532"/>
              <a:chExt cx="1778318" cy="368511"/>
            </a:xfrm>
          </p:grpSpPr>
          <p:sp>
            <p:nvSpPr>
              <p:cNvPr id="17" name="文本框 16"/>
              <p:cNvSpPr txBox="1"/>
              <p:nvPr/>
            </p:nvSpPr>
            <p:spPr>
              <a:xfrm>
                <a:off x="5662185" y="1401532"/>
                <a:ext cx="1651305" cy="368511"/>
              </a:xfrm>
              <a:prstGeom prst="rect">
                <a:avLst/>
              </a:prstGeom>
              <a:noFill/>
            </p:spPr>
            <p:txBody>
              <a:bodyPr wrap="none" rtlCol="0">
                <a:spAutoFit/>
              </a:bodyPr>
              <a:lstStyle/>
              <a:p>
                <a:pPr lvl="0" algn="l"/>
                <a:r>
                  <a:rPr lang="en-US" altLang="zh-CN" b="1" dirty="0">
                    <a:solidFill>
                      <a:srgbClr val="C33C63"/>
                    </a:solidFill>
                    <a:latin typeface="微软雅黑" panose="020B0503020204020204" pitchFamily="34" charset="-122"/>
                    <a:ea typeface="微软雅黑" panose="020B0503020204020204" pitchFamily="34" charset="-122"/>
                    <a:sym typeface="+mn-ea"/>
                  </a:rPr>
                  <a:t>02    添加标题</a:t>
                </a:r>
              </a:p>
            </p:txBody>
          </p:sp>
          <p:sp>
            <p:nvSpPr>
              <p:cNvPr id="20"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39" name="组合 15"/>
            <p:cNvGrpSpPr/>
            <p:nvPr/>
          </p:nvGrpSpPr>
          <p:grpSpPr>
            <a:xfrm>
              <a:off x="6397" y="5631"/>
              <a:ext cx="2800" cy="580"/>
              <a:chOff x="5535172" y="1401532"/>
              <a:chExt cx="1778318" cy="368511"/>
            </a:xfrm>
          </p:grpSpPr>
          <p:sp>
            <p:nvSpPr>
              <p:cNvPr id="40" name="文本框 39"/>
              <p:cNvSpPr txBox="1"/>
              <p:nvPr/>
            </p:nvSpPr>
            <p:spPr>
              <a:xfrm>
                <a:off x="5662185" y="1401532"/>
                <a:ext cx="1651305" cy="368511"/>
              </a:xfrm>
              <a:prstGeom prst="rect">
                <a:avLst/>
              </a:prstGeom>
              <a:noFill/>
            </p:spPr>
            <p:txBody>
              <a:bodyPr wrap="none" rtlCol="0">
                <a:spAutoFit/>
              </a:bodyPr>
              <a:lstStyle/>
              <a:p>
                <a:pPr lvl="0" algn="l"/>
                <a:r>
                  <a:rPr lang="en-US" altLang="zh-CN" b="1" dirty="0">
                    <a:solidFill>
                      <a:srgbClr val="C33C63"/>
                    </a:solidFill>
                    <a:latin typeface="微软雅黑" panose="020B0503020204020204" pitchFamily="34" charset="-122"/>
                    <a:ea typeface="微软雅黑" panose="020B0503020204020204" pitchFamily="34" charset="-122"/>
                    <a:sym typeface="+mn-ea"/>
                  </a:rPr>
                  <a:t>03    添加标题</a:t>
                </a:r>
              </a:p>
            </p:txBody>
          </p:sp>
          <p:sp>
            <p:nvSpPr>
              <p:cNvPr id="42"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nvGrpSpPr>
            <p:cNvPr id="43" name="组合 19"/>
            <p:cNvGrpSpPr/>
            <p:nvPr/>
          </p:nvGrpSpPr>
          <p:grpSpPr>
            <a:xfrm>
              <a:off x="6397" y="6973"/>
              <a:ext cx="2800" cy="580"/>
              <a:chOff x="5535172" y="1401532"/>
              <a:chExt cx="1778318" cy="368511"/>
            </a:xfrm>
          </p:grpSpPr>
          <p:sp>
            <p:nvSpPr>
              <p:cNvPr id="44" name="文本框 43"/>
              <p:cNvSpPr txBox="1"/>
              <p:nvPr/>
            </p:nvSpPr>
            <p:spPr>
              <a:xfrm>
                <a:off x="5662185" y="1401532"/>
                <a:ext cx="1651305" cy="368511"/>
              </a:xfrm>
              <a:prstGeom prst="rect">
                <a:avLst/>
              </a:prstGeom>
              <a:noFill/>
            </p:spPr>
            <p:txBody>
              <a:bodyPr wrap="none" rtlCol="0">
                <a:spAutoFit/>
              </a:bodyPr>
              <a:lstStyle/>
              <a:p>
                <a:pPr lvl="0" algn="l"/>
                <a:r>
                  <a:rPr lang="en-US" altLang="zh-CN" b="1" dirty="0">
                    <a:solidFill>
                      <a:srgbClr val="C33C63"/>
                    </a:solidFill>
                    <a:latin typeface="微软雅黑" panose="020B0503020204020204" pitchFamily="34" charset="-122"/>
                    <a:ea typeface="微软雅黑" panose="020B0503020204020204" pitchFamily="34" charset="-122"/>
                    <a:sym typeface="+mn-ea"/>
                  </a:rPr>
                  <a:t>04    添加标题</a:t>
                </a:r>
              </a:p>
            </p:txBody>
          </p:sp>
          <p:sp>
            <p:nvSpPr>
              <p:cNvPr id="46" name="Freeform 177"/>
              <p:cNvSpPr>
                <a:spLocks noEditPoints="1"/>
              </p:cNvSpPr>
              <p:nvPr/>
            </p:nvSpPr>
            <p:spPr bwMode="auto">
              <a:xfrm>
                <a:off x="5535172" y="1488854"/>
                <a:ext cx="161502" cy="13940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419" tIns="45709" rIns="91419" bIns="45709" numCol="1" anchor="t" anchorCtr="0" compatLnSpc="1"/>
              <a:lstStyle/>
              <a:p>
                <a:pPr defTabSz="913765"/>
                <a:endParaRPr lang="zh-CN" altLang="en-US" sz="1600" dirty="0">
                  <a:solidFill>
                    <a:prstClr val="black"/>
                  </a:solidFill>
                </a:endParaRPr>
              </a:p>
            </p:txBody>
          </p:sp>
        </p:grpSp>
      </p:gr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descr="5ab33752ad3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38" y="-38865"/>
            <a:ext cx="12324969" cy="6892290"/>
          </a:xfrm>
          <a:prstGeom prst="rect">
            <a:avLst/>
          </a:prstGeom>
        </p:spPr>
      </p:pic>
      <p:sp>
        <p:nvSpPr>
          <p:cNvPr id="110" name="Freeform 35"/>
          <p:cNvSpPr>
            <a:spLocks/>
          </p:cNvSpPr>
          <p:nvPr/>
        </p:nvSpPr>
        <p:spPr bwMode="auto">
          <a:xfrm rot="2316988" flipH="1">
            <a:off x="5308223" y="3558496"/>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1" name="Freeform 35"/>
          <p:cNvSpPr>
            <a:spLocks/>
          </p:cNvSpPr>
          <p:nvPr/>
        </p:nvSpPr>
        <p:spPr bwMode="auto">
          <a:xfrm rot="16484560" flipH="1">
            <a:off x="5522027" y="3741648"/>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2" name="Freeform 35"/>
          <p:cNvSpPr>
            <a:spLocks/>
          </p:cNvSpPr>
          <p:nvPr/>
        </p:nvSpPr>
        <p:spPr bwMode="auto">
          <a:xfrm rot="20025451" flipH="1">
            <a:off x="5623488" y="3490951"/>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3" name="Freeform 35"/>
          <p:cNvSpPr>
            <a:spLocks/>
          </p:cNvSpPr>
          <p:nvPr/>
        </p:nvSpPr>
        <p:spPr bwMode="auto">
          <a:xfrm rot="3403993">
            <a:off x="5585604" y="3254186"/>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4" name="Freeform 35"/>
          <p:cNvSpPr>
            <a:spLocks/>
          </p:cNvSpPr>
          <p:nvPr/>
        </p:nvSpPr>
        <p:spPr bwMode="auto">
          <a:xfrm rot="19283012" flipH="1" flipV="1">
            <a:off x="5739704" y="3752756"/>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5" name="Freeform 35"/>
          <p:cNvSpPr>
            <a:spLocks/>
          </p:cNvSpPr>
          <p:nvPr/>
        </p:nvSpPr>
        <p:spPr bwMode="auto">
          <a:xfrm rot="5115440" flipH="1" flipV="1">
            <a:off x="5718999" y="3690133"/>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6" name="Freeform 35"/>
          <p:cNvSpPr>
            <a:spLocks/>
          </p:cNvSpPr>
          <p:nvPr/>
        </p:nvSpPr>
        <p:spPr bwMode="auto">
          <a:xfrm rot="1574549" flipH="1" flipV="1">
            <a:off x="5717035" y="3403018"/>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7" name="Freeform 35"/>
          <p:cNvSpPr>
            <a:spLocks/>
          </p:cNvSpPr>
          <p:nvPr/>
        </p:nvSpPr>
        <p:spPr bwMode="auto">
          <a:xfrm rot="18196007" flipV="1">
            <a:off x="5776014" y="3328115"/>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8" name="Freeform 35"/>
          <p:cNvSpPr>
            <a:spLocks/>
          </p:cNvSpPr>
          <p:nvPr/>
        </p:nvSpPr>
        <p:spPr bwMode="auto">
          <a:xfrm rot="2316988" flipV="1">
            <a:off x="5607460" y="2954388"/>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19" name="Freeform 35"/>
          <p:cNvSpPr>
            <a:spLocks/>
          </p:cNvSpPr>
          <p:nvPr/>
        </p:nvSpPr>
        <p:spPr bwMode="auto">
          <a:xfrm rot="16484560" flipV="1">
            <a:off x="5641988" y="3966832"/>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0" name="Freeform 35"/>
          <p:cNvSpPr>
            <a:spLocks/>
          </p:cNvSpPr>
          <p:nvPr/>
        </p:nvSpPr>
        <p:spPr bwMode="auto">
          <a:xfrm rot="20025451" flipV="1">
            <a:off x="5766777" y="3527449"/>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1" name="Freeform 35"/>
          <p:cNvSpPr>
            <a:spLocks/>
          </p:cNvSpPr>
          <p:nvPr/>
        </p:nvSpPr>
        <p:spPr bwMode="auto">
          <a:xfrm rot="3403993" flipH="1" flipV="1">
            <a:off x="5917749" y="3359079"/>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2" name="Freeform 35"/>
          <p:cNvSpPr>
            <a:spLocks/>
          </p:cNvSpPr>
          <p:nvPr/>
        </p:nvSpPr>
        <p:spPr bwMode="auto">
          <a:xfrm rot="13883012" flipH="1" flipV="1">
            <a:off x="6516704" y="3642413"/>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3" name="Freeform 35"/>
          <p:cNvSpPr>
            <a:spLocks/>
          </p:cNvSpPr>
          <p:nvPr/>
        </p:nvSpPr>
        <p:spPr bwMode="auto">
          <a:xfrm rot="21315440" flipH="1" flipV="1">
            <a:off x="6090276" y="3732691"/>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4" name="Freeform 35"/>
          <p:cNvSpPr>
            <a:spLocks/>
          </p:cNvSpPr>
          <p:nvPr/>
        </p:nvSpPr>
        <p:spPr bwMode="auto">
          <a:xfrm rot="17774549" flipH="1" flipV="1">
            <a:off x="6364350" y="3451215"/>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5" name="Freeform 35"/>
          <p:cNvSpPr>
            <a:spLocks/>
          </p:cNvSpPr>
          <p:nvPr/>
        </p:nvSpPr>
        <p:spPr bwMode="auto">
          <a:xfrm rot="12796007" flipV="1">
            <a:off x="6308278" y="3813315"/>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6" name="Freeform 35"/>
          <p:cNvSpPr>
            <a:spLocks/>
          </p:cNvSpPr>
          <p:nvPr/>
        </p:nvSpPr>
        <p:spPr bwMode="auto">
          <a:xfrm rot="18516988" flipH="1">
            <a:off x="6145455" y="3709976"/>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7" name="Freeform 35"/>
          <p:cNvSpPr>
            <a:spLocks/>
          </p:cNvSpPr>
          <p:nvPr/>
        </p:nvSpPr>
        <p:spPr bwMode="auto">
          <a:xfrm rot="11084560" flipH="1">
            <a:off x="6031264" y="3630073"/>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8" name="Freeform 35"/>
          <p:cNvSpPr>
            <a:spLocks/>
          </p:cNvSpPr>
          <p:nvPr/>
        </p:nvSpPr>
        <p:spPr bwMode="auto">
          <a:xfrm rot="14625451" flipH="1">
            <a:off x="6405749" y="3317057"/>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29" name="Freeform 35"/>
          <p:cNvSpPr>
            <a:spLocks/>
          </p:cNvSpPr>
          <p:nvPr/>
        </p:nvSpPr>
        <p:spPr bwMode="auto">
          <a:xfrm rot="19603993">
            <a:off x="6490325" y="3296955"/>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0" name="Freeform 35"/>
          <p:cNvSpPr>
            <a:spLocks/>
          </p:cNvSpPr>
          <p:nvPr/>
        </p:nvSpPr>
        <p:spPr bwMode="auto">
          <a:xfrm rot="13883012">
            <a:off x="5997746" y="3176814"/>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1" name="Freeform 35"/>
          <p:cNvSpPr>
            <a:spLocks/>
          </p:cNvSpPr>
          <p:nvPr/>
        </p:nvSpPr>
        <p:spPr bwMode="auto">
          <a:xfrm rot="21315440">
            <a:off x="6100541" y="3643814"/>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2" name="Freeform 35"/>
          <p:cNvSpPr>
            <a:spLocks/>
          </p:cNvSpPr>
          <p:nvPr/>
        </p:nvSpPr>
        <p:spPr bwMode="auto">
          <a:xfrm rot="17774549">
            <a:off x="6445472" y="3607654"/>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3" name="Freeform 35"/>
          <p:cNvSpPr>
            <a:spLocks/>
          </p:cNvSpPr>
          <p:nvPr/>
        </p:nvSpPr>
        <p:spPr bwMode="auto">
          <a:xfrm rot="12796007" flipH="1">
            <a:off x="6033692" y="3320849"/>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4" name="Freeform 35"/>
          <p:cNvSpPr>
            <a:spLocks/>
          </p:cNvSpPr>
          <p:nvPr/>
        </p:nvSpPr>
        <p:spPr bwMode="auto">
          <a:xfrm rot="3083012" flipH="1" flipV="1">
            <a:off x="6094615" y="4083218"/>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5" name="Freeform 35"/>
          <p:cNvSpPr>
            <a:spLocks/>
          </p:cNvSpPr>
          <p:nvPr/>
        </p:nvSpPr>
        <p:spPr bwMode="auto">
          <a:xfrm rot="10515440" flipH="1" flipV="1">
            <a:off x="5602443" y="3896475"/>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6" name="Freeform 35"/>
          <p:cNvSpPr>
            <a:spLocks/>
          </p:cNvSpPr>
          <p:nvPr/>
        </p:nvSpPr>
        <p:spPr bwMode="auto">
          <a:xfrm rot="6974549" flipH="1" flipV="1">
            <a:off x="5875193" y="3884188"/>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7" name="Freeform 35"/>
          <p:cNvSpPr>
            <a:spLocks/>
          </p:cNvSpPr>
          <p:nvPr/>
        </p:nvSpPr>
        <p:spPr bwMode="auto">
          <a:xfrm rot="1996007" flipV="1">
            <a:off x="6160121" y="3340510"/>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8" name="Freeform 35"/>
          <p:cNvSpPr>
            <a:spLocks/>
          </p:cNvSpPr>
          <p:nvPr/>
        </p:nvSpPr>
        <p:spPr bwMode="auto">
          <a:xfrm rot="7716988" flipV="1">
            <a:off x="6274730" y="3771901"/>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39" name="Freeform 35"/>
          <p:cNvSpPr>
            <a:spLocks/>
          </p:cNvSpPr>
          <p:nvPr/>
        </p:nvSpPr>
        <p:spPr bwMode="auto">
          <a:xfrm rot="284560" flipV="1">
            <a:off x="6225449" y="3751175"/>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0" name="Freeform 35"/>
          <p:cNvSpPr>
            <a:spLocks/>
          </p:cNvSpPr>
          <p:nvPr/>
        </p:nvSpPr>
        <p:spPr bwMode="auto">
          <a:xfrm rot="3825451" flipV="1">
            <a:off x="5938406" y="3150511"/>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1" name="Freeform 35"/>
          <p:cNvSpPr>
            <a:spLocks/>
          </p:cNvSpPr>
          <p:nvPr/>
        </p:nvSpPr>
        <p:spPr bwMode="auto">
          <a:xfrm rot="3403993" flipH="1" flipV="1">
            <a:off x="6364473" y="3017683"/>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2" name="Freeform 35"/>
          <p:cNvSpPr>
            <a:spLocks/>
          </p:cNvSpPr>
          <p:nvPr/>
        </p:nvSpPr>
        <p:spPr bwMode="auto">
          <a:xfrm rot="13883012" flipH="1" flipV="1">
            <a:off x="6327627" y="3455308"/>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3" name="Freeform 35"/>
          <p:cNvSpPr>
            <a:spLocks/>
          </p:cNvSpPr>
          <p:nvPr/>
        </p:nvSpPr>
        <p:spPr bwMode="auto">
          <a:xfrm rot="21315440" flipH="1" flipV="1">
            <a:off x="6262243" y="3764445"/>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4" name="Freeform 35"/>
          <p:cNvSpPr>
            <a:spLocks/>
          </p:cNvSpPr>
          <p:nvPr/>
        </p:nvSpPr>
        <p:spPr bwMode="auto">
          <a:xfrm rot="17774549" flipH="1" flipV="1">
            <a:off x="6181540" y="3460486"/>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5" name="Freeform 35"/>
          <p:cNvSpPr>
            <a:spLocks/>
          </p:cNvSpPr>
          <p:nvPr/>
        </p:nvSpPr>
        <p:spPr bwMode="auto">
          <a:xfrm rot="12796007" flipV="1">
            <a:off x="6079089" y="3194235"/>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6" name="Freeform 35"/>
          <p:cNvSpPr>
            <a:spLocks/>
          </p:cNvSpPr>
          <p:nvPr/>
        </p:nvSpPr>
        <p:spPr bwMode="auto">
          <a:xfrm rot="18516988" flipH="1">
            <a:off x="6317427" y="3677430"/>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7" name="Freeform 35"/>
          <p:cNvSpPr>
            <a:spLocks/>
          </p:cNvSpPr>
          <p:nvPr/>
        </p:nvSpPr>
        <p:spPr bwMode="auto">
          <a:xfrm rot="11084560" flipH="1">
            <a:off x="6234626" y="3960911"/>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8" name="Freeform 35"/>
          <p:cNvSpPr>
            <a:spLocks/>
          </p:cNvSpPr>
          <p:nvPr/>
        </p:nvSpPr>
        <p:spPr bwMode="auto">
          <a:xfrm rot="14625451" flipH="1">
            <a:off x="6084472" y="2998944"/>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49" name="Freeform 35"/>
          <p:cNvSpPr>
            <a:spLocks/>
          </p:cNvSpPr>
          <p:nvPr/>
        </p:nvSpPr>
        <p:spPr bwMode="auto">
          <a:xfrm rot="19603993">
            <a:off x="6580173" y="3139054"/>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50" name="Freeform 35"/>
          <p:cNvSpPr>
            <a:spLocks/>
          </p:cNvSpPr>
          <p:nvPr/>
        </p:nvSpPr>
        <p:spPr bwMode="auto">
          <a:xfrm rot="13883012">
            <a:off x="6228468" y="3344129"/>
            <a:ext cx="288000" cy="27040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51" name="Freeform 35"/>
          <p:cNvSpPr>
            <a:spLocks/>
          </p:cNvSpPr>
          <p:nvPr/>
        </p:nvSpPr>
        <p:spPr bwMode="auto">
          <a:xfrm rot="21315440">
            <a:off x="6272508" y="3722394"/>
            <a:ext cx="324980" cy="270787"/>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52" name="Freeform 35"/>
          <p:cNvSpPr>
            <a:spLocks/>
          </p:cNvSpPr>
          <p:nvPr/>
        </p:nvSpPr>
        <p:spPr bwMode="auto">
          <a:xfrm rot="17774549">
            <a:off x="6481783" y="3901328"/>
            <a:ext cx="288000" cy="305556"/>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53" name="Freeform 35"/>
          <p:cNvSpPr>
            <a:spLocks/>
          </p:cNvSpPr>
          <p:nvPr/>
        </p:nvSpPr>
        <p:spPr bwMode="auto">
          <a:xfrm rot="12796007" flipH="1">
            <a:off x="5457510" y="3173622"/>
            <a:ext cx="324980" cy="239638"/>
          </a:xfrm>
          <a:prstGeom prst="heart">
            <a:avLst/>
          </a:prstGeom>
          <a:solidFill>
            <a:srgbClr val="FF5050"/>
          </a:solidFill>
          <a:ln>
            <a:noFill/>
          </a:ln>
          <a:extLst/>
        </p:spPr>
        <p:txBody>
          <a:bodyPr lIns="98568" tIns="49286" rIns="98568" bIns="49286"/>
          <a:lstStyle/>
          <a:p>
            <a:pPr defTabSz="714817" fontAlgn="base">
              <a:spcBef>
                <a:spcPct val="0"/>
              </a:spcBef>
              <a:spcAft>
                <a:spcPct val="0"/>
              </a:spcAft>
            </a:pPr>
            <a:endParaRPr lang="zh-CN" altLang="en-US" sz="1466">
              <a:solidFill>
                <a:prstClr val="black"/>
              </a:solidFill>
            </a:endParaRPr>
          </a:p>
        </p:txBody>
      </p:sp>
      <p:sp>
        <p:nvSpPr>
          <p:cNvPr id="154" name="心形 153"/>
          <p:cNvSpPr/>
          <p:nvPr/>
        </p:nvSpPr>
        <p:spPr>
          <a:xfrm>
            <a:off x="4662284" y="2249633"/>
            <a:ext cx="3062976" cy="2427401"/>
          </a:xfrm>
          <a:prstGeom prst="heart">
            <a:avLst/>
          </a:prstGeom>
          <a:solidFill>
            <a:srgbClr val="FDC94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68" tIns="49286" rIns="98568" bIns="49286" rtlCol="0" anchor="ctr"/>
          <a:lstStyle/>
          <a:p>
            <a:pPr algn="ctr" defTabSz="714817" fontAlgn="base">
              <a:spcBef>
                <a:spcPct val="0"/>
              </a:spcBef>
              <a:spcAft>
                <a:spcPct val="0"/>
              </a:spcAft>
            </a:pPr>
            <a:endParaRPr lang="zh-CN" altLang="en-US" sz="1466">
              <a:solidFill>
                <a:prstClr val="white"/>
              </a:solidFill>
            </a:endParaRPr>
          </a:p>
        </p:txBody>
      </p:sp>
      <p:sp>
        <p:nvSpPr>
          <p:cNvPr id="155" name="心形 154"/>
          <p:cNvSpPr/>
          <p:nvPr/>
        </p:nvSpPr>
        <p:spPr>
          <a:xfrm>
            <a:off x="4664712" y="2236017"/>
            <a:ext cx="3062976" cy="2427401"/>
          </a:xfrm>
          <a:prstGeom prst="heart">
            <a:avLst/>
          </a:prstGeom>
          <a:solidFill>
            <a:srgbClr val="FF5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8568" tIns="49286" rIns="98568" bIns="49286" rtlCol="0" anchor="ctr"/>
          <a:lstStyle/>
          <a:p>
            <a:pPr algn="ctr" defTabSz="714817" fontAlgn="base">
              <a:spcBef>
                <a:spcPct val="0"/>
              </a:spcBef>
              <a:spcAft>
                <a:spcPct val="0"/>
              </a:spcAft>
            </a:pPr>
            <a:endParaRPr lang="zh-CN" altLang="en-US" sz="1466">
              <a:solidFill>
                <a:prstClr val="white"/>
              </a:solidFill>
            </a:endParaRPr>
          </a:p>
        </p:txBody>
      </p:sp>
      <p:pic>
        <p:nvPicPr>
          <p:cNvPr id="156" name="图片 155"/>
          <p:cNvPicPr>
            <a:picLocks noChangeAspect="1"/>
          </p:cNvPicPr>
          <p:nvPr/>
        </p:nvPicPr>
        <p:blipFill rotWithShape="1">
          <a:blip r:embed="rId4" cstate="screen">
            <a:extLst>
              <a:ext uri="{28A0092B-C50C-407E-A947-70E740481C1C}">
                <a14:useLocalDpi xmlns:a14="http://schemas.microsoft.com/office/drawing/2010/main"/>
              </a:ext>
            </a:extLst>
          </a:blip>
          <a:srcRect l="17809" t="18834" r="16522" b="37773"/>
          <a:stretch/>
        </p:blipFill>
        <p:spPr>
          <a:xfrm>
            <a:off x="5319757" y="3133320"/>
            <a:ext cx="1786838" cy="526593"/>
          </a:xfrm>
          <a:prstGeom prst="rect">
            <a:avLst/>
          </a:prstGeom>
        </p:spPr>
      </p:pic>
      <p:pic>
        <p:nvPicPr>
          <p:cNvPr id="157" name="Picture 2"/>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3827303" y="2542967"/>
            <a:ext cx="4848601" cy="262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8" name="椭圆 157"/>
          <p:cNvSpPr/>
          <p:nvPr/>
        </p:nvSpPr>
        <p:spPr>
          <a:xfrm>
            <a:off x="8067825" y="3810765"/>
            <a:ext cx="2533650" cy="2533650"/>
          </a:xfrm>
          <a:prstGeom prst="ellipse">
            <a:avLst/>
          </a:prstGeom>
          <a:solidFill>
            <a:schemeClr val="bg1"/>
          </a:solidFill>
          <a:ln>
            <a:noFill/>
          </a:ln>
          <a:effectLst>
            <a:softEdge rad="863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9" name="椭圆 158"/>
          <p:cNvSpPr/>
          <p:nvPr/>
        </p:nvSpPr>
        <p:spPr>
          <a:xfrm>
            <a:off x="6380888" y="4758675"/>
            <a:ext cx="603849" cy="603849"/>
          </a:xfrm>
          <a:prstGeom prst="ellipse">
            <a:avLst/>
          </a:prstGeom>
          <a:solidFill>
            <a:schemeClr val="bg1">
              <a:alpha val="57000"/>
            </a:schemeClr>
          </a:solidFill>
          <a:ln w="3175">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0" name="椭圆 159"/>
          <p:cNvSpPr/>
          <p:nvPr/>
        </p:nvSpPr>
        <p:spPr>
          <a:xfrm>
            <a:off x="4272530" y="5517370"/>
            <a:ext cx="461792" cy="461792"/>
          </a:xfrm>
          <a:prstGeom prst="ellipse">
            <a:avLst/>
          </a:prstGeom>
          <a:solidFill>
            <a:schemeClr val="bg1">
              <a:alpha val="43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1" name="椭圆 160"/>
          <p:cNvSpPr/>
          <p:nvPr/>
        </p:nvSpPr>
        <p:spPr>
          <a:xfrm>
            <a:off x="3007339" y="5243632"/>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2" name="椭圆 161"/>
          <p:cNvSpPr/>
          <p:nvPr/>
        </p:nvSpPr>
        <p:spPr>
          <a:xfrm>
            <a:off x="3658213" y="5507158"/>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3" name="椭圆 162"/>
          <p:cNvSpPr/>
          <p:nvPr/>
        </p:nvSpPr>
        <p:spPr>
          <a:xfrm>
            <a:off x="2438269" y="5853902"/>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4" name="椭圆 163"/>
          <p:cNvSpPr/>
          <p:nvPr/>
        </p:nvSpPr>
        <p:spPr>
          <a:xfrm>
            <a:off x="6107113" y="5237738"/>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5" name="椭圆 164"/>
          <p:cNvSpPr/>
          <p:nvPr/>
        </p:nvSpPr>
        <p:spPr>
          <a:xfrm>
            <a:off x="4858884" y="5647431"/>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6" name="椭圆 165"/>
          <p:cNvSpPr/>
          <p:nvPr/>
        </p:nvSpPr>
        <p:spPr>
          <a:xfrm>
            <a:off x="8139112" y="5440938"/>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7" name="椭圆 166"/>
          <p:cNvSpPr/>
          <p:nvPr/>
        </p:nvSpPr>
        <p:spPr>
          <a:xfrm>
            <a:off x="10040485" y="5382882"/>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8" name="椭圆 167"/>
          <p:cNvSpPr/>
          <p:nvPr/>
        </p:nvSpPr>
        <p:spPr>
          <a:xfrm>
            <a:off x="9053514" y="5542539"/>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9" name="椭圆 168"/>
          <p:cNvSpPr/>
          <p:nvPr/>
        </p:nvSpPr>
        <p:spPr>
          <a:xfrm>
            <a:off x="6550070" y="4599335"/>
            <a:ext cx="614664" cy="614664"/>
          </a:xfrm>
          <a:prstGeom prst="ellipse">
            <a:avLst/>
          </a:prstGeom>
          <a:solidFill>
            <a:schemeClr val="bg1">
              <a:alpha val="16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0" name="椭圆 169"/>
          <p:cNvSpPr/>
          <p:nvPr/>
        </p:nvSpPr>
        <p:spPr>
          <a:xfrm>
            <a:off x="6145606" y="5718392"/>
            <a:ext cx="614664" cy="614664"/>
          </a:xfrm>
          <a:prstGeom prst="ellipse">
            <a:avLst/>
          </a:prstGeom>
          <a:solidFill>
            <a:schemeClr val="bg1">
              <a:alpha val="16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1" name="椭圆 170"/>
          <p:cNvSpPr/>
          <p:nvPr/>
        </p:nvSpPr>
        <p:spPr>
          <a:xfrm>
            <a:off x="6806913" y="5349084"/>
            <a:ext cx="614664" cy="614664"/>
          </a:xfrm>
          <a:prstGeom prst="ellipse">
            <a:avLst/>
          </a:prstGeom>
          <a:solidFill>
            <a:schemeClr val="bg1">
              <a:alpha val="16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2" name="椭圆 171"/>
          <p:cNvSpPr/>
          <p:nvPr/>
        </p:nvSpPr>
        <p:spPr>
          <a:xfrm>
            <a:off x="5415267" y="5051642"/>
            <a:ext cx="614664" cy="614664"/>
          </a:xfrm>
          <a:prstGeom prst="ellipse">
            <a:avLst/>
          </a:prstGeom>
          <a:solidFill>
            <a:schemeClr val="bg1">
              <a:alpha val="16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3" name="椭圆 172"/>
          <p:cNvSpPr/>
          <p:nvPr/>
        </p:nvSpPr>
        <p:spPr>
          <a:xfrm>
            <a:off x="4125788" y="4447479"/>
            <a:ext cx="461792" cy="461792"/>
          </a:xfrm>
          <a:prstGeom prst="ellipse">
            <a:avLst/>
          </a:prstGeom>
          <a:solidFill>
            <a:schemeClr val="bg1">
              <a:alpha val="43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4" name="椭圆 173"/>
          <p:cNvSpPr/>
          <p:nvPr/>
        </p:nvSpPr>
        <p:spPr>
          <a:xfrm>
            <a:off x="8026287" y="5794828"/>
            <a:ext cx="461792" cy="461792"/>
          </a:xfrm>
          <a:prstGeom prst="ellipse">
            <a:avLst/>
          </a:prstGeom>
          <a:solidFill>
            <a:schemeClr val="bg1">
              <a:alpha val="43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5" name="椭圆 174"/>
          <p:cNvSpPr/>
          <p:nvPr/>
        </p:nvSpPr>
        <p:spPr>
          <a:xfrm>
            <a:off x="2101737" y="5284206"/>
            <a:ext cx="461792" cy="461792"/>
          </a:xfrm>
          <a:prstGeom prst="ellipse">
            <a:avLst/>
          </a:prstGeom>
          <a:solidFill>
            <a:schemeClr val="bg1">
              <a:alpha val="43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6" name="椭圆 175"/>
          <p:cNvSpPr/>
          <p:nvPr/>
        </p:nvSpPr>
        <p:spPr>
          <a:xfrm>
            <a:off x="8425500" y="5557531"/>
            <a:ext cx="343644" cy="343644"/>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7" name="椭圆 176"/>
          <p:cNvSpPr/>
          <p:nvPr/>
        </p:nvSpPr>
        <p:spPr>
          <a:xfrm>
            <a:off x="4664701" y="5108108"/>
            <a:ext cx="614664" cy="614664"/>
          </a:xfrm>
          <a:prstGeom prst="ellipse">
            <a:avLst/>
          </a:prstGeom>
          <a:solidFill>
            <a:schemeClr val="bg1">
              <a:alpha val="16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8" name="椭圆 177"/>
          <p:cNvSpPr/>
          <p:nvPr/>
        </p:nvSpPr>
        <p:spPr>
          <a:xfrm>
            <a:off x="3581240" y="5091733"/>
            <a:ext cx="614664" cy="614664"/>
          </a:xfrm>
          <a:prstGeom prst="ellipse">
            <a:avLst/>
          </a:prstGeom>
          <a:solidFill>
            <a:schemeClr val="bg1">
              <a:alpha val="16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9" name="椭圆 178"/>
          <p:cNvSpPr/>
          <p:nvPr/>
        </p:nvSpPr>
        <p:spPr>
          <a:xfrm>
            <a:off x="5841224" y="5563932"/>
            <a:ext cx="461792" cy="461792"/>
          </a:xfrm>
          <a:prstGeom prst="ellipse">
            <a:avLst/>
          </a:prstGeom>
          <a:solidFill>
            <a:schemeClr val="bg1">
              <a:alpha val="43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0" name="椭圆 179"/>
          <p:cNvSpPr/>
          <p:nvPr/>
        </p:nvSpPr>
        <p:spPr>
          <a:xfrm>
            <a:off x="7519898" y="5598105"/>
            <a:ext cx="461792" cy="461792"/>
          </a:xfrm>
          <a:prstGeom prst="ellipse">
            <a:avLst/>
          </a:prstGeom>
          <a:solidFill>
            <a:schemeClr val="bg1">
              <a:alpha val="43000"/>
            </a:schemeClr>
          </a:solidFill>
          <a:ln>
            <a:solidFill>
              <a:schemeClr val="bg1"/>
            </a:solidFill>
          </a:ln>
          <a:effectLst>
            <a:softEdge rad="177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1" name="椭圆 180"/>
          <p:cNvSpPr/>
          <p:nvPr/>
        </p:nvSpPr>
        <p:spPr>
          <a:xfrm>
            <a:off x="7097102" y="5215003"/>
            <a:ext cx="412942" cy="412942"/>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2" name="椭圆 181"/>
          <p:cNvSpPr/>
          <p:nvPr/>
        </p:nvSpPr>
        <p:spPr>
          <a:xfrm>
            <a:off x="2197149" y="4940680"/>
            <a:ext cx="412942" cy="412942"/>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3" name="椭圆 182"/>
          <p:cNvSpPr/>
          <p:nvPr/>
        </p:nvSpPr>
        <p:spPr>
          <a:xfrm>
            <a:off x="8499620" y="5819253"/>
            <a:ext cx="412942" cy="412942"/>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4" name="椭圆 183"/>
          <p:cNvSpPr/>
          <p:nvPr/>
        </p:nvSpPr>
        <p:spPr>
          <a:xfrm>
            <a:off x="3037874" y="5819253"/>
            <a:ext cx="412942" cy="412942"/>
          </a:xfrm>
          <a:prstGeom prst="ellipse">
            <a:avLst/>
          </a:prstGeom>
          <a:solidFill>
            <a:schemeClr val="bg1">
              <a:alpha val="61000"/>
            </a:schemeClr>
          </a:solidFill>
          <a:ln>
            <a:solidFill>
              <a:schemeClr val="bg1"/>
            </a:solid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5" name="椭圆 184"/>
          <p:cNvSpPr/>
          <p:nvPr/>
        </p:nvSpPr>
        <p:spPr>
          <a:xfrm>
            <a:off x="4045222" y="5475219"/>
            <a:ext cx="147210" cy="147210"/>
          </a:xfrm>
          <a:prstGeom prst="ellipse">
            <a:avLst/>
          </a:prstGeom>
          <a:solidFill>
            <a:schemeClr val="bg1">
              <a:alpha val="4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6" name="椭圆 185"/>
          <p:cNvSpPr/>
          <p:nvPr/>
        </p:nvSpPr>
        <p:spPr>
          <a:xfrm>
            <a:off x="4562222" y="6069272"/>
            <a:ext cx="183328" cy="18332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7" name="椭圆 186"/>
          <p:cNvSpPr/>
          <p:nvPr/>
        </p:nvSpPr>
        <p:spPr>
          <a:xfrm>
            <a:off x="1782866" y="5697812"/>
            <a:ext cx="327912" cy="327912"/>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8" name="椭圆 187"/>
          <p:cNvSpPr/>
          <p:nvPr/>
        </p:nvSpPr>
        <p:spPr>
          <a:xfrm>
            <a:off x="4847518" y="5410234"/>
            <a:ext cx="183328" cy="18332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9" name="椭圆 188"/>
          <p:cNvSpPr/>
          <p:nvPr/>
        </p:nvSpPr>
        <p:spPr>
          <a:xfrm>
            <a:off x="3403346" y="5437448"/>
            <a:ext cx="183328" cy="18332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0" name="椭圆 189"/>
          <p:cNvSpPr/>
          <p:nvPr/>
        </p:nvSpPr>
        <p:spPr>
          <a:xfrm>
            <a:off x="5789844" y="5916177"/>
            <a:ext cx="109547" cy="109547"/>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1" name="椭圆 190"/>
          <p:cNvSpPr/>
          <p:nvPr/>
        </p:nvSpPr>
        <p:spPr>
          <a:xfrm>
            <a:off x="2183402" y="5784192"/>
            <a:ext cx="183328" cy="18332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2" name="椭圆 191"/>
          <p:cNvSpPr/>
          <p:nvPr/>
        </p:nvSpPr>
        <p:spPr>
          <a:xfrm>
            <a:off x="4604017" y="5577721"/>
            <a:ext cx="109547" cy="109547"/>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3" name="椭圆 192"/>
          <p:cNvSpPr/>
          <p:nvPr/>
        </p:nvSpPr>
        <p:spPr>
          <a:xfrm>
            <a:off x="5468635" y="5445301"/>
            <a:ext cx="327912" cy="327912"/>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4" name="椭圆 193"/>
          <p:cNvSpPr/>
          <p:nvPr/>
        </p:nvSpPr>
        <p:spPr>
          <a:xfrm>
            <a:off x="6144457" y="5545087"/>
            <a:ext cx="195943" cy="195943"/>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5" name="椭圆 194"/>
          <p:cNvSpPr/>
          <p:nvPr/>
        </p:nvSpPr>
        <p:spPr>
          <a:xfrm>
            <a:off x="4786416" y="5758490"/>
            <a:ext cx="195943" cy="195943"/>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6" name="椭圆 195"/>
          <p:cNvSpPr/>
          <p:nvPr/>
        </p:nvSpPr>
        <p:spPr>
          <a:xfrm>
            <a:off x="2610091" y="5053640"/>
            <a:ext cx="327912" cy="327912"/>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7" name="椭圆 196"/>
          <p:cNvSpPr/>
          <p:nvPr/>
        </p:nvSpPr>
        <p:spPr>
          <a:xfrm>
            <a:off x="1341905" y="5319433"/>
            <a:ext cx="327912" cy="327912"/>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8" name="椭圆 197"/>
          <p:cNvSpPr/>
          <p:nvPr/>
        </p:nvSpPr>
        <p:spPr>
          <a:xfrm>
            <a:off x="8216095" y="5022201"/>
            <a:ext cx="147210" cy="147210"/>
          </a:xfrm>
          <a:prstGeom prst="ellipse">
            <a:avLst/>
          </a:prstGeom>
          <a:solidFill>
            <a:schemeClr val="bg1">
              <a:alpha val="4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9" name="椭圆 198"/>
          <p:cNvSpPr/>
          <p:nvPr/>
        </p:nvSpPr>
        <p:spPr>
          <a:xfrm>
            <a:off x="3684179" y="5546855"/>
            <a:ext cx="246358" cy="246358"/>
          </a:xfrm>
          <a:prstGeom prst="ellipse">
            <a:avLst/>
          </a:prstGeom>
          <a:solidFill>
            <a:schemeClr val="bg1">
              <a:alpha val="4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0" name="椭圆 199"/>
          <p:cNvSpPr/>
          <p:nvPr/>
        </p:nvSpPr>
        <p:spPr>
          <a:xfrm>
            <a:off x="6122579" y="5233648"/>
            <a:ext cx="147210" cy="147210"/>
          </a:xfrm>
          <a:prstGeom prst="ellipse">
            <a:avLst/>
          </a:prstGeom>
          <a:solidFill>
            <a:schemeClr val="bg1">
              <a:alpha val="4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1" name="椭圆 200"/>
          <p:cNvSpPr/>
          <p:nvPr/>
        </p:nvSpPr>
        <p:spPr>
          <a:xfrm>
            <a:off x="1874429" y="5242055"/>
            <a:ext cx="246358" cy="246358"/>
          </a:xfrm>
          <a:prstGeom prst="ellipse">
            <a:avLst/>
          </a:prstGeom>
          <a:solidFill>
            <a:schemeClr val="bg1">
              <a:alpha val="4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2" name="椭圆 201"/>
          <p:cNvSpPr/>
          <p:nvPr/>
        </p:nvSpPr>
        <p:spPr>
          <a:xfrm>
            <a:off x="6282802" y="5996966"/>
            <a:ext cx="195943" cy="195943"/>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3" name="椭圆 202"/>
          <p:cNvSpPr/>
          <p:nvPr/>
        </p:nvSpPr>
        <p:spPr>
          <a:xfrm>
            <a:off x="3389591" y="5085241"/>
            <a:ext cx="327912" cy="327912"/>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4" name="椭圆 203"/>
          <p:cNvSpPr/>
          <p:nvPr/>
        </p:nvSpPr>
        <p:spPr>
          <a:xfrm>
            <a:off x="4139696" y="5442264"/>
            <a:ext cx="195943" cy="195943"/>
          </a:xfrm>
          <a:prstGeom prst="ellipse">
            <a:avLst/>
          </a:prstGeom>
          <a:solidFill>
            <a:schemeClr val="bg1">
              <a:alpha val="1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5" name="椭圆 204"/>
          <p:cNvSpPr/>
          <p:nvPr/>
        </p:nvSpPr>
        <p:spPr>
          <a:xfrm>
            <a:off x="6152975" y="5327466"/>
            <a:ext cx="147210" cy="147210"/>
          </a:xfrm>
          <a:prstGeom prst="ellipse">
            <a:avLst/>
          </a:prstGeom>
          <a:solidFill>
            <a:schemeClr val="bg1">
              <a:alpha val="4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6" name="椭圆 205"/>
          <p:cNvSpPr/>
          <p:nvPr/>
        </p:nvSpPr>
        <p:spPr>
          <a:xfrm>
            <a:off x="7698761" y="4619607"/>
            <a:ext cx="147210" cy="147210"/>
          </a:xfrm>
          <a:prstGeom prst="ellipse">
            <a:avLst/>
          </a:prstGeom>
          <a:solidFill>
            <a:schemeClr val="bg1">
              <a:alpha val="43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7" name="椭圆 206"/>
          <p:cNvSpPr/>
          <p:nvPr/>
        </p:nvSpPr>
        <p:spPr>
          <a:xfrm>
            <a:off x="4514241" y="5972178"/>
            <a:ext cx="131638" cy="13163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8" name="椭圆 207"/>
          <p:cNvSpPr/>
          <p:nvPr/>
        </p:nvSpPr>
        <p:spPr>
          <a:xfrm>
            <a:off x="3768196" y="5782484"/>
            <a:ext cx="220298" cy="22029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9" name="椭圆 208"/>
          <p:cNvSpPr/>
          <p:nvPr/>
        </p:nvSpPr>
        <p:spPr>
          <a:xfrm>
            <a:off x="6817985" y="5316071"/>
            <a:ext cx="131638" cy="13163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0" name="椭圆 209"/>
          <p:cNvSpPr/>
          <p:nvPr/>
        </p:nvSpPr>
        <p:spPr>
          <a:xfrm>
            <a:off x="2799171" y="5765707"/>
            <a:ext cx="220298" cy="22029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1" name="椭圆 210"/>
          <p:cNvSpPr/>
          <p:nvPr/>
        </p:nvSpPr>
        <p:spPr>
          <a:xfrm>
            <a:off x="3912437" y="5972178"/>
            <a:ext cx="131638" cy="13163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2" name="椭圆 211"/>
          <p:cNvSpPr/>
          <p:nvPr/>
        </p:nvSpPr>
        <p:spPr>
          <a:xfrm>
            <a:off x="3405895" y="5559222"/>
            <a:ext cx="220298" cy="220298"/>
          </a:xfrm>
          <a:prstGeom prst="ellipse">
            <a:avLst/>
          </a:prstGeom>
          <a:solidFill>
            <a:schemeClr val="bg1">
              <a:alpha val="6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423772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2000" fill="hold"/>
                                        <p:tgtEl>
                                          <p:spTgt spid="110"/>
                                        </p:tgtEl>
                                        <p:attrNameLst>
                                          <p:attrName>ppt_x</p:attrName>
                                        </p:attrNameLst>
                                      </p:cBhvr>
                                      <p:tavLst>
                                        <p:tav tm="0">
                                          <p:val>
                                            <p:strVal val="#ppt_x"/>
                                          </p:val>
                                        </p:tav>
                                        <p:tav tm="100000">
                                          <p:val>
                                            <p:strVal val="#ppt_x"/>
                                          </p:val>
                                        </p:tav>
                                      </p:tavLst>
                                    </p:anim>
                                    <p:anim calcmode="lin" valueType="num">
                                      <p:cBhvr additive="base">
                                        <p:cTn id="14" dur="2000" fill="hold"/>
                                        <p:tgtEl>
                                          <p:spTgt spid="110"/>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0"/>
                                  </p:stCondLst>
                                  <p:childTnLst>
                                    <p:animRot by="43200000">
                                      <p:cBhvr>
                                        <p:cTn id="16" dur="2000" fill="hold"/>
                                        <p:tgtEl>
                                          <p:spTgt spid="110"/>
                                        </p:tgtEl>
                                        <p:attrNameLst>
                                          <p:attrName>r</p:attrName>
                                        </p:attrNameLst>
                                      </p:cBhvr>
                                    </p:animRot>
                                  </p:childTnLst>
                                </p:cTn>
                              </p:par>
                              <p:par>
                                <p:cTn id="17" presetID="2" presetClass="entr" presetSubtype="1" fill="hold" grpId="0" nodeType="withEffect">
                                  <p:stCondLst>
                                    <p:cond delay="50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2000" fill="hold"/>
                                        <p:tgtEl>
                                          <p:spTgt spid="111"/>
                                        </p:tgtEl>
                                        <p:attrNameLst>
                                          <p:attrName>ppt_x</p:attrName>
                                        </p:attrNameLst>
                                      </p:cBhvr>
                                      <p:tavLst>
                                        <p:tav tm="0">
                                          <p:val>
                                            <p:strVal val="#ppt_x"/>
                                          </p:val>
                                        </p:tav>
                                        <p:tav tm="100000">
                                          <p:val>
                                            <p:strVal val="#ppt_x"/>
                                          </p:val>
                                        </p:tav>
                                      </p:tavLst>
                                    </p:anim>
                                    <p:anim calcmode="lin" valueType="num">
                                      <p:cBhvr additive="base">
                                        <p:cTn id="20" dur="2000" fill="hold"/>
                                        <p:tgtEl>
                                          <p:spTgt spid="111"/>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500"/>
                                  </p:stCondLst>
                                  <p:childTnLst>
                                    <p:animRot by="43200000">
                                      <p:cBhvr>
                                        <p:cTn id="22" dur="2000" fill="hold"/>
                                        <p:tgtEl>
                                          <p:spTgt spid="111"/>
                                        </p:tgtEl>
                                        <p:attrNameLst>
                                          <p:attrName>r</p:attrName>
                                        </p:attrNameLst>
                                      </p:cBhvr>
                                    </p:animRot>
                                  </p:childTnLst>
                                </p:cTn>
                              </p:par>
                              <p:par>
                                <p:cTn id="23" presetID="2" presetClass="entr" presetSubtype="1" fill="hold" grpId="0" nodeType="withEffect">
                                  <p:stCondLst>
                                    <p:cond delay="250"/>
                                  </p:stCondLst>
                                  <p:childTnLst>
                                    <p:set>
                                      <p:cBhvr>
                                        <p:cTn id="24" dur="1" fill="hold">
                                          <p:stCondLst>
                                            <p:cond delay="0"/>
                                          </p:stCondLst>
                                        </p:cTn>
                                        <p:tgtEl>
                                          <p:spTgt spid="112"/>
                                        </p:tgtEl>
                                        <p:attrNameLst>
                                          <p:attrName>style.visibility</p:attrName>
                                        </p:attrNameLst>
                                      </p:cBhvr>
                                      <p:to>
                                        <p:strVal val="visible"/>
                                      </p:to>
                                    </p:set>
                                    <p:anim calcmode="lin" valueType="num">
                                      <p:cBhvr additive="base">
                                        <p:cTn id="25" dur="2000" fill="hold"/>
                                        <p:tgtEl>
                                          <p:spTgt spid="112"/>
                                        </p:tgtEl>
                                        <p:attrNameLst>
                                          <p:attrName>ppt_x</p:attrName>
                                        </p:attrNameLst>
                                      </p:cBhvr>
                                      <p:tavLst>
                                        <p:tav tm="0">
                                          <p:val>
                                            <p:strVal val="#ppt_x"/>
                                          </p:val>
                                        </p:tav>
                                        <p:tav tm="100000">
                                          <p:val>
                                            <p:strVal val="#ppt_x"/>
                                          </p:val>
                                        </p:tav>
                                      </p:tavLst>
                                    </p:anim>
                                    <p:anim calcmode="lin" valueType="num">
                                      <p:cBhvr additive="base">
                                        <p:cTn id="26" dur="2000" fill="hold"/>
                                        <p:tgtEl>
                                          <p:spTgt spid="112"/>
                                        </p:tgtEl>
                                        <p:attrNameLst>
                                          <p:attrName>ppt_y</p:attrName>
                                        </p:attrNameLst>
                                      </p:cBhvr>
                                      <p:tavLst>
                                        <p:tav tm="0">
                                          <p:val>
                                            <p:strVal val="0-#ppt_h/2"/>
                                          </p:val>
                                        </p:tav>
                                        <p:tav tm="100000">
                                          <p:val>
                                            <p:strVal val="#ppt_y"/>
                                          </p:val>
                                        </p:tav>
                                      </p:tavLst>
                                    </p:anim>
                                  </p:childTnLst>
                                </p:cTn>
                              </p:par>
                              <p:par>
                                <p:cTn id="27" presetID="8" presetClass="emph" presetSubtype="0" fill="hold" grpId="1" nodeType="withEffect">
                                  <p:stCondLst>
                                    <p:cond delay="250"/>
                                  </p:stCondLst>
                                  <p:childTnLst>
                                    <p:animRot by="43200000">
                                      <p:cBhvr>
                                        <p:cTn id="28" dur="2000" fill="hold"/>
                                        <p:tgtEl>
                                          <p:spTgt spid="112"/>
                                        </p:tgtEl>
                                        <p:attrNameLst>
                                          <p:attrName>r</p:attrName>
                                        </p:attrNameLst>
                                      </p:cBhvr>
                                    </p:animRot>
                                  </p:childTnLst>
                                </p:cTn>
                              </p:par>
                              <p:par>
                                <p:cTn id="29" presetID="2" presetClass="entr" presetSubtype="1" fill="hold" grpId="0" nodeType="withEffect">
                                  <p:stCondLst>
                                    <p:cond delay="750"/>
                                  </p:stCondLst>
                                  <p:childTnLst>
                                    <p:set>
                                      <p:cBhvr>
                                        <p:cTn id="30" dur="1" fill="hold">
                                          <p:stCondLst>
                                            <p:cond delay="0"/>
                                          </p:stCondLst>
                                        </p:cTn>
                                        <p:tgtEl>
                                          <p:spTgt spid="113"/>
                                        </p:tgtEl>
                                        <p:attrNameLst>
                                          <p:attrName>style.visibility</p:attrName>
                                        </p:attrNameLst>
                                      </p:cBhvr>
                                      <p:to>
                                        <p:strVal val="visible"/>
                                      </p:to>
                                    </p:set>
                                    <p:anim calcmode="lin" valueType="num">
                                      <p:cBhvr additive="base">
                                        <p:cTn id="31" dur="2000" fill="hold"/>
                                        <p:tgtEl>
                                          <p:spTgt spid="113"/>
                                        </p:tgtEl>
                                        <p:attrNameLst>
                                          <p:attrName>ppt_x</p:attrName>
                                        </p:attrNameLst>
                                      </p:cBhvr>
                                      <p:tavLst>
                                        <p:tav tm="0">
                                          <p:val>
                                            <p:strVal val="#ppt_x"/>
                                          </p:val>
                                        </p:tav>
                                        <p:tav tm="100000">
                                          <p:val>
                                            <p:strVal val="#ppt_x"/>
                                          </p:val>
                                        </p:tav>
                                      </p:tavLst>
                                    </p:anim>
                                    <p:anim calcmode="lin" valueType="num">
                                      <p:cBhvr additive="base">
                                        <p:cTn id="32" dur="2000" fill="hold"/>
                                        <p:tgtEl>
                                          <p:spTgt spid="113"/>
                                        </p:tgtEl>
                                        <p:attrNameLst>
                                          <p:attrName>ppt_y</p:attrName>
                                        </p:attrNameLst>
                                      </p:cBhvr>
                                      <p:tavLst>
                                        <p:tav tm="0">
                                          <p:val>
                                            <p:strVal val="0-#ppt_h/2"/>
                                          </p:val>
                                        </p:tav>
                                        <p:tav tm="100000">
                                          <p:val>
                                            <p:strVal val="#ppt_y"/>
                                          </p:val>
                                        </p:tav>
                                      </p:tavLst>
                                    </p:anim>
                                  </p:childTnLst>
                                </p:cTn>
                              </p:par>
                              <p:par>
                                <p:cTn id="33" presetID="8" presetClass="emph" presetSubtype="0" fill="hold" grpId="1" nodeType="withEffect">
                                  <p:stCondLst>
                                    <p:cond delay="750"/>
                                  </p:stCondLst>
                                  <p:childTnLst>
                                    <p:animRot by="43200000">
                                      <p:cBhvr>
                                        <p:cTn id="34" dur="2000" fill="hold"/>
                                        <p:tgtEl>
                                          <p:spTgt spid="113"/>
                                        </p:tgtEl>
                                        <p:attrNameLst>
                                          <p:attrName>r</p:attrName>
                                        </p:attrNameLst>
                                      </p:cBhvr>
                                    </p:animRot>
                                  </p:childTnLst>
                                </p:cTn>
                              </p:par>
                              <p:par>
                                <p:cTn id="35" presetID="2" presetClass="entr" presetSubtype="1" fill="hold" grpId="0" nodeType="withEffect">
                                  <p:stCondLst>
                                    <p:cond delay="1750"/>
                                  </p:stCondLst>
                                  <p:childTnLst>
                                    <p:set>
                                      <p:cBhvr>
                                        <p:cTn id="36" dur="1" fill="hold">
                                          <p:stCondLst>
                                            <p:cond delay="0"/>
                                          </p:stCondLst>
                                        </p:cTn>
                                        <p:tgtEl>
                                          <p:spTgt spid="114"/>
                                        </p:tgtEl>
                                        <p:attrNameLst>
                                          <p:attrName>style.visibility</p:attrName>
                                        </p:attrNameLst>
                                      </p:cBhvr>
                                      <p:to>
                                        <p:strVal val="visible"/>
                                      </p:to>
                                    </p:set>
                                    <p:anim calcmode="lin" valueType="num">
                                      <p:cBhvr additive="base">
                                        <p:cTn id="37" dur="1500" fill="hold"/>
                                        <p:tgtEl>
                                          <p:spTgt spid="114"/>
                                        </p:tgtEl>
                                        <p:attrNameLst>
                                          <p:attrName>ppt_x</p:attrName>
                                        </p:attrNameLst>
                                      </p:cBhvr>
                                      <p:tavLst>
                                        <p:tav tm="0">
                                          <p:val>
                                            <p:strVal val="#ppt_x"/>
                                          </p:val>
                                        </p:tav>
                                        <p:tav tm="100000">
                                          <p:val>
                                            <p:strVal val="#ppt_x"/>
                                          </p:val>
                                        </p:tav>
                                      </p:tavLst>
                                    </p:anim>
                                    <p:anim calcmode="lin" valueType="num">
                                      <p:cBhvr additive="base">
                                        <p:cTn id="38" dur="1500" fill="hold"/>
                                        <p:tgtEl>
                                          <p:spTgt spid="114"/>
                                        </p:tgtEl>
                                        <p:attrNameLst>
                                          <p:attrName>ppt_y</p:attrName>
                                        </p:attrNameLst>
                                      </p:cBhvr>
                                      <p:tavLst>
                                        <p:tav tm="0">
                                          <p:val>
                                            <p:strVal val="0-#ppt_h/2"/>
                                          </p:val>
                                        </p:tav>
                                        <p:tav tm="100000">
                                          <p:val>
                                            <p:strVal val="#ppt_y"/>
                                          </p:val>
                                        </p:tav>
                                      </p:tavLst>
                                    </p:anim>
                                  </p:childTnLst>
                                </p:cTn>
                              </p:par>
                              <p:par>
                                <p:cTn id="39" presetID="8" presetClass="emph" presetSubtype="0" fill="hold" grpId="1" nodeType="withEffect">
                                  <p:stCondLst>
                                    <p:cond delay="1750"/>
                                  </p:stCondLst>
                                  <p:childTnLst>
                                    <p:animRot by="43200000">
                                      <p:cBhvr>
                                        <p:cTn id="40" dur="1500" fill="hold"/>
                                        <p:tgtEl>
                                          <p:spTgt spid="114"/>
                                        </p:tgtEl>
                                        <p:attrNameLst>
                                          <p:attrName>r</p:attrName>
                                        </p:attrNameLst>
                                      </p:cBhvr>
                                    </p:animRot>
                                  </p:childTnLst>
                                </p:cTn>
                              </p:par>
                              <p:par>
                                <p:cTn id="41" presetID="2" presetClass="entr" presetSubtype="1" fill="hold" grpId="0" nodeType="withEffect">
                                  <p:stCondLst>
                                    <p:cond delay="2250"/>
                                  </p:stCondLst>
                                  <p:childTnLst>
                                    <p:set>
                                      <p:cBhvr>
                                        <p:cTn id="42" dur="1" fill="hold">
                                          <p:stCondLst>
                                            <p:cond delay="0"/>
                                          </p:stCondLst>
                                        </p:cTn>
                                        <p:tgtEl>
                                          <p:spTgt spid="115"/>
                                        </p:tgtEl>
                                        <p:attrNameLst>
                                          <p:attrName>style.visibility</p:attrName>
                                        </p:attrNameLst>
                                      </p:cBhvr>
                                      <p:to>
                                        <p:strVal val="visible"/>
                                      </p:to>
                                    </p:set>
                                    <p:anim calcmode="lin" valueType="num">
                                      <p:cBhvr additive="base">
                                        <p:cTn id="43" dur="1500" fill="hold"/>
                                        <p:tgtEl>
                                          <p:spTgt spid="115"/>
                                        </p:tgtEl>
                                        <p:attrNameLst>
                                          <p:attrName>ppt_x</p:attrName>
                                        </p:attrNameLst>
                                      </p:cBhvr>
                                      <p:tavLst>
                                        <p:tav tm="0">
                                          <p:val>
                                            <p:strVal val="#ppt_x"/>
                                          </p:val>
                                        </p:tav>
                                        <p:tav tm="100000">
                                          <p:val>
                                            <p:strVal val="#ppt_x"/>
                                          </p:val>
                                        </p:tav>
                                      </p:tavLst>
                                    </p:anim>
                                    <p:anim calcmode="lin" valueType="num">
                                      <p:cBhvr additive="base">
                                        <p:cTn id="44" dur="1500" fill="hold"/>
                                        <p:tgtEl>
                                          <p:spTgt spid="115"/>
                                        </p:tgtEl>
                                        <p:attrNameLst>
                                          <p:attrName>ppt_y</p:attrName>
                                        </p:attrNameLst>
                                      </p:cBhvr>
                                      <p:tavLst>
                                        <p:tav tm="0">
                                          <p:val>
                                            <p:strVal val="0-#ppt_h/2"/>
                                          </p:val>
                                        </p:tav>
                                        <p:tav tm="100000">
                                          <p:val>
                                            <p:strVal val="#ppt_y"/>
                                          </p:val>
                                        </p:tav>
                                      </p:tavLst>
                                    </p:anim>
                                  </p:childTnLst>
                                </p:cTn>
                              </p:par>
                              <p:par>
                                <p:cTn id="45" presetID="8" presetClass="emph" presetSubtype="0" fill="hold" grpId="1" nodeType="withEffect">
                                  <p:stCondLst>
                                    <p:cond delay="2250"/>
                                  </p:stCondLst>
                                  <p:childTnLst>
                                    <p:animRot by="43200000">
                                      <p:cBhvr>
                                        <p:cTn id="46" dur="1500" fill="hold"/>
                                        <p:tgtEl>
                                          <p:spTgt spid="115"/>
                                        </p:tgtEl>
                                        <p:attrNameLst>
                                          <p:attrName>r</p:attrName>
                                        </p:attrNameLst>
                                      </p:cBhvr>
                                    </p:animRot>
                                  </p:childTnLst>
                                </p:cTn>
                              </p:par>
                              <p:par>
                                <p:cTn id="47" presetID="2" presetClass="entr" presetSubtype="1" fill="hold" grpId="0" nodeType="withEffect">
                                  <p:stCondLst>
                                    <p:cond delay="250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1500" fill="hold"/>
                                        <p:tgtEl>
                                          <p:spTgt spid="116"/>
                                        </p:tgtEl>
                                        <p:attrNameLst>
                                          <p:attrName>ppt_x</p:attrName>
                                        </p:attrNameLst>
                                      </p:cBhvr>
                                      <p:tavLst>
                                        <p:tav tm="0">
                                          <p:val>
                                            <p:strVal val="#ppt_x"/>
                                          </p:val>
                                        </p:tav>
                                        <p:tav tm="100000">
                                          <p:val>
                                            <p:strVal val="#ppt_x"/>
                                          </p:val>
                                        </p:tav>
                                      </p:tavLst>
                                    </p:anim>
                                    <p:anim calcmode="lin" valueType="num">
                                      <p:cBhvr additive="base">
                                        <p:cTn id="50" dur="1500" fill="hold"/>
                                        <p:tgtEl>
                                          <p:spTgt spid="116"/>
                                        </p:tgtEl>
                                        <p:attrNameLst>
                                          <p:attrName>ppt_y</p:attrName>
                                        </p:attrNameLst>
                                      </p:cBhvr>
                                      <p:tavLst>
                                        <p:tav tm="0">
                                          <p:val>
                                            <p:strVal val="0-#ppt_h/2"/>
                                          </p:val>
                                        </p:tav>
                                        <p:tav tm="100000">
                                          <p:val>
                                            <p:strVal val="#ppt_y"/>
                                          </p:val>
                                        </p:tav>
                                      </p:tavLst>
                                    </p:anim>
                                  </p:childTnLst>
                                </p:cTn>
                              </p:par>
                              <p:par>
                                <p:cTn id="51" presetID="8" presetClass="emph" presetSubtype="0" fill="hold" grpId="1" nodeType="withEffect">
                                  <p:stCondLst>
                                    <p:cond delay="2500"/>
                                  </p:stCondLst>
                                  <p:childTnLst>
                                    <p:animRot by="43200000">
                                      <p:cBhvr>
                                        <p:cTn id="52" dur="1500" fill="hold"/>
                                        <p:tgtEl>
                                          <p:spTgt spid="116"/>
                                        </p:tgtEl>
                                        <p:attrNameLst>
                                          <p:attrName>r</p:attrName>
                                        </p:attrNameLst>
                                      </p:cBhvr>
                                    </p:animRot>
                                  </p:childTnLst>
                                </p:cTn>
                              </p:par>
                              <p:par>
                                <p:cTn id="53" presetID="2" presetClass="entr" presetSubtype="1" fill="hold" grpId="0" nodeType="withEffect">
                                  <p:stCondLst>
                                    <p:cond delay="1250"/>
                                  </p:stCondLst>
                                  <p:childTnLst>
                                    <p:set>
                                      <p:cBhvr>
                                        <p:cTn id="54" dur="1" fill="hold">
                                          <p:stCondLst>
                                            <p:cond delay="0"/>
                                          </p:stCondLst>
                                        </p:cTn>
                                        <p:tgtEl>
                                          <p:spTgt spid="117"/>
                                        </p:tgtEl>
                                        <p:attrNameLst>
                                          <p:attrName>style.visibility</p:attrName>
                                        </p:attrNameLst>
                                      </p:cBhvr>
                                      <p:to>
                                        <p:strVal val="visible"/>
                                      </p:to>
                                    </p:set>
                                    <p:anim calcmode="lin" valueType="num">
                                      <p:cBhvr additive="base">
                                        <p:cTn id="55" dur="1500" fill="hold"/>
                                        <p:tgtEl>
                                          <p:spTgt spid="117"/>
                                        </p:tgtEl>
                                        <p:attrNameLst>
                                          <p:attrName>ppt_x</p:attrName>
                                        </p:attrNameLst>
                                      </p:cBhvr>
                                      <p:tavLst>
                                        <p:tav tm="0">
                                          <p:val>
                                            <p:strVal val="#ppt_x"/>
                                          </p:val>
                                        </p:tav>
                                        <p:tav tm="100000">
                                          <p:val>
                                            <p:strVal val="#ppt_x"/>
                                          </p:val>
                                        </p:tav>
                                      </p:tavLst>
                                    </p:anim>
                                    <p:anim calcmode="lin" valueType="num">
                                      <p:cBhvr additive="base">
                                        <p:cTn id="56" dur="1500" fill="hold"/>
                                        <p:tgtEl>
                                          <p:spTgt spid="117"/>
                                        </p:tgtEl>
                                        <p:attrNameLst>
                                          <p:attrName>ppt_y</p:attrName>
                                        </p:attrNameLst>
                                      </p:cBhvr>
                                      <p:tavLst>
                                        <p:tav tm="0">
                                          <p:val>
                                            <p:strVal val="0-#ppt_h/2"/>
                                          </p:val>
                                        </p:tav>
                                        <p:tav tm="100000">
                                          <p:val>
                                            <p:strVal val="#ppt_y"/>
                                          </p:val>
                                        </p:tav>
                                      </p:tavLst>
                                    </p:anim>
                                  </p:childTnLst>
                                </p:cTn>
                              </p:par>
                              <p:par>
                                <p:cTn id="57" presetID="8" presetClass="emph" presetSubtype="0" fill="hold" grpId="1" nodeType="withEffect">
                                  <p:stCondLst>
                                    <p:cond delay="1250"/>
                                  </p:stCondLst>
                                  <p:childTnLst>
                                    <p:animRot by="43200000">
                                      <p:cBhvr>
                                        <p:cTn id="58" dur="1500" fill="hold"/>
                                        <p:tgtEl>
                                          <p:spTgt spid="117"/>
                                        </p:tgtEl>
                                        <p:attrNameLst>
                                          <p:attrName>r</p:attrName>
                                        </p:attrNameLst>
                                      </p:cBhvr>
                                    </p:animRot>
                                  </p:childTnLst>
                                </p:cTn>
                              </p:par>
                              <p:par>
                                <p:cTn id="59" presetID="2" presetClass="entr" presetSubtype="1" fill="hold" grpId="0" nodeType="withEffect">
                                  <p:stCondLst>
                                    <p:cond delay="1500"/>
                                  </p:stCondLst>
                                  <p:childTnLst>
                                    <p:set>
                                      <p:cBhvr>
                                        <p:cTn id="60" dur="1" fill="hold">
                                          <p:stCondLst>
                                            <p:cond delay="0"/>
                                          </p:stCondLst>
                                        </p:cTn>
                                        <p:tgtEl>
                                          <p:spTgt spid="118"/>
                                        </p:tgtEl>
                                        <p:attrNameLst>
                                          <p:attrName>style.visibility</p:attrName>
                                        </p:attrNameLst>
                                      </p:cBhvr>
                                      <p:to>
                                        <p:strVal val="visible"/>
                                      </p:to>
                                    </p:set>
                                    <p:anim calcmode="lin" valueType="num">
                                      <p:cBhvr additive="base">
                                        <p:cTn id="61" dur="1500" fill="hold"/>
                                        <p:tgtEl>
                                          <p:spTgt spid="118"/>
                                        </p:tgtEl>
                                        <p:attrNameLst>
                                          <p:attrName>ppt_x</p:attrName>
                                        </p:attrNameLst>
                                      </p:cBhvr>
                                      <p:tavLst>
                                        <p:tav tm="0">
                                          <p:val>
                                            <p:strVal val="#ppt_x"/>
                                          </p:val>
                                        </p:tav>
                                        <p:tav tm="100000">
                                          <p:val>
                                            <p:strVal val="#ppt_x"/>
                                          </p:val>
                                        </p:tav>
                                      </p:tavLst>
                                    </p:anim>
                                    <p:anim calcmode="lin" valueType="num">
                                      <p:cBhvr additive="base">
                                        <p:cTn id="62" dur="1500" fill="hold"/>
                                        <p:tgtEl>
                                          <p:spTgt spid="118"/>
                                        </p:tgtEl>
                                        <p:attrNameLst>
                                          <p:attrName>ppt_y</p:attrName>
                                        </p:attrNameLst>
                                      </p:cBhvr>
                                      <p:tavLst>
                                        <p:tav tm="0">
                                          <p:val>
                                            <p:strVal val="0-#ppt_h/2"/>
                                          </p:val>
                                        </p:tav>
                                        <p:tav tm="100000">
                                          <p:val>
                                            <p:strVal val="#ppt_y"/>
                                          </p:val>
                                        </p:tav>
                                      </p:tavLst>
                                    </p:anim>
                                  </p:childTnLst>
                                </p:cTn>
                              </p:par>
                              <p:par>
                                <p:cTn id="63" presetID="8" presetClass="emph" presetSubtype="0" fill="hold" grpId="1" nodeType="withEffect">
                                  <p:stCondLst>
                                    <p:cond delay="1500"/>
                                  </p:stCondLst>
                                  <p:childTnLst>
                                    <p:animRot by="43200000">
                                      <p:cBhvr>
                                        <p:cTn id="64" dur="1500" fill="hold"/>
                                        <p:tgtEl>
                                          <p:spTgt spid="118"/>
                                        </p:tgtEl>
                                        <p:attrNameLst>
                                          <p:attrName>r</p:attrName>
                                        </p:attrNameLst>
                                      </p:cBhvr>
                                    </p:animRot>
                                  </p:childTnLst>
                                </p:cTn>
                              </p:par>
                              <p:par>
                                <p:cTn id="65" presetID="2" presetClass="entr" presetSubtype="1" fill="hold" grpId="0" nodeType="withEffect">
                                  <p:stCondLst>
                                    <p:cond delay="2250"/>
                                  </p:stCondLst>
                                  <p:childTnLst>
                                    <p:set>
                                      <p:cBhvr>
                                        <p:cTn id="66" dur="1" fill="hold">
                                          <p:stCondLst>
                                            <p:cond delay="0"/>
                                          </p:stCondLst>
                                        </p:cTn>
                                        <p:tgtEl>
                                          <p:spTgt spid="119"/>
                                        </p:tgtEl>
                                        <p:attrNameLst>
                                          <p:attrName>style.visibility</p:attrName>
                                        </p:attrNameLst>
                                      </p:cBhvr>
                                      <p:to>
                                        <p:strVal val="visible"/>
                                      </p:to>
                                    </p:set>
                                    <p:anim calcmode="lin" valueType="num">
                                      <p:cBhvr additive="base">
                                        <p:cTn id="67" dur="1500" fill="hold"/>
                                        <p:tgtEl>
                                          <p:spTgt spid="119"/>
                                        </p:tgtEl>
                                        <p:attrNameLst>
                                          <p:attrName>ppt_x</p:attrName>
                                        </p:attrNameLst>
                                      </p:cBhvr>
                                      <p:tavLst>
                                        <p:tav tm="0">
                                          <p:val>
                                            <p:strVal val="#ppt_x"/>
                                          </p:val>
                                        </p:tav>
                                        <p:tav tm="100000">
                                          <p:val>
                                            <p:strVal val="#ppt_x"/>
                                          </p:val>
                                        </p:tav>
                                      </p:tavLst>
                                    </p:anim>
                                    <p:anim calcmode="lin" valueType="num">
                                      <p:cBhvr additive="base">
                                        <p:cTn id="68" dur="1500" fill="hold"/>
                                        <p:tgtEl>
                                          <p:spTgt spid="119"/>
                                        </p:tgtEl>
                                        <p:attrNameLst>
                                          <p:attrName>ppt_y</p:attrName>
                                        </p:attrNameLst>
                                      </p:cBhvr>
                                      <p:tavLst>
                                        <p:tav tm="0">
                                          <p:val>
                                            <p:strVal val="0-#ppt_h/2"/>
                                          </p:val>
                                        </p:tav>
                                        <p:tav tm="100000">
                                          <p:val>
                                            <p:strVal val="#ppt_y"/>
                                          </p:val>
                                        </p:tav>
                                      </p:tavLst>
                                    </p:anim>
                                  </p:childTnLst>
                                </p:cTn>
                              </p:par>
                              <p:par>
                                <p:cTn id="69" presetID="8" presetClass="emph" presetSubtype="0" fill="hold" grpId="1" nodeType="withEffect">
                                  <p:stCondLst>
                                    <p:cond delay="2250"/>
                                  </p:stCondLst>
                                  <p:childTnLst>
                                    <p:animRot by="43200000">
                                      <p:cBhvr>
                                        <p:cTn id="70" dur="1500" fill="hold"/>
                                        <p:tgtEl>
                                          <p:spTgt spid="119"/>
                                        </p:tgtEl>
                                        <p:attrNameLst>
                                          <p:attrName>r</p:attrName>
                                        </p:attrNameLst>
                                      </p:cBhvr>
                                    </p:animRot>
                                  </p:childTnLst>
                                </p:cTn>
                              </p:par>
                              <p:par>
                                <p:cTn id="71" presetID="2" presetClass="entr" presetSubtype="1" fill="hold" grpId="0" nodeType="withEffect">
                                  <p:stCondLst>
                                    <p:cond delay="2250"/>
                                  </p:stCondLst>
                                  <p:childTnLst>
                                    <p:set>
                                      <p:cBhvr>
                                        <p:cTn id="72" dur="1" fill="hold">
                                          <p:stCondLst>
                                            <p:cond delay="0"/>
                                          </p:stCondLst>
                                        </p:cTn>
                                        <p:tgtEl>
                                          <p:spTgt spid="120"/>
                                        </p:tgtEl>
                                        <p:attrNameLst>
                                          <p:attrName>style.visibility</p:attrName>
                                        </p:attrNameLst>
                                      </p:cBhvr>
                                      <p:to>
                                        <p:strVal val="visible"/>
                                      </p:to>
                                    </p:set>
                                    <p:anim calcmode="lin" valueType="num">
                                      <p:cBhvr additive="base">
                                        <p:cTn id="73" dur="1500" fill="hold"/>
                                        <p:tgtEl>
                                          <p:spTgt spid="120"/>
                                        </p:tgtEl>
                                        <p:attrNameLst>
                                          <p:attrName>ppt_x</p:attrName>
                                        </p:attrNameLst>
                                      </p:cBhvr>
                                      <p:tavLst>
                                        <p:tav tm="0">
                                          <p:val>
                                            <p:strVal val="#ppt_x"/>
                                          </p:val>
                                        </p:tav>
                                        <p:tav tm="100000">
                                          <p:val>
                                            <p:strVal val="#ppt_x"/>
                                          </p:val>
                                        </p:tav>
                                      </p:tavLst>
                                    </p:anim>
                                    <p:anim calcmode="lin" valueType="num">
                                      <p:cBhvr additive="base">
                                        <p:cTn id="74" dur="1500" fill="hold"/>
                                        <p:tgtEl>
                                          <p:spTgt spid="120"/>
                                        </p:tgtEl>
                                        <p:attrNameLst>
                                          <p:attrName>ppt_y</p:attrName>
                                        </p:attrNameLst>
                                      </p:cBhvr>
                                      <p:tavLst>
                                        <p:tav tm="0">
                                          <p:val>
                                            <p:strVal val="0-#ppt_h/2"/>
                                          </p:val>
                                        </p:tav>
                                        <p:tav tm="100000">
                                          <p:val>
                                            <p:strVal val="#ppt_y"/>
                                          </p:val>
                                        </p:tav>
                                      </p:tavLst>
                                    </p:anim>
                                  </p:childTnLst>
                                </p:cTn>
                              </p:par>
                              <p:par>
                                <p:cTn id="75" presetID="8" presetClass="emph" presetSubtype="0" fill="hold" grpId="1" nodeType="withEffect">
                                  <p:stCondLst>
                                    <p:cond delay="2250"/>
                                  </p:stCondLst>
                                  <p:childTnLst>
                                    <p:animRot by="43200000">
                                      <p:cBhvr>
                                        <p:cTn id="76" dur="1500" fill="hold"/>
                                        <p:tgtEl>
                                          <p:spTgt spid="120"/>
                                        </p:tgtEl>
                                        <p:attrNameLst>
                                          <p:attrName>r</p:attrName>
                                        </p:attrNameLst>
                                      </p:cBhvr>
                                    </p:animRot>
                                  </p:childTnLst>
                                </p:cTn>
                              </p:par>
                              <p:par>
                                <p:cTn id="77" presetID="2" presetClass="entr" presetSubtype="1" fill="hold" grpId="0" nodeType="withEffect">
                                  <p:stCondLst>
                                    <p:cond delay="1750"/>
                                  </p:stCondLst>
                                  <p:childTnLst>
                                    <p:set>
                                      <p:cBhvr>
                                        <p:cTn id="78" dur="1" fill="hold">
                                          <p:stCondLst>
                                            <p:cond delay="0"/>
                                          </p:stCondLst>
                                        </p:cTn>
                                        <p:tgtEl>
                                          <p:spTgt spid="121"/>
                                        </p:tgtEl>
                                        <p:attrNameLst>
                                          <p:attrName>style.visibility</p:attrName>
                                        </p:attrNameLst>
                                      </p:cBhvr>
                                      <p:to>
                                        <p:strVal val="visible"/>
                                      </p:to>
                                    </p:set>
                                    <p:anim calcmode="lin" valueType="num">
                                      <p:cBhvr additive="base">
                                        <p:cTn id="79" dur="1500" fill="hold"/>
                                        <p:tgtEl>
                                          <p:spTgt spid="121"/>
                                        </p:tgtEl>
                                        <p:attrNameLst>
                                          <p:attrName>ppt_x</p:attrName>
                                        </p:attrNameLst>
                                      </p:cBhvr>
                                      <p:tavLst>
                                        <p:tav tm="0">
                                          <p:val>
                                            <p:strVal val="#ppt_x"/>
                                          </p:val>
                                        </p:tav>
                                        <p:tav tm="100000">
                                          <p:val>
                                            <p:strVal val="#ppt_x"/>
                                          </p:val>
                                        </p:tav>
                                      </p:tavLst>
                                    </p:anim>
                                    <p:anim calcmode="lin" valueType="num">
                                      <p:cBhvr additive="base">
                                        <p:cTn id="80" dur="1500" fill="hold"/>
                                        <p:tgtEl>
                                          <p:spTgt spid="121"/>
                                        </p:tgtEl>
                                        <p:attrNameLst>
                                          <p:attrName>ppt_y</p:attrName>
                                        </p:attrNameLst>
                                      </p:cBhvr>
                                      <p:tavLst>
                                        <p:tav tm="0">
                                          <p:val>
                                            <p:strVal val="0-#ppt_h/2"/>
                                          </p:val>
                                        </p:tav>
                                        <p:tav tm="100000">
                                          <p:val>
                                            <p:strVal val="#ppt_y"/>
                                          </p:val>
                                        </p:tav>
                                      </p:tavLst>
                                    </p:anim>
                                  </p:childTnLst>
                                </p:cTn>
                              </p:par>
                              <p:par>
                                <p:cTn id="81" presetID="8" presetClass="emph" presetSubtype="0" fill="hold" grpId="1" nodeType="withEffect">
                                  <p:stCondLst>
                                    <p:cond delay="1750"/>
                                  </p:stCondLst>
                                  <p:childTnLst>
                                    <p:animRot by="43200000">
                                      <p:cBhvr>
                                        <p:cTn id="82" dur="1500" fill="hold"/>
                                        <p:tgtEl>
                                          <p:spTgt spid="121"/>
                                        </p:tgtEl>
                                        <p:attrNameLst>
                                          <p:attrName>r</p:attrName>
                                        </p:attrNameLst>
                                      </p:cBhvr>
                                    </p:animRot>
                                  </p:childTnLst>
                                </p:cTn>
                              </p:par>
                              <p:par>
                                <p:cTn id="83" presetID="2" presetClass="entr" presetSubtype="1" fill="hold" grpId="0" nodeType="withEffect">
                                  <p:stCondLst>
                                    <p:cond delay="3750"/>
                                  </p:stCondLst>
                                  <p:childTnLst>
                                    <p:set>
                                      <p:cBhvr>
                                        <p:cTn id="84" dur="1" fill="hold">
                                          <p:stCondLst>
                                            <p:cond delay="0"/>
                                          </p:stCondLst>
                                        </p:cTn>
                                        <p:tgtEl>
                                          <p:spTgt spid="122"/>
                                        </p:tgtEl>
                                        <p:attrNameLst>
                                          <p:attrName>style.visibility</p:attrName>
                                        </p:attrNameLst>
                                      </p:cBhvr>
                                      <p:to>
                                        <p:strVal val="visible"/>
                                      </p:to>
                                    </p:set>
                                    <p:anim calcmode="lin" valueType="num">
                                      <p:cBhvr additive="base">
                                        <p:cTn id="85" dur="1500" fill="hold"/>
                                        <p:tgtEl>
                                          <p:spTgt spid="122"/>
                                        </p:tgtEl>
                                        <p:attrNameLst>
                                          <p:attrName>ppt_x</p:attrName>
                                        </p:attrNameLst>
                                      </p:cBhvr>
                                      <p:tavLst>
                                        <p:tav tm="0">
                                          <p:val>
                                            <p:strVal val="#ppt_x"/>
                                          </p:val>
                                        </p:tav>
                                        <p:tav tm="100000">
                                          <p:val>
                                            <p:strVal val="#ppt_x"/>
                                          </p:val>
                                        </p:tav>
                                      </p:tavLst>
                                    </p:anim>
                                    <p:anim calcmode="lin" valueType="num">
                                      <p:cBhvr additive="base">
                                        <p:cTn id="86" dur="1500" fill="hold"/>
                                        <p:tgtEl>
                                          <p:spTgt spid="122"/>
                                        </p:tgtEl>
                                        <p:attrNameLst>
                                          <p:attrName>ppt_y</p:attrName>
                                        </p:attrNameLst>
                                      </p:cBhvr>
                                      <p:tavLst>
                                        <p:tav tm="0">
                                          <p:val>
                                            <p:strVal val="0-#ppt_h/2"/>
                                          </p:val>
                                        </p:tav>
                                        <p:tav tm="100000">
                                          <p:val>
                                            <p:strVal val="#ppt_y"/>
                                          </p:val>
                                        </p:tav>
                                      </p:tavLst>
                                    </p:anim>
                                  </p:childTnLst>
                                </p:cTn>
                              </p:par>
                              <p:par>
                                <p:cTn id="87" presetID="8" presetClass="emph" presetSubtype="0" fill="hold" grpId="1" nodeType="withEffect">
                                  <p:stCondLst>
                                    <p:cond delay="3750"/>
                                  </p:stCondLst>
                                  <p:childTnLst>
                                    <p:animRot by="43200000">
                                      <p:cBhvr>
                                        <p:cTn id="88" dur="1500" fill="hold"/>
                                        <p:tgtEl>
                                          <p:spTgt spid="122"/>
                                        </p:tgtEl>
                                        <p:attrNameLst>
                                          <p:attrName>r</p:attrName>
                                        </p:attrNameLst>
                                      </p:cBhvr>
                                    </p:animRot>
                                  </p:childTnLst>
                                </p:cTn>
                              </p:par>
                              <p:par>
                                <p:cTn id="89" presetID="2" presetClass="entr" presetSubtype="1" fill="hold" grpId="0" nodeType="withEffect">
                                  <p:stCondLst>
                                    <p:cond delay="3250"/>
                                  </p:stCondLst>
                                  <p:childTnLst>
                                    <p:set>
                                      <p:cBhvr>
                                        <p:cTn id="90" dur="1" fill="hold">
                                          <p:stCondLst>
                                            <p:cond delay="0"/>
                                          </p:stCondLst>
                                        </p:cTn>
                                        <p:tgtEl>
                                          <p:spTgt spid="123"/>
                                        </p:tgtEl>
                                        <p:attrNameLst>
                                          <p:attrName>style.visibility</p:attrName>
                                        </p:attrNameLst>
                                      </p:cBhvr>
                                      <p:to>
                                        <p:strVal val="visible"/>
                                      </p:to>
                                    </p:set>
                                    <p:anim calcmode="lin" valueType="num">
                                      <p:cBhvr additive="base">
                                        <p:cTn id="91" dur="1500" fill="hold"/>
                                        <p:tgtEl>
                                          <p:spTgt spid="123"/>
                                        </p:tgtEl>
                                        <p:attrNameLst>
                                          <p:attrName>ppt_x</p:attrName>
                                        </p:attrNameLst>
                                      </p:cBhvr>
                                      <p:tavLst>
                                        <p:tav tm="0">
                                          <p:val>
                                            <p:strVal val="#ppt_x"/>
                                          </p:val>
                                        </p:tav>
                                        <p:tav tm="100000">
                                          <p:val>
                                            <p:strVal val="#ppt_x"/>
                                          </p:val>
                                        </p:tav>
                                      </p:tavLst>
                                    </p:anim>
                                    <p:anim calcmode="lin" valueType="num">
                                      <p:cBhvr additive="base">
                                        <p:cTn id="92" dur="1500" fill="hold"/>
                                        <p:tgtEl>
                                          <p:spTgt spid="123"/>
                                        </p:tgtEl>
                                        <p:attrNameLst>
                                          <p:attrName>ppt_y</p:attrName>
                                        </p:attrNameLst>
                                      </p:cBhvr>
                                      <p:tavLst>
                                        <p:tav tm="0">
                                          <p:val>
                                            <p:strVal val="0-#ppt_h/2"/>
                                          </p:val>
                                        </p:tav>
                                        <p:tav tm="100000">
                                          <p:val>
                                            <p:strVal val="#ppt_y"/>
                                          </p:val>
                                        </p:tav>
                                      </p:tavLst>
                                    </p:anim>
                                  </p:childTnLst>
                                </p:cTn>
                              </p:par>
                              <p:par>
                                <p:cTn id="93" presetID="8" presetClass="emph" presetSubtype="0" fill="hold" grpId="1" nodeType="withEffect">
                                  <p:stCondLst>
                                    <p:cond delay="3250"/>
                                  </p:stCondLst>
                                  <p:childTnLst>
                                    <p:animRot by="43200000">
                                      <p:cBhvr>
                                        <p:cTn id="94" dur="1500" fill="hold"/>
                                        <p:tgtEl>
                                          <p:spTgt spid="123"/>
                                        </p:tgtEl>
                                        <p:attrNameLst>
                                          <p:attrName>r</p:attrName>
                                        </p:attrNameLst>
                                      </p:cBhvr>
                                    </p:animRot>
                                  </p:childTnLst>
                                </p:cTn>
                              </p:par>
                              <p:par>
                                <p:cTn id="95" presetID="2" presetClass="entr" presetSubtype="1" fill="hold" grpId="0" nodeType="withEffect">
                                  <p:stCondLst>
                                    <p:cond delay="2000"/>
                                  </p:stCondLst>
                                  <p:childTnLst>
                                    <p:set>
                                      <p:cBhvr>
                                        <p:cTn id="96" dur="1" fill="hold">
                                          <p:stCondLst>
                                            <p:cond delay="0"/>
                                          </p:stCondLst>
                                        </p:cTn>
                                        <p:tgtEl>
                                          <p:spTgt spid="124"/>
                                        </p:tgtEl>
                                        <p:attrNameLst>
                                          <p:attrName>style.visibility</p:attrName>
                                        </p:attrNameLst>
                                      </p:cBhvr>
                                      <p:to>
                                        <p:strVal val="visible"/>
                                      </p:to>
                                    </p:set>
                                    <p:anim calcmode="lin" valueType="num">
                                      <p:cBhvr additive="base">
                                        <p:cTn id="97" dur="1500" fill="hold"/>
                                        <p:tgtEl>
                                          <p:spTgt spid="124"/>
                                        </p:tgtEl>
                                        <p:attrNameLst>
                                          <p:attrName>ppt_x</p:attrName>
                                        </p:attrNameLst>
                                      </p:cBhvr>
                                      <p:tavLst>
                                        <p:tav tm="0">
                                          <p:val>
                                            <p:strVal val="#ppt_x"/>
                                          </p:val>
                                        </p:tav>
                                        <p:tav tm="100000">
                                          <p:val>
                                            <p:strVal val="#ppt_x"/>
                                          </p:val>
                                        </p:tav>
                                      </p:tavLst>
                                    </p:anim>
                                    <p:anim calcmode="lin" valueType="num">
                                      <p:cBhvr additive="base">
                                        <p:cTn id="98" dur="1500" fill="hold"/>
                                        <p:tgtEl>
                                          <p:spTgt spid="124"/>
                                        </p:tgtEl>
                                        <p:attrNameLst>
                                          <p:attrName>ppt_y</p:attrName>
                                        </p:attrNameLst>
                                      </p:cBhvr>
                                      <p:tavLst>
                                        <p:tav tm="0">
                                          <p:val>
                                            <p:strVal val="0-#ppt_h/2"/>
                                          </p:val>
                                        </p:tav>
                                        <p:tav tm="100000">
                                          <p:val>
                                            <p:strVal val="#ppt_y"/>
                                          </p:val>
                                        </p:tav>
                                      </p:tavLst>
                                    </p:anim>
                                  </p:childTnLst>
                                </p:cTn>
                              </p:par>
                              <p:par>
                                <p:cTn id="99" presetID="8" presetClass="emph" presetSubtype="0" fill="hold" grpId="1" nodeType="withEffect">
                                  <p:stCondLst>
                                    <p:cond delay="2000"/>
                                  </p:stCondLst>
                                  <p:childTnLst>
                                    <p:animRot by="43200000">
                                      <p:cBhvr>
                                        <p:cTn id="100" dur="1500" fill="hold"/>
                                        <p:tgtEl>
                                          <p:spTgt spid="124"/>
                                        </p:tgtEl>
                                        <p:attrNameLst>
                                          <p:attrName>r</p:attrName>
                                        </p:attrNameLst>
                                      </p:cBhvr>
                                    </p:animRot>
                                  </p:childTnLst>
                                </p:cTn>
                              </p:par>
                              <p:par>
                                <p:cTn id="101" presetID="2" presetClass="entr" presetSubtype="1" fill="hold" grpId="0" nodeType="withEffect">
                                  <p:stCondLst>
                                    <p:cond delay="2750"/>
                                  </p:stCondLst>
                                  <p:childTnLst>
                                    <p:set>
                                      <p:cBhvr>
                                        <p:cTn id="102" dur="1" fill="hold">
                                          <p:stCondLst>
                                            <p:cond delay="0"/>
                                          </p:stCondLst>
                                        </p:cTn>
                                        <p:tgtEl>
                                          <p:spTgt spid="125"/>
                                        </p:tgtEl>
                                        <p:attrNameLst>
                                          <p:attrName>style.visibility</p:attrName>
                                        </p:attrNameLst>
                                      </p:cBhvr>
                                      <p:to>
                                        <p:strVal val="visible"/>
                                      </p:to>
                                    </p:set>
                                    <p:anim calcmode="lin" valueType="num">
                                      <p:cBhvr additive="base">
                                        <p:cTn id="103" dur="1500" fill="hold"/>
                                        <p:tgtEl>
                                          <p:spTgt spid="125"/>
                                        </p:tgtEl>
                                        <p:attrNameLst>
                                          <p:attrName>ppt_x</p:attrName>
                                        </p:attrNameLst>
                                      </p:cBhvr>
                                      <p:tavLst>
                                        <p:tav tm="0">
                                          <p:val>
                                            <p:strVal val="#ppt_x"/>
                                          </p:val>
                                        </p:tav>
                                        <p:tav tm="100000">
                                          <p:val>
                                            <p:strVal val="#ppt_x"/>
                                          </p:val>
                                        </p:tav>
                                      </p:tavLst>
                                    </p:anim>
                                    <p:anim calcmode="lin" valueType="num">
                                      <p:cBhvr additive="base">
                                        <p:cTn id="104" dur="1500" fill="hold"/>
                                        <p:tgtEl>
                                          <p:spTgt spid="125"/>
                                        </p:tgtEl>
                                        <p:attrNameLst>
                                          <p:attrName>ppt_y</p:attrName>
                                        </p:attrNameLst>
                                      </p:cBhvr>
                                      <p:tavLst>
                                        <p:tav tm="0">
                                          <p:val>
                                            <p:strVal val="0-#ppt_h/2"/>
                                          </p:val>
                                        </p:tav>
                                        <p:tav tm="100000">
                                          <p:val>
                                            <p:strVal val="#ppt_y"/>
                                          </p:val>
                                        </p:tav>
                                      </p:tavLst>
                                    </p:anim>
                                  </p:childTnLst>
                                </p:cTn>
                              </p:par>
                              <p:par>
                                <p:cTn id="105" presetID="8" presetClass="emph" presetSubtype="0" fill="hold" grpId="1" nodeType="withEffect">
                                  <p:stCondLst>
                                    <p:cond delay="2750"/>
                                  </p:stCondLst>
                                  <p:childTnLst>
                                    <p:animRot by="43200000">
                                      <p:cBhvr>
                                        <p:cTn id="106" dur="1500" fill="hold"/>
                                        <p:tgtEl>
                                          <p:spTgt spid="125"/>
                                        </p:tgtEl>
                                        <p:attrNameLst>
                                          <p:attrName>r</p:attrName>
                                        </p:attrNameLst>
                                      </p:cBhvr>
                                    </p:animRot>
                                  </p:childTnLst>
                                </p:cTn>
                              </p:par>
                              <p:par>
                                <p:cTn id="107" presetID="2" presetClass="entr" presetSubtype="1" fill="hold" grpId="0" nodeType="withEffect">
                                  <p:stCondLst>
                                    <p:cond delay="2000"/>
                                  </p:stCondLst>
                                  <p:childTnLst>
                                    <p:set>
                                      <p:cBhvr>
                                        <p:cTn id="108" dur="1" fill="hold">
                                          <p:stCondLst>
                                            <p:cond delay="0"/>
                                          </p:stCondLst>
                                        </p:cTn>
                                        <p:tgtEl>
                                          <p:spTgt spid="126"/>
                                        </p:tgtEl>
                                        <p:attrNameLst>
                                          <p:attrName>style.visibility</p:attrName>
                                        </p:attrNameLst>
                                      </p:cBhvr>
                                      <p:to>
                                        <p:strVal val="visible"/>
                                      </p:to>
                                    </p:set>
                                    <p:anim calcmode="lin" valueType="num">
                                      <p:cBhvr additive="base">
                                        <p:cTn id="109" dur="1500" fill="hold"/>
                                        <p:tgtEl>
                                          <p:spTgt spid="126"/>
                                        </p:tgtEl>
                                        <p:attrNameLst>
                                          <p:attrName>ppt_x</p:attrName>
                                        </p:attrNameLst>
                                      </p:cBhvr>
                                      <p:tavLst>
                                        <p:tav tm="0">
                                          <p:val>
                                            <p:strVal val="#ppt_x"/>
                                          </p:val>
                                        </p:tav>
                                        <p:tav tm="100000">
                                          <p:val>
                                            <p:strVal val="#ppt_x"/>
                                          </p:val>
                                        </p:tav>
                                      </p:tavLst>
                                    </p:anim>
                                    <p:anim calcmode="lin" valueType="num">
                                      <p:cBhvr additive="base">
                                        <p:cTn id="110" dur="1500" fill="hold"/>
                                        <p:tgtEl>
                                          <p:spTgt spid="126"/>
                                        </p:tgtEl>
                                        <p:attrNameLst>
                                          <p:attrName>ppt_y</p:attrName>
                                        </p:attrNameLst>
                                      </p:cBhvr>
                                      <p:tavLst>
                                        <p:tav tm="0">
                                          <p:val>
                                            <p:strVal val="0-#ppt_h/2"/>
                                          </p:val>
                                        </p:tav>
                                        <p:tav tm="100000">
                                          <p:val>
                                            <p:strVal val="#ppt_y"/>
                                          </p:val>
                                        </p:tav>
                                      </p:tavLst>
                                    </p:anim>
                                  </p:childTnLst>
                                </p:cTn>
                              </p:par>
                              <p:par>
                                <p:cTn id="111" presetID="8" presetClass="emph" presetSubtype="0" fill="hold" grpId="1" nodeType="withEffect">
                                  <p:stCondLst>
                                    <p:cond delay="2000"/>
                                  </p:stCondLst>
                                  <p:childTnLst>
                                    <p:animRot by="43200000">
                                      <p:cBhvr>
                                        <p:cTn id="112" dur="1500" fill="hold"/>
                                        <p:tgtEl>
                                          <p:spTgt spid="126"/>
                                        </p:tgtEl>
                                        <p:attrNameLst>
                                          <p:attrName>r</p:attrName>
                                        </p:attrNameLst>
                                      </p:cBhvr>
                                    </p:animRot>
                                  </p:childTnLst>
                                </p:cTn>
                              </p:par>
                              <p:par>
                                <p:cTn id="113" presetID="2" presetClass="entr" presetSubtype="1" fill="hold" grpId="0" nodeType="withEffect">
                                  <p:stCondLst>
                                    <p:cond delay="4000"/>
                                  </p:stCondLst>
                                  <p:childTnLst>
                                    <p:set>
                                      <p:cBhvr>
                                        <p:cTn id="114" dur="1" fill="hold">
                                          <p:stCondLst>
                                            <p:cond delay="0"/>
                                          </p:stCondLst>
                                        </p:cTn>
                                        <p:tgtEl>
                                          <p:spTgt spid="127"/>
                                        </p:tgtEl>
                                        <p:attrNameLst>
                                          <p:attrName>style.visibility</p:attrName>
                                        </p:attrNameLst>
                                      </p:cBhvr>
                                      <p:to>
                                        <p:strVal val="visible"/>
                                      </p:to>
                                    </p:set>
                                    <p:anim calcmode="lin" valueType="num">
                                      <p:cBhvr additive="base">
                                        <p:cTn id="115" dur="1500" fill="hold"/>
                                        <p:tgtEl>
                                          <p:spTgt spid="127"/>
                                        </p:tgtEl>
                                        <p:attrNameLst>
                                          <p:attrName>ppt_x</p:attrName>
                                        </p:attrNameLst>
                                      </p:cBhvr>
                                      <p:tavLst>
                                        <p:tav tm="0">
                                          <p:val>
                                            <p:strVal val="#ppt_x"/>
                                          </p:val>
                                        </p:tav>
                                        <p:tav tm="100000">
                                          <p:val>
                                            <p:strVal val="#ppt_x"/>
                                          </p:val>
                                        </p:tav>
                                      </p:tavLst>
                                    </p:anim>
                                    <p:anim calcmode="lin" valueType="num">
                                      <p:cBhvr additive="base">
                                        <p:cTn id="116" dur="1500" fill="hold"/>
                                        <p:tgtEl>
                                          <p:spTgt spid="127"/>
                                        </p:tgtEl>
                                        <p:attrNameLst>
                                          <p:attrName>ppt_y</p:attrName>
                                        </p:attrNameLst>
                                      </p:cBhvr>
                                      <p:tavLst>
                                        <p:tav tm="0">
                                          <p:val>
                                            <p:strVal val="0-#ppt_h/2"/>
                                          </p:val>
                                        </p:tav>
                                        <p:tav tm="100000">
                                          <p:val>
                                            <p:strVal val="#ppt_y"/>
                                          </p:val>
                                        </p:tav>
                                      </p:tavLst>
                                    </p:anim>
                                  </p:childTnLst>
                                </p:cTn>
                              </p:par>
                              <p:par>
                                <p:cTn id="117" presetID="8" presetClass="emph" presetSubtype="0" fill="hold" grpId="1" nodeType="withEffect">
                                  <p:stCondLst>
                                    <p:cond delay="4000"/>
                                  </p:stCondLst>
                                  <p:childTnLst>
                                    <p:animRot by="43200000">
                                      <p:cBhvr>
                                        <p:cTn id="118" dur="1500" fill="hold"/>
                                        <p:tgtEl>
                                          <p:spTgt spid="127"/>
                                        </p:tgtEl>
                                        <p:attrNameLst>
                                          <p:attrName>r</p:attrName>
                                        </p:attrNameLst>
                                      </p:cBhvr>
                                    </p:animRot>
                                  </p:childTnLst>
                                </p:cTn>
                              </p:par>
                              <p:par>
                                <p:cTn id="119" presetID="2" presetClass="entr" presetSubtype="1" fill="hold" grpId="0" nodeType="withEffect">
                                  <p:stCondLst>
                                    <p:cond delay="2750"/>
                                  </p:stCondLst>
                                  <p:childTnLst>
                                    <p:set>
                                      <p:cBhvr>
                                        <p:cTn id="120" dur="1" fill="hold">
                                          <p:stCondLst>
                                            <p:cond delay="0"/>
                                          </p:stCondLst>
                                        </p:cTn>
                                        <p:tgtEl>
                                          <p:spTgt spid="128"/>
                                        </p:tgtEl>
                                        <p:attrNameLst>
                                          <p:attrName>style.visibility</p:attrName>
                                        </p:attrNameLst>
                                      </p:cBhvr>
                                      <p:to>
                                        <p:strVal val="visible"/>
                                      </p:to>
                                    </p:set>
                                    <p:anim calcmode="lin" valueType="num">
                                      <p:cBhvr additive="base">
                                        <p:cTn id="121" dur="1500" fill="hold"/>
                                        <p:tgtEl>
                                          <p:spTgt spid="128"/>
                                        </p:tgtEl>
                                        <p:attrNameLst>
                                          <p:attrName>ppt_x</p:attrName>
                                        </p:attrNameLst>
                                      </p:cBhvr>
                                      <p:tavLst>
                                        <p:tav tm="0">
                                          <p:val>
                                            <p:strVal val="#ppt_x"/>
                                          </p:val>
                                        </p:tav>
                                        <p:tav tm="100000">
                                          <p:val>
                                            <p:strVal val="#ppt_x"/>
                                          </p:val>
                                        </p:tav>
                                      </p:tavLst>
                                    </p:anim>
                                    <p:anim calcmode="lin" valueType="num">
                                      <p:cBhvr additive="base">
                                        <p:cTn id="122" dur="1500" fill="hold"/>
                                        <p:tgtEl>
                                          <p:spTgt spid="128"/>
                                        </p:tgtEl>
                                        <p:attrNameLst>
                                          <p:attrName>ppt_y</p:attrName>
                                        </p:attrNameLst>
                                      </p:cBhvr>
                                      <p:tavLst>
                                        <p:tav tm="0">
                                          <p:val>
                                            <p:strVal val="0-#ppt_h/2"/>
                                          </p:val>
                                        </p:tav>
                                        <p:tav tm="100000">
                                          <p:val>
                                            <p:strVal val="#ppt_y"/>
                                          </p:val>
                                        </p:tav>
                                      </p:tavLst>
                                    </p:anim>
                                  </p:childTnLst>
                                </p:cTn>
                              </p:par>
                              <p:par>
                                <p:cTn id="123" presetID="8" presetClass="emph" presetSubtype="0" fill="hold" grpId="1" nodeType="withEffect">
                                  <p:stCondLst>
                                    <p:cond delay="2750"/>
                                  </p:stCondLst>
                                  <p:childTnLst>
                                    <p:animRot by="43200000">
                                      <p:cBhvr>
                                        <p:cTn id="124" dur="1500" fill="hold"/>
                                        <p:tgtEl>
                                          <p:spTgt spid="128"/>
                                        </p:tgtEl>
                                        <p:attrNameLst>
                                          <p:attrName>r</p:attrName>
                                        </p:attrNameLst>
                                      </p:cBhvr>
                                    </p:animRot>
                                  </p:childTnLst>
                                </p:cTn>
                              </p:par>
                              <p:par>
                                <p:cTn id="125" presetID="2" presetClass="entr" presetSubtype="1" fill="hold" grpId="0" nodeType="withEffect">
                                  <p:stCondLst>
                                    <p:cond delay="2500"/>
                                  </p:stCondLst>
                                  <p:childTnLst>
                                    <p:set>
                                      <p:cBhvr>
                                        <p:cTn id="126" dur="1" fill="hold">
                                          <p:stCondLst>
                                            <p:cond delay="0"/>
                                          </p:stCondLst>
                                        </p:cTn>
                                        <p:tgtEl>
                                          <p:spTgt spid="129"/>
                                        </p:tgtEl>
                                        <p:attrNameLst>
                                          <p:attrName>style.visibility</p:attrName>
                                        </p:attrNameLst>
                                      </p:cBhvr>
                                      <p:to>
                                        <p:strVal val="visible"/>
                                      </p:to>
                                    </p:set>
                                    <p:anim calcmode="lin" valueType="num">
                                      <p:cBhvr additive="base">
                                        <p:cTn id="127" dur="1500" fill="hold"/>
                                        <p:tgtEl>
                                          <p:spTgt spid="129"/>
                                        </p:tgtEl>
                                        <p:attrNameLst>
                                          <p:attrName>ppt_x</p:attrName>
                                        </p:attrNameLst>
                                      </p:cBhvr>
                                      <p:tavLst>
                                        <p:tav tm="0">
                                          <p:val>
                                            <p:strVal val="#ppt_x"/>
                                          </p:val>
                                        </p:tav>
                                        <p:tav tm="100000">
                                          <p:val>
                                            <p:strVal val="#ppt_x"/>
                                          </p:val>
                                        </p:tav>
                                      </p:tavLst>
                                    </p:anim>
                                    <p:anim calcmode="lin" valueType="num">
                                      <p:cBhvr additive="base">
                                        <p:cTn id="128" dur="1500" fill="hold"/>
                                        <p:tgtEl>
                                          <p:spTgt spid="129"/>
                                        </p:tgtEl>
                                        <p:attrNameLst>
                                          <p:attrName>ppt_y</p:attrName>
                                        </p:attrNameLst>
                                      </p:cBhvr>
                                      <p:tavLst>
                                        <p:tav tm="0">
                                          <p:val>
                                            <p:strVal val="0-#ppt_h/2"/>
                                          </p:val>
                                        </p:tav>
                                        <p:tav tm="100000">
                                          <p:val>
                                            <p:strVal val="#ppt_y"/>
                                          </p:val>
                                        </p:tav>
                                      </p:tavLst>
                                    </p:anim>
                                  </p:childTnLst>
                                </p:cTn>
                              </p:par>
                              <p:par>
                                <p:cTn id="129" presetID="8" presetClass="emph" presetSubtype="0" fill="hold" grpId="1" nodeType="withEffect">
                                  <p:stCondLst>
                                    <p:cond delay="2500"/>
                                  </p:stCondLst>
                                  <p:childTnLst>
                                    <p:animRot by="43200000">
                                      <p:cBhvr>
                                        <p:cTn id="130" dur="1500" fill="hold"/>
                                        <p:tgtEl>
                                          <p:spTgt spid="129"/>
                                        </p:tgtEl>
                                        <p:attrNameLst>
                                          <p:attrName>r</p:attrName>
                                        </p:attrNameLst>
                                      </p:cBhvr>
                                    </p:animRot>
                                  </p:childTnLst>
                                </p:cTn>
                              </p:par>
                              <p:par>
                                <p:cTn id="131" presetID="2" presetClass="entr" presetSubtype="1" fill="hold" grpId="0" nodeType="withEffect">
                                  <p:stCondLst>
                                    <p:cond delay="2250"/>
                                  </p:stCondLst>
                                  <p:childTnLst>
                                    <p:set>
                                      <p:cBhvr>
                                        <p:cTn id="132" dur="1" fill="hold">
                                          <p:stCondLst>
                                            <p:cond delay="0"/>
                                          </p:stCondLst>
                                        </p:cTn>
                                        <p:tgtEl>
                                          <p:spTgt spid="130"/>
                                        </p:tgtEl>
                                        <p:attrNameLst>
                                          <p:attrName>style.visibility</p:attrName>
                                        </p:attrNameLst>
                                      </p:cBhvr>
                                      <p:to>
                                        <p:strVal val="visible"/>
                                      </p:to>
                                    </p:set>
                                    <p:anim calcmode="lin" valueType="num">
                                      <p:cBhvr additive="base">
                                        <p:cTn id="133" dur="1500" fill="hold"/>
                                        <p:tgtEl>
                                          <p:spTgt spid="130"/>
                                        </p:tgtEl>
                                        <p:attrNameLst>
                                          <p:attrName>ppt_x</p:attrName>
                                        </p:attrNameLst>
                                      </p:cBhvr>
                                      <p:tavLst>
                                        <p:tav tm="0">
                                          <p:val>
                                            <p:strVal val="#ppt_x"/>
                                          </p:val>
                                        </p:tav>
                                        <p:tav tm="100000">
                                          <p:val>
                                            <p:strVal val="#ppt_x"/>
                                          </p:val>
                                        </p:tav>
                                      </p:tavLst>
                                    </p:anim>
                                    <p:anim calcmode="lin" valueType="num">
                                      <p:cBhvr additive="base">
                                        <p:cTn id="134" dur="1500" fill="hold"/>
                                        <p:tgtEl>
                                          <p:spTgt spid="130"/>
                                        </p:tgtEl>
                                        <p:attrNameLst>
                                          <p:attrName>ppt_y</p:attrName>
                                        </p:attrNameLst>
                                      </p:cBhvr>
                                      <p:tavLst>
                                        <p:tav tm="0">
                                          <p:val>
                                            <p:strVal val="0-#ppt_h/2"/>
                                          </p:val>
                                        </p:tav>
                                        <p:tav tm="100000">
                                          <p:val>
                                            <p:strVal val="#ppt_y"/>
                                          </p:val>
                                        </p:tav>
                                      </p:tavLst>
                                    </p:anim>
                                  </p:childTnLst>
                                </p:cTn>
                              </p:par>
                              <p:par>
                                <p:cTn id="135" presetID="8" presetClass="emph" presetSubtype="0" fill="hold" grpId="1" nodeType="withEffect">
                                  <p:stCondLst>
                                    <p:cond delay="2250"/>
                                  </p:stCondLst>
                                  <p:childTnLst>
                                    <p:animRot by="43200000">
                                      <p:cBhvr>
                                        <p:cTn id="136" dur="1500" fill="hold"/>
                                        <p:tgtEl>
                                          <p:spTgt spid="130"/>
                                        </p:tgtEl>
                                        <p:attrNameLst>
                                          <p:attrName>r</p:attrName>
                                        </p:attrNameLst>
                                      </p:cBhvr>
                                    </p:animRot>
                                  </p:childTnLst>
                                </p:cTn>
                              </p:par>
                              <p:par>
                                <p:cTn id="137" presetID="2" presetClass="entr" presetSubtype="1" fill="hold" grpId="0" nodeType="withEffect">
                                  <p:stCondLst>
                                    <p:cond delay="2000"/>
                                  </p:stCondLst>
                                  <p:childTnLst>
                                    <p:set>
                                      <p:cBhvr>
                                        <p:cTn id="138" dur="1" fill="hold">
                                          <p:stCondLst>
                                            <p:cond delay="0"/>
                                          </p:stCondLst>
                                        </p:cTn>
                                        <p:tgtEl>
                                          <p:spTgt spid="131"/>
                                        </p:tgtEl>
                                        <p:attrNameLst>
                                          <p:attrName>style.visibility</p:attrName>
                                        </p:attrNameLst>
                                      </p:cBhvr>
                                      <p:to>
                                        <p:strVal val="visible"/>
                                      </p:to>
                                    </p:set>
                                    <p:anim calcmode="lin" valueType="num">
                                      <p:cBhvr additive="base">
                                        <p:cTn id="139" dur="1500" fill="hold"/>
                                        <p:tgtEl>
                                          <p:spTgt spid="131"/>
                                        </p:tgtEl>
                                        <p:attrNameLst>
                                          <p:attrName>ppt_x</p:attrName>
                                        </p:attrNameLst>
                                      </p:cBhvr>
                                      <p:tavLst>
                                        <p:tav tm="0">
                                          <p:val>
                                            <p:strVal val="#ppt_x"/>
                                          </p:val>
                                        </p:tav>
                                        <p:tav tm="100000">
                                          <p:val>
                                            <p:strVal val="#ppt_x"/>
                                          </p:val>
                                        </p:tav>
                                      </p:tavLst>
                                    </p:anim>
                                    <p:anim calcmode="lin" valueType="num">
                                      <p:cBhvr additive="base">
                                        <p:cTn id="140" dur="1500" fill="hold"/>
                                        <p:tgtEl>
                                          <p:spTgt spid="131"/>
                                        </p:tgtEl>
                                        <p:attrNameLst>
                                          <p:attrName>ppt_y</p:attrName>
                                        </p:attrNameLst>
                                      </p:cBhvr>
                                      <p:tavLst>
                                        <p:tav tm="0">
                                          <p:val>
                                            <p:strVal val="0-#ppt_h/2"/>
                                          </p:val>
                                        </p:tav>
                                        <p:tav tm="100000">
                                          <p:val>
                                            <p:strVal val="#ppt_y"/>
                                          </p:val>
                                        </p:tav>
                                      </p:tavLst>
                                    </p:anim>
                                  </p:childTnLst>
                                </p:cTn>
                              </p:par>
                              <p:par>
                                <p:cTn id="141" presetID="8" presetClass="emph" presetSubtype="0" fill="hold" grpId="1" nodeType="withEffect">
                                  <p:stCondLst>
                                    <p:cond delay="2000"/>
                                  </p:stCondLst>
                                  <p:childTnLst>
                                    <p:animRot by="43200000">
                                      <p:cBhvr>
                                        <p:cTn id="142" dur="1500" fill="hold"/>
                                        <p:tgtEl>
                                          <p:spTgt spid="131"/>
                                        </p:tgtEl>
                                        <p:attrNameLst>
                                          <p:attrName>r</p:attrName>
                                        </p:attrNameLst>
                                      </p:cBhvr>
                                    </p:animRot>
                                  </p:childTnLst>
                                </p:cTn>
                              </p:par>
                              <p:par>
                                <p:cTn id="143" presetID="2" presetClass="entr" presetSubtype="1" fill="hold" grpId="0" nodeType="withEffect">
                                  <p:stCondLst>
                                    <p:cond delay="2250"/>
                                  </p:stCondLst>
                                  <p:childTnLst>
                                    <p:set>
                                      <p:cBhvr>
                                        <p:cTn id="144" dur="1" fill="hold">
                                          <p:stCondLst>
                                            <p:cond delay="0"/>
                                          </p:stCondLst>
                                        </p:cTn>
                                        <p:tgtEl>
                                          <p:spTgt spid="132"/>
                                        </p:tgtEl>
                                        <p:attrNameLst>
                                          <p:attrName>style.visibility</p:attrName>
                                        </p:attrNameLst>
                                      </p:cBhvr>
                                      <p:to>
                                        <p:strVal val="visible"/>
                                      </p:to>
                                    </p:set>
                                    <p:anim calcmode="lin" valueType="num">
                                      <p:cBhvr additive="base">
                                        <p:cTn id="145" dur="1500" fill="hold"/>
                                        <p:tgtEl>
                                          <p:spTgt spid="132"/>
                                        </p:tgtEl>
                                        <p:attrNameLst>
                                          <p:attrName>ppt_x</p:attrName>
                                        </p:attrNameLst>
                                      </p:cBhvr>
                                      <p:tavLst>
                                        <p:tav tm="0">
                                          <p:val>
                                            <p:strVal val="#ppt_x"/>
                                          </p:val>
                                        </p:tav>
                                        <p:tav tm="100000">
                                          <p:val>
                                            <p:strVal val="#ppt_x"/>
                                          </p:val>
                                        </p:tav>
                                      </p:tavLst>
                                    </p:anim>
                                    <p:anim calcmode="lin" valueType="num">
                                      <p:cBhvr additive="base">
                                        <p:cTn id="146" dur="1500" fill="hold"/>
                                        <p:tgtEl>
                                          <p:spTgt spid="132"/>
                                        </p:tgtEl>
                                        <p:attrNameLst>
                                          <p:attrName>ppt_y</p:attrName>
                                        </p:attrNameLst>
                                      </p:cBhvr>
                                      <p:tavLst>
                                        <p:tav tm="0">
                                          <p:val>
                                            <p:strVal val="0-#ppt_h/2"/>
                                          </p:val>
                                        </p:tav>
                                        <p:tav tm="100000">
                                          <p:val>
                                            <p:strVal val="#ppt_y"/>
                                          </p:val>
                                        </p:tav>
                                      </p:tavLst>
                                    </p:anim>
                                  </p:childTnLst>
                                </p:cTn>
                              </p:par>
                              <p:par>
                                <p:cTn id="147" presetID="8" presetClass="emph" presetSubtype="0" fill="hold" grpId="1" nodeType="withEffect">
                                  <p:stCondLst>
                                    <p:cond delay="2250"/>
                                  </p:stCondLst>
                                  <p:childTnLst>
                                    <p:animRot by="43200000">
                                      <p:cBhvr>
                                        <p:cTn id="148" dur="1500" fill="hold"/>
                                        <p:tgtEl>
                                          <p:spTgt spid="132"/>
                                        </p:tgtEl>
                                        <p:attrNameLst>
                                          <p:attrName>r</p:attrName>
                                        </p:attrNameLst>
                                      </p:cBhvr>
                                    </p:animRot>
                                  </p:childTnLst>
                                </p:cTn>
                              </p:par>
                              <p:par>
                                <p:cTn id="149" presetID="2" presetClass="entr" presetSubtype="1" fill="hold" grpId="0" nodeType="withEffect">
                                  <p:stCondLst>
                                    <p:cond delay="2750"/>
                                  </p:stCondLst>
                                  <p:childTnLst>
                                    <p:set>
                                      <p:cBhvr>
                                        <p:cTn id="150" dur="1" fill="hold">
                                          <p:stCondLst>
                                            <p:cond delay="0"/>
                                          </p:stCondLst>
                                        </p:cTn>
                                        <p:tgtEl>
                                          <p:spTgt spid="133"/>
                                        </p:tgtEl>
                                        <p:attrNameLst>
                                          <p:attrName>style.visibility</p:attrName>
                                        </p:attrNameLst>
                                      </p:cBhvr>
                                      <p:to>
                                        <p:strVal val="visible"/>
                                      </p:to>
                                    </p:set>
                                    <p:anim calcmode="lin" valueType="num">
                                      <p:cBhvr additive="base">
                                        <p:cTn id="151" dur="1500" fill="hold"/>
                                        <p:tgtEl>
                                          <p:spTgt spid="133"/>
                                        </p:tgtEl>
                                        <p:attrNameLst>
                                          <p:attrName>ppt_x</p:attrName>
                                        </p:attrNameLst>
                                      </p:cBhvr>
                                      <p:tavLst>
                                        <p:tav tm="0">
                                          <p:val>
                                            <p:strVal val="#ppt_x"/>
                                          </p:val>
                                        </p:tav>
                                        <p:tav tm="100000">
                                          <p:val>
                                            <p:strVal val="#ppt_x"/>
                                          </p:val>
                                        </p:tav>
                                      </p:tavLst>
                                    </p:anim>
                                    <p:anim calcmode="lin" valueType="num">
                                      <p:cBhvr additive="base">
                                        <p:cTn id="152" dur="1500" fill="hold"/>
                                        <p:tgtEl>
                                          <p:spTgt spid="133"/>
                                        </p:tgtEl>
                                        <p:attrNameLst>
                                          <p:attrName>ppt_y</p:attrName>
                                        </p:attrNameLst>
                                      </p:cBhvr>
                                      <p:tavLst>
                                        <p:tav tm="0">
                                          <p:val>
                                            <p:strVal val="0-#ppt_h/2"/>
                                          </p:val>
                                        </p:tav>
                                        <p:tav tm="100000">
                                          <p:val>
                                            <p:strVal val="#ppt_y"/>
                                          </p:val>
                                        </p:tav>
                                      </p:tavLst>
                                    </p:anim>
                                  </p:childTnLst>
                                </p:cTn>
                              </p:par>
                              <p:par>
                                <p:cTn id="153" presetID="8" presetClass="emph" presetSubtype="0" fill="hold" grpId="1" nodeType="withEffect">
                                  <p:stCondLst>
                                    <p:cond delay="2750"/>
                                  </p:stCondLst>
                                  <p:childTnLst>
                                    <p:animRot by="43200000">
                                      <p:cBhvr>
                                        <p:cTn id="154" dur="1500" fill="hold"/>
                                        <p:tgtEl>
                                          <p:spTgt spid="133"/>
                                        </p:tgtEl>
                                        <p:attrNameLst>
                                          <p:attrName>r</p:attrName>
                                        </p:attrNameLst>
                                      </p:cBhvr>
                                    </p:animRot>
                                  </p:childTnLst>
                                </p:cTn>
                              </p:par>
                              <p:par>
                                <p:cTn id="155" presetID="2" presetClass="entr" presetSubtype="1" fill="hold" grpId="0" nodeType="withEffect">
                                  <p:stCondLst>
                                    <p:cond delay="4250"/>
                                  </p:stCondLst>
                                  <p:childTnLst>
                                    <p:set>
                                      <p:cBhvr>
                                        <p:cTn id="156" dur="1" fill="hold">
                                          <p:stCondLst>
                                            <p:cond delay="0"/>
                                          </p:stCondLst>
                                        </p:cTn>
                                        <p:tgtEl>
                                          <p:spTgt spid="134"/>
                                        </p:tgtEl>
                                        <p:attrNameLst>
                                          <p:attrName>style.visibility</p:attrName>
                                        </p:attrNameLst>
                                      </p:cBhvr>
                                      <p:to>
                                        <p:strVal val="visible"/>
                                      </p:to>
                                    </p:set>
                                    <p:anim calcmode="lin" valueType="num">
                                      <p:cBhvr additive="base">
                                        <p:cTn id="157" dur="1500" fill="hold"/>
                                        <p:tgtEl>
                                          <p:spTgt spid="134"/>
                                        </p:tgtEl>
                                        <p:attrNameLst>
                                          <p:attrName>ppt_x</p:attrName>
                                        </p:attrNameLst>
                                      </p:cBhvr>
                                      <p:tavLst>
                                        <p:tav tm="0">
                                          <p:val>
                                            <p:strVal val="#ppt_x"/>
                                          </p:val>
                                        </p:tav>
                                        <p:tav tm="100000">
                                          <p:val>
                                            <p:strVal val="#ppt_x"/>
                                          </p:val>
                                        </p:tav>
                                      </p:tavLst>
                                    </p:anim>
                                    <p:anim calcmode="lin" valueType="num">
                                      <p:cBhvr additive="base">
                                        <p:cTn id="158" dur="1500" fill="hold"/>
                                        <p:tgtEl>
                                          <p:spTgt spid="134"/>
                                        </p:tgtEl>
                                        <p:attrNameLst>
                                          <p:attrName>ppt_y</p:attrName>
                                        </p:attrNameLst>
                                      </p:cBhvr>
                                      <p:tavLst>
                                        <p:tav tm="0">
                                          <p:val>
                                            <p:strVal val="0-#ppt_h/2"/>
                                          </p:val>
                                        </p:tav>
                                        <p:tav tm="100000">
                                          <p:val>
                                            <p:strVal val="#ppt_y"/>
                                          </p:val>
                                        </p:tav>
                                      </p:tavLst>
                                    </p:anim>
                                  </p:childTnLst>
                                </p:cTn>
                              </p:par>
                              <p:par>
                                <p:cTn id="159" presetID="8" presetClass="emph" presetSubtype="0" fill="hold" grpId="1" nodeType="withEffect">
                                  <p:stCondLst>
                                    <p:cond delay="4250"/>
                                  </p:stCondLst>
                                  <p:childTnLst>
                                    <p:animRot by="43200000">
                                      <p:cBhvr>
                                        <p:cTn id="160" dur="1500" fill="hold"/>
                                        <p:tgtEl>
                                          <p:spTgt spid="134"/>
                                        </p:tgtEl>
                                        <p:attrNameLst>
                                          <p:attrName>r</p:attrName>
                                        </p:attrNameLst>
                                      </p:cBhvr>
                                    </p:animRot>
                                  </p:childTnLst>
                                </p:cTn>
                              </p:par>
                              <p:par>
                                <p:cTn id="161" presetID="2" presetClass="entr" presetSubtype="1" fill="hold" grpId="0" nodeType="withEffect">
                                  <p:stCondLst>
                                    <p:cond delay="3250"/>
                                  </p:stCondLst>
                                  <p:childTnLst>
                                    <p:set>
                                      <p:cBhvr>
                                        <p:cTn id="162" dur="1" fill="hold">
                                          <p:stCondLst>
                                            <p:cond delay="0"/>
                                          </p:stCondLst>
                                        </p:cTn>
                                        <p:tgtEl>
                                          <p:spTgt spid="135"/>
                                        </p:tgtEl>
                                        <p:attrNameLst>
                                          <p:attrName>style.visibility</p:attrName>
                                        </p:attrNameLst>
                                      </p:cBhvr>
                                      <p:to>
                                        <p:strVal val="visible"/>
                                      </p:to>
                                    </p:set>
                                    <p:anim calcmode="lin" valueType="num">
                                      <p:cBhvr additive="base">
                                        <p:cTn id="163" dur="1500" fill="hold"/>
                                        <p:tgtEl>
                                          <p:spTgt spid="135"/>
                                        </p:tgtEl>
                                        <p:attrNameLst>
                                          <p:attrName>ppt_x</p:attrName>
                                        </p:attrNameLst>
                                      </p:cBhvr>
                                      <p:tavLst>
                                        <p:tav tm="0">
                                          <p:val>
                                            <p:strVal val="#ppt_x"/>
                                          </p:val>
                                        </p:tav>
                                        <p:tav tm="100000">
                                          <p:val>
                                            <p:strVal val="#ppt_x"/>
                                          </p:val>
                                        </p:tav>
                                      </p:tavLst>
                                    </p:anim>
                                    <p:anim calcmode="lin" valueType="num">
                                      <p:cBhvr additive="base">
                                        <p:cTn id="164" dur="1500" fill="hold"/>
                                        <p:tgtEl>
                                          <p:spTgt spid="135"/>
                                        </p:tgtEl>
                                        <p:attrNameLst>
                                          <p:attrName>ppt_y</p:attrName>
                                        </p:attrNameLst>
                                      </p:cBhvr>
                                      <p:tavLst>
                                        <p:tav tm="0">
                                          <p:val>
                                            <p:strVal val="0-#ppt_h/2"/>
                                          </p:val>
                                        </p:tav>
                                        <p:tav tm="100000">
                                          <p:val>
                                            <p:strVal val="#ppt_y"/>
                                          </p:val>
                                        </p:tav>
                                      </p:tavLst>
                                    </p:anim>
                                  </p:childTnLst>
                                </p:cTn>
                              </p:par>
                              <p:par>
                                <p:cTn id="165" presetID="8" presetClass="emph" presetSubtype="0" fill="hold" grpId="1" nodeType="withEffect">
                                  <p:stCondLst>
                                    <p:cond delay="3250"/>
                                  </p:stCondLst>
                                  <p:childTnLst>
                                    <p:animRot by="43200000">
                                      <p:cBhvr>
                                        <p:cTn id="166" dur="1500" fill="hold"/>
                                        <p:tgtEl>
                                          <p:spTgt spid="135"/>
                                        </p:tgtEl>
                                        <p:attrNameLst>
                                          <p:attrName>r</p:attrName>
                                        </p:attrNameLst>
                                      </p:cBhvr>
                                    </p:animRot>
                                  </p:childTnLst>
                                </p:cTn>
                              </p:par>
                              <p:par>
                                <p:cTn id="167" presetID="2" presetClass="entr" presetSubtype="1" fill="hold" grpId="0" nodeType="withEffect">
                                  <p:stCondLst>
                                    <p:cond delay="4000"/>
                                  </p:stCondLst>
                                  <p:childTnLst>
                                    <p:set>
                                      <p:cBhvr>
                                        <p:cTn id="168" dur="1" fill="hold">
                                          <p:stCondLst>
                                            <p:cond delay="0"/>
                                          </p:stCondLst>
                                        </p:cTn>
                                        <p:tgtEl>
                                          <p:spTgt spid="136"/>
                                        </p:tgtEl>
                                        <p:attrNameLst>
                                          <p:attrName>style.visibility</p:attrName>
                                        </p:attrNameLst>
                                      </p:cBhvr>
                                      <p:to>
                                        <p:strVal val="visible"/>
                                      </p:to>
                                    </p:set>
                                    <p:anim calcmode="lin" valueType="num">
                                      <p:cBhvr additive="base">
                                        <p:cTn id="169" dur="1500" fill="hold"/>
                                        <p:tgtEl>
                                          <p:spTgt spid="136"/>
                                        </p:tgtEl>
                                        <p:attrNameLst>
                                          <p:attrName>ppt_x</p:attrName>
                                        </p:attrNameLst>
                                      </p:cBhvr>
                                      <p:tavLst>
                                        <p:tav tm="0">
                                          <p:val>
                                            <p:strVal val="#ppt_x"/>
                                          </p:val>
                                        </p:tav>
                                        <p:tav tm="100000">
                                          <p:val>
                                            <p:strVal val="#ppt_x"/>
                                          </p:val>
                                        </p:tav>
                                      </p:tavLst>
                                    </p:anim>
                                    <p:anim calcmode="lin" valueType="num">
                                      <p:cBhvr additive="base">
                                        <p:cTn id="170" dur="1500" fill="hold"/>
                                        <p:tgtEl>
                                          <p:spTgt spid="136"/>
                                        </p:tgtEl>
                                        <p:attrNameLst>
                                          <p:attrName>ppt_y</p:attrName>
                                        </p:attrNameLst>
                                      </p:cBhvr>
                                      <p:tavLst>
                                        <p:tav tm="0">
                                          <p:val>
                                            <p:strVal val="0-#ppt_h/2"/>
                                          </p:val>
                                        </p:tav>
                                        <p:tav tm="100000">
                                          <p:val>
                                            <p:strVal val="#ppt_y"/>
                                          </p:val>
                                        </p:tav>
                                      </p:tavLst>
                                    </p:anim>
                                  </p:childTnLst>
                                </p:cTn>
                              </p:par>
                              <p:par>
                                <p:cTn id="171" presetID="8" presetClass="emph" presetSubtype="0" fill="hold" grpId="1" nodeType="withEffect">
                                  <p:stCondLst>
                                    <p:cond delay="4000"/>
                                  </p:stCondLst>
                                  <p:childTnLst>
                                    <p:animRot by="43200000">
                                      <p:cBhvr>
                                        <p:cTn id="172" dur="1500" fill="hold"/>
                                        <p:tgtEl>
                                          <p:spTgt spid="136"/>
                                        </p:tgtEl>
                                        <p:attrNameLst>
                                          <p:attrName>r</p:attrName>
                                        </p:attrNameLst>
                                      </p:cBhvr>
                                    </p:animRot>
                                  </p:childTnLst>
                                </p:cTn>
                              </p:par>
                              <p:par>
                                <p:cTn id="173" presetID="2" presetClass="entr" presetSubtype="1" fill="hold" grpId="0" nodeType="withEffect">
                                  <p:stCondLst>
                                    <p:cond delay="3500"/>
                                  </p:stCondLst>
                                  <p:childTnLst>
                                    <p:set>
                                      <p:cBhvr>
                                        <p:cTn id="174" dur="1" fill="hold">
                                          <p:stCondLst>
                                            <p:cond delay="0"/>
                                          </p:stCondLst>
                                        </p:cTn>
                                        <p:tgtEl>
                                          <p:spTgt spid="137"/>
                                        </p:tgtEl>
                                        <p:attrNameLst>
                                          <p:attrName>style.visibility</p:attrName>
                                        </p:attrNameLst>
                                      </p:cBhvr>
                                      <p:to>
                                        <p:strVal val="visible"/>
                                      </p:to>
                                    </p:set>
                                    <p:anim calcmode="lin" valueType="num">
                                      <p:cBhvr additive="base">
                                        <p:cTn id="175" dur="1500" fill="hold"/>
                                        <p:tgtEl>
                                          <p:spTgt spid="137"/>
                                        </p:tgtEl>
                                        <p:attrNameLst>
                                          <p:attrName>ppt_x</p:attrName>
                                        </p:attrNameLst>
                                      </p:cBhvr>
                                      <p:tavLst>
                                        <p:tav tm="0">
                                          <p:val>
                                            <p:strVal val="#ppt_x"/>
                                          </p:val>
                                        </p:tav>
                                        <p:tav tm="100000">
                                          <p:val>
                                            <p:strVal val="#ppt_x"/>
                                          </p:val>
                                        </p:tav>
                                      </p:tavLst>
                                    </p:anim>
                                    <p:anim calcmode="lin" valueType="num">
                                      <p:cBhvr additive="base">
                                        <p:cTn id="176" dur="1500" fill="hold"/>
                                        <p:tgtEl>
                                          <p:spTgt spid="137"/>
                                        </p:tgtEl>
                                        <p:attrNameLst>
                                          <p:attrName>ppt_y</p:attrName>
                                        </p:attrNameLst>
                                      </p:cBhvr>
                                      <p:tavLst>
                                        <p:tav tm="0">
                                          <p:val>
                                            <p:strVal val="0-#ppt_h/2"/>
                                          </p:val>
                                        </p:tav>
                                        <p:tav tm="100000">
                                          <p:val>
                                            <p:strVal val="#ppt_y"/>
                                          </p:val>
                                        </p:tav>
                                      </p:tavLst>
                                    </p:anim>
                                  </p:childTnLst>
                                </p:cTn>
                              </p:par>
                              <p:par>
                                <p:cTn id="177" presetID="8" presetClass="emph" presetSubtype="0" fill="hold" grpId="1" nodeType="withEffect">
                                  <p:stCondLst>
                                    <p:cond delay="3500"/>
                                  </p:stCondLst>
                                  <p:childTnLst>
                                    <p:animRot by="43200000">
                                      <p:cBhvr>
                                        <p:cTn id="178" dur="1500" fill="hold"/>
                                        <p:tgtEl>
                                          <p:spTgt spid="137"/>
                                        </p:tgtEl>
                                        <p:attrNameLst>
                                          <p:attrName>r</p:attrName>
                                        </p:attrNameLst>
                                      </p:cBhvr>
                                    </p:animRot>
                                  </p:childTnLst>
                                </p:cTn>
                              </p:par>
                              <p:par>
                                <p:cTn id="179" presetID="2" presetClass="entr" presetSubtype="1" fill="hold" grpId="0" nodeType="withEffect">
                                  <p:stCondLst>
                                    <p:cond delay="4750"/>
                                  </p:stCondLst>
                                  <p:childTnLst>
                                    <p:set>
                                      <p:cBhvr>
                                        <p:cTn id="180" dur="1" fill="hold">
                                          <p:stCondLst>
                                            <p:cond delay="0"/>
                                          </p:stCondLst>
                                        </p:cTn>
                                        <p:tgtEl>
                                          <p:spTgt spid="138"/>
                                        </p:tgtEl>
                                        <p:attrNameLst>
                                          <p:attrName>style.visibility</p:attrName>
                                        </p:attrNameLst>
                                      </p:cBhvr>
                                      <p:to>
                                        <p:strVal val="visible"/>
                                      </p:to>
                                    </p:set>
                                    <p:anim calcmode="lin" valueType="num">
                                      <p:cBhvr additive="base">
                                        <p:cTn id="181" dur="1500" fill="hold"/>
                                        <p:tgtEl>
                                          <p:spTgt spid="138"/>
                                        </p:tgtEl>
                                        <p:attrNameLst>
                                          <p:attrName>ppt_x</p:attrName>
                                        </p:attrNameLst>
                                      </p:cBhvr>
                                      <p:tavLst>
                                        <p:tav tm="0">
                                          <p:val>
                                            <p:strVal val="#ppt_x"/>
                                          </p:val>
                                        </p:tav>
                                        <p:tav tm="100000">
                                          <p:val>
                                            <p:strVal val="#ppt_x"/>
                                          </p:val>
                                        </p:tav>
                                      </p:tavLst>
                                    </p:anim>
                                    <p:anim calcmode="lin" valueType="num">
                                      <p:cBhvr additive="base">
                                        <p:cTn id="182" dur="1500" fill="hold"/>
                                        <p:tgtEl>
                                          <p:spTgt spid="138"/>
                                        </p:tgtEl>
                                        <p:attrNameLst>
                                          <p:attrName>ppt_y</p:attrName>
                                        </p:attrNameLst>
                                      </p:cBhvr>
                                      <p:tavLst>
                                        <p:tav tm="0">
                                          <p:val>
                                            <p:strVal val="0-#ppt_h/2"/>
                                          </p:val>
                                        </p:tav>
                                        <p:tav tm="100000">
                                          <p:val>
                                            <p:strVal val="#ppt_y"/>
                                          </p:val>
                                        </p:tav>
                                      </p:tavLst>
                                    </p:anim>
                                  </p:childTnLst>
                                </p:cTn>
                              </p:par>
                              <p:par>
                                <p:cTn id="183" presetID="8" presetClass="emph" presetSubtype="0" fill="hold" grpId="1" nodeType="withEffect">
                                  <p:stCondLst>
                                    <p:cond delay="4750"/>
                                  </p:stCondLst>
                                  <p:childTnLst>
                                    <p:animRot by="43200000">
                                      <p:cBhvr>
                                        <p:cTn id="184" dur="1500" fill="hold"/>
                                        <p:tgtEl>
                                          <p:spTgt spid="138"/>
                                        </p:tgtEl>
                                        <p:attrNameLst>
                                          <p:attrName>r</p:attrName>
                                        </p:attrNameLst>
                                      </p:cBhvr>
                                    </p:animRot>
                                  </p:childTnLst>
                                </p:cTn>
                              </p:par>
                              <p:par>
                                <p:cTn id="185" presetID="2" presetClass="entr" presetSubtype="1" fill="hold" grpId="0" nodeType="withEffect">
                                  <p:stCondLst>
                                    <p:cond delay="5250"/>
                                  </p:stCondLst>
                                  <p:childTnLst>
                                    <p:set>
                                      <p:cBhvr>
                                        <p:cTn id="186" dur="1" fill="hold">
                                          <p:stCondLst>
                                            <p:cond delay="0"/>
                                          </p:stCondLst>
                                        </p:cTn>
                                        <p:tgtEl>
                                          <p:spTgt spid="139"/>
                                        </p:tgtEl>
                                        <p:attrNameLst>
                                          <p:attrName>style.visibility</p:attrName>
                                        </p:attrNameLst>
                                      </p:cBhvr>
                                      <p:to>
                                        <p:strVal val="visible"/>
                                      </p:to>
                                    </p:set>
                                    <p:anim calcmode="lin" valueType="num">
                                      <p:cBhvr additive="base">
                                        <p:cTn id="187" dur="1500" fill="hold"/>
                                        <p:tgtEl>
                                          <p:spTgt spid="139"/>
                                        </p:tgtEl>
                                        <p:attrNameLst>
                                          <p:attrName>ppt_x</p:attrName>
                                        </p:attrNameLst>
                                      </p:cBhvr>
                                      <p:tavLst>
                                        <p:tav tm="0">
                                          <p:val>
                                            <p:strVal val="#ppt_x"/>
                                          </p:val>
                                        </p:tav>
                                        <p:tav tm="100000">
                                          <p:val>
                                            <p:strVal val="#ppt_x"/>
                                          </p:val>
                                        </p:tav>
                                      </p:tavLst>
                                    </p:anim>
                                    <p:anim calcmode="lin" valueType="num">
                                      <p:cBhvr additive="base">
                                        <p:cTn id="188" dur="1500" fill="hold"/>
                                        <p:tgtEl>
                                          <p:spTgt spid="139"/>
                                        </p:tgtEl>
                                        <p:attrNameLst>
                                          <p:attrName>ppt_y</p:attrName>
                                        </p:attrNameLst>
                                      </p:cBhvr>
                                      <p:tavLst>
                                        <p:tav tm="0">
                                          <p:val>
                                            <p:strVal val="0-#ppt_h/2"/>
                                          </p:val>
                                        </p:tav>
                                        <p:tav tm="100000">
                                          <p:val>
                                            <p:strVal val="#ppt_y"/>
                                          </p:val>
                                        </p:tav>
                                      </p:tavLst>
                                    </p:anim>
                                  </p:childTnLst>
                                </p:cTn>
                              </p:par>
                              <p:par>
                                <p:cTn id="189" presetID="8" presetClass="emph" presetSubtype="0" fill="hold" grpId="1" nodeType="withEffect">
                                  <p:stCondLst>
                                    <p:cond delay="5250"/>
                                  </p:stCondLst>
                                  <p:childTnLst>
                                    <p:animRot by="43200000">
                                      <p:cBhvr>
                                        <p:cTn id="190" dur="1500" fill="hold"/>
                                        <p:tgtEl>
                                          <p:spTgt spid="139"/>
                                        </p:tgtEl>
                                        <p:attrNameLst>
                                          <p:attrName>r</p:attrName>
                                        </p:attrNameLst>
                                      </p:cBhvr>
                                    </p:animRot>
                                  </p:childTnLst>
                                </p:cTn>
                              </p:par>
                              <p:par>
                                <p:cTn id="191" presetID="2" presetClass="entr" presetSubtype="1" fill="hold" grpId="0" nodeType="withEffect">
                                  <p:stCondLst>
                                    <p:cond delay="5500"/>
                                  </p:stCondLst>
                                  <p:childTnLst>
                                    <p:set>
                                      <p:cBhvr>
                                        <p:cTn id="192" dur="1" fill="hold">
                                          <p:stCondLst>
                                            <p:cond delay="0"/>
                                          </p:stCondLst>
                                        </p:cTn>
                                        <p:tgtEl>
                                          <p:spTgt spid="140"/>
                                        </p:tgtEl>
                                        <p:attrNameLst>
                                          <p:attrName>style.visibility</p:attrName>
                                        </p:attrNameLst>
                                      </p:cBhvr>
                                      <p:to>
                                        <p:strVal val="visible"/>
                                      </p:to>
                                    </p:set>
                                    <p:anim calcmode="lin" valueType="num">
                                      <p:cBhvr additive="base">
                                        <p:cTn id="193" dur="1500" fill="hold"/>
                                        <p:tgtEl>
                                          <p:spTgt spid="140"/>
                                        </p:tgtEl>
                                        <p:attrNameLst>
                                          <p:attrName>ppt_x</p:attrName>
                                        </p:attrNameLst>
                                      </p:cBhvr>
                                      <p:tavLst>
                                        <p:tav tm="0">
                                          <p:val>
                                            <p:strVal val="#ppt_x"/>
                                          </p:val>
                                        </p:tav>
                                        <p:tav tm="100000">
                                          <p:val>
                                            <p:strVal val="#ppt_x"/>
                                          </p:val>
                                        </p:tav>
                                      </p:tavLst>
                                    </p:anim>
                                    <p:anim calcmode="lin" valueType="num">
                                      <p:cBhvr additive="base">
                                        <p:cTn id="194" dur="1500" fill="hold"/>
                                        <p:tgtEl>
                                          <p:spTgt spid="140"/>
                                        </p:tgtEl>
                                        <p:attrNameLst>
                                          <p:attrName>ppt_y</p:attrName>
                                        </p:attrNameLst>
                                      </p:cBhvr>
                                      <p:tavLst>
                                        <p:tav tm="0">
                                          <p:val>
                                            <p:strVal val="0-#ppt_h/2"/>
                                          </p:val>
                                        </p:tav>
                                        <p:tav tm="100000">
                                          <p:val>
                                            <p:strVal val="#ppt_y"/>
                                          </p:val>
                                        </p:tav>
                                      </p:tavLst>
                                    </p:anim>
                                  </p:childTnLst>
                                </p:cTn>
                              </p:par>
                              <p:par>
                                <p:cTn id="195" presetID="8" presetClass="emph" presetSubtype="0" fill="hold" grpId="1" nodeType="withEffect">
                                  <p:stCondLst>
                                    <p:cond delay="5500"/>
                                  </p:stCondLst>
                                  <p:childTnLst>
                                    <p:animRot by="43200000">
                                      <p:cBhvr>
                                        <p:cTn id="196" dur="1500" fill="hold"/>
                                        <p:tgtEl>
                                          <p:spTgt spid="140"/>
                                        </p:tgtEl>
                                        <p:attrNameLst>
                                          <p:attrName>r</p:attrName>
                                        </p:attrNameLst>
                                      </p:cBhvr>
                                    </p:animRot>
                                  </p:childTnLst>
                                </p:cTn>
                              </p:par>
                              <p:par>
                                <p:cTn id="197" presetID="2" presetClass="entr" presetSubtype="1" fill="hold" grpId="0" nodeType="withEffect">
                                  <p:stCondLst>
                                    <p:cond delay="5250"/>
                                  </p:stCondLst>
                                  <p:childTnLst>
                                    <p:set>
                                      <p:cBhvr>
                                        <p:cTn id="198" dur="1" fill="hold">
                                          <p:stCondLst>
                                            <p:cond delay="0"/>
                                          </p:stCondLst>
                                        </p:cTn>
                                        <p:tgtEl>
                                          <p:spTgt spid="141"/>
                                        </p:tgtEl>
                                        <p:attrNameLst>
                                          <p:attrName>style.visibility</p:attrName>
                                        </p:attrNameLst>
                                      </p:cBhvr>
                                      <p:to>
                                        <p:strVal val="visible"/>
                                      </p:to>
                                    </p:set>
                                    <p:anim calcmode="lin" valueType="num">
                                      <p:cBhvr additive="base">
                                        <p:cTn id="199" dur="1500" fill="hold"/>
                                        <p:tgtEl>
                                          <p:spTgt spid="141"/>
                                        </p:tgtEl>
                                        <p:attrNameLst>
                                          <p:attrName>ppt_x</p:attrName>
                                        </p:attrNameLst>
                                      </p:cBhvr>
                                      <p:tavLst>
                                        <p:tav tm="0">
                                          <p:val>
                                            <p:strVal val="#ppt_x"/>
                                          </p:val>
                                        </p:tav>
                                        <p:tav tm="100000">
                                          <p:val>
                                            <p:strVal val="#ppt_x"/>
                                          </p:val>
                                        </p:tav>
                                      </p:tavLst>
                                    </p:anim>
                                    <p:anim calcmode="lin" valueType="num">
                                      <p:cBhvr additive="base">
                                        <p:cTn id="200" dur="1500" fill="hold"/>
                                        <p:tgtEl>
                                          <p:spTgt spid="141"/>
                                        </p:tgtEl>
                                        <p:attrNameLst>
                                          <p:attrName>ppt_y</p:attrName>
                                        </p:attrNameLst>
                                      </p:cBhvr>
                                      <p:tavLst>
                                        <p:tav tm="0">
                                          <p:val>
                                            <p:strVal val="0-#ppt_h/2"/>
                                          </p:val>
                                        </p:tav>
                                        <p:tav tm="100000">
                                          <p:val>
                                            <p:strVal val="#ppt_y"/>
                                          </p:val>
                                        </p:tav>
                                      </p:tavLst>
                                    </p:anim>
                                  </p:childTnLst>
                                </p:cTn>
                              </p:par>
                              <p:par>
                                <p:cTn id="201" presetID="8" presetClass="emph" presetSubtype="0" fill="hold" grpId="1" nodeType="withEffect">
                                  <p:stCondLst>
                                    <p:cond delay="5250"/>
                                  </p:stCondLst>
                                  <p:childTnLst>
                                    <p:animRot by="43200000">
                                      <p:cBhvr>
                                        <p:cTn id="202" dur="1500" fill="hold"/>
                                        <p:tgtEl>
                                          <p:spTgt spid="141"/>
                                        </p:tgtEl>
                                        <p:attrNameLst>
                                          <p:attrName>r</p:attrName>
                                        </p:attrNameLst>
                                      </p:cBhvr>
                                    </p:animRot>
                                  </p:childTnLst>
                                </p:cTn>
                              </p:par>
                              <p:par>
                                <p:cTn id="203" presetID="2" presetClass="entr" presetSubtype="1" fill="hold" grpId="0" nodeType="withEffect">
                                  <p:stCondLst>
                                    <p:cond delay="4250"/>
                                  </p:stCondLst>
                                  <p:childTnLst>
                                    <p:set>
                                      <p:cBhvr>
                                        <p:cTn id="204" dur="1" fill="hold">
                                          <p:stCondLst>
                                            <p:cond delay="0"/>
                                          </p:stCondLst>
                                        </p:cTn>
                                        <p:tgtEl>
                                          <p:spTgt spid="142"/>
                                        </p:tgtEl>
                                        <p:attrNameLst>
                                          <p:attrName>style.visibility</p:attrName>
                                        </p:attrNameLst>
                                      </p:cBhvr>
                                      <p:to>
                                        <p:strVal val="visible"/>
                                      </p:to>
                                    </p:set>
                                    <p:anim calcmode="lin" valueType="num">
                                      <p:cBhvr additive="base">
                                        <p:cTn id="205" dur="1500" fill="hold"/>
                                        <p:tgtEl>
                                          <p:spTgt spid="142"/>
                                        </p:tgtEl>
                                        <p:attrNameLst>
                                          <p:attrName>ppt_x</p:attrName>
                                        </p:attrNameLst>
                                      </p:cBhvr>
                                      <p:tavLst>
                                        <p:tav tm="0">
                                          <p:val>
                                            <p:strVal val="#ppt_x"/>
                                          </p:val>
                                        </p:tav>
                                        <p:tav tm="100000">
                                          <p:val>
                                            <p:strVal val="#ppt_x"/>
                                          </p:val>
                                        </p:tav>
                                      </p:tavLst>
                                    </p:anim>
                                    <p:anim calcmode="lin" valueType="num">
                                      <p:cBhvr additive="base">
                                        <p:cTn id="206" dur="1500" fill="hold"/>
                                        <p:tgtEl>
                                          <p:spTgt spid="142"/>
                                        </p:tgtEl>
                                        <p:attrNameLst>
                                          <p:attrName>ppt_y</p:attrName>
                                        </p:attrNameLst>
                                      </p:cBhvr>
                                      <p:tavLst>
                                        <p:tav tm="0">
                                          <p:val>
                                            <p:strVal val="0-#ppt_h/2"/>
                                          </p:val>
                                        </p:tav>
                                        <p:tav tm="100000">
                                          <p:val>
                                            <p:strVal val="#ppt_y"/>
                                          </p:val>
                                        </p:tav>
                                      </p:tavLst>
                                    </p:anim>
                                  </p:childTnLst>
                                </p:cTn>
                              </p:par>
                              <p:par>
                                <p:cTn id="207" presetID="8" presetClass="emph" presetSubtype="0" fill="hold" grpId="1" nodeType="withEffect">
                                  <p:stCondLst>
                                    <p:cond delay="4250"/>
                                  </p:stCondLst>
                                  <p:childTnLst>
                                    <p:animRot by="43200000">
                                      <p:cBhvr>
                                        <p:cTn id="208" dur="1500" fill="hold"/>
                                        <p:tgtEl>
                                          <p:spTgt spid="142"/>
                                        </p:tgtEl>
                                        <p:attrNameLst>
                                          <p:attrName>r</p:attrName>
                                        </p:attrNameLst>
                                      </p:cBhvr>
                                    </p:animRot>
                                  </p:childTnLst>
                                </p:cTn>
                              </p:par>
                              <p:par>
                                <p:cTn id="209" presetID="2" presetClass="entr" presetSubtype="1" fill="hold" grpId="0" nodeType="withEffect">
                                  <p:stCondLst>
                                    <p:cond delay="3250"/>
                                  </p:stCondLst>
                                  <p:childTnLst>
                                    <p:set>
                                      <p:cBhvr>
                                        <p:cTn id="210" dur="1" fill="hold">
                                          <p:stCondLst>
                                            <p:cond delay="0"/>
                                          </p:stCondLst>
                                        </p:cTn>
                                        <p:tgtEl>
                                          <p:spTgt spid="143"/>
                                        </p:tgtEl>
                                        <p:attrNameLst>
                                          <p:attrName>style.visibility</p:attrName>
                                        </p:attrNameLst>
                                      </p:cBhvr>
                                      <p:to>
                                        <p:strVal val="visible"/>
                                      </p:to>
                                    </p:set>
                                    <p:anim calcmode="lin" valueType="num">
                                      <p:cBhvr additive="base">
                                        <p:cTn id="211" dur="1500" fill="hold"/>
                                        <p:tgtEl>
                                          <p:spTgt spid="143"/>
                                        </p:tgtEl>
                                        <p:attrNameLst>
                                          <p:attrName>ppt_x</p:attrName>
                                        </p:attrNameLst>
                                      </p:cBhvr>
                                      <p:tavLst>
                                        <p:tav tm="0">
                                          <p:val>
                                            <p:strVal val="#ppt_x"/>
                                          </p:val>
                                        </p:tav>
                                        <p:tav tm="100000">
                                          <p:val>
                                            <p:strVal val="#ppt_x"/>
                                          </p:val>
                                        </p:tav>
                                      </p:tavLst>
                                    </p:anim>
                                    <p:anim calcmode="lin" valueType="num">
                                      <p:cBhvr additive="base">
                                        <p:cTn id="212" dur="1500" fill="hold"/>
                                        <p:tgtEl>
                                          <p:spTgt spid="143"/>
                                        </p:tgtEl>
                                        <p:attrNameLst>
                                          <p:attrName>ppt_y</p:attrName>
                                        </p:attrNameLst>
                                      </p:cBhvr>
                                      <p:tavLst>
                                        <p:tav tm="0">
                                          <p:val>
                                            <p:strVal val="0-#ppt_h/2"/>
                                          </p:val>
                                        </p:tav>
                                        <p:tav tm="100000">
                                          <p:val>
                                            <p:strVal val="#ppt_y"/>
                                          </p:val>
                                        </p:tav>
                                      </p:tavLst>
                                    </p:anim>
                                  </p:childTnLst>
                                </p:cTn>
                              </p:par>
                              <p:par>
                                <p:cTn id="213" presetID="8" presetClass="emph" presetSubtype="0" fill="hold" grpId="1" nodeType="withEffect">
                                  <p:stCondLst>
                                    <p:cond delay="3250"/>
                                  </p:stCondLst>
                                  <p:childTnLst>
                                    <p:animRot by="43200000">
                                      <p:cBhvr>
                                        <p:cTn id="214" dur="1500" fill="hold"/>
                                        <p:tgtEl>
                                          <p:spTgt spid="143"/>
                                        </p:tgtEl>
                                        <p:attrNameLst>
                                          <p:attrName>r</p:attrName>
                                        </p:attrNameLst>
                                      </p:cBhvr>
                                    </p:animRot>
                                  </p:childTnLst>
                                </p:cTn>
                              </p:par>
                              <p:par>
                                <p:cTn id="215" presetID="2" presetClass="entr" presetSubtype="1" fill="hold" grpId="0" nodeType="withEffect">
                                  <p:stCondLst>
                                    <p:cond delay="4500"/>
                                  </p:stCondLst>
                                  <p:childTnLst>
                                    <p:set>
                                      <p:cBhvr>
                                        <p:cTn id="216" dur="1" fill="hold">
                                          <p:stCondLst>
                                            <p:cond delay="0"/>
                                          </p:stCondLst>
                                        </p:cTn>
                                        <p:tgtEl>
                                          <p:spTgt spid="144"/>
                                        </p:tgtEl>
                                        <p:attrNameLst>
                                          <p:attrName>style.visibility</p:attrName>
                                        </p:attrNameLst>
                                      </p:cBhvr>
                                      <p:to>
                                        <p:strVal val="visible"/>
                                      </p:to>
                                    </p:set>
                                    <p:anim calcmode="lin" valueType="num">
                                      <p:cBhvr additive="base">
                                        <p:cTn id="217" dur="1500" fill="hold"/>
                                        <p:tgtEl>
                                          <p:spTgt spid="144"/>
                                        </p:tgtEl>
                                        <p:attrNameLst>
                                          <p:attrName>ppt_x</p:attrName>
                                        </p:attrNameLst>
                                      </p:cBhvr>
                                      <p:tavLst>
                                        <p:tav tm="0">
                                          <p:val>
                                            <p:strVal val="#ppt_x"/>
                                          </p:val>
                                        </p:tav>
                                        <p:tav tm="100000">
                                          <p:val>
                                            <p:strVal val="#ppt_x"/>
                                          </p:val>
                                        </p:tav>
                                      </p:tavLst>
                                    </p:anim>
                                    <p:anim calcmode="lin" valueType="num">
                                      <p:cBhvr additive="base">
                                        <p:cTn id="218" dur="1500" fill="hold"/>
                                        <p:tgtEl>
                                          <p:spTgt spid="144"/>
                                        </p:tgtEl>
                                        <p:attrNameLst>
                                          <p:attrName>ppt_y</p:attrName>
                                        </p:attrNameLst>
                                      </p:cBhvr>
                                      <p:tavLst>
                                        <p:tav tm="0">
                                          <p:val>
                                            <p:strVal val="0-#ppt_h/2"/>
                                          </p:val>
                                        </p:tav>
                                        <p:tav tm="100000">
                                          <p:val>
                                            <p:strVal val="#ppt_y"/>
                                          </p:val>
                                        </p:tav>
                                      </p:tavLst>
                                    </p:anim>
                                  </p:childTnLst>
                                </p:cTn>
                              </p:par>
                              <p:par>
                                <p:cTn id="219" presetID="8" presetClass="emph" presetSubtype="0" fill="hold" grpId="1" nodeType="withEffect">
                                  <p:stCondLst>
                                    <p:cond delay="4500"/>
                                  </p:stCondLst>
                                  <p:childTnLst>
                                    <p:animRot by="43200000">
                                      <p:cBhvr>
                                        <p:cTn id="220" dur="1500" fill="hold"/>
                                        <p:tgtEl>
                                          <p:spTgt spid="144"/>
                                        </p:tgtEl>
                                        <p:attrNameLst>
                                          <p:attrName>r</p:attrName>
                                        </p:attrNameLst>
                                      </p:cBhvr>
                                    </p:animRot>
                                  </p:childTnLst>
                                </p:cTn>
                              </p:par>
                              <p:par>
                                <p:cTn id="221" presetID="2" presetClass="entr" presetSubtype="1" fill="hold" grpId="0" nodeType="withEffect">
                                  <p:stCondLst>
                                    <p:cond delay="2750"/>
                                  </p:stCondLst>
                                  <p:childTnLst>
                                    <p:set>
                                      <p:cBhvr>
                                        <p:cTn id="222" dur="1" fill="hold">
                                          <p:stCondLst>
                                            <p:cond delay="0"/>
                                          </p:stCondLst>
                                        </p:cTn>
                                        <p:tgtEl>
                                          <p:spTgt spid="145"/>
                                        </p:tgtEl>
                                        <p:attrNameLst>
                                          <p:attrName>style.visibility</p:attrName>
                                        </p:attrNameLst>
                                      </p:cBhvr>
                                      <p:to>
                                        <p:strVal val="visible"/>
                                      </p:to>
                                    </p:set>
                                    <p:anim calcmode="lin" valueType="num">
                                      <p:cBhvr additive="base">
                                        <p:cTn id="223" dur="1500" fill="hold"/>
                                        <p:tgtEl>
                                          <p:spTgt spid="145"/>
                                        </p:tgtEl>
                                        <p:attrNameLst>
                                          <p:attrName>ppt_x</p:attrName>
                                        </p:attrNameLst>
                                      </p:cBhvr>
                                      <p:tavLst>
                                        <p:tav tm="0">
                                          <p:val>
                                            <p:strVal val="#ppt_x"/>
                                          </p:val>
                                        </p:tav>
                                        <p:tav tm="100000">
                                          <p:val>
                                            <p:strVal val="#ppt_x"/>
                                          </p:val>
                                        </p:tav>
                                      </p:tavLst>
                                    </p:anim>
                                    <p:anim calcmode="lin" valueType="num">
                                      <p:cBhvr additive="base">
                                        <p:cTn id="224" dur="1500" fill="hold"/>
                                        <p:tgtEl>
                                          <p:spTgt spid="145"/>
                                        </p:tgtEl>
                                        <p:attrNameLst>
                                          <p:attrName>ppt_y</p:attrName>
                                        </p:attrNameLst>
                                      </p:cBhvr>
                                      <p:tavLst>
                                        <p:tav tm="0">
                                          <p:val>
                                            <p:strVal val="0-#ppt_h/2"/>
                                          </p:val>
                                        </p:tav>
                                        <p:tav tm="100000">
                                          <p:val>
                                            <p:strVal val="#ppt_y"/>
                                          </p:val>
                                        </p:tav>
                                      </p:tavLst>
                                    </p:anim>
                                  </p:childTnLst>
                                </p:cTn>
                              </p:par>
                              <p:par>
                                <p:cTn id="225" presetID="8" presetClass="emph" presetSubtype="0" fill="hold" grpId="1" nodeType="withEffect">
                                  <p:stCondLst>
                                    <p:cond delay="2750"/>
                                  </p:stCondLst>
                                  <p:childTnLst>
                                    <p:animRot by="43200000">
                                      <p:cBhvr>
                                        <p:cTn id="226" dur="1500" fill="hold"/>
                                        <p:tgtEl>
                                          <p:spTgt spid="145"/>
                                        </p:tgtEl>
                                        <p:attrNameLst>
                                          <p:attrName>r</p:attrName>
                                        </p:attrNameLst>
                                      </p:cBhvr>
                                    </p:animRot>
                                  </p:childTnLst>
                                </p:cTn>
                              </p:par>
                              <p:par>
                                <p:cTn id="227" presetID="2" presetClass="entr" presetSubtype="1" fill="hold" grpId="0" nodeType="withEffect">
                                  <p:stCondLst>
                                    <p:cond delay="5000"/>
                                  </p:stCondLst>
                                  <p:childTnLst>
                                    <p:set>
                                      <p:cBhvr>
                                        <p:cTn id="228" dur="1" fill="hold">
                                          <p:stCondLst>
                                            <p:cond delay="0"/>
                                          </p:stCondLst>
                                        </p:cTn>
                                        <p:tgtEl>
                                          <p:spTgt spid="146"/>
                                        </p:tgtEl>
                                        <p:attrNameLst>
                                          <p:attrName>style.visibility</p:attrName>
                                        </p:attrNameLst>
                                      </p:cBhvr>
                                      <p:to>
                                        <p:strVal val="visible"/>
                                      </p:to>
                                    </p:set>
                                    <p:anim calcmode="lin" valueType="num">
                                      <p:cBhvr additive="base">
                                        <p:cTn id="229" dur="1500" fill="hold"/>
                                        <p:tgtEl>
                                          <p:spTgt spid="146"/>
                                        </p:tgtEl>
                                        <p:attrNameLst>
                                          <p:attrName>ppt_x</p:attrName>
                                        </p:attrNameLst>
                                      </p:cBhvr>
                                      <p:tavLst>
                                        <p:tav tm="0">
                                          <p:val>
                                            <p:strVal val="#ppt_x"/>
                                          </p:val>
                                        </p:tav>
                                        <p:tav tm="100000">
                                          <p:val>
                                            <p:strVal val="#ppt_x"/>
                                          </p:val>
                                        </p:tav>
                                      </p:tavLst>
                                    </p:anim>
                                    <p:anim calcmode="lin" valueType="num">
                                      <p:cBhvr additive="base">
                                        <p:cTn id="230" dur="1500" fill="hold"/>
                                        <p:tgtEl>
                                          <p:spTgt spid="146"/>
                                        </p:tgtEl>
                                        <p:attrNameLst>
                                          <p:attrName>ppt_y</p:attrName>
                                        </p:attrNameLst>
                                      </p:cBhvr>
                                      <p:tavLst>
                                        <p:tav tm="0">
                                          <p:val>
                                            <p:strVal val="0-#ppt_h/2"/>
                                          </p:val>
                                        </p:tav>
                                        <p:tav tm="100000">
                                          <p:val>
                                            <p:strVal val="#ppt_y"/>
                                          </p:val>
                                        </p:tav>
                                      </p:tavLst>
                                    </p:anim>
                                  </p:childTnLst>
                                </p:cTn>
                              </p:par>
                              <p:par>
                                <p:cTn id="231" presetID="8" presetClass="emph" presetSubtype="0" fill="hold" grpId="1" nodeType="withEffect">
                                  <p:stCondLst>
                                    <p:cond delay="5000"/>
                                  </p:stCondLst>
                                  <p:childTnLst>
                                    <p:animRot by="43200000">
                                      <p:cBhvr>
                                        <p:cTn id="232" dur="1500" fill="hold"/>
                                        <p:tgtEl>
                                          <p:spTgt spid="146"/>
                                        </p:tgtEl>
                                        <p:attrNameLst>
                                          <p:attrName>r</p:attrName>
                                        </p:attrNameLst>
                                      </p:cBhvr>
                                    </p:animRot>
                                  </p:childTnLst>
                                </p:cTn>
                              </p:par>
                              <p:par>
                                <p:cTn id="233" presetID="2" presetClass="entr" presetSubtype="1" fill="hold" grpId="0" nodeType="withEffect">
                                  <p:stCondLst>
                                    <p:cond delay="4250"/>
                                  </p:stCondLst>
                                  <p:childTnLst>
                                    <p:set>
                                      <p:cBhvr>
                                        <p:cTn id="234" dur="1" fill="hold">
                                          <p:stCondLst>
                                            <p:cond delay="0"/>
                                          </p:stCondLst>
                                        </p:cTn>
                                        <p:tgtEl>
                                          <p:spTgt spid="147"/>
                                        </p:tgtEl>
                                        <p:attrNameLst>
                                          <p:attrName>style.visibility</p:attrName>
                                        </p:attrNameLst>
                                      </p:cBhvr>
                                      <p:to>
                                        <p:strVal val="visible"/>
                                      </p:to>
                                    </p:set>
                                    <p:anim calcmode="lin" valueType="num">
                                      <p:cBhvr additive="base">
                                        <p:cTn id="235" dur="1500" fill="hold"/>
                                        <p:tgtEl>
                                          <p:spTgt spid="147"/>
                                        </p:tgtEl>
                                        <p:attrNameLst>
                                          <p:attrName>ppt_x</p:attrName>
                                        </p:attrNameLst>
                                      </p:cBhvr>
                                      <p:tavLst>
                                        <p:tav tm="0">
                                          <p:val>
                                            <p:strVal val="#ppt_x"/>
                                          </p:val>
                                        </p:tav>
                                        <p:tav tm="100000">
                                          <p:val>
                                            <p:strVal val="#ppt_x"/>
                                          </p:val>
                                        </p:tav>
                                      </p:tavLst>
                                    </p:anim>
                                    <p:anim calcmode="lin" valueType="num">
                                      <p:cBhvr additive="base">
                                        <p:cTn id="236" dur="1500" fill="hold"/>
                                        <p:tgtEl>
                                          <p:spTgt spid="147"/>
                                        </p:tgtEl>
                                        <p:attrNameLst>
                                          <p:attrName>ppt_y</p:attrName>
                                        </p:attrNameLst>
                                      </p:cBhvr>
                                      <p:tavLst>
                                        <p:tav tm="0">
                                          <p:val>
                                            <p:strVal val="0-#ppt_h/2"/>
                                          </p:val>
                                        </p:tav>
                                        <p:tav tm="100000">
                                          <p:val>
                                            <p:strVal val="#ppt_y"/>
                                          </p:val>
                                        </p:tav>
                                      </p:tavLst>
                                    </p:anim>
                                  </p:childTnLst>
                                </p:cTn>
                              </p:par>
                              <p:par>
                                <p:cTn id="237" presetID="8" presetClass="emph" presetSubtype="0" fill="hold" grpId="1" nodeType="withEffect">
                                  <p:stCondLst>
                                    <p:cond delay="4250"/>
                                  </p:stCondLst>
                                  <p:childTnLst>
                                    <p:animRot by="43200000">
                                      <p:cBhvr>
                                        <p:cTn id="238" dur="1500" fill="hold"/>
                                        <p:tgtEl>
                                          <p:spTgt spid="147"/>
                                        </p:tgtEl>
                                        <p:attrNameLst>
                                          <p:attrName>r</p:attrName>
                                        </p:attrNameLst>
                                      </p:cBhvr>
                                    </p:animRot>
                                  </p:childTnLst>
                                </p:cTn>
                              </p:par>
                              <p:par>
                                <p:cTn id="239" presetID="2" presetClass="entr" presetSubtype="1" fill="hold" grpId="0" nodeType="withEffect">
                                  <p:stCondLst>
                                    <p:cond delay="3250"/>
                                  </p:stCondLst>
                                  <p:childTnLst>
                                    <p:set>
                                      <p:cBhvr>
                                        <p:cTn id="240" dur="1" fill="hold">
                                          <p:stCondLst>
                                            <p:cond delay="0"/>
                                          </p:stCondLst>
                                        </p:cTn>
                                        <p:tgtEl>
                                          <p:spTgt spid="148"/>
                                        </p:tgtEl>
                                        <p:attrNameLst>
                                          <p:attrName>style.visibility</p:attrName>
                                        </p:attrNameLst>
                                      </p:cBhvr>
                                      <p:to>
                                        <p:strVal val="visible"/>
                                      </p:to>
                                    </p:set>
                                    <p:anim calcmode="lin" valueType="num">
                                      <p:cBhvr additive="base">
                                        <p:cTn id="241" dur="1500" fill="hold"/>
                                        <p:tgtEl>
                                          <p:spTgt spid="148"/>
                                        </p:tgtEl>
                                        <p:attrNameLst>
                                          <p:attrName>ppt_x</p:attrName>
                                        </p:attrNameLst>
                                      </p:cBhvr>
                                      <p:tavLst>
                                        <p:tav tm="0">
                                          <p:val>
                                            <p:strVal val="#ppt_x"/>
                                          </p:val>
                                        </p:tav>
                                        <p:tav tm="100000">
                                          <p:val>
                                            <p:strVal val="#ppt_x"/>
                                          </p:val>
                                        </p:tav>
                                      </p:tavLst>
                                    </p:anim>
                                    <p:anim calcmode="lin" valueType="num">
                                      <p:cBhvr additive="base">
                                        <p:cTn id="242" dur="1500" fill="hold"/>
                                        <p:tgtEl>
                                          <p:spTgt spid="148"/>
                                        </p:tgtEl>
                                        <p:attrNameLst>
                                          <p:attrName>ppt_y</p:attrName>
                                        </p:attrNameLst>
                                      </p:cBhvr>
                                      <p:tavLst>
                                        <p:tav tm="0">
                                          <p:val>
                                            <p:strVal val="0-#ppt_h/2"/>
                                          </p:val>
                                        </p:tav>
                                        <p:tav tm="100000">
                                          <p:val>
                                            <p:strVal val="#ppt_y"/>
                                          </p:val>
                                        </p:tav>
                                      </p:tavLst>
                                    </p:anim>
                                  </p:childTnLst>
                                </p:cTn>
                              </p:par>
                              <p:par>
                                <p:cTn id="243" presetID="8" presetClass="emph" presetSubtype="0" fill="hold" grpId="1" nodeType="withEffect">
                                  <p:stCondLst>
                                    <p:cond delay="3250"/>
                                  </p:stCondLst>
                                  <p:childTnLst>
                                    <p:animRot by="43200000">
                                      <p:cBhvr>
                                        <p:cTn id="244" dur="1500" fill="hold"/>
                                        <p:tgtEl>
                                          <p:spTgt spid="148"/>
                                        </p:tgtEl>
                                        <p:attrNameLst>
                                          <p:attrName>r</p:attrName>
                                        </p:attrNameLst>
                                      </p:cBhvr>
                                    </p:animRot>
                                  </p:childTnLst>
                                </p:cTn>
                              </p:par>
                              <p:par>
                                <p:cTn id="245" presetID="2" presetClass="entr" presetSubtype="1" fill="hold" grpId="0" nodeType="withEffect">
                                  <p:stCondLst>
                                    <p:cond delay="4000"/>
                                  </p:stCondLst>
                                  <p:childTnLst>
                                    <p:set>
                                      <p:cBhvr>
                                        <p:cTn id="246" dur="1" fill="hold">
                                          <p:stCondLst>
                                            <p:cond delay="0"/>
                                          </p:stCondLst>
                                        </p:cTn>
                                        <p:tgtEl>
                                          <p:spTgt spid="149"/>
                                        </p:tgtEl>
                                        <p:attrNameLst>
                                          <p:attrName>style.visibility</p:attrName>
                                        </p:attrNameLst>
                                      </p:cBhvr>
                                      <p:to>
                                        <p:strVal val="visible"/>
                                      </p:to>
                                    </p:set>
                                    <p:anim calcmode="lin" valueType="num">
                                      <p:cBhvr additive="base">
                                        <p:cTn id="247" dur="1500" fill="hold"/>
                                        <p:tgtEl>
                                          <p:spTgt spid="149"/>
                                        </p:tgtEl>
                                        <p:attrNameLst>
                                          <p:attrName>ppt_x</p:attrName>
                                        </p:attrNameLst>
                                      </p:cBhvr>
                                      <p:tavLst>
                                        <p:tav tm="0">
                                          <p:val>
                                            <p:strVal val="#ppt_x"/>
                                          </p:val>
                                        </p:tav>
                                        <p:tav tm="100000">
                                          <p:val>
                                            <p:strVal val="#ppt_x"/>
                                          </p:val>
                                        </p:tav>
                                      </p:tavLst>
                                    </p:anim>
                                    <p:anim calcmode="lin" valueType="num">
                                      <p:cBhvr additive="base">
                                        <p:cTn id="248" dur="1500" fill="hold"/>
                                        <p:tgtEl>
                                          <p:spTgt spid="149"/>
                                        </p:tgtEl>
                                        <p:attrNameLst>
                                          <p:attrName>ppt_y</p:attrName>
                                        </p:attrNameLst>
                                      </p:cBhvr>
                                      <p:tavLst>
                                        <p:tav tm="0">
                                          <p:val>
                                            <p:strVal val="0-#ppt_h/2"/>
                                          </p:val>
                                        </p:tav>
                                        <p:tav tm="100000">
                                          <p:val>
                                            <p:strVal val="#ppt_y"/>
                                          </p:val>
                                        </p:tav>
                                      </p:tavLst>
                                    </p:anim>
                                  </p:childTnLst>
                                </p:cTn>
                              </p:par>
                              <p:par>
                                <p:cTn id="249" presetID="8" presetClass="emph" presetSubtype="0" fill="hold" grpId="1" nodeType="withEffect">
                                  <p:stCondLst>
                                    <p:cond delay="4000"/>
                                  </p:stCondLst>
                                  <p:childTnLst>
                                    <p:animRot by="43200000">
                                      <p:cBhvr>
                                        <p:cTn id="250" dur="1500" fill="hold"/>
                                        <p:tgtEl>
                                          <p:spTgt spid="149"/>
                                        </p:tgtEl>
                                        <p:attrNameLst>
                                          <p:attrName>r</p:attrName>
                                        </p:attrNameLst>
                                      </p:cBhvr>
                                    </p:animRot>
                                  </p:childTnLst>
                                </p:cTn>
                              </p:par>
                              <p:par>
                                <p:cTn id="251" presetID="2" presetClass="entr" presetSubtype="1" fill="hold" grpId="0" nodeType="withEffect">
                                  <p:stCondLst>
                                    <p:cond delay="4500"/>
                                  </p:stCondLst>
                                  <p:childTnLst>
                                    <p:set>
                                      <p:cBhvr>
                                        <p:cTn id="252" dur="1" fill="hold">
                                          <p:stCondLst>
                                            <p:cond delay="0"/>
                                          </p:stCondLst>
                                        </p:cTn>
                                        <p:tgtEl>
                                          <p:spTgt spid="150"/>
                                        </p:tgtEl>
                                        <p:attrNameLst>
                                          <p:attrName>style.visibility</p:attrName>
                                        </p:attrNameLst>
                                      </p:cBhvr>
                                      <p:to>
                                        <p:strVal val="visible"/>
                                      </p:to>
                                    </p:set>
                                    <p:anim calcmode="lin" valueType="num">
                                      <p:cBhvr additive="base">
                                        <p:cTn id="253" dur="1500" fill="hold"/>
                                        <p:tgtEl>
                                          <p:spTgt spid="150"/>
                                        </p:tgtEl>
                                        <p:attrNameLst>
                                          <p:attrName>ppt_x</p:attrName>
                                        </p:attrNameLst>
                                      </p:cBhvr>
                                      <p:tavLst>
                                        <p:tav tm="0">
                                          <p:val>
                                            <p:strVal val="#ppt_x"/>
                                          </p:val>
                                        </p:tav>
                                        <p:tav tm="100000">
                                          <p:val>
                                            <p:strVal val="#ppt_x"/>
                                          </p:val>
                                        </p:tav>
                                      </p:tavLst>
                                    </p:anim>
                                    <p:anim calcmode="lin" valueType="num">
                                      <p:cBhvr additive="base">
                                        <p:cTn id="254" dur="1500" fill="hold"/>
                                        <p:tgtEl>
                                          <p:spTgt spid="150"/>
                                        </p:tgtEl>
                                        <p:attrNameLst>
                                          <p:attrName>ppt_y</p:attrName>
                                        </p:attrNameLst>
                                      </p:cBhvr>
                                      <p:tavLst>
                                        <p:tav tm="0">
                                          <p:val>
                                            <p:strVal val="0-#ppt_h/2"/>
                                          </p:val>
                                        </p:tav>
                                        <p:tav tm="100000">
                                          <p:val>
                                            <p:strVal val="#ppt_y"/>
                                          </p:val>
                                        </p:tav>
                                      </p:tavLst>
                                    </p:anim>
                                  </p:childTnLst>
                                </p:cTn>
                              </p:par>
                              <p:par>
                                <p:cTn id="255" presetID="8" presetClass="emph" presetSubtype="0" fill="hold" grpId="1" nodeType="withEffect">
                                  <p:stCondLst>
                                    <p:cond delay="4500"/>
                                  </p:stCondLst>
                                  <p:childTnLst>
                                    <p:animRot by="43200000">
                                      <p:cBhvr>
                                        <p:cTn id="256" dur="1500" fill="hold"/>
                                        <p:tgtEl>
                                          <p:spTgt spid="150"/>
                                        </p:tgtEl>
                                        <p:attrNameLst>
                                          <p:attrName>r</p:attrName>
                                        </p:attrNameLst>
                                      </p:cBhvr>
                                    </p:animRot>
                                  </p:childTnLst>
                                </p:cTn>
                              </p:par>
                              <p:par>
                                <p:cTn id="257" presetID="2" presetClass="entr" presetSubtype="1" fill="hold" grpId="0" nodeType="withEffect">
                                  <p:stCondLst>
                                    <p:cond delay="3750"/>
                                  </p:stCondLst>
                                  <p:childTnLst>
                                    <p:set>
                                      <p:cBhvr>
                                        <p:cTn id="258" dur="1" fill="hold">
                                          <p:stCondLst>
                                            <p:cond delay="0"/>
                                          </p:stCondLst>
                                        </p:cTn>
                                        <p:tgtEl>
                                          <p:spTgt spid="151"/>
                                        </p:tgtEl>
                                        <p:attrNameLst>
                                          <p:attrName>style.visibility</p:attrName>
                                        </p:attrNameLst>
                                      </p:cBhvr>
                                      <p:to>
                                        <p:strVal val="visible"/>
                                      </p:to>
                                    </p:set>
                                    <p:anim calcmode="lin" valueType="num">
                                      <p:cBhvr additive="base">
                                        <p:cTn id="259" dur="1500" fill="hold"/>
                                        <p:tgtEl>
                                          <p:spTgt spid="151"/>
                                        </p:tgtEl>
                                        <p:attrNameLst>
                                          <p:attrName>ppt_x</p:attrName>
                                        </p:attrNameLst>
                                      </p:cBhvr>
                                      <p:tavLst>
                                        <p:tav tm="0">
                                          <p:val>
                                            <p:strVal val="#ppt_x"/>
                                          </p:val>
                                        </p:tav>
                                        <p:tav tm="100000">
                                          <p:val>
                                            <p:strVal val="#ppt_x"/>
                                          </p:val>
                                        </p:tav>
                                      </p:tavLst>
                                    </p:anim>
                                    <p:anim calcmode="lin" valueType="num">
                                      <p:cBhvr additive="base">
                                        <p:cTn id="260" dur="1500" fill="hold"/>
                                        <p:tgtEl>
                                          <p:spTgt spid="151"/>
                                        </p:tgtEl>
                                        <p:attrNameLst>
                                          <p:attrName>ppt_y</p:attrName>
                                        </p:attrNameLst>
                                      </p:cBhvr>
                                      <p:tavLst>
                                        <p:tav tm="0">
                                          <p:val>
                                            <p:strVal val="0-#ppt_h/2"/>
                                          </p:val>
                                        </p:tav>
                                        <p:tav tm="100000">
                                          <p:val>
                                            <p:strVal val="#ppt_y"/>
                                          </p:val>
                                        </p:tav>
                                      </p:tavLst>
                                    </p:anim>
                                  </p:childTnLst>
                                </p:cTn>
                              </p:par>
                              <p:par>
                                <p:cTn id="261" presetID="8" presetClass="emph" presetSubtype="0" fill="hold" grpId="1" nodeType="withEffect">
                                  <p:stCondLst>
                                    <p:cond delay="3750"/>
                                  </p:stCondLst>
                                  <p:childTnLst>
                                    <p:animRot by="43200000">
                                      <p:cBhvr>
                                        <p:cTn id="262" dur="1500" fill="hold"/>
                                        <p:tgtEl>
                                          <p:spTgt spid="151"/>
                                        </p:tgtEl>
                                        <p:attrNameLst>
                                          <p:attrName>r</p:attrName>
                                        </p:attrNameLst>
                                      </p:cBhvr>
                                    </p:animRot>
                                  </p:childTnLst>
                                </p:cTn>
                              </p:par>
                              <p:par>
                                <p:cTn id="263" presetID="2" presetClass="entr" presetSubtype="1" fill="hold" grpId="0" nodeType="withEffect">
                                  <p:stCondLst>
                                    <p:cond delay="5250"/>
                                  </p:stCondLst>
                                  <p:childTnLst>
                                    <p:set>
                                      <p:cBhvr>
                                        <p:cTn id="264" dur="1" fill="hold">
                                          <p:stCondLst>
                                            <p:cond delay="0"/>
                                          </p:stCondLst>
                                        </p:cTn>
                                        <p:tgtEl>
                                          <p:spTgt spid="152"/>
                                        </p:tgtEl>
                                        <p:attrNameLst>
                                          <p:attrName>style.visibility</p:attrName>
                                        </p:attrNameLst>
                                      </p:cBhvr>
                                      <p:to>
                                        <p:strVal val="visible"/>
                                      </p:to>
                                    </p:set>
                                    <p:anim calcmode="lin" valueType="num">
                                      <p:cBhvr additive="base">
                                        <p:cTn id="265" dur="1500" fill="hold"/>
                                        <p:tgtEl>
                                          <p:spTgt spid="152"/>
                                        </p:tgtEl>
                                        <p:attrNameLst>
                                          <p:attrName>ppt_x</p:attrName>
                                        </p:attrNameLst>
                                      </p:cBhvr>
                                      <p:tavLst>
                                        <p:tav tm="0">
                                          <p:val>
                                            <p:strVal val="#ppt_x"/>
                                          </p:val>
                                        </p:tav>
                                        <p:tav tm="100000">
                                          <p:val>
                                            <p:strVal val="#ppt_x"/>
                                          </p:val>
                                        </p:tav>
                                      </p:tavLst>
                                    </p:anim>
                                    <p:anim calcmode="lin" valueType="num">
                                      <p:cBhvr additive="base">
                                        <p:cTn id="266" dur="1500" fill="hold"/>
                                        <p:tgtEl>
                                          <p:spTgt spid="152"/>
                                        </p:tgtEl>
                                        <p:attrNameLst>
                                          <p:attrName>ppt_y</p:attrName>
                                        </p:attrNameLst>
                                      </p:cBhvr>
                                      <p:tavLst>
                                        <p:tav tm="0">
                                          <p:val>
                                            <p:strVal val="0-#ppt_h/2"/>
                                          </p:val>
                                        </p:tav>
                                        <p:tav tm="100000">
                                          <p:val>
                                            <p:strVal val="#ppt_y"/>
                                          </p:val>
                                        </p:tav>
                                      </p:tavLst>
                                    </p:anim>
                                  </p:childTnLst>
                                </p:cTn>
                              </p:par>
                              <p:par>
                                <p:cTn id="267" presetID="8" presetClass="emph" presetSubtype="0" fill="hold" grpId="1" nodeType="withEffect">
                                  <p:stCondLst>
                                    <p:cond delay="5250"/>
                                  </p:stCondLst>
                                  <p:childTnLst>
                                    <p:animRot by="43200000">
                                      <p:cBhvr>
                                        <p:cTn id="268" dur="1500" fill="hold"/>
                                        <p:tgtEl>
                                          <p:spTgt spid="152"/>
                                        </p:tgtEl>
                                        <p:attrNameLst>
                                          <p:attrName>r</p:attrName>
                                        </p:attrNameLst>
                                      </p:cBhvr>
                                    </p:animRot>
                                  </p:childTnLst>
                                </p:cTn>
                              </p:par>
                              <p:par>
                                <p:cTn id="269" presetID="2" presetClass="entr" presetSubtype="1" fill="hold" grpId="0" nodeType="withEffect">
                                  <p:stCondLst>
                                    <p:cond delay="4750"/>
                                  </p:stCondLst>
                                  <p:childTnLst>
                                    <p:set>
                                      <p:cBhvr>
                                        <p:cTn id="270" dur="1" fill="hold">
                                          <p:stCondLst>
                                            <p:cond delay="0"/>
                                          </p:stCondLst>
                                        </p:cTn>
                                        <p:tgtEl>
                                          <p:spTgt spid="153"/>
                                        </p:tgtEl>
                                        <p:attrNameLst>
                                          <p:attrName>style.visibility</p:attrName>
                                        </p:attrNameLst>
                                      </p:cBhvr>
                                      <p:to>
                                        <p:strVal val="visible"/>
                                      </p:to>
                                    </p:set>
                                    <p:anim calcmode="lin" valueType="num">
                                      <p:cBhvr additive="base">
                                        <p:cTn id="271" dur="1500" fill="hold"/>
                                        <p:tgtEl>
                                          <p:spTgt spid="153"/>
                                        </p:tgtEl>
                                        <p:attrNameLst>
                                          <p:attrName>ppt_x</p:attrName>
                                        </p:attrNameLst>
                                      </p:cBhvr>
                                      <p:tavLst>
                                        <p:tav tm="0">
                                          <p:val>
                                            <p:strVal val="#ppt_x"/>
                                          </p:val>
                                        </p:tav>
                                        <p:tav tm="100000">
                                          <p:val>
                                            <p:strVal val="#ppt_x"/>
                                          </p:val>
                                        </p:tav>
                                      </p:tavLst>
                                    </p:anim>
                                    <p:anim calcmode="lin" valueType="num">
                                      <p:cBhvr additive="base">
                                        <p:cTn id="272" dur="1500" fill="hold"/>
                                        <p:tgtEl>
                                          <p:spTgt spid="153"/>
                                        </p:tgtEl>
                                        <p:attrNameLst>
                                          <p:attrName>ppt_y</p:attrName>
                                        </p:attrNameLst>
                                      </p:cBhvr>
                                      <p:tavLst>
                                        <p:tav tm="0">
                                          <p:val>
                                            <p:strVal val="0-#ppt_h/2"/>
                                          </p:val>
                                        </p:tav>
                                        <p:tav tm="100000">
                                          <p:val>
                                            <p:strVal val="#ppt_y"/>
                                          </p:val>
                                        </p:tav>
                                      </p:tavLst>
                                    </p:anim>
                                  </p:childTnLst>
                                </p:cTn>
                              </p:par>
                              <p:par>
                                <p:cTn id="273" presetID="8" presetClass="emph" presetSubtype="0" fill="hold" grpId="1" nodeType="withEffect">
                                  <p:stCondLst>
                                    <p:cond delay="3500"/>
                                  </p:stCondLst>
                                  <p:childTnLst>
                                    <p:animRot by="43200000">
                                      <p:cBhvr>
                                        <p:cTn id="274" dur="1500" fill="hold"/>
                                        <p:tgtEl>
                                          <p:spTgt spid="153"/>
                                        </p:tgtEl>
                                        <p:attrNameLst>
                                          <p:attrName>r</p:attrName>
                                        </p:attrNameLst>
                                      </p:cBhvr>
                                    </p:animRot>
                                  </p:childTnLst>
                                </p:cTn>
                              </p:par>
                              <p:par>
                                <p:cTn id="275" presetID="22" presetClass="entr" presetSubtype="4" fill="hold" grpId="0" nodeType="withEffect">
                                  <p:stCondLst>
                                    <p:cond delay="0"/>
                                  </p:stCondLst>
                                  <p:childTnLst>
                                    <p:set>
                                      <p:cBhvr>
                                        <p:cTn id="276" dur="1" fill="hold">
                                          <p:stCondLst>
                                            <p:cond delay="0"/>
                                          </p:stCondLst>
                                        </p:cTn>
                                        <p:tgtEl>
                                          <p:spTgt spid="155"/>
                                        </p:tgtEl>
                                        <p:attrNameLst>
                                          <p:attrName>style.visibility</p:attrName>
                                        </p:attrNameLst>
                                      </p:cBhvr>
                                      <p:to>
                                        <p:strVal val="visible"/>
                                      </p:to>
                                    </p:set>
                                    <p:animEffect transition="in" filter="wipe(down)">
                                      <p:cBhvr>
                                        <p:cTn id="277" dur="8000"/>
                                        <p:tgtEl>
                                          <p:spTgt spid="155"/>
                                        </p:tgtEl>
                                      </p:cBhvr>
                                    </p:animEffect>
                                  </p:childTnLst>
                                </p:cTn>
                              </p:par>
                            </p:childTnLst>
                          </p:cTn>
                        </p:par>
                        <p:par>
                          <p:cTn id="278" fill="hold">
                            <p:stCondLst>
                              <p:cond delay="8500"/>
                            </p:stCondLst>
                            <p:childTnLst>
                              <p:par>
                                <p:cTn id="279" presetID="53" presetClass="entr" presetSubtype="16" fill="hold" nodeType="afterEffect">
                                  <p:stCondLst>
                                    <p:cond delay="0"/>
                                  </p:stCondLst>
                                  <p:childTnLst>
                                    <p:set>
                                      <p:cBhvr>
                                        <p:cTn id="280" dur="1" fill="hold">
                                          <p:stCondLst>
                                            <p:cond delay="0"/>
                                          </p:stCondLst>
                                        </p:cTn>
                                        <p:tgtEl>
                                          <p:spTgt spid="156"/>
                                        </p:tgtEl>
                                        <p:attrNameLst>
                                          <p:attrName>style.visibility</p:attrName>
                                        </p:attrNameLst>
                                      </p:cBhvr>
                                      <p:to>
                                        <p:strVal val="visible"/>
                                      </p:to>
                                    </p:set>
                                    <p:anim calcmode="lin" valueType="num">
                                      <p:cBhvr>
                                        <p:cTn id="281" dur="500" fill="hold"/>
                                        <p:tgtEl>
                                          <p:spTgt spid="156"/>
                                        </p:tgtEl>
                                        <p:attrNameLst>
                                          <p:attrName>ppt_w</p:attrName>
                                        </p:attrNameLst>
                                      </p:cBhvr>
                                      <p:tavLst>
                                        <p:tav tm="0">
                                          <p:val>
                                            <p:fltVal val="0"/>
                                          </p:val>
                                        </p:tav>
                                        <p:tav tm="100000">
                                          <p:val>
                                            <p:strVal val="#ppt_w"/>
                                          </p:val>
                                        </p:tav>
                                      </p:tavLst>
                                    </p:anim>
                                    <p:anim calcmode="lin" valueType="num">
                                      <p:cBhvr>
                                        <p:cTn id="282" dur="500" fill="hold"/>
                                        <p:tgtEl>
                                          <p:spTgt spid="156"/>
                                        </p:tgtEl>
                                        <p:attrNameLst>
                                          <p:attrName>ppt_h</p:attrName>
                                        </p:attrNameLst>
                                      </p:cBhvr>
                                      <p:tavLst>
                                        <p:tav tm="0">
                                          <p:val>
                                            <p:fltVal val="0"/>
                                          </p:val>
                                        </p:tav>
                                        <p:tav tm="100000">
                                          <p:val>
                                            <p:strVal val="#ppt_h"/>
                                          </p:val>
                                        </p:tav>
                                      </p:tavLst>
                                    </p:anim>
                                    <p:animEffect transition="in" filter="fade">
                                      <p:cBhvr>
                                        <p:cTn id="283" dur="500"/>
                                        <p:tgtEl>
                                          <p:spTgt spid="156"/>
                                        </p:tgtEl>
                                      </p:cBhvr>
                                    </p:animEffect>
                                  </p:childTnLst>
                                </p:cTn>
                              </p:par>
                              <p:par>
                                <p:cTn id="284" presetID="10" presetClass="exit" presetSubtype="0" fill="hold" grpId="2" nodeType="withEffect">
                                  <p:stCondLst>
                                    <p:cond delay="0"/>
                                  </p:stCondLst>
                                  <p:childTnLst>
                                    <p:animEffect transition="out" filter="fade">
                                      <p:cBhvr>
                                        <p:cTn id="285" dur="500"/>
                                        <p:tgtEl>
                                          <p:spTgt spid="143"/>
                                        </p:tgtEl>
                                      </p:cBhvr>
                                    </p:animEffect>
                                    <p:set>
                                      <p:cBhvr>
                                        <p:cTn id="286" dur="1" fill="hold">
                                          <p:stCondLst>
                                            <p:cond delay="499"/>
                                          </p:stCondLst>
                                        </p:cTn>
                                        <p:tgtEl>
                                          <p:spTgt spid="143"/>
                                        </p:tgtEl>
                                        <p:attrNameLst>
                                          <p:attrName>style.visibility</p:attrName>
                                        </p:attrNameLst>
                                      </p:cBhvr>
                                      <p:to>
                                        <p:strVal val="hidden"/>
                                      </p:to>
                                    </p:set>
                                  </p:childTnLst>
                                </p:cTn>
                              </p:par>
                            </p:childTnLst>
                          </p:cTn>
                        </p:par>
                        <p:par>
                          <p:cTn id="287" fill="hold">
                            <p:stCondLst>
                              <p:cond delay="9000"/>
                            </p:stCondLst>
                            <p:childTnLst>
                              <p:par>
                                <p:cTn id="288" presetID="10" presetClass="exit" presetSubtype="0" fill="hold" grpId="2" nodeType="afterEffect">
                                  <p:stCondLst>
                                    <p:cond delay="1500"/>
                                  </p:stCondLst>
                                  <p:childTnLst>
                                    <p:animEffect transition="out" filter="fade">
                                      <p:cBhvr>
                                        <p:cTn id="289" dur="500"/>
                                        <p:tgtEl>
                                          <p:spTgt spid="110"/>
                                        </p:tgtEl>
                                      </p:cBhvr>
                                    </p:animEffect>
                                    <p:set>
                                      <p:cBhvr>
                                        <p:cTn id="290" dur="1" fill="hold">
                                          <p:stCondLst>
                                            <p:cond delay="499"/>
                                          </p:stCondLst>
                                        </p:cTn>
                                        <p:tgtEl>
                                          <p:spTgt spid="110"/>
                                        </p:tgtEl>
                                        <p:attrNameLst>
                                          <p:attrName>style.visibility</p:attrName>
                                        </p:attrNameLst>
                                      </p:cBhvr>
                                      <p:to>
                                        <p:strVal val="hidden"/>
                                      </p:to>
                                    </p:set>
                                  </p:childTnLst>
                                </p:cTn>
                              </p:par>
                              <p:par>
                                <p:cTn id="291" presetID="10" presetClass="exit" presetSubtype="0" fill="hold" grpId="2" nodeType="withEffect">
                                  <p:stCondLst>
                                    <p:cond delay="1500"/>
                                  </p:stCondLst>
                                  <p:childTnLst>
                                    <p:animEffect transition="out" filter="fade">
                                      <p:cBhvr>
                                        <p:cTn id="292" dur="500"/>
                                        <p:tgtEl>
                                          <p:spTgt spid="111"/>
                                        </p:tgtEl>
                                      </p:cBhvr>
                                    </p:animEffect>
                                    <p:set>
                                      <p:cBhvr>
                                        <p:cTn id="293" dur="1" fill="hold">
                                          <p:stCondLst>
                                            <p:cond delay="499"/>
                                          </p:stCondLst>
                                        </p:cTn>
                                        <p:tgtEl>
                                          <p:spTgt spid="111"/>
                                        </p:tgtEl>
                                        <p:attrNameLst>
                                          <p:attrName>style.visibility</p:attrName>
                                        </p:attrNameLst>
                                      </p:cBhvr>
                                      <p:to>
                                        <p:strVal val="hidden"/>
                                      </p:to>
                                    </p:set>
                                  </p:childTnLst>
                                </p:cTn>
                              </p:par>
                              <p:par>
                                <p:cTn id="294" presetID="10" presetClass="exit" presetSubtype="0" fill="hold" grpId="2" nodeType="withEffect">
                                  <p:stCondLst>
                                    <p:cond delay="1500"/>
                                  </p:stCondLst>
                                  <p:childTnLst>
                                    <p:animEffect transition="out" filter="fade">
                                      <p:cBhvr>
                                        <p:cTn id="295" dur="500"/>
                                        <p:tgtEl>
                                          <p:spTgt spid="112"/>
                                        </p:tgtEl>
                                      </p:cBhvr>
                                    </p:animEffect>
                                    <p:set>
                                      <p:cBhvr>
                                        <p:cTn id="296" dur="1" fill="hold">
                                          <p:stCondLst>
                                            <p:cond delay="499"/>
                                          </p:stCondLst>
                                        </p:cTn>
                                        <p:tgtEl>
                                          <p:spTgt spid="112"/>
                                        </p:tgtEl>
                                        <p:attrNameLst>
                                          <p:attrName>style.visibility</p:attrName>
                                        </p:attrNameLst>
                                      </p:cBhvr>
                                      <p:to>
                                        <p:strVal val="hidden"/>
                                      </p:to>
                                    </p:set>
                                  </p:childTnLst>
                                </p:cTn>
                              </p:par>
                              <p:par>
                                <p:cTn id="297" presetID="10" presetClass="exit" presetSubtype="0" fill="hold" grpId="2" nodeType="withEffect">
                                  <p:stCondLst>
                                    <p:cond delay="1500"/>
                                  </p:stCondLst>
                                  <p:childTnLst>
                                    <p:animEffect transition="out" filter="fade">
                                      <p:cBhvr>
                                        <p:cTn id="298" dur="500"/>
                                        <p:tgtEl>
                                          <p:spTgt spid="113"/>
                                        </p:tgtEl>
                                      </p:cBhvr>
                                    </p:animEffect>
                                    <p:set>
                                      <p:cBhvr>
                                        <p:cTn id="299" dur="1" fill="hold">
                                          <p:stCondLst>
                                            <p:cond delay="499"/>
                                          </p:stCondLst>
                                        </p:cTn>
                                        <p:tgtEl>
                                          <p:spTgt spid="113"/>
                                        </p:tgtEl>
                                        <p:attrNameLst>
                                          <p:attrName>style.visibility</p:attrName>
                                        </p:attrNameLst>
                                      </p:cBhvr>
                                      <p:to>
                                        <p:strVal val="hidden"/>
                                      </p:to>
                                    </p:set>
                                  </p:childTnLst>
                                </p:cTn>
                              </p:par>
                              <p:par>
                                <p:cTn id="300" presetID="10" presetClass="exit" presetSubtype="0" fill="hold" grpId="2" nodeType="withEffect">
                                  <p:stCondLst>
                                    <p:cond delay="1500"/>
                                  </p:stCondLst>
                                  <p:childTnLst>
                                    <p:animEffect transition="out" filter="fade">
                                      <p:cBhvr>
                                        <p:cTn id="301" dur="500"/>
                                        <p:tgtEl>
                                          <p:spTgt spid="114"/>
                                        </p:tgtEl>
                                      </p:cBhvr>
                                    </p:animEffect>
                                    <p:set>
                                      <p:cBhvr>
                                        <p:cTn id="302" dur="1" fill="hold">
                                          <p:stCondLst>
                                            <p:cond delay="499"/>
                                          </p:stCondLst>
                                        </p:cTn>
                                        <p:tgtEl>
                                          <p:spTgt spid="114"/>
                                        </p:tgtEl>
                                        <p:attrNameLst>
                                          <p:attrName>style.visibility</p:attrName>
                                        </p:attrNameLst>
                                      </p:cBhvr>
                                      <p:to>
                                        <p:strVal val="hidden"/>
                                      </p:to>
                                    </p:set>
                                  </p:childTnLst>
                                </p:cTn>
                              </p:par>
                              <p:par>
                                <p:cTn id="303" presetID="10" presetClass="exit" presetSubtype="0" fill="hold" grpId="2" nodeType="withEffect">
                                  <p:stCondLst>
                                    <p:cond delay="1500"/>
                                  </p:stCondLst>
                                  <p:childTnLst>
                                    <p:animEffect transition="out" filter="fade">
                                      <p:cBhvr>
                                        <p:cTn id="304" dur="500"/>
                                        <p:tgtEl>
                                          <p:spTgt spid="115"/>
                                        </p:tgtEl>
                                      </p:cBhvr>
                                    </p:animEffect>
                                    <p:set>
                                      <p:cBhvr>
                                        <p:cTn id="305" dur="1" fill="hold">
                                          <p:stCondLst>
                                            <p:cond delay="499"/>
                                          </p:stCondLst>
                                        </p:cTn>
                                        <p:tgtEl>
                                          <p:spTgt spid="115"/>
                                        </p:tgtEl>
                                        <p:attrNameLst>
                                          <p:attrName>style.visibility</p:attrName>
                                        </p:attrNameLst>
                                      </p:cBhvr>
                                      <p:to>
                                        <p:strVal val="hidden"/>
                                      </p:to>
                                    </p:set>
                                  </p:childTnLst>
                                </p:cTn>
                              </p:par>
                              <p:par>
                                <p:cTn id="306" presetID="10" presetClass="exit" presetSubtype="0" fill="hold" grpId="2" nodeType="withEffect">
                                  <p:stCondLst>
                                    <p:cond delay="1500"/>
                                  </p:stCondLst>
                                  <p:childTnLst>
                                    <p:animEffect transition="out" filter="fade">
                                      <p:cBhvr>
                                        <p:cTn id="307" dur="500"/>
                                        <p:tgtEl>
                                          <p:spTgt spid="116"/>
                                        </p:tgtEl>
                                      </p:cBhvr>
                                    </p:animEffect>
                                    <p:set>
                                      <p:cBhvr>
                                        <p:cTn id="308" dur="1" fill="hold">
                                          <p:stCondLst>
                                            <p:cond delay="499"/>
                                          </p:stCondLst>
                                        </p:cTn>
                                        <p:tgtEl>
                                          <p:spTgt spid="116"/>
                                        </p:tgtEl>
                                        <p:attrNameLst>
                                          <p:attrName>style.visibility</p:attrName>
                                        </p:attrNameLst>
                                      </p:cBhvr>
                                      <p:to>
                                        <p:strVal val="hidden"/>
                                      </p:to>
                                    </p:set>
                                  </p:childTnLst>
                                </p:cTn>
                              </p:par>
                              <p:par>
                                <p:cTn id="309" presetID="10" presetClass="exit" presetSubtype="0" fill="hold" grpId="2" nodeType="withEffect">
                                  <p:stCondLst>
                                    <p:cond delay="1500"/>
                                  </p:stCondLst>
                                  <p:childTnLst>
                                    <p:animEffect transition="out" filter="fade">
                                      <p:cBhvr>
                                        <p:cTn id="310" dur="500"/>
                                        <p:tgtEl>
                                          <p:spTgt spid="117"/>
                                        </p:tgtEl>
                                      </p:cBhvr>
                                    </p:animEffect>
                                    <p:set>
                                      <p:cBhvr>
                                        <p:cTn id="311" dur="1" fill="hold">
                                          <p:stCondLst>
                                            <p:cond delay="499"/>
                                          </p:stCondLst>
                                        </p:cTn>
                                        <p:tgtEl>
                                          <p:spTgt spid="117"/>
                                        </p:tgtEl>
                                        <p:attrNameLst>
                                          <p:attrName>style.visibility</p:attrName>
                                        </p:attrNameLst>
                                      </p:cBhvr>
                                      <p:to>
                                        <p:strVal val="hidden"/>
                                      </p:to>
                                    </p:set>
                                  </p:childTnLst>
                                </p:cTn>
                              </p:par>
                              <p:par>
                                <p:cTn id="312" presetID="10" presetClass="exit" presetSubtype="0" fill="hold" grpId="2" nodeType="withEffect">
                                  <p:stCondLst>
                                    <p:cond delay="1500"/>
                                  </p:stCondLst>
                                  <p:childTnLst>
                                    <p:animEffect transition="out" filter="fade">
                                      <p:cBhvr>
                                        <p:cTn id="313" dur="500"/>
                                        <p:tgtEl>
                                          <p:spTgt spid="118"/>
                                        </p:tgtEl>
                                      </p:cBhvr>
                                    </p:animEffect>
                                    <p:set>
                                      <p:cBhvr>
                                        <p:cTn id="314" dur="1" fill="hold">
                                          <p:stCondLst>
                                            <p:cond delay="499"/>
                                          </p:stCondLst>
                                        </p:cTn>
                                        <p:tgtEl>
                                          <p:spTgt spid="118"/>
                                        </p:tgtEl>
                                        <p:attrNameLst>
                                          <p:attrName>style.visibility</p:attrName>
                                        </p:attrNameLst>
                                      </p:cBhvr>
                                      <p:to>
                                        <p:strVal val="hidden"/>
                                      </p:to>
                                    </p:set>
                                  </p:childTnLst>
                                </p:cTn>
                              </p:par>
                              <p:par>
                                <p:cTn id="315" presetID="10" presetClass="exit" presetSubtype="0" fill="hold" grpId="2" nodeType="withEffect">
                                  <p:stCondLst>
                                    <p:cond delay="1500"/>
                                  </p:stCondLst>
                                  <p:childTnLst>
                                    <p:animEffect transition="out" filter="fade">
                                      <p:cBhvr>
                                        <p:cTn id="316" dur="500"/>
                                        <p:tgtEl>
                                          <p:spTgt spid="119"/>
                                        </p:tgtEl>
                                      </p:cBhvr>
                                    </p:animEffect>
                                    <p:set>
                                      <p:cBhvr>
                                        <p:cTn id="317" dur="1" fill="hold">
                                          <p:stCondLst>
                                            <p:cond delay="499"/>
                                          </p:stCondLst>
                                        </p:cTn>
                                        <p:tgtEl>
                                          <p:spTgt spid="119"/>
                                        </p:tgtEl>
                                        <p:attrNameLst>
                                          <p:attrName>style.visibility</p:attrName>
                                        </p:attrNameLst>
                                      </p:cBhvr>
                                      <p:to>
                                        <p:strVal val="hidden"/>
                                      </p:to>
                                    </p:set>
                                  </p:childTnLst>
                                </p:cTn>
                              </p:par>
                              <p:par>
                                <p:cTn id="318" presetID="10" presetClass="exit" presetSubtype="0" fill="hold" grpId="2" nodeType="withEffect">
                                  <p:stCondLst>
                                    <p:cond delay="1500"/>
                                  </p:stCondLst>
                                  <p:childTnLst>
                                    <p:animEffect transition="out" filter="fade">
                                      <p:cBhvr>
                                        <p:cTn id="319" dur="500"/>
                                        <p:tgtEl>
                                          <p:spTgt spid="120"/>
                                        </p:tgtEl>
                                      </p:cBhvr>
                                    </p:animEffect>
                                    <p:set>
                                      <p:cBhvr>
                                        <p:cTn id="320" dur="1" fill="hold">
                                          <p:stCondLst>
                                            <p:cond delay="499"/>
                                          </p:stCondLst>
                                        </p:cTn>
                                        <p:tgtEl>
                                          <p:spTgt spid="120"/>
                                        </p:tgtEl>
                                        <p:attrNameLst>
                                          <p:attrName>style.visibility</p:attrName>
                                        </p:attrNameLst>
                                      </p:cBhvr>
                                      <p:to>
                                        <p:strVal val="hidden"/>
                                      </p:to>
                                    </p:set>
                                  </p:childTnLst>
                                </p:cTn>
                              </p:par>
                              <p:par>
                                <p:cTn id="321" presetID="10" presetClass="exit" presetSubtype="0" fill="hold" grpId="2" nodeType="withEffect">
                                  <p:stCondLst>
                                    <p:cond delay="1500"/>
                                  </p:stCondLst>
                                  <p:childTnLst>
                                    <p:animEffect transition="out" filter="fade">
                                      <p:cBhvr>
                                        <p:cTn id="322" dur="500"/>
                                        <p:tgtEl>
                                          <p:spTgt spid="121"/>
                                        </p:tgtEl>
                                      </p:cBhvr>
                                    </p:animEffect>
                                    <p:set>
                                      <p:cBhvr>
                                        <p:cTn id="323" dur="1" fill="hold">
                                          <p:stCondLst>
                                            <p:cond delay="499"/>
                                          </p:stCondLst>
                                        </p:cTn>
                                        <p:tgtEl>
                                          <p:spTgt spid="121"/>
                                        </p:tgtEl>
                                        <p:attrNameLst>
                                          <p:attrName>style.visibility</p:attrName>
                                        </p:attrNameLst>
                                      </p:cBhvr>
                                      <p:to>
                                        <p:strVal val="hidden"/>
                                      </p:to>
                                    </p:set>
                                  </p:childTnLst>
                                </p:cTn>
                              </p:par>
                              <p:par>
                                <p:cTn id="324" presetID="10" presetClass="exit" presetSubtype="0" fill="hold" grpId="2" nodeType="withEffect">
                                  <p:stCondLst>
                                    <p:cond delay="1500"/>
                                  </p:stCondLst>
                                  <p:childTnLst>
                                    <p:animEffect transition="out" filter="fade">
                                      <p:cBhvr>
                                        <p:cTn id="325" dur="500"/>
                                        <p:tgtEl>
                                          <p:spTgt spid="122"/>
                                        </p:tgtEl>
                                      </p:cBhvr>
                                    </p:animEffect>
                                    <p:set>
                                      <p:cBhvr>
                                        <p:cTn id="326" dur="1" fill="hold">
                                          <p:stCondLst>
                                            <p:cond delay="499"/>
                                          </p:stCondLst>
                                        </p:cTn>
                                        <p:tgtEl>
                                          <p:spTgt spid="122"/>
                                        </p:tgtEl>
                                        <p:attrNameLst>
                                          <p:attrName>style.visibility</p:attrName>
                                        </p:attrNameLst>
                                      </p:cBhvr>
                                      <p:to>
                                        <p:strVal val="hidden"/>
                                      </p:to>
                                    </p:set>
                                  </p:childTnLst>
                                </p:cTn>
                              </p:par>
                              <p:par>
                                <p:cTn id="327" presetID="10" presetClass="exit" presetSubtype="0" fill="hold" grpId="2" nodeType="withEffect">
                                  <p:stCondLst>
                                    <p:cond delay="1500"/>
                                  </p:stCondLst>
                                  <p:childTnLst>
                                    <p:animEffect transition="out" filter="fade">
                                      <p:cBhvr>
                                        <p:cTn id="328" dur="500"/>
                                        <p:tgtEl>
                                          <p:spTgt spid="123"/>
                                        </p:tgtEl>
                                      </p:cBhvr>
                                    </p:animEffect>
                                    <p:set>
                                      <p:cBhvr>
                                        <p:cTn id="329" dur="1" fill="hold">
                                          <p:stCondLst>
                                            <p:cond delay="499"/>
                                          </p:stCondLst>
                                        </p:cTn>
                                        <p:tgtEl>
                                          <p:spTgt spid="123"/>
                                        </p:tgtEl>
                                        <p:attrNameLst>
                                          <p:attrName>style.visibility</p:attrName>
                                        </p:attrNameLst>
                                      </p:cBhvr>
                                      <p:to>
                                        <p:strVal val="hidden"/>
                                      </p:to>
                                    </p:set>
                                  </p:childTnLst>
                                </p:cTn>
                              </p:par>
                              <p:par>
                                <p:cTn id="330" presetID="10" presetClass="exit" presetSubtype="0" fill="hold" grpId="2" nodeType="withEffect">
                                  <p:stCondLst>
                                    <p:cond delay="1500"/>
                                  </p:stCondLst>
                                  <p:childTnLst>
                                    <p:animEffect transition="out" filter="fade">
                                      <p:cBhvr>
                                        <p:cTn id="331" dur="500"/>
                                        <p:tgtEl>
                                          <p:spTgt spid="124"/>
                                        </p:tgtEl>
                                      </p:cBhvr>
                                    </p:animEffect>
                                    <p:set>
                                      <p:cBhvr>
                                        <p:cTn id="332" dur="1" fill="hold">
                                          <p:stCondLst>
                                            <p:cond delay="499"/>
                                          </p:stCondLst>
                                        </p:cTn>
                                        <p:tgtEl>
                                          <p:spTgt spid="124"/>
                                        </p:tgtEl>
                                        <p:attrNameLst>
                                          <p:attrName>style.visibility</p:attrName>
                                        </p:attrNameLst>
                                      </p:cBhvr>
                                      <p:to>
                                        <p:strVal val="hidden"/>
                                      </p:to>
                                    </p:set>
                                  </p:childTnLst>
                                </p:cTn>
                              </p:par>
                              <p:par>
                                <p:cTn id="333" presetID="10" presetClass="exit" presetSubtype="0" fill="hold" grpId="2" nodeType="withEffect">
                                  <p:stCondLst>
                                    <p:cond delay="1500"/>
                                  </p:stCondLst>
                                  <p:childTnLst>
                                    <p:animEffect transition="out" filter="fade">
                                      <p:cBhvr>
                                        <p:cTn id="334" dur="500"/>
                                        <p:tgtEl>
                                          <p:spTgt spid="125"/>
                                        </p:tgtEl>
                                      </p:cBhvr>
                                    </p:animEffect>
                                    <p:set>
                                      <p:cBhvr>
                                        <p:cTn id="335" dur="1" fill="hold">
                                          <p:stCondLst>
                                            <p:cond delay="499"/>
                                          </p:stCondLst>
                                        </p:cTn>
                                        <p:tgtEl>
                                          <p:spTgt spid="125"/>
                                        </p:tgtEl>
                                        <p:attrNameLst>
                                          <p:attrName>style.visibility</p:attrName>
                                        </p:attrNameLst>
                                      </p:cBhvr>
                                      <p:to>
                                        <p:strVal val="hidden"/>
                                      </p:to>
                                    </p:set>
                                  </p:childTnLst>
                                </p:cTn>
                              </p:par>
                              <p:par>
                                <p:cTn id="336" presetID="10" presetClass="exit" presetSubtype="0" fill="hold" grpId="2" nodeType="withEffect">
                                  <p:stCondLst>
                                    <p:cond delay="1500"/>
                                  </p:stCondLst>
                                  <p:childTnLst>
                                    <p:animEffect transition="out" filter="fade">
                                      <p:cBhvr>
                                        <p:cTn id="337" dur="500"/>
                                        <p:tgtEl>
                                          <p:spTgt spid="126"/>
                                        </p:tgtEl>
                                      </p:cBhvr>
                                    </p:animEffect>
                                    <p:set>
                                      <p:cBhvr>
                                        <p:cTn id="338" dur="1" fill="hold">
                                          <p:stCondLst>
                                            <p:cond delay="499"/>
                                          </p:stCondLst>
                                        </p:cTn>
                                        <p:tgtEl>
                                          <p:spTgt spid="126"/>
                                        </p:tgtEl>
                                        <p:attrNameLst>
                                          <p:attrName>style.visibility</p:attrName>
                                        </p:attrNameLst>
                                      </p:cBhvr>
                                      <p:to>
                                        <p:strVal val="hidden"/>
                                      </p:to>
                                    </p:set>
                                  </p:childTnLst>
                                </p:cTn>
                              </p:par>
                              <p:par>
                                <p:cTn id="339" presetID="10" presetClass="exit" presetSubtype="0" fill="hold" grpId="2" nodeType="withEffect">
                                  <p:stCondLst>
                                    <p:cond delay="1500"/>
                                  </p:stCondLst>
                                  <p:childTnLst>
                                    <p:animEffect transition="out" filter="fade">
                                      <p:cBhvr>
                                        <p:cTn id="340" dur="500"/>
                                        <p:tgtEl>
                                          <p:spTgt spid="127"/>
                                        </p:tgtEl>
                                      </p:cBhvr>
                                    </p:animEffect>
                                    <p:set>
                                      <p:cBhvr>
                                        <p:cTn id="341" dur="1" fill="hold">
                                          <p:stCondLst>
                                            <p:cond delay="499"/>
                                          </p:stCondLst>
                                        </p:cTn>
                                        <p:tgtEl>
                                          <p:spTgt spid="127"/>
                                        </p:tgtEl>
                                        <p:attrNameLst>
                                          <p:attrName>style.visibility</p:attrName>
                                        </p:attrNameLst>
                                      </p:cBhvr>
                                      <p:to>
                                        <p:strVal val="hidden"/>
                                      </p:to>
                                    </p:set>
                                  </p:childTnLst>
                                </p:cTn>
                              </p:par>
                              <p:par>
                                <p:cTn id="342" presetID="10" presetClass="exit" presetSubtype="0" fill="hold" grpId="2" nodeType="withEffect">
                                  <p:stCondLst>
                                    <p:cond delay="1500"/>
                                  </p:stCondLst>
                                  <p:childTnLst>
                                    <p:animEffect transition="out" filter="fade">
                                      <p:cBhvr>
                                        <p:cTn id="343" dur="500"/>
                                        <p:tgtEl>
                                          <p:spTgt spid="128"/>
                                        </p:tgtEl>
                                      </p:cBhvr>
                                    </p:animEffect>
                                    <p:set>
                                      <p:cBhvr>
                                        <p:cTn id="344" dur="1" fill="hold">
                                          <p:stCondLst>
                                            <p:cond delay="499"/>
                                          </p:stCondLst>
                                        </p:cTn>
                                        <p:tgtEl>
                                          <p:spTgt spid="128"/>
                                        </p:tgtEl>
                                        <p:attrNameLst>
                                          <p:attrName>style.visibility</p:attrName>
                                        </p:attrNameLst>
                                      </p:cBhvr>
                                      <p:to>
                                        <p:strVal val="hidden"/>
                                      </p:to>
                                    </p:set>
                                  </p:childTnLst>
                                </p:cTn>
                              </p:par>
                              <p:par>
                                <p:cTn id="345" presetID="10" presetClass="exit" presetSubtype="0" fill="hold" grpId="2" nodeType="withEffect">
                                  <p:stCondLst>
                                    <p:cond delay="1500"/>
                                  </p:stCondLst>
                                  <p:childTnLst>
                                    <p:animEffect transition="out" filter="fade">
                                      <p:cBhvr>
                                        <p:cTn id="346" dur="500"/>
                                        <p:tgtEl>
                                          <p:spTgt spid="129"/>
                                        </p:tgtEl>
                                      </p:cBhvr>
                                    </p:animEffect>
                                    <p:set>
                                      <p:cBhvr>
                                        <p:cTn id="347" dur="1" fill="hold">
                                          <p:stCondLst>
                                            <p:cond delay="499"/>
                                          </p:stCondLst>
                                        </p:cTn>
                                        <p:tgtEl>
                                          <p:spTgt spid="129"/>
                                        </p:tgtEl>
                                        <p:attrNameLst>
                                          <p:attrName>style.visibility</p:attrName>
                                        </p:attrNameLst>
                                      </p:cBhvr>
                                      <p:to>
                                        <p:strVal val="hidden"/>
                                      </p:to>
                                    </p:set>
                                  </p:childTnLst>
                                </p:cTn>
                              </p:par>
                              <p:par>
                                <p:cTn id="348" presetID="10" presetClass="exit" presetSubtype="0" fill="hold" grpId="2" nodeType="withEffect">
                                  <p:stCondLst>
                                    <p:cond delay="1500"/>
                                  </p:stCondLst>
                                  <p:childTnLst>
                                    <p:animEffect transition="out" filter="fade">
                                      <p:cBhvr>
                                        <p:cTn id="349" dur="500"/>
                                        <p:tgtEl>
                                          <p:spTgt spid="130"/>
                                        </p:tgtEl>
                                      </p:cBhvr>
                                    </p:animEffect>
                                    <p:set>
                                      <p:cBhvr>
                                        <p:cTn id="350" dur="1" fill="hold">
                                          <p:stCondLst>
                                            <p:cond delay="499"/>
                                          </p:stCondLst>
                                        </p:cTn>
                                        <p:tgtEl>
                                          <p:spTgt spid="130"/>
                                        </p:tgtEl>
                                        <p:attrNameLst>
                                          <p:attrName>style.visibility</p:attrName>
                                        </p:attrNameLst>
                                      </p:cBhvr>
                                      <p:to>
                                        <p:strVal val="hidden"/>
                                      </p:to>
                                    </p:set>
                                  </p:childTnLst>
                                </p:cTn>
                              </p:par>
                              <p:par>
                                <p:cTn id="351" presetID="10" presetClass="exit" presetSubtype="0" fill="hold" grpId="2" nodeType="withEffect">
                                  <p:stCondLst>
                                    <p:cond delay="1500"/>
                                  </p:stCondLst>
                                  <p:childTnLst>
                                    <p:animEffect transition="out" filter="fade">
                                      <p:cBhvr>
                                        <p:cTn id="352" dur="500"/>
                                        <p:tgtEl>
                                          <p:spTgt spid="131"/>
                                        </p:tgtEl>
                                      </p:cBhvr>
                                    </p:animEffect>
                                    <p:set>
                                      <p:cBhvr>
                                        <p:cTn id="353" dur="1" fill="hold">
                                          <p:stCondLst>
                                            <p:cond delay="499"/>
                                          </p:stCondLst>
                                        </p:cTn>
                                        <p:tgtEl>
                                          <p:spTgt spid="131"/>
                                        </p:tgtEl>
                                        <p:attrNameLst>
                                          <p:attrName>style.visibility</p:attrName>
                                        </p:attrNameLst>
                                      </p:cBhvr>
                                      <p:to>
                                        <p:strVal val="hidden"/>
                                      </p:to>
                                    </p:set>
                                  </p:childTnLst>
                                </p:cTn>
                              </p:par>
                              <p:par>
                                <p:cTn id="354" presetID="10" presetClass="exit" presetSubtype="0" fill="hold" grpId="2" nodeType="withEffect">
                                  <p:stCondLst>
                                    <p:cond delay="1500"/>
                                  </p:stCondLst>
                                  <p:childTnLst>
                                    <p:animEffect transition="out" filter="fade">
                                      <p:cBhvr>
                                        <p:cTn id="355" dur="500"/>
                                        <p:tgtEl>
                                          <p:spTgt spid="132"/>
                                        </p:tgtEl>
                                      </p:cBhvr>
                                    </p:animEffect>
                                    <p:set>
                                      <p:cBhvr>
                                        <p:cTn id="356" dur="1" fill="hold">
                                          <p:stCondLst>
                                            <p:cond delay="499"/>
                                          </p:stCondLst>
                                        </p:cTn>
                                        <p:tgtEl>
                                          <p:spTgt spid="132"/>
                                        </p:tgtEl>
                                        <p:attrNameLst>
                                          <p:attrName>style.visibility</p:attrName>
                                        </p:attrNameLst>
                                      </p:cBhvr>
                                      <p:to>
                                        <p:strVal val="hidden"/>
                                      </p:to>
                                    </p:set>
                                  </p:childTnLst>
                                </p:cTn>
                              </p:par>
                              <p:par>
                                <p:cTn id="357" presetID="10" presetClass="exit" presetSubtype="0" fill="hold" grpId="2" nodeType="withEffect">
                                  <p:stCondLst>
                                    <p:cond delay="1500"/>
                                  </p:stCondLst>
                                  <p:childTnLst>
                                    <p:animEffect transition="out" filter="fade">
                                      <p:cBhvr>
                                        <p:cTn id="358" dur="500"/>
                                        <p:tgtEl>
                                          <p:spTgt spid="133"/>
                                        </p:tgtEl>
                                      </p:cBhvr>
                                    </p:animEffect>
                                    <p:set>
                                      <p:cBhvr>
                                        <p:cTn id="359" dur="1" fill="hold">
                                          <p:stCondLst>
                                            <p:cond delay="499"/>
                                          </p:stCondLst>
                                        </p:cTn>
                                        <p:tgtEl>
                                          <p:spTgt spid="133"/>
                                        </p:tgtEl>
                                        <p:attrNameLst>
                                          <p:attrName>style.visibility</p:attrName>
                                        </p:attrNameLst>
                                      </p:cBhvr>
                                      <p:to>
                                        <p:strVal val="hidden"/>
                                      </p:to>
                                    </p:set>
                                  </p:childTnLst>
                                </p:cTn>
                              </p:par>
                              <p:par>
                                <p:cTn id="360" presetID="10" presetClass="exit" presetSubtype="0" fill="hold" grpId="2" nodeType="withEffect">
                                  <p:stCondLst>
                                    <p:cond delay="1500"/>
                                  </p:stCondLst>
                                  <p:childTnLst>
                                    <p:animEffect transition="out" filter="fade">
                                      <p:cBhvr>
                                        <p:cTn id="361" dur="500"/>
                                        <p:tgtEl>
                                          <p:spTgt spid="134"/>
                                        </p:tgtEl>
                                      </p:cBhvr>
                                    </p:animEffect>
                                    <p:set>
                                      <p:cBhvr>
                                        <p:cTn id="362" dur="1" fill="hold">
                                          <p:stCondLst>
                                            <p:cond delay="499"/>
                                          </p:stCondLst>
                                        </p:cTn>
                                        <p:tgtEl>
                                          <p:spTgt spid="134"/>
                                        </p:tgtEl>
                                        <p:attrNameLst>
                                          <p:attrName>style.visibility</p:attrName>
                                        </p:attrNameLst>
                                      </p:cBhvr>
                                      <p:to>
                                        <p:strVal val="hidden"/>
                                      </p:to>
                                    </p:set>
                                  </p:childTnLst>
                                </p:cTn>
                              </p:par>
                              <p:par>
                                <p:cTn id="363" presetID="10" presetClass="exit" presetSubtype="0" fill="hold" grpId="2" nodeType="withEffect">
                                  <p:stCondLst>
                                    <p:cond delay="1500"/>
                                  </p:stCondLst>
                                  <p:childTnLst>
                                    <p:animEffect transition="out" filter="fade">
                                      <p:cBhvr>
                                        <p:cTn id="364" dur="500"/>
                                        <p:tgtEl>
                                          <p:spTgt spid="135"/>
                                        </p:tgtEl>
                                      </p:cBhvr>
                                    </p:animEffect>
                                    <p:set>
                                      <p:cBhvr>
                                        <p:cTn id="365" dur="1" fill="hold">
                                          <p:stCondLst>
                                            <p:cond delay="499"/>
                                          </p:stCondLst>
                                        </p:cTn>
                                        <p:tgtEl>
                                          <p:spTgt spid="135"/>
                                        </p:tgtEl>
                                        <p:attrNameLst>
                                          <p:attrName>style.visibility</p:attrName>
                                        </p:attrNameLst>
                                      </p:cBhvr>
                                      <p:to>
                                        <p:strVal val="hidden"/>
                                      </p:to>
                                    </p:set>
                                  </p:childTnLst>
                                </p:cTn>
                              </p:par>
                              <p:par>
                                <p:cTn id="366" presetID="10" presetClass="exit" presetSubtype="0" fill="hold" grpId="2" nodeType="withEffect">
                                  <p:stCondLst>
                                    <p:cond delay="1500"/>
                                  </p:stCondLst>
                                  <p:childTnLst>
                                    <p:animEffect transition="out" filter="fade">
                                      <p:cBhvr>
                                        <p:cTn id="367" dur="500"/>
                                        <p:tgtEl>
                                          <p:spTgt spid="136"/>
                                        </p:tgtEl>
                                      </p:cBhvr>
                                    </p:animEffect>
                                    <p:set>
                                      <p:cBhvr>
                                        <p:cTn id="368" dur="1" fill="hold">
                                          <p:stCondLst>
                                            <p:cond delay="499"/>
                                          </p:stCondLst>
                                        </p:cTn>
                                        <p:tgtEl>
                                          <p:spTgt spid="136"/>
                                        </p:tgtEl>
                                        <p:attrNameLst>
                                          <p:attrName>style.visibility</p:attrName>
                                        </p:attrNameLst>
                                      </p:cBhvr>
                                      <p:to>
                                        <p:strVal val="hidden"/>
                                      </p:to>
                                    </p:set>
                                  </p:childTnLst>
                                </p:cTn>
                              </p:par>
                              <p:par>
                                <p:cTn id="369" presetID="10" presetClass="exit" presetSubtype="0" fill="hold" grpId="2" nodeType="withEffect">
                                  <p:stCondLst>
                                    <p:cond delay="1500"/>
                                  </p:stCondLst>
                                  <p:childTnLst>
                                    <p:animEffect transition="out" filter="fade">
                                      <p:cBhvr>
                                        <p:cTn id="370" dur="500"/>
                                        <p:tgtEl>
                                          <p:spTgt spid="137"/>
                                        </p:tgtEl>
                                      </p:cBhvr>
                                    </p:animEffect>
                                    <p:set>
                                      <p:cBhvr>
                                        <p:cTn id="371" dur="1" fill="hold">
                                          <p:stCondLst>
                                            <p:cond delay="499"/>
                                          </p:stCondLst>
                                        </p:cTn>
                                        <p:tgtEl>
                                          <p:spTgt spid="137"/>
                                        </p:tgtEl>
                                        <p:attrNameLst>
                                          <p:attrName>style.visibility</p:attrName>
                                        </p:attrNameLst>
                                      </p:cBhvr>
                                      <p:to>
                                        <p:strVal val="hidden"/>
                                      </p:to>
                                    </p:set>
                                  </p:childTnLst>
                                </p:cTn>
                              </p:par>
                              <p:par>
                                <p:cTn id="372" presetID="10" presetClass="exit" presetSubtype="0" fill="hold" grpId="2" nodeType="withEffect">
                                  <p:stCondLst>
                                    <p:cond delay="1500"/>
                                  </p:stCondLst>
                                  <p:childTnLst>
                                    <p:animEffect transition="out" filter="fade">
                                      <p:cBhvr>
                                        <p:cTn id="373" dur="500"/>
                                        <p:tgtEl>
                                          <p:spTgt spid="138"/>
                                        </p:tgtEl>
                                      </p:cBhvr>
                                    </p:animEffect>
                                    <p:set>
                                      <p:cBhvr>
                                        <p:cTn id="374" dur="1" fill="hold">
                                          <p:stCondLst>
                                            <p:cond delay="499"/>
                                          </p:stCondLst>
                                        </p:cTn>
                                        <p:tgtEl>
                                          <p:spTgt spid="138"/>
                                        </p:tgtEl>
                                        <p:attrNameLst>
                                          <p:attrName>style.visibility</p:attrName>
                                        </p:attrNameLst>
                                      </p:cBhvr>
                                      <p:to>
                                        <p:strVal val="hidden"/>
                                      </p:to>
                                    </p:set>
                                  </p:childTnLst>
                                </p:cTn>
                              </p:par>
                              <p:par>
                                <p:cTn id="375" presetID="10" presetClass="exit" presetSubtype="0" fill="hold" grpId="2" nodeType="withEffect">
                                  <p:stCondLst>
                                    <p:cond delay="1500"/>
                                  </p:stCondLst>
                                  <p:childTnLst>
                                    <p:animEffect transition="out" filter="fade">
                                      <p:cBhvr>
                                        <p:cTn id="376" dur="500"/>
                                        <p:tgtEl>
                                          <p:spTgt spid="139"/>
                                        </p:tgtEl>
                                      </p:cBhvr>
                                    </p:animEffect>
                                    <p:set>
                                      <p:cBhvr>
                                        <p:cTn id="377" dur="1" fill="hold">
                                          <p:stCondLst>
                                            <p:cond delay="499"/>
                                          </p:stCondLst>
                                        </p:cTn>
                                        <p:tgtEl>
                                          <p:spTgt spid="139"/>
                                        </p:tgtEl>
                                        <p:attrNameLst>
                                          <p:attrName>style.visibility</p:attrName>
                                        </p:attrNameLst>
                                      </p:cBhvr>
                                      <p:to>
                                        <p:strVal val="hidden"/>
                                      </p:to>
                                    </p:set>
                                  </p:childTnLst>
                                </p:cTn>
                              </p:par>
                              <p:par>
                                <p:cTn id="378" presetID="10" presetClass="exit" presetSubtype="0" fill="hold" grpId="2" nodeType="withEffect">
                                  <p:stCondLst>
                                    <p:cond delay="1500"/>
                                  </p:stCondLst>
                                  <p:childTnLst>
                                    <p:animEffect transition="out" filter="fade">
                                      <p:cBhvr>
                                        <p:cTn id="379" dur="500"/>
                                        <p:tgtEl>
                                          <p:spTgt spid="140"/>
                                        </p:tgtEl>
                                      </p:cBhvr>
                                    </p:animEffect>
                                    <p:set>
                                      <p:cBhvr>
                                        <p:cTn id="380" dur="1" fill="hold">
                                          <p:stCondLst>
                                            <p:cond delay="499"/>
                                          </p:stCondLst>
                                        </p:cTn>
                                        <p:tgtEl>
                                          <p:spTgt spid="140"/>
                                        </p:tgtEl>
                                        <p:attrNameLst>
                                          <p:attrName>style.visibility</p:attrName>
                                        </p:attrNameLst>
                                      </p:cBhvr>
                                      <p:to>
                                        <p:strVal val="hidden"/>
                                      </p:to>
                                    </p:set>
                                  </p:childTnLst>
                                </p:cTn>
                              </p:par>
                              <p:par>
                                <p:cTn id="381" presetID="10" presetClass="exit" presetSubtype="0" fill="hold" grpId="2" nodeType="withEffect">
                                  <p:stCondLst>
                                    <p:cond delay="1500"/>
                                  </p:stCondLst>
                                  <p:childTnLst>
                                    <p:animEffect transition="out" filter="fade">
                                      <p:cBhvr>
                                        <p:cTn id="382" dur="500"/>
                                        <p:tgtEl>
                                          <p:spTgt spid="141"/>
                                        </p:tgtEl>
                                      </p:cBhvr>
                                    </p:animEffect>
                                    <p:set>
                                      <p:cBhvr>
                                        <p:cTn id="383" dur="1" fill="hold">
                                          <p:stCondLst>
                                            <p:cond delay="499"/>
                                          </p:stCondLst>
                                        </p:cTn>
                                        <p:tgtEl>
                                          <p:spTgt spid="141"/>
                                        </p:tgtEl>
                                        <p:attrNameLst>
                                          <p:attrName>style.visibility</p:attrName>
                                        </p:attrNameLst>
                                      </p:cBhvr>
                                      <p:to>
                                        <p:strVal val="hidden"/>
                                      </p:to>
                                    </p:set>
                                  </p:childTnLst>
                                </p:cTn>
                              </p:par>
                              <p:par>
                                <p:cTn id="384" presetID="10" presetClass="exit" presetSubtype="0" fill="hold" grpId="2" nodeType="withEffect">
                                  <p:stCondLst>
                                    <p:cond delay="1500"/>
                                  </p:stCondLst>
                                  <p:childTnLst>
                                    <p:animEffect transition="out" filter="fade">
                                      <p:cBhvr>
                                        <p:cTn id="385" dur="500"/>
                                        <p:tgtEl>
                                          <p:spTgt spid="142"/>
                                        </p:tgtEl>
                                      </p:cBhvr>
                                    </p:animEffect>
                                    <p:set>
                                      <p:cBhvr>
                                        <p:cTn id="386" dur="1" fill="hold">
                                          <p:stCondLst>
                                            <p:cond delay="499"/>
                                          </p:stCondLst>
                                        </p:cTn>
                                        <p:tgtEl>
                                          <p:spTgt spid="142"/>
                                        </p:tgtEl>
                                        <p:attrNameLst>
                                          <p:attrName>style.visibility</p:attrName>
                                        </p:attrNameLst>
                                      </p:cBhvr>
                                      <p:to>
                                        <p:strVal val="hidden"/>
                                      </p:to>
                                    </p:set>
                                  </p:childTnLst>
                                </p:cTn>
                              </p:par>
                              <p:par>
                                <p:cTn id="387" presetID="10" presetClass="exit" presetSubtype="0" fill="hold" grpId="2" nodeType="withEffect">
                                  <p:stCondLst>
                                    <p:cond delay="1500"/>
                                  </p:stCondLst>
                                  <p:childTnLst>
                                    <p:animEffect transition="out" filter="fade">
                                      <p:cBhvr>
                                        <p:cTn id="388" dur="500"/>
                                        <p:tgtEl>
                                          <p:spTgt spid="144"/>
                                        </p:tgtEl>
                                      </p:cBhvr>
                                    </p:animEffect>
                                    <p:set>
                                      <p:cBhvr>
                                        <p:cTn id="389" dur="1" fill="hold">
                                          <p:stCondLst>
                                            <p:cond delay="499"/>
                                          </p:stCondLst>
                                        </p:cTn>
                                        <p:tgtEl>
                                          <p:spTgt spid="144"/>
                                        </p:tgtEl>
                                        <p:attrNameLst>
                                          <p:attrName>style.visibility</p:attrName>
                                        </p:attrNameLst>
                                      </p:cBhvr>
                                      <p:to>
                                        <p:strVal val="hidden"/>
                                      </p:to>
                                    </p:set>
                                  </p:childTnLst>
                                </p:cTn>
                              </p:par>
                              <p:par>
                                <p:cTn id="390" presetID="10" presetClass="exit" presetSubtype="0" fill="hold" grpId="2" nodeType="withEffect">
                                  <p:stCondLst>
                                    <p:cond delay="1500"/>
                                  </p:stCondLst>
                                  <p:childTnLst>
                                    <p:animEffect transition="out" filter="fade">
                                      <p:cBhvr>
                                        <p:cTn id="391" dur="500"/>
                                        <p:tgtEl>
                                          <p:spTgt spid="145"/>
                                        </p:tgtEl>
                                      </p:cBhvr>
                                    </p:animEffect>
                                    <p:set>
                                      <p:cBhvr>
                                        <p:cTn id="392" dur="1" fill="hold">
                                          <p:stCondLst>
                                            <p:cond delay="499"/>
                                          </p:stCondLst>
                                        </p:cTn>
                                        <p:tgtEl>
                                          <p:spTgt spid="145"/>
                                        </p:tgtEl>
                                        <p:attrNameLst>
                                          <p:attrName>style.visibility</p:attrName>
                                        </p:attrNameLst>
                                      </p:cBhvr>
                                      <p:to>
                                        <p:strVal val="hidden"/>
                                      </p:to>
                                    </p:set>
                                  </p:childTnLst>
                                </p:cTn>
                              </p:par>
                              <p:par>
                                <p:cTn id="393" presetID="10" presetClass="exit" presetSubtype="0" fill="hold" grpId="2" nodeType="withEffect">
                                  <p:stCondLst>
                                    <p:cond delay="1500"/>
                                  </p:stCondLst>
                                  <p:childTnLst>
                                    <p:animEffect transition="out" filter="fade">
                                      <p:cBhvr>
                                        <p:cTn id="394" dur="500"/>
                                        <p:tgtEl>
                                          <p:spTgt spid="146"/>
                                        </p:tgtEl>
                                      </p:cBhvr>
                                    </p:animEffect>
                                    <p:set>
                                      <p:cBhvr>
                                        <p:cTn id="395" dur="1" fill="hold">
                                          <p:stCondLst>
                                            <p:cond delay="499"/>
                                          </p:stCondLst>
                                        </p:cTn>
                                        <p:tgtEl>
                                          <p:spTgt spid="146"/>
                                        </p:tgtEl>
                                        <p:attrNameLst>
                                          <p:attrName>style.visibility</p:attrName>
                                        </p:attrNameLst>
                                      </p:cBhvr>
                                      <p:to>
                                        <p:strVal val="hidden"/>
                                      </p:to>
                                    </p:set>
                                  </p:childTnLst>
                                </p:cTn>
                              </p:par>
                              <p:par>
                                <p:cTn id="396" presetID="10" presetClass="exit" presetSubtype="0" fill="hold" grpId="2" nodeType="withEffect">
                                  <p:stCondLst>
                                    <p:cond delay="1500"/>
                                  </p:stCondLst>
                                  <p:childTnLst>
                                    <p:animEffect transition="out" filter="fade">
                                      <p:cBhvr>
                                        <p:cTn id="397" dur="500"/>
                                        <p:tgtEl>
                                          <p:spTgt spid="147"/>
                                        </p:tgtEl>
                                      </p:cBhvr>
                                    </p:animEffect>
                                    <p:set>
                                      <p:cBhvr>
                                        <p:cTn id="398" dur="1" fill="hold">
                                          <p:stCondLst>
                                            <p:cond delay="499"/>
                                          </p:stCondLst>
                                        </p:cTn>
                                        <p:tgtEl>
                                          <p:spTgt spid="147"/>
                                        </p:tgtEl>
                                        <p:attrNameLst>
                                          <p:attrName>style.visibility</p:attrName>
                                        </p:attrNameLst>
                                      </p:cBhvr>
                                      <p:to>
                                        <p:strVal val="hidden"/>
                                      </p:to>
                                    </p:set>
                                  </p:childTnLst>
                                </p:cTn>
                              </p:par>
                              <p:par>
                                <p:cTn id="399" presetID="10" presetClass="exit" presetSubtype="0" fill="hold" grpId="2" nodeType="withEffect">
                                  <p:stCondLst>
                                    <p:cond delay="1500"/>
                                  </p:stCondLst>
                                  <p:childTnLst>
                                    <p:animEffect transition="out" filter="fade">
                                      <p:cBhvr>
                                        <p:cTn id="400" dur="500"/>
                                        <p:tgtEl>
                                          <p:spTgt spid="148"/>
                                        </p:tgtEl>
                                      </p:cBhvr>
                                    </p:animEffect>
                                    <p:set>
                                      <p:cBhvr>
                                        <p:cTn id="401" dur="1" fill="hold">
                                          <p:stCondLst>
                                            <p:cond delay="499"/>
                                          </p:stCondLst>
                                        </p:cTn>
                                        <p:tgtEl>
                                          <p:spTgt spid="148"/>
                                        </p:tgtEl>
                                        <p:attrNameLst>
                                          <p:attrName>style.visibility</p:attrName>
                                        </p:attrNameLst>
                                      </p:cBhvr>
                                      <p:to>
                                        <p:strVal val="hidden"/>
                                      </p:to>
                                    </p:set>
                                  </p:childTnLst>
                                </p:cTn>
                              </p:par>
                              <p:par>
                                <p:cTn id="402" presetID="10" presetClass="exit" presetSubtype="0" fill="hold" grpId="2" nodeType="withEffect">
                                  <p:stCondLst>
                                    <p:cond delay="1500"/>
                                  </p:stCondLst>
                                  <p:childTnLst>
                                    <p:animEffect transition="out" filter="fade">
                                      <p:cBhvr>
                                        <p:cTn id="403" dur="500"/>
                                        <p:tgtEl>
                                          <p:spTgt spid="149"/>
                                        </p:tgtEl>
                                      </p:cBhvr>
                                    </p:animEffect>
                                    <p:set>
                                      <p:cBhvr>
                                        <p:cTn id="404" dur="1" fill="hold">
                                          <p:stCondLst>
                                            <p:cond delay="499"/>
                                          </p:stCondLst>
                                        </p:cTn>
                                        <p:tgtEl>
                                          <p:spTgt spid="149"/>
                                        </p:tgtEl>
                                        <p:attrNameLst>
                                          <p:attrName>style.visibility</p:attrName>
                                        </p:attrNameLst>
                                      </p:cBhvr>
                                      <p:to>
                                        <p:strVal val="hidden"/>
                                      </p:to>
                                    </p:set>
                                  </p:childTnLst>
                                </p:cTn>
                              </p:par>
                              <p:par>
                                <p:cTn id="405" presetID="10" presetClass="exit" presetSubtype="0" fill="hold" grpId="2" nodeType="withEffect">
                                  <p:stCondLst>
                                    <p:cond delay="1500"/>
                                  </p:stCondLst>
                                  <p:childTnLst>
                                    <p:animEffect transition="out" filter="fade">
                                      <p:cBhvr>
                                        <p:cTn id="406" dur="500"/>
                                        <p:tgtEl>
                                          <p:spTgt spid="150"/>
                                        </p:tgtEl>
                                      </p:cBhvr>
                                    </p:animEffect>
                                    <p:set>
                                      <p:cBhvr>
                                        <p:cTn id="407" dur="1" fill="hold">
                                          <p:stCondLst>
                                            <p:cond delay="499"/>
                                          </p:stCondLst>
                                        </p:cTn>
                                        <p:tgtEl>
                                          <p:spTgt spid="150"/>
                                        </p:tgtEl>
                                        <p:attrNameLst>
                                          <p:attrName>style.visibility</p:attrName>
                                        </p:attrNameLst>
                                      </p:cBhvr>
                                      <p:to>
                                        <p:strVal val="hidden"/>
                                      </p:to>
                                    </p:set>
                                  </p:childTnLst>
                                </p:cTn>
                              </p:par>
                              <p:par>
                                <p:cTn id="408" presetID="10" presetClass="exit" presetSubtype="0" fill="hold" grpId="2" nodeType="withEffect">
                                  <p:stCondLst>
                                    <p:cond delay="1500"/>
                                  </p:stCondLst>
                                  <p:childTnLst>
                                    <p:animEffect transition="out" filter="fade">
                                      <p:cBhvr>
                                        <p:cTn id="409" dur="500"/>
                                        <p:tgtEl>
                                          <p:spTgt spid="151"/>
                                        </p:tgtEl>
                                      </p:cBhvr>
                                    </p:animEffect>
                                    <p:set>
                                      <p:cBhvr>
                                        <p:cTn id="410" dur="1" fill="hold">
                                          <p:stCondLst>
                                            <p:cond delay="499"/>
                                          </p:stCondLst>
                                        </p:cTn>
                                        <p:tgtEl>
                                          <p:spTgt spid="151"/>
                                        </p:tgtEl>
                                        <p:attrNameLst>
                                          <p:attrName>style.visibility</p:attrName>
                                        </p:attrNameLst>
                                      </p:cBhvr>
                                      <p:to>
                                        <p:strVal val="hidden"/>
                                      </p:to>
                                    </p:set>
                                  </p:childTnLst>
                                </p:cTn>
                              </p:par>
                              <p:par>
                                <p:cTn id="411" presetID="10" presetClass="exit" presetSubtype="0" fill="hold" grpId="2" nodeType="withEffect">
                                  <p:stCondLst>
                                    <p:cond delay="1500"/>
                                  </p:stCondLst>
                                  <p:childTnLst>
                                    <p:animEffect transition="out" filter="fade">
                                      <p:cBhvr>
                                        <p:cTn id="412" dur="500"/>
                                        <p:tgtEl>
                                          <p:spTgt spid="152"/>
                                        </p:tgtEl>
                                      </p:cBhvr>
                                    </p:animEffect>
                                    <p:set>
                                      <p:cBhvr>
                                        <p:cTn id="413" dur="1" fill="hold">
                                          <p:stCondLst>
                                            <p:cond delay="499"/>
                                          </p:stCondLst>
                                        </p:cTn>
                                        <p:tgtEl>
                                          <p:spTgt spid="152"/>
                                        </p:tgtEl>
                                        <p:attrNameLst>
                                          <p:attrName>style.visibility</p:attrName>
                                        </p:attrNameLst>
                                      </p:cBhvr>
                                      <p:to>
                                        <p:strVal val="hidden"/>
                                      </p:to>
                                    </p:set>
                                  </p:childTnLst>
                                </p:cTn>
                              </p:par>
                              <p:par>
                                <p:cTn id="414" presetID="10" presetClass="exit" presetSubtype="0" fill="hold" grpId="2" nodeType="withEffect">
                                  <p:stCondLst>
                                    <p:cond delay="1500"/>
                                  </p:stCondLst>
                                  <p:childTnLst>
                                    <p:animEffect transition="out" filter="fade">
                                      <p:cBhvr>
                                        <p:cTn id="415" dur="500"/>
                                        <p:tgtEl>
                                          <p:spTgt spid="153"/>
                                        </p:tgtEl>
                                      </p:cBhvr>
                                    </p:animEffect>
                                    <p:set>
                                      <p:cBhvr>
                                        <p:cTn id="416" dur="1" fill="hold">
                                          <p:stCondLst>
                                            <p:cond delay="499"/>
                                          </p:stCondLst>
                                        </p:cTn>
                                        <p:tgtEl>
                                          <p:spTgt spid="153"/>
                                        </p:tgtEl>
                                        <p:attrNameLst>
                                          <p:attrName>style.visibility</p:attrName>
                                        </p:attrNameLst>
                                      </p:cBhvr>
                                      <p:to>
                                        <p:strVal val="hidden"/>
                                      </p:to>
                                    </p:set>
                                  </p:childTnLst>
                                </p:cTn>
                              </p:par>
                              <p:par>
                                <p:cTn id="417" presetID="10" presetClass="exit" presetSubtype="0" fill="hold" nodeType="withEffect">
                                  <p:stCondLst>
                                    <p:cond delay="1500"/>
                                  </p:stCondLst>
                                  <p:childTnLst>
                                    <p:animEffect transition="out" filter="fade">
                                      <p:cBhvr>
                                        <p:cTn id="418" dur="500"/>
                                        <p:tgtEl>
                                          <p:spTgt spid="156"/>
                                        </p:tgtEl>
                                      </p:cBhvr>
                                    </p:animEffect>
                                    <p:set>
                                      <p:cBhvr>
                                        <p:cTn id="419" dur="1" fill="hold">
                                          <p:stCondLst>
                                            <p:cond delay="499"/>
                                          </p:stCondLst>
                                        </p:cTn>
                                        <p:tgtEl>
                                          <p:spTgt spid="156"/>
                                        </p:tgtEl>
                                        <p:attrNameLst>
                                          <p:attrName>style.visibility</p:attrName>
                                        </p:attrNameLst>
                                      </p:cBhvr>
                                      <p:to>
                                        <p:strVal val="hidden"/>
                                      </p:to>
                                    </p:set>
                                  </p:childTnLst>
                                </p:cTn>
                              </p:par>
                              <p:par>
                                <p:cTn id="420" presetID="10" presetClass="exit" presetSubtype="0" fill="hold" grpId="0" nodeType="withEffect">
                                  <p:stCondLst>
                                    <p:cond delay="1500"/>
                                  </p:stCondLst>
                                  <p:childTnLst>
                                    <p:animEffect transition="out" filter="fade">
                                      <p:cBhvr>
                                        <p:cTn id="421" dur="500"/>
                                        <p:tgtEl>
                                          <p:spTgt spid="154"/>
                                        </p:tgtEl>
                                      </p:cBhvr>
                                    </p:animEffect>
                                    <p:set>
                                      <p:cBhvr>
                                        <p:cTn id="422" dur="1" fill="hold">
                                          <p:stCondLst>
                                            <p:cond delay="499"/>
                                          </p:stCondLst>
                                        </p:cTn>
                                        <p:tgtEl>
                                          <p:spTgt spid="154"/>
                                        </p:tgtEl>
                                        <p:attrNameLst>
                                          <p:attrName>style.visibility</p:attrName>
                                        </p:attrNameLst>
                                      </p:cBhvr>
                                      <p:to>
                                        <p:strVal val="hidden"/>
                                      </p:to>
                                    </p:set>
                                  </p:childTnLst>
                                </p:cTn>
                              </p:par>
                              <p:par>
                                <p:cTn id="423" presetID="6" presetClass="emph" presetSubtype="0" fill="hold" grpId="1" nodeType="withEffect">
                                  <p:stCondLst>
                                    <p:cond delay="0"/>
                                  </p:stCondLst>
                                  <p:childTnLst>
                                    <p:animScale>
                                      <p:cBhvr>
                                        <p:cTn id="424" dur="1250" fill="hold"/>
                                        <p:tgtEl>
                                          <p:spTgt spid="155"/>
                                        </p:tgtEl>
                                      </p:cBhvr>
                                      <p:by x="200000" y="200000"/>
                                    </p:animScale>
                                  </p:childTnLst>
                                </p:cTn>
                              </p:par>
                            </p:childTnLst>
                          </p:cTn>
                        </p:par>
                        <p:par>
                          <p:cTn id="425" fill="hold">
                            <p:stCondLst>
                              <p:cond delay="11000"/>
                            </p:stCondLst>
                            <p:childTnLst>
                              <p:par>
                                <p:cTn id="426" presetID="10" presetClass="entr" presetSubtype="0" fill="hold" nodeType="afterEffect">
                                  <p:stCondLst>
                                    <p:cond delay="0"/>
                                  </p:stCondLst>
                                  <p:childTnLst>
                                    <p:set>
                                      <p:cBhvr>
                                        <p:cTn id="427" dur="1" fill="hold">
                                          <p:stCondLst>
                                            <p:cond delay="0"/>
                                          </p:stCondLst>
                                        </p:cTn>
                                        <p:tgtEl>
                                          <p:spTgt spid="157"/>
                                        </p:tgtEl>
                                        <p:attrNameLst>
                                          <p:attrName>style.visibility</p:attrName>
                                        </p:attrNameLst>
                                      </p:cBhvr>
                                      <p:to>
                                        <p:strVal val="visible"/>
                                      </p:to>
                                    </p:set>
                                    <p:animEffect transition="in" filter="fade">
                                      <p:cBhvr>
                                        <p:cTn id="428"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0" grpId="1" animBg="1"/>
      <p:bldP spid="110" grpId="2" animBg="1"/>
      <p:bldP spid="111" grpId="0" animBg="1"/>
      <p:bldP spid="111" grpId="1" animBg="1"/>
      <p:bldP spid="111" grpId="2" animBg="1"/>
      <p:bldP spid="112" grpId="0" animBg="1"/>
      <p:bldP spid="112" grpId="1" animBg="1"/>
      <p:bldP spid="112" grpId="2" animBg="1"/>
      <p:bldP spid="113" grpId="0" animBg="1"/>
      <p:bldP spid="113" grpId="1" animBg="1"/>
      <p:bldP spid="113" grpId="2" animBg="1"/>
      <p:bldP spid="114" grpId="0" animBg="1"/>
      <p:bldP spid="114" grpId="1" animBg="1"/>
      <p:bldP spid="114" grpId="2"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19" grpId="2" animBg="1"/>
      <p:bldP spid="120" grpId="0" animBg="1"/>
      <p:bldP spid="120" grpId="1" animBg="1"/>
      <p:bldP spid="120" grpId="2" animBg="1"/>
      <p:bldP spid="121" grpId="0" animBg="1"/>
      <p:bldP spid="121" grpId="1" animBg="1"/>
      <p:bldP spid="121" grpId="2" animBg="1"/>
      <p:bldP spid="122" grpId="0" animBg="1"/>
      <p:bldP spid="122" grpId="1" animBg="1"/>
      <p:bldP spid="122" grpId="2" animBg="1"/>
      <p:bldP spid="123" grpId="0" animBg="1"/>
      <p:bldP spid="123" grpId="1" animBg="1"/>
      <p:bldP spid="123" grpId="2" animBg="1"/>
      <p:bldP spid="124" grpId="0" animBg="1"/>
      <p:bldP spid="124" grpId="1" animBg="1"/>
      <p:bldP spid="124" grpId="2" animBg="1"/>
      <p:bldP spid="125" grpId="0" animBg="1"/>
      <p:bldP spid="125" grpId="1" animBg="1"/>
      <p:bldP spid="125" grpId="2" animBg="1"/>
      <p:bldP spid="126" grpId="0" animBg="1"/>
      <p:bldP spid="126" grpId="1" animBg="1"/>
      <p:bldP spid="126" grpId="2" animBg="1"/>
      <p:bldP spid="127" grpId="0" animBg="1"/>
      <p:bldP spid="127" grpId="1" animBg="1"/>
      <p:bldP spid="127" grpId="2" animBg="1"/>
      <p:bldP spid="128" grpId="0" animBg="1"/>
      <p:bldP spid="128" grpId="1" animBg="1"/>
      <p:bldP spid="128" grpId="2" animBg="1"/>
      <p:bldP spid="129" grpId="0" animBg="1"/>
      <p:bldP spid="129" grpId="1" animBg="1"/>
      <p:bldP spid="129" grpId="2" animBg="1"/>
      <p:bldP spid="130" grpId="0" animBg="1"/>
      <p:bldP spid="130" grpId="1" animBg="1"/>
      <p:bldP spid="130" grpId="2" animBg="1"/>
      <p:bldP spid="131" grpId="0" animBg="1"/>
      <p:bldP spid="131" grpId="1" animBg="1"/>
      <p:bldP spid="131" grpId="2" animBg="1"/>
      <p:bldP spid="132" grpId="0" animBg="1"/>
      <p:bldP spid="132" grpId="1" animBg="1"/>
      <p:bldP spid="132" grpId="2" animBg="1"/>
      <p:bldP spid="133" grpId="0" animBg="1"/>
      <p:bldP spid="133" grpId="1" animBg="1"/>
      <p:bldP spid="133" grpId="2" animBg="1"/>
      <p:bldP spid="134" grpId="0" animBg="1"/>
      <p:bldP spid="134" grpId="1" animBg="1"/>
      <p:bldP spid="134" grpId="2" animBg="1"/>
      <p:bldP spid="135" grpId="0" animBg="1"/>
      <p:bldP spid="135" grpId="1" animBg="1"/>
      <p:bldP spid="135" grpId="2" animBg="1"/>
      <p:bldP spid="136" grpId="0" animBg="1"/>
      <p:bldP spid="136" grpId="1" animBg="1"/>
      <p:bldP spid="136" grpId="2" animBg="1"/>
      <p:bldP spid="137" grpId="0" animBg="1"/>
      <p:bldP spid="137" grpId="1" animBg="1"/>
      <p:bldP spid="137" grpId="2" animBg="1"/>
      <p:bldP spid="138" grpId="0" animBg="1"/>
      <p:bldP spid="138" grpId="1" animBg="1"/>
      <p:bldP spid="138" grpId="2" animBg="1"/>
      <p:bldP spid="139" grpId="0" animBg="1"/>
      <p:bldP spid="139" grpId="1" animBg="1"/>
      <p:bldP spid="139" grpId="2" animBg="1"/>
      <p:bldP spid="140" grpId="0" animBg="1"/>
      <p:bldP spid="140" grpId="1" animBg="1"/>
      <p:bldP spid="140" grpId="2" animBg="1"/>
      <p:bldP spid="141" grpId="0" animBg="1"/>
      <p:bldP spid="141" grpId="1" animBg="1"/>
      <p:bldP spid="141" grpId="2" animBg="1"/>
      <p:bldP spid="142" grpId="0" animBg="1"/>
      <p:bldP spid="142" grpId="1" animBg="1"/>
      <p:bldP spid="142" grpId="2" animBg="1"/>
      <p:bldP spid="143" grpId="0" animBg="1"/>
      <p:bldP spid="143" grpId="1" animBg="1"/>
      <p:bldP spid="143" grpId="2" animBg="1"/>
      <p:bldP spid="144" grpId="0" animBg="1"/>
      <p:bldP spid="144" grpId="1" animBg="1"/>
      <p:bldP spid="144" grpId="2" animBg="1"/>
      <p:bldP spid="145" grpId="0" animBg="1"/>
      <p:bldP spid="145" grpId="1" animBg="1"/>
      <p:bldP spid="145" grpId="2" animBg="1"/>
      <p:bldP spid="146" grpId="0" animBg="1"/>
      <p:bldP spid="146" grpId="1" animBg="1"/>
      <p:bldP spid="146" grpId="2" animBg="1"/>
      <p:bldP spid="147" grpId="0" animBg="1"/>
      <p:bldP spid="147" grpId="1" animBg="1"/>
      <p:bldP spid="147" grpId="2" animBg="1"/>
      <p:bldP spid="148" grpId="0" animBg="1"/>
      <p:bldP spid="148" grpId="1" animBg="1"/>
      <p:bldP spid="148" grpId="2" animBg="1"/>
      <p:bldP spid="149" grpId="0" animBg="1"/>
      <p:bldP spid="149" grpId="1" animBg="1"/>
      <p:bldP spid="149" grpId="2" animBg="1"/>
      <p:bldP spid="150" grpId="0" animBg="1"/>
      <p:bldP spid="150" grpId="1" animBg="1"/>
      <p:bldP spid="150" grpId="2" animBg="1"/>
      <p:bldP spid="151" grpId="0" animBg="1"/>
      <p:bldP spid="151" grpId="1" animBg="1"/>
      <p:bldP spid="151" grpId="2" animBg="1"/>
      <p:bldP spid="152" grpId="0" animBg="1"/>
      <p:bldP spid="152" grpId="1" animBg="1"/>
      <p:bldP spid="152" grpId="2" animBg="1"/>
      <p:bldP spid="153" grpId="0" animBg="1"/>
      <p:bldP spid="153" grpId="1" animBg="1"/>
      <p:bldP spid="153" grpId="2" animBg="1"/>
      <p:bldP spid="154" grpId="0" animBg="1"/>
      <p:bldP spid="155" grpId="0" animBg="1"/>
      <p:bldP spid="15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ab33752ad3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92290"/>
          </a:xfrm>
          <a:prstGeom prst="rect">
            <a:avLst/>
          </a:prstGeom>
        </p:spPr>
      </p:pic>
      <p:pic>
        <p:nvPicPr>
          <p:cNvPr id="8" name="图片 7" descr="5abe34d5dc29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064942" y="2060186"/>
            <a:ext cx="3204210" cy="2141855"/>
          </a:xfrm>
          <a:prstGeom prst="rect">
            <a:avLst/>
          </a:prstGeom>
        </p:spPr>
      </p:pic>
      <p:pic>
        <p:nvPicPr>
          <p:cNvPr id="22" name="图片 21" descr="5abe34d5dc294"/>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7764589">
            <a:off x="9105963" y="-296256"/>
            <a:ext cx="2731770" cy="3543935"/>
          </a:xfrm>
          <a:prstGeom prst="rect">
            <a:avLst/>
          </a:prstGeom>
        </p:spPr>
      </p:pic>
      <p:pic>
        <p:nvPicPr>
          <p:cNvPr id="12" name="图片 11">
            <a:extLst>
              <a:ext uri="{FF2B5EF4-FFF2-40B4-BE49-F238E27FC236}">
                <a16:creationId xmlns="" xmlns:a16="http://schemas.microsoft.com/office/drawing/2014/main" id="{AE8CCFCB-1876-4BAE-BA3D-FD8871EF617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31606" y="1684839"/>
            <a:ext cx="6603326" cy="4385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descr="5abe34d5dc360"/>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7709597" y="978314"/>
            <a:ext cx="3146298" cy="2784442"/>
          </a:xfrm>
          <a:prstGeom prst="rect">
            <a:avLst/>
          </a:prstGeom>
        </p:spPr>
      </p:pic>
      <p:pic>
        <p:nvPicPr>
          <p:cNvPr id="10" name="图片 9" descr="5abe34d5dc294"/>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41813" y="3610476"/>
            <a:ext cx="2731770" cy="3543935"/>
          </a:xfrm>
          <a:prstGeom prst="rect">
            <a:avLst/>
          </a:prstGeom>
        </p:spPr>
      </p:pic>
      <p:pic>
        <p:nvPicPr>
          <p:cNvPr id="11" name="图片 10" descr="5abe34d5dc294"/>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rot="11400000">
            <a:off x="-142216" y="2529812"/>
            <a:ext cx="3147695" cy="2252345"/>
          </a:xfrm>
          <a:prstGeom prst="rect">
            <a:avLst/>
          </a:prstGeom>
        </p:spPr>
      </p:pic>
      <p:sp>
        <p:nvSpPr>
          <p:cNvPr id="25" name="矩形 24">
            <a:extLst>
              <a:ext uri="{FF2B5EF4-FFF2-40B4-BE49-F238E27FC236}">
                <a16:creationId xmlns="" xmlns:a16="http://schemas.microsoft.com/office/drawing/2014/main" id="{22966B24-F005-49B1-913E-A943723123E2}"/>
              </a:ext>
            </a:extLst>
          </p:cNvPr>
          <p:cNvSpPr/>
          <p:nvPr/>
        </p:nvSpPr>
        <p:spPr>
          <a:xfrm>
            <a:off x="1879660" y="978314"/>
            <a:ext cx="2273983" cy="1862983"/>
          </a:xfrm>
          <a:prstGeom prst="rect">
            <a:avLst/>
          </a:prstGeom>
          <a:solidFill>
            <a:srgbClr val="9D5BC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a:extLst>
              <a:ext uri="{FF2B5EF4-FFF2-40B4-BE49-F238E27FC236}">
                <a16:creationId xmlns="" xmlns:a16="http://schemas.microsoft.com/office/drawing/2014/main" id="{C53757CA-8531-4429-8852-97A6AE3DC6EF}"/>
              </a:ext>
            </a:extLst>
          </p:cNvPr>
          <p:cNvSpPr txBox="1"/>
          <p:nvPr/>
        </p:nvSpPr>
        <p:spPr>
          <a:xfrm>
            <a:off x="2154876" y="1263474"/>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01</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27" name="矩形 26">
            <a:extLst>
              <a:ext uri="{FF2B5EF4-FFF2-40B4-BE49-F238E27FC236}">
                <a16:creationId xmlns="" xmlns:a16="http://schemas.microsoft.com/office/drawing/2014/main" id="{0E651763-4F78-459C-B455-E21E1A23D9C6}"/>
              </a:ext>
            </a:extLst>
          </p:cNvPr>
          <p:cNvSpPr/>
          <p:nvPr/>
        </p:nvSpPr>
        <p:spPr>
          <a:xfrm>
            <a:off x="2154876" y="1909805"/>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ustDataLst>
      <p:tags r:id="rId1"/>
    </p:custDataLst>
    <p:extLst>
      <p:ext uri="{BB962C8B-B14F-4D97-AF65-F5344CB8AC3E}">
        <p14:creationId xmlns:p14="http://schemas.microsoft.com/office/powerpoint/2010/main" val="6338465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arn(inVertical)">
                                      <p:cBhvr>
                                        <p:cTn id="13" dur="500"/>
                                        <p:tgtEl>
                                          <p:spTgt spid="25"/>
                                        </p:tgtEl>
                                      </p:cBhvr>
                                    </p:animEffect>
                                  </p:childTnLst>
                                </p:cTn>
                              </p:par>
                            </p:childTnLst>
                          </p:cTn>
                        </p:par>
                        <p:par>
                          <p:cTn id="14" fill="hold">
                            <p:stCondLst>
                              <p:cond delay="1000"/>
                            </p:stCondLst>
                            <p:childTnLst>
                              <p:par>
                                <p:cTn id="15" presetID="5" presetClass="entr" presetSubtype="1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checkerboard(across)">
                                      <p:cBhvr>
                                        <p:cTn id="17" dur="500"/>
                                        <p:tgtEl>
                                          <p:spTgt spid="26"/>
                                        </p:tgtEl>
                                      </p:cBhvr>
                                    </p:animEffect>
                                  </p:childTnLst>
                                </p:cTn>
                              </p:par>
                            </p:childTnLst>
                          </p:cTn>
                        </p:par>
                        <p:par>
                          <p:cTn id="18" fill="hold">
                            <p:stCondLst>
                              <p:cond delay="1500"/>
                            </p:stCondLst>
                            <p:childTnLst>
                              <p:par>
                                <p:cTn id="19" presetID="5" presetClass="entr" presetSubtype="1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checkerboard(across)">
                                      <p:cBhvr>
                                        <p:cTn id="21" dur="500"/>
                                        <p:tgtEl>
                                          <p:spTgt spid="2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31"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childTnLst>
                          </p:cTn>
                        </p:par>
                        <p:par>
                          <p:cTn id="35" fill="hold">
                            <p:stCondLst>
                              <p:cond delay="3500"/>
                            </p:stCondLst>
                            <p:childTnLst>
                              <p:par>
                                <p:cTn id="36" presetID="49" presetClass="entr" presetSubtype="0" decel="10000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4000"/>
                            </p:stCondLst>
                            <p:childTnLst>
                              <p:par>
                                <p:cTn id="43" presetID="31"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1000" fill="hold"/>
                                        <p:tgtEl>
                                          <p:spTgt spid="18"/>
                                        </p:tgtEl>
                                        <p:attrNameLst>
                                          <p:attrName>ppt_w</p:attrName>
                                        </p:attrNameLst>
                                      </p:cBhvr>
                                      <p:tavLst>
                                        <p:tav tm="0">
                                          <p:val>
                                            <p:fltVal val="0"/>
                                          </p:val>
                                        </p:tav>
                                        <p:tav tm="100000">
                                          <p:val>
                                            <p:strVal val="#ppt_w"/>
                                          </p:val>
                                        </p:tav>
                                      </p:tavLst>
                                    </p:anim>
                                    <p:anim calcmode="lin" valueType="num">
                                      <p:cBhvr>
                                        <p:cTn id="46" dur="1000" fill="hold"/>
                                        <p:tgtEl>
                                          <p:spTgt spid="18"/>
                                        </p:tgtEl>
                                        <p:attrNameLst>
                                          <p:attrName>ppt_h</p:attrName>
                                        </p:attrNameLst>
                                      </p:cBhvr>
                                      <p:tavLst>
                                        <p:tav tm="0">
                                          <p:val>
                                            <p:fltVal val="0"/>
                                          </p:val>
                                        </p:tav>
                                        <p:tav tm="100000">
                                          <p:val>
                                            <p:strVal val="#ppt_h"/>
                                          </p:val>
                                        </p:tav>
                                      </p:tavLst>
                                    </p:anim>
                                    <p:anim calcmode="lin" valueType="num">
                                      <p:cBhvr>
                                        <p:cTn id="47" dur="1000" fill="hold"/>
                                        <p:tgtEl>
                                          <p:spTgt spid="18"/>
                                        </p:tgtEl>
                                        <p:attrNameLst>
                                          <p:attrName>style.rotation</p:attrName>
                                        </p:attrNameLst>
                                      </p:cBhvr>
                                      <p:tavLst>
                                        <p:tav tm="0">
                                          <p:val>
                                            <p:fltVal val="90"/>
                                          </p:val>
                                        </p:tav>
                                        <p:tav tm="100000">
                                          <p:val>
                                            <p:fltVal val="0"/>
                                          </p:val>
                                        </p:tav>
                                      </p:tavLst>
                                    </p:anim>
                                    <p:animEffect transition="in" filter="fade">
                                      <p:cBhvr>
                                        <p:cTn id="48" dur="1000"/>
                                        <p:tgtEl>
                                          <p:spTgt spid="18"/>
                                        </p:tgtEl>
                                      </p:cBhvr>
                                    </p:animEffect>
                                  </p:childTnLst>
                                </p:cTn>
                              </p:par>
                            </p:childTnLst>
                          </p:cTn>
                        </p:par>
                        <p:par>
                          <p:cTn id="49" fill="hold">
                            <p:stCondLst>
                              <p:cond delay="5000"/>
                            </p:stCondLst>
                            <p:childTnLst>
                              <p:par>
                                <p:cTn id="50" presetID="31" presetClass="entr" presetSubtype="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1000" fill="hold"/>
                                        <p:tgtEl>
                                          <p:spTgt spid="8"/>
                                        </p:tgtEl>
                                        <p:attrNameLst>
                                          <p:attrName>ppt_w</p:attrName>
                                        </p:attrNameLst>
                                      </p:cBhvr>
                                      <p:tavLst>
                                        <p:tav tm="0">
                                          <p:val>
                                            <p:fltVal val="0"/>
                                          </p:val>
                                        </p:tav>
                                        <p:tav tm="100000">
                                          <p:val>
                                            <p:strVal val="#ppt_w"/>
                                          </p:val>
                                        </p:tav>
                                      </p:tavLst>
                                    </p:anim>
                                    <p:anim calcmode="lin" valueType="num">
                                      <p:cBhvr>
                                        <p:cTn id="53" dur="1000" fill="hold"/>
                                        <p:tgtEl>
                                          <p:spTgt spid="8"/>
                                        </p:tgtEl>
                                        <p:attrNameLst>
                                          <p:attrName>ppt_h</p:attrName>
                                        </p:attrNameLst>
                                      </p:cBhvr>
                                      <p:tavLst>
                                        <p:tav tm="0">
                                          <p:val>
                                            <p:fltVal val="0"/>
                                          </p:val>
                                        </p:tav>
                                        <p:tav tm="100000">
                                          <p:val>
                                            <p:strVal val="#ppt_h"/>
                                          </p:val>
                                        </p:tav>
                                      </p:tavLst>
                                    </p:anim>
                                    <p:anim calcmode="lin" valueType="num">
                                      <p:cBhvr>
                                        <p:cTn id="54" dur="1000" fill="hold"/>
                                        <p:tgtEl>
                                          <p:spTgt spid="8"/>
                                        </p:tgtEl>
                                        <p:attrNameLst>
                                          <p:attrName>style.rotation</p:attrName>
                                        </p:attrNameLst>
                                      </p:cBhvr>
                                      <p:tavLst>
                                        <p:tav tm="0">
                                          <p:val>
                                            <p:fltVal val="90"/>
                                          </p:val>
                                        </p:tav>
                                        <p:tav tm="100000">
                                          <p:val>
                                            <p:fltVal val="0"/>
                                          </p:val>
                                        </p:tav>
                                      </p:tavLst>
                                    </p:anim>
                                    <p:animEffect transition="in" filter="fade">
                                      <p:cBhvr>
                                        <p:cTn id="55" dur="1000"/>
                                        <p:tgtEl>
                                          <p:spTgt spid="8"/>
                                        </p:tgtEl>
                                      </p:cBhvr>
                                    </p:animEffect>
                                  </p:childTnLst>
                                </p:cTn>
                              </p:par>
                            </p:childTnLst>
                          </p:cTn>
                        </p:par>
                        <p:par>
                          <p:cTn id="56" fill="hold">
                            <p:stCondLst>
                              <p:cond delay="6000"/>
                            </p:stCondLst>
                            <p:childTnLst>
                              <p:par>
                                <p:cTn id="57" presetID="31" presetClass="entr" presetSubtype="0"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fltVal val="0"/>
                                          </p:val>
                                        </p:tav>
                                        <p:tav tm="100000">
                                          <p:val>
                                            <p:strVal val="#ppt_w"/>
                                          </p:val>
                                        </p:tav>
                                      </p:tavLst>
                                    </p:anim>
                                    <p:anim calcmode="lin" valueType="num">
                                      <p:cBhvr>
                                        <p:cTn id="60" dur="1000" fill="hold"/>
                                        <p:tgtEl>
                                          <p:spTgt spid="22"/>
                                        </p:tgtEl>
                                        <p:attrNameLst>
                                          <p:attrName>ppt_h</p:attrName>
                                        </p:attrNameLst>
                                      </p:cBhvr>
                                      <p:tavLst>
                                        <p:tav tm="0">
                                          <p:val>
                                            <p:fltVal val="0"/>
                                          </p:val>
                                        </p:tav>
                                        <p:tav tm="100000">
                                          <p:val>
                                            <p:strVal val="#ppt_h"/>
                                          </p:val>
                                        </p:tav>
                                      </p:tavLst>
                                    </p:anim>
                                    <p:anim calcmode="lin" valueType="num">
                                      <p:cBhvr>
                                        <p:cTn id="61" dur="1000" fill="hold"/>
                                        <p:tgtEl>
                                          <p:spTgt spid="22"/>
                                        </p:tgtEl>
                                        <p:attrNameLst>
                                          <p:attrName>style.rotation</p:attrName>
                                        </p:attrNameLst>
                                      </p:cBhvr>
                                      <p:tavLst>
                                        <p:tav tm="0">
                                          <p:val>
                                            <p:fltVal val="90"/>
                                          </p:val>
                                        </p:tav>
                                        <p:tav tm="100000">
                                          <p:val>
                                            <p:fltVal val="0"/>
                                          </p:val>
                                        </p:tav>
                                      </p:tavLst>
                                    </p:anim>
                                    <p:animEffect transition="in" filter="fade">
                                      <p:cBhvr>
                                        <p:cTn id="6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lanty-25104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30060" y="1082040"/>
            <a:ext cx="4418330" cy="29457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468120" y="2704465"/>
            <a:ext cx="4538345" cy="3923030"/>
          </a:xfrm>
          <a:prstGeom prst="rect">
            <a:avLst/>
          </a:prstGeom>
        </p:spPr>
      </p:pic>
      <p:pic>
        <p:nvPicPr>
          <p:cNvPr id="18" name="图片 17" descr="5abe34d5dc36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186815" y="4342130"/>
            <a:ext cx="3995420" cy="3535680"/>
          </a:xfrm>
          <a:prstGeom prst="rect">
            <a:avLst/>
          </a:prstGeom>
        </p:spPr>
      </p:pic>
      <p:pic>
        <p:nvPicPr>
          <p:cNvPr id="12" name="图片 11" descr="5aa885d1a3f0d"/>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18770" y="158750"/>
            <a:ext cx="6931660" cy="1545590"/>
          </a:xfrm>
          <a:prstGeom prst="rect">
            <a:avLst/>
          </a:prstGeom>
        </p:spPr>
      </p:pic>
      <p:pic>
        <p:nvPicPr>
          <p:cNvPr id="8" name="图片 7" descr="5aa885d1a3f0d"/>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12300000">
            <a:off x="9438640" y="-910590"/>
            <a:ext cx="3834130" cy="3277870"/>
          </a:xfrm>
          <a:prstGeom prst="rect">
            <a:avLst/>
          </a:prstGeom>
        </p:spPr>
      </p:pic>
      <p:sp>
        <p:nvSpPr>
          <p:cNvPr id="4" name="淘宝网Chenying0907出品 6"/>
          <p:cNvSpPr/>
          <p:nvPr/>
        </p:nvSpPr>
        <p:spPr>
          <a:xfrm>
            <a:off x="6830275" y="4341922"/>
            <a:ext cx="6096000" cy="1276350"/>
          </a:xfrm>
          <a:prstGeom prst="rect">
            <a:avLst/>
          </a:prstGeom>
        </p:spPr>
        <p:txBody>
          <a:bodyPr>
            <a:spAutoFit/>
          </a:bodyPr>
          <a:lstStyle/>
          <a:p>
            <a:r>
              <a:rPr lang="zh-CN" altLang="en-US" sz="3200" b="1" dirty="0" smtClean="0">
                <a:solidFill>
                  <a:srgbClr val="C33C63"/>
                </a:solidFill>
                <a:latin typeface="Batang" panose="02030600000101010101" pitchFamily="18" charset="-127"/>
                <a:ea typeface="Batang" panose="02030600000101010101" pitchFamily="18" charset="-127"/>
              </a:rPr>
              <a:t>Yes ,I do!</a:t>
            </a:r>
          </a:p>
          <a:p>
            <a:pPr>
              <a:lnSpc>
                <a:spcPct val="125000"/>
              </a:lnSpc>
            </a:pPr>
            <a:r>
              <a:rPr lang="zh-CN" altLang="en-US" sz="1200" dirty="0" smtClean="0">
                <a:solidFill>
                  <a:srgbClr val="C33C63"/>
                </a:solidFill>
                <a:latin typeface="张海山锐线体简" panose="02000000000000000000" pitchFamily="2" charset="-122"/>
                <a:ea typeface="张海山锐线体简" panose="02000000000000000000" pitchFamily="2" charset="-122"/>
                <a:cs typeface="方正兰亭细黑_GBK_M" panose="02010600010101010101" pitchFamily="2" charset="2"/>
              </a:rPr>
              <a:t>（You er the only one in my heart</a:t>
            </a:r>
            <a:r>
              <a:rPr lang="zh-CN" altLang="en-US" sz="1200" dirty="0">
                <a:solidFill>
                  <a:srgbClr val="C33C63"/>
                </a:solidFill>
                <a:latin typeface="张海山锐线体简" panose="02000000000000000000" pitchFamily="2" charset="-122"/>
                <a:ea typeface="张海山锐线体简" panose="02000000000000000000" pitchFamily="2" charset="-122"/>
                <a:cs typeface="方正兰亭细黑_GBK_M" panose="02010600010101010101" pitchFamily="2" charset="2"/>
              </a:rPr>
              <a:t>）</a:t>
            </a:r>
            <a:endParaRPr lang="en-US" altLang="zh-CN" sz="1200" dirty="0" smtClean="0">
              <a:solidFill>
                <a:srgbClr val="C33C63"/>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a:p>
            <a:pPr>
              <a:lnSpc>
                <a:spcPct val="125000"/>
              </a:lnSpc>
            </a:pPr>
            <a:r>
              <a:rPr lang="zh-CN" altLang="en-US" sz="1200" dirty="0" smtClean="0">
                <a:solidFill>
                  <a:srgbClr val="C33C63"/>
                </a:solidFill>
                <a:latin typeface="张海山锐线体简" panose="02000000000000000000" pitchFamily="2" charset="-122"/>
                <a:ea typeface="张海山锐线体简" panose="02000000000000000000" pitchFamily="2" charset="-122"/>
                <a:cs typeface="方正兰亭细黑_GBK_M" panose="02010600010101010101" pitchFamily="2" charset="2"/>
              </a:rPr>
              <a:t>期待爱情最美丽的那刻，你我在爱的名义下步入圣殿，接受全世界</a:t>
            </a:r>
          </a:p>
          <a:p>
            <a:pPr>
              <a:lnSpc>
                <a:spcPct val="125000"/>
              </a:lnSpc>
            </a:pPr>
            <a:r>
              <a:rPr lang="zh-CN" altLang="en-US" sz="1200" dirty="0" smtClean="0">
                <a:solidFill>
                  <a:srgbClr val="C33C63"/>
                </a:solidFill>
                <a:latin typeface="张海山锐线体简" panose="02000000000000000000" pitchFamily="2" charset="-122"/>
                <a:ea typeface="张海山锐线体简" panose="02000000000000000000" pitchFamily="2" charset="-122"/>
                <a:cs typeface="方正兰亭细黑_GBK_M" panose="02010600010101010101" pitchFamily="2" charset="2"/>
              </a:rPr>
              <a:t>最诚心的祝福,SAY YES！这是我们彼此的共鸣......</a:t>
            </a:r>
            <a:endParaRPr lang="zh-CN" altLang="en-US" sz="1200" dirty="0">
              <a:solidFill>
                <a:srgbClr val="C33C63"/>
              </a:solidFill>
              <a:latin typeface="张海山锐线体简" panose="02000000000000000000" pitchFamily="2" charset="-122"/>
              <a:ea typeface="张海山锐线体简" panose="02000000000000000000" pitchFamily="2" charset="-122"/>
              <a:cs typeface="方正兰亭细黑_GBK_M" panose="02010600010101010101" pitchFamily="2" charset="2"/>
            </a:endParaRPr>
          </a:p>
        </p:txBody>
      </p:sp>
      <p:sp>
        <p:nvSpPr>
          <p:cNvPr id="3" name="文本框 2"/>
          <p:cNvSpPr txBox="1"/>
          <p:nvPr/>
        </p:nvSpPr>
        <p:spPr>
          <a:xfrm>
            <a:off x="1633220" y="903605"/>
            <a:ext cx="3819525" cy="1630045"/>
          </a:xfrm>
          <a:prstGeom prst="rect">
            <a:avLst/>
          </a:prstGeom>
          <a:noFill/>
        </p:spPr>
        <p:txBody>
          <a:bodyPr wrap="square" rtlCol="0">
            <a:spAutoFit/>
          </a:bodyPr>
          <a:lstStyle/>
          <a:p>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今天</a:t>
            </a:r>
            <a:endParaRPr lang="en-US" altLang="zh-CN"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是我们相恋的第</a:t>
            </a:r>
            <a:r>
              <a:rPr lang="en-US" altLang="zh-CN"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588</a:t>
            </a:r>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天！</a:t>
            </a:r>
            <a:endParaRPr lang="en-US" altLang="zh-CN"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未来</a:t>
            </a:r>
            <a:endParaRPr lang="en-US" altLang="zh-CN"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我们将一起携手共度无数</a:t>
            </a:r>
            <a:endParaRPr lang="en-US" altLang="zh-CN"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美好时光！</a:t>
            </a: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gtEl>
                                      </p:cBhvr>
                                    </p:animEffect>
                                  </p:childTnLst>
                                </p:cTn>
                              </p:par>
                            </p:childTnLst>
                          </p:cTn>
                        </p:par>
                        <p:par>
                          <p:cTn id="18" fill="hold">
                            <p:stCondLst>
                              <p:cond delay="3050"/>
                            </p:stCondLst>
                            <p:childTnLst>
                              <p:par>
                                <p:cTn id="19" presetID="26"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80">
                                          <p:stCondLst>
                                            <p:cond delay="0"/>
                                          </p:stCondLst>
                                        </p:cTn>
                                        <p:tgtEl>
                                          <p:spTgt spid="5"/>
                                        </p:tgtEl>
                                      </p:cBhvr>
                                    </p:animEffect>
                                    <p:anim calcmode="lin" valueType="num">
                                      <p:cBhvr>
                                        <p:cTn id="2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gtEl>
                                      </p:cBhvr>
                                      <p:to x="100000" y="60000"/>
                                    </p:animScale>
                                    <p:animScale>
                                      <p:cBhvr>
                                        <p:cTn id="28" dur="166" decel="50000">
                                          <p:stCondLst>
                                            <p:cond delay="676"/>
                                          </p:stCondLst>
                                        </p:cTn>
                                        <p:tgtEl>
                                          <p:spTgt spid="5"/>
                                        </p:tgtEl>
                                      </p:cBhvr>
                                      <p:to x="100000" y="100000"/>
                                    </p:animScale>
                                    <p:animScale>
                                      <p:cBhvr>
                                        <p:cTn id="29" dur="26">
                                          <p:stCondLst>
                                            <p:cond delay="1312"/>
                                          </p:stCondLst>
                                        </p:cTn>
                                        <p:tgtEl>
                                          <p:spTgt spid="5"/>
                                        </p:tgtEl>
                                      </p:cBhvr>
                                      <p:to x="100000" y="80000"/>
                                    </p:animScale>
                                    <p:animScale>
                                      <p:cBhvr>
                                        <p:cTn id="30" dur="166" decel="50000">
                                          <p:stCondLst>
                                            <p:cond delay="1338"/>
                                          </p:stCondLst>
                                        </p:cTn>
                                        <p:tgtEl>
                                          <p:spTgt spid="5"/>
                                        </p:tgtEl>
                                      </p:cBhvr>
                                      <p:to x="100000" y="100000"/>
                                    </p:animScale>
                                    <p:animScale>
                                      <p:cBhvr>
                                        <p:cTn id="31" dur="26">
                                          <p:stCondLst>
                                            <p:cond delay="1642"/>
                                          </p:stCondLst>
                                        </p:cTn>
                                        <p:tgtEl>
                                          <p:spTgt spid="5"/>
                                        </p:tgtEl>
                                      </p:cBhvr>
                                      <p:to x="100000" y="90000"/>
                                    </p:animScale>
                                    <p:animScale>
                                      <p:cBhvr>
                                        <p:cTn id="32" dur="166" decel="50000">
                                          <p:stCondLst>
                                            <p:cond delay="1668"/>
                                          </p:stCondLst>
                                        </p:cTn>
                                        <p:tgtEl>
                                          <p:spTgt spid="5"/>
                                        </p:tgtEl>
                                      </p:cBhvr>
                                      <p:to x="100000" y="100000"/>
                                    </p:animScale>
                                    <p:animScale>
                                      <p:cBhvr>
                                        <p:cTn id="33" dur="26">
                                          <p:stCondLst>
                                            <p:cond delay="1808"/>
                                          </p:stCondLst>
                                        </p:cTn>
                                        <p:tgtEl>
                                          <p:spTgt spid="5"/>
                                        </p:tgtEl>
                                      </p:cBhvr>
                                      <p:to x="100000" y="95000"/>
                                    </p:animScale>
                                    <p:animScale>
                                      <p:cBhvr>
                                        <p:cTn id="34" dur="166" decel="50000">
                                          <p:stCondLst>
                                            <p:cond delay="1834"/>
                                          </p:stCondLst>
                                        </p:cTn>
                                        <p:tgtEl>
                                          <p:spTgt spid="5"/>
                                        </p:tgtEl>
                                      </p:cBhvr>
                                      <p:to x="100000" y="100000"/>
                                    </p:animScale>
                                  </p:childTnLst>
                                </p:cTn>
                              </p:par>
                            </p:childTnLst>
                          </p:cTn>
                        </p:par>
                        <p:par>
                          <p:cTn id="35" fill="hold">
                            <p:stCondLst>
                              <p:cond delay="5050"/>
                            </p:stCondLst>
                            <p:childTnLst>
                              <p:par>
                                <p:cTn id="36" presetID="42" presetClass="entr" presetSubtype="0"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par>
                          <p:cTn id="41" fill="hold">
                            <p:stCondLst>
                              <p:cond delay="6050"/>
                            </p:stCondLst>
                            <p:childTnLst>
                              <p:par>
                                <p:cTn id="42" presetID="2" presetClass="entr" presetSubtype="8"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2000" fill="hold"/>
                                        <p:tgtEl>
                                          <p:spTgt spid="4"/>
                                        </p:tgtEl>
                                        <p:attrNameLst>
                                          <p:attrName>ppt_x</p:attrName>
                                        </p:attrNameLst>
                                      </p:cBhvr>
                                      <p:tavLst>
                                        <p:tav tm="0">
                                          <p:val>
                                            <p:strVal val="0-#ppt_w/2"/>
                                          </p:val>
                                        </p:tav>
                                        <p:tav tm="100000">
                                          <p:val>
                                            <p:strVal val="#ppt_x"/>
                                          </p:val>
                                        </p:tav>
                                      </p:tavLst>
                                    </p:anim>
                                    <p:anim calcmode="lin" valueType="num">
                                      <p:cBhvr additive="base">
                                        <p:cTn id="45" dur="2000" fill="hold"/>
                                        <p:tgtEl>
                                          <p:spTgt spid="4"/>
                                        </p:tgtEl>
                                        <p:attrNameLst>
                                          <p:attrName>ppt_y</p:attrName>
                                        </p:attrNameLst>
                                      </p:cBhvr>
                                      <p:tavLst>
                                        <p:tav tm="0">
                                          <p:val>
                                            <p:strVal val="#ppt_y"/>
                                          </p:val>
                                        </p:tav>
                                        <p:tav tm="100000">
                                          <p:val>
                                            <p:strVal val="#ppt_y"/>
                                          </p:val>
                                        </p:tav>
                                      </p:tavLst>
                                    </p:anim>
                                  </p:childTnLst>
                                </p:cTn>
                              </p:par>
                            </p:childTnLst>
                          </p:cTn>
                        </p:par>
                        <p:par>
                          <p:cTn id="46" fill="hold">
                            <p:stCondLst>
                              <p:cond delay="8050"/>
                            </p:stCondLst>
                            <p:childTnLst>
                              <p:par>
                                <p:cTn id="47" presetID="31" presetClass="entr" presetSubtype="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1000" fill="hold"/>
                                        <p:tgtEl>
                                          <p:spTgt spid="18"/>
                                        </p:tgtEl>
                                        <p:attrNameLst>
                                          <p:attrName>ppt_w</p:attrName>
                                        </p:attrNameLst>
                                      </p:cBhvr>
                                      <p:tavLst>
                                        <p:tav tm="0">
                                          <p:val>
                                            <p:fltVal val="0"/>
                                          </p:val>
                                        </p:tav>
                                        <p:tav tm="100000">
                                          <p:val>
                                            <p:strVal val="#ppt_w"/>
                                          </p:val>
                                        </p:tav>
                                      </p:tavLst>
                                    </p:anim>
                                    <p:anim calcmode="lin" valueType="num">
                                      <p:cBhvr>
                                        <p:cTn id="50" dur="1000" fill="hold"/>
                                        <p:tgtEl>
                                          <p:spTgt spid="18"/>
                                        </p:tgtEl>
                                        <p:attrNameLst>
                                          <p:attrName>ppt_h</p:attrName>
                                        </p:attrNameLst>
                                      </p:cBhvr>
                                      <p:tavLst>
                                        <p:tav tm="0">
                                          <p:val>
                                            <p:fltVal val="0"/>
                                          </p:val>
                                        </p:tav>
                                        <p:tav tm="100000">
                                          <p:val>
                                            <p:strVal val="#ppt_h"/>
                                          </p:val>
                                        </p:tav>
                                      </p:tavLst>
                                    </p:anim>
                                    <p:anim calcmode="lin" valueType="num">
                                      <p:cBhvr>
                                        <p:cTn id="51" dur="1000" fill="hold"/>
                                        <p:tgtEl>
                                          <p:spTgt spid="18"/>
                                        </p:tgtEl>
                                        <p:attrNameLst>
                                          <p:attrName>style.rotation</p:attrName>
                                        </p:attrNameLst>
                                      </p:cBhvr>
                                      <p:tavLst>
                                        <p:tav tm="0">
                                          <p:val>
                                            <p:fltVal val="90"/>
                                          </p:val>
                                        </p:tav>
                                        <p:tav tm="100000">
                                          <p:val>
                                            <p:fltVal val="0"/>
                                          </p:val>
                                        </p:tav>
                                      </p:tavLst>
                                    </p:anim>
                                    <p:animEffect transition="in" filter="fade">
                                      <p:cBhvr>
                                        <p:cTn id="52" dur="1000"/>
                                        <p:tgtEl>
                                          <p:spTgt spid="18"/>
                                        </p:tgtEl>
                                      </p:cBhvr>
                                    </p:animEffect>
                                  </p:childTnLst>
                                </p:cTn>
                              </p:par>
                            </p:childTnLst>
                          </p:cTn>
                        </p:par>
                        <p:par>
                          <p:cTn id="53" fill="hold">
                            <p:stCondLst>
                              <p:cond delay="9050"/>
                            </p:stCondLst>
                            <p:childTnLst>
                              <p:par>
                                <p:cTn id="54" presetID="31" presetClass="entr" presetSubtype="0"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1000" fill="hold"/>
                                        <p:tgtEl>
                                          <p:spTgt spid="8"/>
                                        </p:tgtEl>
                                        <p:attrNameLst>
                                          <p:attrName>ppt_w</p:attrName>
                                        </p:attrNameLst>
                                      </p:cBhvr>
                                      <p:tavLst>
                                        <p:tav tm="0">
                                          <p:val>
                                            <p:fltVal val="0"/>
                                          </p:val>
                                        </p:tav>
                                        <p:tav tm="100000">
                                          <p:val>
                                            <p:strVal val="#ppt_w"/>
                                          </p:val>
                                        </p:tav>
                                      </p:tavLst>
                                    </p:anim>
                                    <p:anim calcmode="lin" valueType="num">
                                      <p:cBhvr>
                                        <p:cTn id="57" dur="1000" fill="hold"/>
                                        <p:tgtEl>
                                          <p:spTgt spid="8"/>
                                        </p:tgtEl>
                                        <p:attrNameLst>
                                          <p:attrName>ppt_h</p:attrName>
                                        </p:attrNameLst>
                                      </p:cBhvr>
                                      <p:tavLst>
                                        <p:tav tm="0">
                                          <p:val>
                                            <p:fltVal val="0"/>
                                          </p:val>
                                        </p:tav>
                                        <p:tav tm="100000">
                                          <p:val>
                                            <p:strVal val="#ppt_h"/>
                                          </p:val>
                                        </p:tav>
                                      </p:tavLst>
                                    </p:anim>
                                    <p:anim calcmode="lin" valueType="num">
                                      <p:cBhvr>
                                        <p:cTn id="58" dur="1000" fill="hold"/>
                                        <p:tgtEl>
                                          <p:spTgt spid="8"/>
                                        </p:tgtEl>
                                        <p:attrNameLst>
                                          <p:attrName>style.rotation</p:attrName>
                                        </p:attrNameLst>
                                      </p:cBhvr>
                                      <p:tavLst>
                                        <p:tav tm="0">
                                          <p:val>
                                            <p:fltVal val="90"/>
                                          </p:val>
                                        </p:tav>
                                        <p:tav tm="100000">
                                          <p:val>
                                            <p:fltVal val="0"/>
                                          </p:val>
                                        </p:tav>
                                      </p:tavLst>
                                    </p:anim>
                                    <p:animEffect transition="in" filter="fade">
                                      <p:cBhvr>
                                        <p:cTn id="5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3829551" y="1277220"/>
            <a:ext cx="7196167" cy="23958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descr="5abe34d5dc36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315085" y="-1322070"/>
            <a:ext cx="5644515" cy="4994910"/>
          </a:xfrm>
          <a:prstGeom prst="rect">
            <a:avLst/>
          </a:prstGeom>
        </p:spPr>
      </p:pic>
      <p:pic>
        <p:nvPicPr>
          <p:cNvPr id="8" name="图片 7" descr="5aa885d1a3f0d"/>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12300000">
            <a:off x="9438640" y="-910590"/>
            <a:ext cx="3834130" cy="3277870"/>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98955" y="3850897"/>
            <a:ext cx="3189545" cy="21257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9" name="组合 57"/>
          <p:cNvGrpSpPr/>
          <p:nvPr/>
        </p:nvGrpSpPr>
        <p:grpSpPr>
          <a:xfrm>
            <a:off x="6811945" y="4376556"/>
            <a:ext cx="1134537" cy="1127389"/>
            <a:chOff x="537147" y="617365"/>
            <a:chExt cx="1134537" cy="1127389"/>
          </a:xfrm>
          <a:solidFill>
            <a:srgbClr val="9275BC"/>
          </a:solidFill>
        </p:grpSpPr>
        <p:grpSp>
          <p:nvGrpSpPr>
            <p:cNvPr id="10" name="组合 38"/>
            <p:cNvGrpSpPr/>
            <p:nvPr/>
          </p:nvGrpSpPr>
          <p:grpSpPr>
            <a:xfrm>
              <a:off x="537147" y="617365"/>
              <a:ext cx="1122978" cy="1127389"/>
              <a:chOff x="535102" y="831556"/>
              <a:chExt cx="1417238" cy="1422804"/>
            </a:xfrm>
            <a:grpFill/>
          </p:grpSpPr>
          <p:grpSp>
            <p:nvGrpSpPr>
              <p:cNvPr id="11" name="组合 7"/>
              <p:cNvGrpSpPr/>
              <p:nvPr/>
            </p:nvGrpSpPr>
            <p:grpSpPr>
              <a:xfrm>
                <a:off x="535102" y="831556"/>
                <a:ext cx="660401" cy="660399"/>
                <a:chOff x="7785100" y="1530350"/>
                <a:chExt cx="660400" cy="660400"/>
              </a:xfrm>
              <a:grpFill/>
            </p:grpSpPr>
            <p:sp>
              <p:nvSpPr>
                <p:cNvPr id="29" name="矩形 28"/>
                <p:cNvSpPr/>
                <p:nvPr/>
              </p:nvSpPr>
              <p:spPr>
                <a:xfrm>
                  <a:off x="7785100" y="1530350"/>
                  <a:ext cx="660400" cy="660400"/>
                </a:xfrm>
                <a:prstGeom prst="rect">
                  <a:avLst/>
                </a:prstGeom>
                <a:solidFill>
                  <a:srgbClr val="C33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10"/>
                <p:cNvCxnSpPr>
                  <a:stCxn id="14" idx="1"/>
                  <a:endCxn id="14"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11"/>
                <p:cNvCxnSpPr>
                  <a:stCxn id="14" idx="0"/>
                  <a:endCxn id="14"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12"/>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13"/>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15"/>
              <p:cNvGrpSpPr/>
              <p:nvPr/>
            </p:nvGrpSpPr>
            <p:grpSpPr>
              <a:xfrm>
                <a:off x="1291941" y="831556"/>
                <a:ext cx="660399" cy="660399"/>
                <a:chOff x="7785100" y="1530350"/>
                <a:chExt cx="660400" cy="660400"/>
              </a:xfrm>
              <a:grpFill/>
            </p:grpSpPr>
            <p:sp>
              <p:nvSpPr>
                <p:cNvPr id="24" name="矩形 23"/>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18"/>
                <p:cNvCxnSpPr>
                  <a:stCxn id="20" idx="1"/>
                  <a:endCxn id="20"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19"/>
                <p:cNvCxnSpPr>
                  <a:stCxn id="20" idx="0"/>
                  <a:endCxn id="20"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0"/>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1"/>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23"/>
              <p:cNvGrpSpPr/>
              <p:nvPr/>
            </p:nvGrpSpPr>
            <p:grpSpPr>
              <a:xfrm>
                <a:off x="535102" y="1593961"/>
                <a:ext cx="660401" cy="660399"/>
                <a:chOff x="7785100" y="1530350"/>
                <a:chExt cx="660400" cy="660400"/>
              </a:xfrm>
              <a:grpFill/>
            </p:grpSpPr>
            <p:sp>
              <p:nvSpPr>
                <p:cNvPr id="19" name="矩形 18"/>
                <p:cNvSpPr/>
                <p:nvPr/>
              </p:nvSpPr>
              <p:spPr>
                <a:xfrm>
                  <a:off x="7785100" y="1530350"/>
                  <a:ext cx="660400" cy="66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26"/>
                <p:cNvCxnSpPr>
                  <a:stCxn id="28" idx="1"/>
                  <a:endCxn id="28" idx="3"/>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7"/>
                <p:cNvCxnSpPr>
                  <a:stCxn id="28" idx="0"/>
                  <a:endCxn id="28" idx="2"/>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8"/>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9"/>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31"/>
              <p:cNvGrpSpPr/>
              <p:nvPr/>
            </p:nvGrpSpPr>
            <p:grpSpPr>
              <a:xfrm>
                <a:off x="1291939" y="1593961"/>
                <a:ext cx="660401" cy="660399"/>
                <a:chOff x="7785100" y="1530350"/>
                <a:chExt cx="660400" cy="660400"/>
              </a:xfrm>
              <a:grpFill/>
            </p:grpSpPr>
            <p:sp>
              <p:nvSpPr>
                <p:cNvPr id="16" name="矩形 15"/>
                <p:cNvSpPr/>
                <p:nvPr/>
              </p:nvSpPr>
              <p:spPr>
                <a:xfrm>
                  <a:off x="7785100" y="1530350"/>
                  <a:ext cx="660400" cy="660400"/>
                </a:xfrm>
                <a:prstGeom prst="rect">
                  <a:avLst/>
                </a:prstGeom>
                <a:solidFill>
                  <a:srgbClr val="C33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34"/>
                <p:cNvCxnSpPr/>
                <p:nvPr/>
              </p:nvCxnSpPr>
              <p:spPr>
                <a:xfrm>
                  <a:off x="7785100" y="1860550"/>
                  <a:ext cx="660400" cy="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5"/>
                <p:cNvCxnSpPr/>
                <p:nvPr/>
              </p:nvCxnSpPr>
              <p:spPr>
                <a:xfrm>
                  <a:off x="8115300" y="1530350"/>
                  <a:ext cx="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6"/>
                <p:cNvCxnSpPr/>
                <p:nvPr/>
              </p:nvCxnSpPr>
              <p:spPr>
                <a:xfrm>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7"/>
                <p:cNvCxnSpPr/>
                <p:nvPr/>
              </p:nvCxnSpPr>
              <p:spPr>
                <a:xfrm flipH="1">
                  <a:off x="7785100" y="1530350"/>
                  <a:ext cx="660400" cy="660400"/>
                </a:xfrm>
                <a:prstGeom prst="line">
                  <a:avLst/>
                </a:prstGeom>
                <a:grpFill/>
                <a:ln w="317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grpSp>
        </p:grpSp>
        <p:sp>
          <p:nvSpPr>
            <p:cNvPr id="37" name="文本框 36"/>
            <p:cNvSpPr txBox="1"/>
            <p:nvPr/>
          </p:nvSpPr>
          <p:spPr>
            <a:xfrm>
              <a:off x="546104" y="659220"/>
              <a:ext cx="492443"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美</a:t>
              </a:r>
            </a:p>
          </p:txBody>
        </p:sp>
        <p:sp>
          <p:nvSpPr>
            <p:cNvPr id="38" name="文本框 37"/>
            <p:cNvSpPr txBox="1"/>
            <p:nvPr/>
          </p:nvSpPr>
          <p:spPr>
            <a:xfrm>
              <a:off x="1167682" y="648172"/>
              <a:ext cx="492443"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好</a:t>
              </a:r>
            </a:p>
          </p:txBody>
        </p:sp>
        <p:sp>
          <p:nvSpPr>
            <p:cNvPr id="39" name="文本框 38"/>
            <p:cNvSpPr txBox="1"/>
            <p:nvPr/>
          </p:nvSpPr>
          <p:spPr>
            <a:xfrm>
              <a:off x="1179241" y="1280592"/>
              <a:ext cx="492443"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光</a:t>
              </a:r>
            </a:p>
          </p:txBody>
        </p:sp>
        <p:sp>
          <p:nvSpPr>
            <p:cNvPr id="40" name="文本框 39"/>
            <p:cNvSpPr txBox="1"/>
            <p:nvPr/>
          </p:nvSpPr>
          <p:spPr>
            <a:xfrm>
              <a:off x="546104" y="1270211"/>
              <a:ext cx="492443"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时</a:t>
              </a:r>
            </a:p>
          </p:txBody>
        </p:sp>
      </p:grpSp>
      <p:sp>
        <p:nvSpPr>
          <p:cNvPr id="41" name="淘宝网Chenying0907出品 3"/>
          <p:cNvSpPr txBox="1"/>
          <p:nvPr/>
        </p:nvSpPr>
        <p:spPr>
          <a:xfrm>
            <a:off x="8095509" y="5101338"/>
            <a:ext cx="1723550" cy="400110"/>
          </a:xfrm>
          <a:prstGeom prst="rect">
            <a:avLst/>
          </a:prstGeom>
          <a:noFill/>
        </p:spPr>
        <p:txBody>
          <a:bodyPr wrap="none" rtlCol="0">
            <a:spAutoFit/>
          </a:bodyPr>
          <a:lstStyle/>
          <a:p>
            <a:r>
              <a:rPr lang="zh-CN" altLang="en-US" sz="2000" b="1" dirty="0" smtClean="0">
                <a:solidFill>
                  <a:srgbClr val="9275BC"/>
                </a:solidFill>
                <a:latin typeface="+mj-ea"/>
                <a:ea typeface="+mj-ea"/>
              </a:rPr>
              <a:t>你好，幸福！</a:t>
            </a:r>
            <a:endParaRPr lang="zh-CN" altLang="en-US" sz="2000" b="1" dirty="0">
              <a:solidFill>
                <a:srgbClr val="9275BC"/>
              </a:solidFill>
              <a:latin typeface="+mj-ea"/>
              <a:ea typeface="+mj-ea"/>
            </a:endParaRPr>
          </a:p>
        </p:txBody>
      </p:sp>
      <p:sp>
        <p:nvSpPr>
          <p:cNvPr id="43" name="淘宝网Chenying0907出品 5"/>
          <p:cNvSpPr/>
          <p:nvPr/>
        </p:nvSpPr>
        <p:spPr>
          <a:xfrm>
            <a:off x="8095509" y="4270341"/>
            <a:ext cx="3403540" cy="830997"/>
          </a:xfrm>
          <a:prstGeom prst="rect">
            <a:avLst/>
          </a:prstGeom>
        </p:spPr>
        <p:txBody>
          <a:bodyPr wrap="square">
            <a:spAutoFit/>
          </a:bodyPr>
          <a:lstStyle/>
          <a:p>
            <a:r>
              <a:rPr lang="en-US" altLang="zh-CN" sz="1200" dirty="0" smtClean="0">
                <a:solidFill>
                  <a:srgbClr val="C33C63"/>
                </a:solidFill>
              </a:rPr>
              <a:t>May Jesus Christ always be at the center of the new lives you are now starting to build together, that you may know the ways of true love and kindness. </a:t>
            </a:r>
            <a:endParaRPr lang="zh-CN" altLang="en-US" sz="1200" dirty="0">
              <a:solidFill>
                <a:srgbClr val="C33C63"/>
              </a:solidFill>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2500"/>
                            </p:stCondLst>
                            <p:childTnLst>
                              <p:par>
                                <p:cTn id="25" presetID="14"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1000"/>
                                        <p:tgtEl>
                                          <p:spTgt spid="41"/>
                                        </p:tgtEl>
                                      </p:cBhvr>
                                    </p:animEffect>
                                    <p:anim calcmode="lin" valueType="num">
                                      <p:cBhvr>
                                        <p:cTn id="32" dur="1000" fill="hold"/>
                                        <p:tgtEl>
                                          <p:spTgt spid="41"/>
                                        </p:tgtEl>
                                        <p:attrNameLst>
                                          <p:attrName>ppt_x</p:attrName>
                                        </p:attrNameLst>
                                      </p:cBhvr>
                                      <p:tavLst>
                                        <p:tav tm="0">
                                          <p:val>
                                            <p:strVal val="#ppt_x"/>
                                          </p:val>
                                        </p:tav>
                                        <p:tav tm="100000">
                                          <p:val>
                                            <p:strVal val="#ppt_x"/>
                                          </p:val>
                                        </p:tav>
                                      </p:tavLst>
                                    </p:anim>
                                    <p:anim calcmode="lin" valueType="num">
                                      <p:cBhvr>
                                        <p:cTn id="33" dur="1000" fill="hold"/>
                                        <p:tgtEl>
                                          <p:spTgt spid="41"/>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104691">
            <a:off x="7723124" y="804672"/>
            <a:ext cx="3450336" cy="51755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5abe34d5dc36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869466" y="3931920"/>
            <a:ext cx="6124882" cy="2753027"/>
          </a:xfrm>
          <a:prstGeom prst="rect">
            <a:avLst/>
          </a:prstGeom>
        </p:spPr>
      </p:pic>
      <p:pic>
        <p:nvPicPr>
          <p:cNvPr id="5" name="图片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6984" y="915815"/>
            <a:ext cx="5139144" cy="4048812"/>
          </a:xfrm>
          <a:prstGeom prst="rect">
            <a:avLst/>
          </a:prstGeom>
        </p:spPr>
      </p:pic>
      <p:pic>
        <p:nvPicPr>
          <p:cNvPr id="6" name="图片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1070" y="1497643"/>
            <a:ext cx="4401649" cy="29187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PA_库_矩形 6"/>
          <p:cNvSpPr/>
          <p:nvPr>
            <p:custDataLst>
              <p:tags r:id="rId2"/>
            </p:custDataLst>
          </p:nvPr>
        </p:nvSpPr>
        <p:spPr>
          <a:xfrm>
            <a:off x="584637" y="5038506"/>
            <a:ext cx="4954514" cy="646331"/>
          </a:xfrm>
          <a:prstGeom prst="rect">
            <a:avLst/>
          </a:prstGeom>
          <a:effectLst>
            <a:outerShdw blurRad="50800" dist="38100" dir="2700000" algn="tl" rotWithShape="0">
              <a:prstClr val="black">
                <a:alpha val="40000"/>
              </a:prstClr>
            </a:outerShdw>
          </a:effectLst>
        </p:spPr>
        <p:txBody>
          <a:bodyPr vert="horz" wrap="square">
            <a:spAutoFit/>
          </a:bodyPr>
          <a:lstStyle/>
          <a:p>
            <a:pPr>
              <a:lnSpc>
                <a:spcPct val="150000"/>
              </a:lnSpc>
            </a:pPr>
            <a:r>
              <a:rPr lang="zh-CN" altLang="en-US" sz="1200" i="0" dirty="0" smtClean="0">
                <a:solidFill>
                  <a:srgbClr val="C33C63"/>
                </a:solidFill>
                <a:latin typeface="方正清刻本悦宋简体" panose="02000000000000000000" pitchFamily="2" charset="-122"/>
                <a:ea typeface="方正清刻本悦宋简体" panose="02000000000000000000" pitchFamily="2" charset="-122"/>
              </a:rPr>
              <a:t>绿杨芳草长亭路。年少抛人容易去。楼头残梦五更钟，花底离情三月雨。无情不似多情苦。一寸还成千万缕。天涯地角有穷时，只有相思无尽处。</a:t>
            </a:r>
            <a:endParaRPr lang="zh-CN" altLang="en-US" sz="1200" dirty="0">
              <a:solidFill>
                <a:srgbClr val="C33C63"/>
              </a:solidFill>
              <a:latin typeface="方正清刻本悦宋简体" panose="02000000000000000000" pitchFamily="2" charset="-122"/>
              <a:ea typeface="方正清刻本悦宋简体" panose="02000000000000000000" pitchFamily="2" charset="-122"/>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 fill="hold">
                                          <p:stCondLst>
                                            <p:cond delay="0"/>
                                          </p:stCondLst>
                                        </p:cTn>
                                        <p:tgtEl>
                                          <p:spTgt spid="5"/>
                                        </p:tgtEl>
                                        <p:attrNameLst>
                                          <p:attrName>r</p:attrName>
                                        </p:attrNameLst>
                                      </p:cBhvr>
                                    </p:animRot>
                                    <p:animRot by="-240000">
                                      <p:cBhvr>
                                        <p:cTn id="7" dur="2" fill="hold">
                                          <p:stCondLst>
                                            <p:cond delay="297"/>
                                          </p:stCondLst>
                                        </p:cTn>
                                        <p:tgtEl>
                                          <p:spTgt spid="5"/>
                                        </p:tgtEl>
                                        <p:attrNameLst>
                                          <p:attrName>r</p:attrName>
                                        </p:attrNameLst>
                                      </p:cBhvr>
                                    </p:animRot>
                                    <p:animRot by="240000">
                                      <p:cBhvr>
                                        <p:cTn id="8" dur="2" fill="hold">
                                          <p:stCondLst>
                                            <p:cond delay="595"/>
                                          </p:stCondLst>
                                        </p:cTn>
                                        <p:tgtEl>
                                          <p:spTgt spid="5"/>
                                        </p:tgtEl>
                                        <p:attrNameLst>
                                          <p:attrName>r</p:attrName>
                                        </p:attrNameLst>
                                      </p:cBhvr>
                                    </p:animRot>
                                    <p:animRot by="-240000">
                                      <p:cBhvr>
                                        <p:cTn id="9" dur="2" fill="hold">
                                          <p:stCondLst>
                                            <p:cond delay="892"/>
                                          </p:stCondLst>
                                        </p:cTn>
                                        <p:tgtEl>
                                          <p:spTgt spid="5"/>
                                        </p:tgtEl>
                                        <p:attrNameLst>
                                          <p:attrName>r</p:attrName>
                                        </p:attrNameLst>
                                      </p:cBhvr>
                                    </p:animRot>
                                    <p:animRot by="120000">
                                      <p:cBhvr>
                                        <p:cTn id="10" dur="2" fill="hold">
                                          <p:stCondLst>
                                            <p:cond delay="1499"/>
                                          </p:stCondLst>
                                        </p:cTn>
                                        <p:tgtEl>
                                          <p:spTgt spid="5"/>
                                        </p:tgtEl>
                                        <p:attrNameLst>
                                          <p:attrName>r</p:attrName>
                                        </p:attrNameLst>
                                      </p:cBhvr>
                                    </p:animRot>
                                  </p:childTnLst>
                                </p:cTn>
                              </p:par>
                              <p:par>
                                <p:cTn id="11" presetID="3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800" decel="100000"/>
                                        <p:tgtEl>
                                          <p:spTgt spid="6"/>
                                        </p:tgtEl>
                                      </p:cBhvr>
                                    </p:animEffect>
                                    <p:anim calcmode="lin" valueType="num">
                                      <p:cBhvr>
                                        <p:cTn id="14" dur="800" decel="100000" fill="hold"/>
                                        <p:tgtEl>
                                          <p:spTgt spid="6"/>
                                        </p:tgtEl>
                                        <p:attrNameLst>
                                          <p:attrName>style.rotation</p:attrName>
                                        </p:attrNameLst>
                                      </p:cBhvr>
                                      <p:tavLst>
                                        <p:tav tm="0">
                                          <p:val>
                                            <p:fltVal val="-90"/>
                                          </p:val>
                                        </p:tav>
                                        <p:tav tm="100000">
                                          <p:val>
                                            <p:fltVal val="0"/>
                                          </p:val>
                                        </p:tav>
                                      </p:tavLst>
                                    </p:anim>
                                    <p:anim calcmode="lin" valueType="num">
                                      <p:cBhvr>
                                        <p:cTn id="15" dur="800" decel="100000" fill="hold"/>
                                        <p:tgtEl>
                                          <p:spTgt spid="6"/>
                                        </p:tgtEl>
                                        <p:attrNameLst>
                                          <p:attrName>ppt_x</p:attrName>
                                        </p:attrNameLst>
                                      </p:cBhvr>
                                      <p:tavLst>
                                        <p:tav tm="0">
                                          <p:val>
                                            <p:strVal val="#ppt_x+0.4"/>
                                          </p:val>
                                        </p:tav>
                                        <p:tav tm="100000">
                                          <p:val>
                                            <p:strVal val="#ppt_x-0.05"/>
                                          </p:val>
                                        </p:tav>
                                      </p:tavLst>
                                    </p:anim>
                                    <p:anim calcmode="lin" valueType="num">
                                      <p:cBhvr>
                                        <p:cTn id="16" dur="800" decel="100000" fill="hold"/>
                                        <p:tgtEl>
                                          <p:spTgt spid="6"/>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9" fill="hold">
                            <p:stCondLst>
                              <p:cond delay="1501"/>
                            </p:stCondLst>
                            <p:childTnLst>
                              <p:par>
                                <p:cTn id="20" presetID="2" presetClass="entr" presetSubtype="4" decel="10000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500" fill="hold"/>
                                        <p:tgtEl>
                                          <p:spTgt spid="7"/>
                                        </p:tgtEl>
                                        <p:attrNameLst>
                                          <p:attrName>ppt_x</p:attrName>
                                        </p:attrNameLst>
                                      </p:cBhvr>
                                      <p:tavLst>
                                        <p:tav tm="0">
                                          <p:val>
                                            <p:strVal val="#ppt_x"/>
                                          </p:val>
                                        </p:tav>
                                        <p:tav tm="100000">
                                          <p:val>
                                            <p:strVal val="#ppt_x"/>
                                          </p:val>
                                        </p:tav>
                                      </p:tavLst>
                                    </p:anim>
                                    <p:anim calcmode="lin" valueType="num">
                                      <p:cBhvr additive="base">
                                        <p:cTn id="23" dur="1500" fill="hold"/>
                                        <p:tgtEl>
                                          <p:spTgt spid="7"/>
                                        </p:tgtEl>
                                        <p:attrNameLst>
                                          <p:attrName>ppt_y</p:attrName>
                                        </p:attrNameLst>
                                      </p:cBhvr>
                                      <p:tavLst>
                                        <p:tav tm="0">
                                          <p:val>
                                            <p:strVal val="1+#ppt_h/2"/>
                                          </p:val>
                                        </p:tav>
                                        <p:tav tm="100000">
                                          <p:val>
                                            <p:strVal val="#ppt_y"/>
                                          </p:val>
                                        </p:tav>
                                      </p:tavLst>
                                    </p:anim>
                                  </p:childTnLst>
                                </p:cTn>
                              </p:par>
                              <p:par>
                                <p:cTn id="24" presetID="37"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900" decel="100000" fill="hold"/>
                                        <p:tgtEl>
                                          <p:spTgt spid="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94000" y="4555067"/>
            <a:ext cx="7874000" cy="1507066"/>
          </a:xfrm>
          <a:prstGeom prst="roundRect">
            <a:avLst/>
          </a:prstGeom>
          <a:solidFill>
            <a:srgbClr val="F7A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淘宝网chenying0907出品 4" descr="C:\Users\samsung\Desktop\婚礼\ring-634531_960_720.jpgring-634531_960_720"/>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192261" y="671566"/>
            <a:ext cx="2268020" cy="34028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淘宝网chenying0907出品 5" descr="C:\Users\samsung\Desktop\婚礼\arielle-1543832_960_720.jpgarielle-1543832_960_72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5180176" y="671566"/>
            <a:ext cx="2260983" cy="33912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淘宝网Chenying0907出品 2"/>
          <p:cNvSpPr txBox="1"/>
          <p:nvPr/>
        </p:nvSpPr>
        <p:spPr>
          <a:xfrm>
            <a:off x="1122236" y="5006350"/>
            <a:ext cx="1465782" cy="400110"/>
          </a:xfrm>
          <a:prstGeom prst="rect">
            <a:avLst/>
          </a:prstGeom>
          <a:noFill/>
        </p:spPr>
        <p:txBody>
          <a:bodyPr wrap="square" rtlCol="0">
            <a:spAutoFit/>
          </a:bodyPr>
          <a:lstStyle/>
          <a:p>
            <a:pPr algn="dist"/>
            <a:r>
              <a:rPr lang="zh-CN" altLang="en-US" sz="2000" dirty="0" smtClean="0">
                <a:solidFill>
                  <a:srgbClr val="9275BC"/>
                </a:solidFill>
                <a:latin typeface="+mj-ea"/>
                <a:ea typeface="+mj-ea"/>
              </a:rPr>
              <a:t>调皮的你</a:t>
            </a:r>
            <a:endParaRPr lang="zh-CN" altLang="en-US" sz="2000" dirty="0">
              <a:solidFill>
                <a:srgbClr val="9275BC"/>
              </a:solidFill>
              <a:latin typeface="+mj-ea"/>
              <a:ea typeface="+mj-ea"/>
            </a:endParaRPr>
          </a:p>
        </p:txBody>
      </p:sp>
      <p:sp>
        <p:nvSpPr>
          <p:cNvPr id="12" name="淘宝网Chenying0907出品 10"/>
          <p:cNvSpPr/>
          <p:nvPr/>
        </p:nvSpPr>
        <p:spPr>
          <a:xfrm>
            <a:off x="1269590" y="5290595"/>
            <a:ext cx="1145826" cy="307777"/>
          </a:xfrm>
          <a:prstGeom prst="rect">
            <a:avLst/>
          </a:prstGeom>
        </p:spPr>
        <p:txBody>
          <a:bodyPr wrap="none">
            <a:spAutoFit/>
          </a:bodyPr>
          <a:lstStyle/>
          <a:p>
            <a:r>
              <a:rPr lang="en-US" altLang="zh-CN" sz="1400" dirty="0">
                <a:solidFill>
                  <a:srgbClr val="9275BC"/>
                </a:solidFill>
              </a:rPr>
              <a:t>You Naughty </a:t>
            </a:r>
            <a:endParaRPr lang="en-US" altLang="zh-CN" sz="1400" dirty="0">
              <a:solidFill>
                <a:srgbClr val="9275BC"/>
              </a:solidFill>
              <a:effectLst/>
            </a:endParaRPr>
          </a:p>
        </p:txBody>
      </p:sp>
      <p:sp>
        <p:nvSpPr>
          <p:cNvPr id="13" name="淘宝网Chenying0907出品 12"/>
          <p:cNvSpPr/>
          <p:nvPr/>
        </p:nvSpPr>
        <p:spPr>
          <a:xfrm>
            <a:off x="3068773" y="4814811"/>
            <a:ext cx="7324453" cy="987578"/>
          </a:xfrm>
          <a:prstGeom prst="rect">
            <a:avLst/>
          </a:prstGeom>
        </p:spPr>
        <p:txBody>
          <a:bodyPr wrap="square">
            <a:spAutoFit/>
          </a:bodyPr>
          <a:lstStyle/>
          <a:p>
            <a:pPr>
              <a:lnSpc>
                <a:spcPct val="125000"/>
              </a:lnSpc>
            </a:pPr>
            <a:r>
              <a:rPr lang="zh-CN" altLang="en-US" sz="1600" dirty="0" smtClean="0">
                <a:solidFill>
                  <a:schemeClr val="bg1"/>
                </a:solidFill>
                <a:latin typeface="+mn-ea"/>
                <a:cs typeface="方正兰亭细黑_GBK_M" panose="02010600010101010101" pitchFamily="2" charset="2"/>
              </a:rPr>
              <a:t>    当</a:t>
            </a:r>
            <a:r>
              <a:rPr lang="zh-CN" altLang="en-US" sz="1600" dirty="0">
                <a:solidFill>
                  <a:schemeClr val="bg1"/>
                </a:solidFill>
                <a:latin typeface="+mn-ea"/>
                <a:cs typeface="方正兰亭细黑_GBK_M" panose="02010600010101010101" pitchFamily="2" charset="2"/>
              </a:rPr>
              <a:t>你开心的时候，我也会不知不觉笑出来；当你难过的时候，我的心比你更痛苦。我很喜欢你笑的样子，真希望自己能够永远珍藏你的笑容。请你嫁给我吧，我一定会让你永远幸福快乐！</a:t>
            </a:r>
          </a:p>
        </p:txBody>
      </p:sp>
      <p:pic>
        <p:nvPicPr>
          <p:cNvPr id="14" name="图片 13">
            <a:extLst>
              <a:ext uri="{FF2B5EF4-FFF2-40B4-BE49-F238E27FC236}">
                <a16:creationId xmlns="" xmlns:a16="http://schemas.microsoft.com/office/drawing/2014/main" id="{66E798B8-9925-48CC-B741-8F2A5EFDC23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102857" y="642645"/>
            <a:ext cx="2271931" cy="3431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9049332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000" fill="hold"/>
                                        <p:tgtEl>
                                          <p:spTgt spid="8"/>
                                        </p:tgtEl>
                                        <p:attrNameLst>
                                          <p:attrName>ppt_x</p:attrName>
                                        </p:attrNameLst>
                                      </p:cBhvr>
                                      <p:tavLst>
                                        <p:tav tm="0">
                                          <p:val>
                                            <p:strVal val="#ppt_x"/>
                                          </p:val>
                                        </p:tav>
                                        <p:tav tm="100000">
                                          <p:val>
                                            <p:strVal val="#ppt_x"/>
                                          </p:val>
                                        </p:tav>
                                      </p:tavLst>
                                    </p:anim>
                                    <p:anim calcmode="lin" valueType="num">
                                      <p:cBhvr additive="base">
                                        <p:cTn id="8" dur="2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2000" fill="hold"/>
                                        <p:tgtEl>
                                          <p:spTgt spid="10"/>
                                        </p:tgtEl>
                                        <p:attrNameLst>
                                          <p:attrName>ppt_x</p:attrName>
                                        </p:attrNameLst>
                                      </p:cBhvr>
                                      <p:tavLst>
                                        <p:tav tm="0">
                                          <p:val>
                                            <p:strVal val="#ppt_x"/>
                                          </p:val>
                                        </p:tav>
                                        <p:tav tm="100000">
                                          <p:val>
                                            <p:strVal val="#ppt_x"/>
                                          </p:val>
                                        </p:tav>
                                      </p:tavLst>
                                    </p:anim>
                                    <p:anim calcmode="lin" valueType="num">
                                      <p:cBhvr additive="base">
                                        <p:cTn id="13" dur="20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50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6000"/>
                            </p:stCondLst>
                            <p:childTnLst>
                              <p:par>
                                <p:cTn id="27" presetID="42"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7000"/>
                            </p:stCondLst>
                            <p:childTnLst>
                              <p:par>
                                <p:cTn id="33" presetID="42" presetClass="entr" presetSubtype="0"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par>
                          <p:cTn id="38" fill="hold">
                            <p:stCondLst>
                              <p:cond delay="8000"/>
                            </p:stCondLst>
                            <p:childTnLst>
                              <p:par>
                                <p:cTn id="39" presetID="42" presetClass="entr" presetSubtype="0" fill="hold" grpId="0" nodeType="afterEffect">
                                  <p:stCondLst>
                                    <p:cond delay="0"/>
                                  </p:stCondLst>
                                  <p:iterate type="lt">
                                    <p:tmPct val="10000"/>
                                  </p:iterate>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6876240" y="467756"/>
            <a:ext cx="4549195" cy="60139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2"/>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rot="5400000">
            <a:off x="5545014" y="2257385"/>
            <a:ext cx="4323549" cy="4323549"/>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7"/>
          <p:cNvSpPr txBox="1"/>
          <p:nvPr/>
        </p:nvSpPr>
        <p:spPr>
          <a:xfrm>
            <a:off x="1385471" y="3294137"/>
            <a:ext cx="3981959" cy="1816779"/>
          </a:xfrm>
          <a:prstGeom prst="rect">
            <a:avLst/>
          </a:prstGeom>
          <a:noFill/>
        </p:spPr>
        <p:txBody>
          <a:bodyPr vert="horz" wrap="square" rtlCol="0">
            <a:spAutoFit/>
          </a:bodyPr>
          <a:lstStyle/>
          <a:p>
            <a:pPr algn="r">
              <a:lnSpc>
                <a:spcPct val="150000"/>
              </a:lnSpc>
            </a:pPr>
            <a:r>
              <a:rPr lang="en-US" altLang="zh-CN" sz="1067" dirty="0">
                <a:solidFill>
                  <a:srgbClr val="C33C63"/>
                </a:solidFill>
                <a:latin typeface="华文中宋" pitchFamily="2" charset="-122"/>
                <a:ea typeface="华文中宋" pitchFamily="2" charset="-122"/>
              </a:rPr>
              <a:t>Summer a lot of things began to trivial for example, I hide in behind the morning in a hurry to eat text, breathed life back to the story, then through these years of ladder to update a day in and day</a:t>
            </a:r>
          </a:p>
          <a:p>
            <a:pPr algn="r">
              <a:lnSpc>
                <a:spcPct val="150000"/>
              </a:lnSpc>
            </a:pPr>
            <a:endParaRPr lang="en-US" altLang="zh-CN" sz="1067" dirty="0">
              <a:solidFill>
                <a:srgbClr val="C33C63"/>
              </a:solidFill>
              <a:latin typeface="华文中宋" pitchFamily="2" charset="-122"/>
              <a:ea typeface="华文中宋" pitchFamily="2" charset="-122"/>
            </a:endParaRPr>
          </a:p>
          <a:p>
            <a:pPr algn="r">
              <a:lnSpc>
                <a:spcPct val="150000"/>
              </a:lnSpc>
            </a:pPr>
            <a:r>
              <a:rPr lang="en-US" altLang="zh-CN" sz="1067" dirty="0">
                <a:solidFill>
                  <a:srgbClr val="C33C63"/>
                </a:solidFill>
                <a:latin typeface="华文中宋" pitchFamily="2" charset="-122"/>
                <a:ea typeface="华文中宋" pitchFamily="2" charset="-122"/>
              </a:rPr>
              <a:t> out </a:t>
            </a:r>
            <a:r>
              <a:rPr lang="en-US" altLang="zh-CN" sz="1067" dirty="0" err="1">
                <a:solidFill>
                  <a:srgbClr val="C33C63"/>
                </a:solidFill>
                <a:latin typeface="华文中宋" pitchFamily="2" charset="-122"/>
                <a:ea typeface="华文中宋" pitchFamily="2" charset="-122"/>
              </a:rPr>
              <a:t>ofupdate</a:t>
            </a:r>
            <a:r>
              <a:rPr lang="en-US" altLang="zh-CN" sz="1067" dirty="0">
                <a:solidFill>
                  <a:srgbClr val="C33C63"/>
                </a:solidFill>
                <a:latin typeface="华文中宋" pitchFamily="2" charset="-122"/>
                <a:ea typeface="华文中宋" pitchFamily="2" charset="-122"/>
              </a:rPr>
              <a:t> a day in and day out of</a:t>
            </a:r>
            <a:endParaRPr lang="zh-CN" altLang="en-US" sz="1067" dirty="0">
              <a:solidFill>
                <a:srgbClr val="C33C63"/>
              </a:solidFill>
              <a:latin typeface="华文中宋" pitchFamily="2" charset="-122"/>
              <a:ea typeface="华文中宋" pitchFamily="2" charset="-122"/>
            </a:endParaRPr>
          </a:p>
          <a:p>
            <a:pPr algn="r">
              <a:lnSpc>
                <a:spcPct val="150000"/>
              </a:lnSpc>
            </a:pPr>
            <a:endParaRPr lang="zh-CN" altLang="en-US" sz="1067" dirty="0">
              <a:solidFill>
                <a:srgbClr val="C33C63"/>
              </a:solidFill>
              <a:latin typeface="华文中宋" pitchFamily="2" charset="-122"/>
              <a:ea typeface="华文中宋" pitchFamily="2" charset="-122"/>
            </a:endParaRPr>
          </a:p>
        </p:txBody>
      </p:sp>
      <p:sp>
        <p:nvSpPr>
          <p:cNvPr id="14" name="TextBox 8"/>
          <p:cNvSpPr txBox="1"/>
          <p:nvPr/>
        </p:nvSpPr>
        <p:spPr>
          <a:xfrm>
            <a:off x="2678201" y="2686329"/>
            <a:ext cx="3120812" cy="461665"/>
          </a:xfrm>
          <a:prstGeom prst="rect">
            <a:avLst/>
          </a:prstGeom>
          <a:noFill/>
        </p:spPr>
        <p:txBody>
          <a:bodyPr wrap="square" rtlCol="0">
            <a:spAutoFit/>
          </a:bodyPr>
          <a:lstStyle/>
          <a:p>
            <a:r>
              <a:rPr lang="zh-CN" altLang="en-US" sz="2400" dirty="0">
                <a:solidFill>
                  <a:srgbClr val="9D5BC1"/>
                </a:solidFill>
                <a:latin typeface="+mj-ea"/>
                <a:ea typeface="+mj-ea"/>
              </a:rPr>
              <a:t>这里输入文字标题</a:t>
            </a:r>
          </a:p>
        </p:txBody>
      </p:sp>
      <p:grpSp>
        <p:nvGrpSpPr>
          <p:cNvPr id="2" name="组合 1"/>
          <p:cNvGrpSpPr/>
          <p:nvPr/>
        </p:nvGrpSpPr>
        <p:grpSpPr>
          <a:xfrm>
            <a:off x="383570" y="688393"/>
            <a:ext cx="4983859" cy="1568992"/>
            <a:chOff x="392813" y="542088"/>
            <a:chExt cx="5184576" cy="1632181"/>
          </a:xfrm>
        </p:grpSpPr>
        <p:sp>
          <p:nvSpPr>
            <p:cNvPr id="11" name="淘宝网chenying0907出品 1"/>
            <p:cNvSpPr/>
            <p:nvPr/>
          </p:nvSpPr>
          <p:spPr>
            <a:xfrm>
              <a:off x="392813" y="542088"/>
              <a:ext cx="2592288" cy="1632181"/>
            </a:xfrm>
            <a:prstGeom prst="rect">
              <a:avLst/>
            </a:prstGeom>
            <a:noFill/>
            <a:ln w="952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2" name="淘宝网chenying0907出品 6"/>
            <p:cNvSpPr/>
            <p:nvPr/>
          </p:nvSpPr>
          <p:spPr>
            <a:xfrm>
              <a:off x="2985101" y="542088"/>
              <a:ext cx="2592288" cy="1632181"/>
            </a:xfrm>
            <a:prstGeom prst="rect">
              <a:avLst/>
            </a:prstGeom>
            <a:noFill/>
            <a:ln w="9525">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5" name="图片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4062" y="640000"/>
              <a:ext cx="2196303" cy="14673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96350" y="637624"/>
              <a:ext cx="2196303" cy="14529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ustDataLst>
      <p:tags r:id="rId1"/>
    </p:custDataLst>
    <p:extLst>
      <p:ext uri="{BB962C8B-B14F-4D97-AF65-F5344CB8AC3E}">
        <p14:creationId xmlns:p14="http://schemas.microsoft.com/office/powerpoint/2010/main" val="25412043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anim calcmode="lin" valueType="num">
                                      <p:cBhvr>
                                        <p:cTn id="8" dur="1500" fill="hold"/>
                                        <p:tgtEl>
                                          <p:spTgt spid="8"/>
                                        </p:tgtEl>
                                        <p:attrNameLst>
                                          <p:attrName>ppt_x</p:attrName>
                                        </p:attrNameLst>
                                      </p:cBhvr>
                                      <p:tavLst>
                                        <p:tav tm="0">
                                          <p:val>
                                            <p:strVal val="#ppt_x"/>
                                          </p:val>
                                        </p:tav>
                                        <p:tav tm="100000">
                                          <p:val>
                                            <p:strVal val="#ppt_x"/>
                                          </p:val>
                                        </p:tav>
                                      </p:tavLst>
                                    </p:anim>
                                    <p:anim calcmode="lin" valueType="num">
                                      <p:cBhvr>
                                        <p:cTn id="9" dur="1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500"/>
                                        <p:tgtEl>
                                          <p:spTgt spid="10"/>
                                        </p:tgtEl>
                                      </p:cBhvr>
                                    </p:animEffect>
                                    <p:anim calcmode="lin" valueType="num">
                                      <p:cBhvr>
                                        <p:cTn id="14" dur="1500" fill="hold"/>
                                        <p:tgtEl>
                                          <p:spTgt spid="10"/>
                                        </p:tgtEl>
                                        <p:attrNameLst>
                                          <p:attrName>ppt_x</p:attrName>
                                        </p:attrNameLst>
                                      </p:cBhvr>
                                      <p:tavLst>
                                        <p:tav tm="0">
                                          <p:val>
                                            <p:strVal val="#ppt_x"/>
                                          </p:val>
                                        </p:tav>
                                        <p:tav tm="100000">
                                          <p:val>
                                            <p:strVal val="#ppt_x"/>
                                          </p:val>
                                        </p:tav>
                                      </p:tavLst>
                                    </p:anim>
                                    <p:anim calcmode="lin" valueType="num">
                                      <p:cBhvr>
                                        <p:cTn id="15" dur="1500" fill="hold"/>
                                        <p:tgtEl>
                                          <p:spTgt spid="10"/>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1000" fill="hold"/>
                                        <p:tgtEl>
                                          <p:spTgt spid="13"/>
                                        </p:tgtEl>
                                        <p:attrNameLst>
                                          <p:attrName>ppt_w</p:attrName>
                                        </p:attrNameLst>
                                      </p:cBhvr>
                                      <p:tavLst>
                                        <p:tav tm="0">
                                          <p:val>
                                            <p:fltVal val="0"/>
                                          </p:val>
                                        </p:tav>
                                        <p:tav tm="100000">
                                          <p:val>
                                            <p:strVal val="#ppt_w"/>
                                          </p:val>
                                        </p:tav>
                                      </p:tavLst>
                                    </p:anim>
                                    <p:anim calcmode="lin" valueType="num">
                                      <p:cBhvr>
                                        <p:cTn id="19" dur="1000" fill="hold"/>
                                        <p:tgtEl>
                                          <p:spTgt spid="13"/>
                                        </p:tgtEl>
                                        <p:attrNameLst>
                                          <p:attrName>ppt_h</p:attrName>
                                        </p:attrNameLst>
                                      </p:cBhvr>
                                      <p:tavLst>
                                        <p:tav tm="0">
                                          <p:val>
                                            <p:fltVal val="0"/>
                                          </p:val>
                                        </p:tav>
                                        <p:tav tm="100000">
                                          <p:val>
                                            <p:strVal val="#ppt_h"/>
                                          </p:val>
                                        </p:tav>
                                      </p:tavLst>
                                    </p:anim>
                                    <p:animEffect transition="in" filter="fade">
                                      <p:cBhvr>
                                        <p:cTn id="20" dur="1000"/>
                                        <p:tgtEl>
                                          <p:spTgt spid="1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 calcmode="lin" valueType="num">
                                      <p:cBhvr>
                                        <p:cTn id="23" dur="12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4" dur="125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25" dur="1250"/>
                                        <p:tgtEl>
                                          <p:spTgt spid="14">
                                            <p:txEl>
                                              <p:pRg st="0" end="0"/>
                                            </p:txEl>
                                          </p:spTgt>
                                        </p:tgtEl>
                                      </p:cBhvr>
                                    </p:animEffect>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 xmlns:a16="http://schemas.microsoft.com/office/drawing/2014/main" id="{DC0E5FDC-F853-4409-AFD3-F2D255587114}"/>
              </a:ext>
            </a:extLst>
          </p:cNvPr>
          <p:cNvSpPr txBox="1"/>
          <p:nvPr/>
        </p:nvSpPr>
        <p:spPr>
          <a:xfrm>
            <a:off x="6839711" y="2010511"/>
            <a:ext cx="4541709" cy="2556469"/>
          </a:xfrm>
          <a:prstGeom prst="rect">
            <a:avLst/>
          </a:prstGeom>
          <a:noFill/>
        </p:spPr>
        <p:txBody>
          <a:bodyPr wrap="square" rtlCol="0">
            <a:spAutoFit/>
          </a:bodyPr>
          <a:lstStyle>
            <a:defPPr>
              <a:defRPr lang="zh-CN"/>
            </a:defPPr>
            <a:lvl1pPr algn="ctr">
              <a:lnSpc>
                <a:spcPct val="150000"/>
              </a:lnSpc>
              <a:defRPr sz="2135">
                <a:latin typeface="站酷快乐体2016修订版" panose="02010600030101010101" pitchFamily="2" charset="-122"/>
                <a:ea typeface="站酷快乐体2016修订版" panose="02010600030101010101" pitchFamily="2" charset="-122"/>
              </a:defRPr>
            </a:lvl1pPr>
          </a:lstStyle>
          <a:p>
            <a:r>
              <a:rPr lang="zh-CN" altLang="en-US" dirty="0" smtClean="0">
                <a:solidFill>
                  <a:srgbClr val="C33C63"/>
                </a:solidFill>
              </a:rPr>
              <a:t>年</a:t>
            </a:r>
            <a:r>
              <a:rPr lang="zh-CN" altLang="en-US" dirty="0">
                <a:solidFill>
                  <a:srgbClr val="C33C63"/>
                </a:solidFill>
              </a:rPr>
              <a:t>华</a:t>
            </a:r>
            <a:r>
              <a:rPr lang="zh-CN" altLang="en-US" dirty="0" smtClean="0">
                <a:solidFill>
                  <a:srgbClr val="C33C63"/>
                </a:solidFill>
              </a:rPr>
              <a:t>似</a:t>
            </a:r>
            <a:r>
              <a:rPr lang="zh-CN" altLang="en-US" dirty="0">
                <a:solidFill>
                  <a:srgbClr val="C33C63"/>
                </a:solidFill>
              </a:rPr>
              <a:t>水，岁月如歌，时间总在不经意间流逝。回忆亦随着时间的流动慢慢地遗忘了许多，那曾经熟悉的美丽容颜，也变得渐渐模糊。只剩下一些</a:t>
            </a:r>
          </a:p>
          <a:p>
            <a:r>
              <a:rPr lang="zh-CN" altLang="en-US" dirty="0">
                <a:solidFill>
                  <a:srgbClr val="C33C63"/>
                </a:solidFill>
              </a:rPr>
              <a:t>凋零的记忆，随风飘落成一地的斑驳</a:t>
            </a:r>
          </a:p>
        </p:txBody>
      </p:sp>
      <p:grpSp>
        <p:nvGrpSpPr>
          <p:cNvPr id="3" name="组合 2"/>
          <p:cNvGrpSpPr/>
          <p:nvPr/>
        </p:nvGrpSpPr>
        <p:grpSpPr>
          <a:xfrm>
            <a:off x="662526" y="909327"/>
            <a:ext cx="4666844" cy="2202368"/>
            <a:chOff x="541213" y="515785"/>
            <a:chExt cx="5818724" cy="2745961"/>
          </a:xfrm>
        </p:grpSpPr>
        <p:pic>
          <p:nvPicPr>
            <p:cNvPr id="10" name="图片 9">
              <a:extLst>
                <a:ext uri="{FF2B5EF4-FFF2-40B4-BE49-F238E27FC236}">
                  <a16:creationId xmlns="" xmlns:a16="http://schemas.microsoft.com/office/drawing/2014/main" id="{7535A045-2B0D-4F5A-A8BE-6F4E6B8794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1213" y="515785"/>
              <a:ext cx="911918" cy="910530"/>
            </a:xfrm>
            <a:prstGeom prst="rect">
              <a:avLst/>
            </a:prstGeom>
            <a:noFill/>
            <a:ln>
              <a:noFill/>
            </a:ln>
          </p:spPr>
        </p:pic>
        <p:pic>
          <p:nvPicPr>
            <p:cNvPr id="11" name="图片 10">
              <a:extLst>
                <a:ext uri="{FF2B5EF4-FFF2-40B4-BE49-F238E27FC236}">
                  <a16:creationId xmlns="" xmlns:a16="http://schemas.microsoft.com/office/drawing/2014/main" id="{FCB51B27-9D45-4A50-8622-E7A1ED11D6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213" y="2334347"/>
              <a:ext cx="915010" cy="915011"/>
            </a:xfrm>
            <a:prstGeom prst="rect">
              <a:avLst/>
            </a:prstGeom>
            <a:noFill/>
          </p:spPr>
        </p:pic>
        <p:pic>
          <p:nvPicPr>
            <p:cNvPr id="12" name="图片 11">
              <a:extLst>
                <a:ext uri="{FF2B5EF4-FFF2-40B4-BE49-F238E27FC236}">
                  <a16:creationId xmlns="" xmlns:a16="http://schemas.microsoft.com/office/drawing/2014/main" id="{3861C717-940A-4BE2-AE28-60A89166C4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1213" y="1432090"/>
              <a:ext cx="911918" cy="911919"/>
            </a:xfrm>
            <a:prstGeom prst="rect">
              <a:avLst/>
            </a:prstGeom>
            <a:noFill/>
          </p:spPr>
        </p:pic>
        <p:pic>
          <p:nvPicPr>
            <p:cNvPr id="13" name="图片 12">
              <a:extLst>
                <a:ext uri="{FF2B5EF4-FFF2-40B4-BE49-F238E27FC236}">
                  <a16:creationId xmlns="" xmlns:a16="http://schemas.microsoft.com/office/drawing/2014/main" id="{E2AA2185-7FEB-4A76-B6F6-358F0EDFA79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71235" y="2334347"/>
              <a:ext cx="915010" cy="915011"/>
            </a:xfrm>
            <a:prstGeom prst="rect">
              <a:avLst/>
            </a:prstGeom>
            <a:noFill/>
          </p:spPr>
        </p:pic>
        <p:pic>
          <p:nvPicPr>
            <p:cNvPr id="14" name="图片 13">
              <a:extLst>
                <a:ext uri="{FF2B5EF4-FFF2-40B4-BE49-F238E27FC236}">
                  <a16:creationId xmlns="" xmlns:a16="http://schemas.microsoft.com/office/drawing/2014/main" id="{72A0D3A2-77EB-42D6-B789-38D0D6E96F5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57769" y="2335893"/>
              <a:ext cx="911918" cy="911919"/>
            </a:xfrm>
            <a:prstGeom prst="rect">
              <a:avLst/>
            </a:prstGeom>
            <a:noFill/>
          </p:spPr>
        </p:pic>
        <p:pic>
          <p:nvPicPr>
            <p:cNvPr id="15" name="图片 14">
              <a:extLst>
                <a:ext uri="{FF2B5EF4-FFF2-40B4-BE49-F238E27FC236}">
                  <a16:creationId xmlns="" xmlns:a16="http://schemas.microsoft.com/office/drawing/2014/main" id="{6EF4D8E2-E31C-4BCE-B14F-C6EBBC7CE97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24667" y="543526"/>
              <a:ext cx="909700" cy="909700"/>
            </a:xfrm>
            <a:prstGeom prst="rect">
              <a:avLst/>
            </a:prstGeom>
            <a:noFill/>
          </p:spPr>
        </p:pic>
        <p:pic>
          <p:nvPicPr>
            <p:cNvPr id="16" name="图片 15">
              <a:extLst>
                <a:ext uri="{FF2B5EF4-FFF2-40B4-BE49-F238E27FC236}">
                  <a16:creationId xmlns="" xmlns:a16="http://schemas.microsoft.com/office/drawing/2014/main" id="{9F7914E0-2090-4B1B-BA90-30A0B24F4F7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7152" y="541136"/>
              <a:ext cx="912784" cy="911395"/>
            </a:xfrm>
            <a:prstGeom prst="rect">
              <a:avLst/>
            </a:prstGeom>
            <a:noFill/>
          </p:spPr>
        </p:pic>
        <p:pic>
          <p:nvPicPr>
            <p:cNvPr id="17" name="图片 16">
              <a:extLst>
                <a:ext uri="{FF2B5EF4-FFF2-40B4-BE49-F238E27FC236}">
                  <a16:creationId xmlns="" xmlns:a16="http://schemas.microsoft.com/office/drawing/2014/main" id="{D6F09478-1840-4CED-B878-9985CE7A17B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536808" y="540441"/>
              <a:ext cx="912784" cy="912784"/>
            </a:xfrm>
            <a:prstGeom prst="rect">
              <a:avLst/>
            </a:prstGeom>
            <a:noFill/>
          </p:spPr>
        </p:pic>
        <p:pic>
          <p:nvPicPr>
            <p:cNvPr id="18" name="图片 17">
              <a:extLst>
                <a:ext uri="{FF2B5EF4-FFF2-40B4-BE49-F238E27FC236}">
                  <a16:creationId xmlns="" xmlns:a16="http://schemas.microsoft.com/office/drawing/2014/main" id="{935DA717-8B3C-47F9-B941-6ABA20DFF9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23125" y="2350351"/>
              <a:ext cx="912784" cy="911395"/>
            </a:xfrm>
            <a:prstGeom prst="rect">
              <a:avLst/>
            </a:prstGeom>
            <a:noFill/>
          </p:spPr>
        </p:pic>
        <p:pic>
          <p:nvPicPr>
            <p:cNvPr id="19" name="图片 18">
              <a:extLst>
                <a:ext uri="{FF2B5EF4-FFF2-40B4-BE49-F238E27FC236}">
                  <a16:creationId xmlns="" xmlns:a16="http://schemas.microsoft.com/office/drawing/2014/main" id="{162CA419-9D22-4F88-BC98-7A576FBAC0F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37452" y="2349656"/>
              <a:ext cx="909700" cy="909700"/>
            </a:xfrm>
            <a:prstGeom prst="rect">
              <a:avLst/>
            </a:prstGeom>
            <a:noFill/>
          </p:spPr>
        </p:pic>
        <p:pic>
          <p:nvPicPr>
            <p:cNvPr id="20" name="图片 19">
              <a:extLst>
                <a:ext uri="{FF2B5EF4-FFF2-40B4-BE49-F238E27FC236}">
                  <a16:creationId xmlns="" xmlns:a16="http://schemas.microsoft.com/office/drawing/2014/main" id="{96959657-DCA4-4198-92F3-F33763D32FF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450237" y="1458297"/>
              <a:ext cx="909700" cy="909700"/>
            </a:xfrm>
            <a:prstGeom prst="rect">
              <a:avLst/>
            </a:prstGeom>
            <a:noFill/>
          </p:spPr>
        </p:pic>
        <p:pic>
          <p:nvPicPr>
            <p:cNvPr id="21" name="图片 20">
              <a:extLst>
                <a:ext uri="{FF2B5EF4-FFF2-40B4-BE49-F238E27FC236}">
                  <a16:creationId xmlns="" xmlns:a16="http://schemas.microsoft.com/office/drawing/2014/main" id="{654BFCD3-E5A9-4792-AE50-EA3952F8FFF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450237" y="2349656"/>
              <a:ext cx="909700" cy="909700"/>
            </a:xfrm>
            <a:prstGeom prst="rect">
              <a:avLst/>
            </a:prstGeom>
            <a:noFill/>
          </p:spPr>
        </p:pic>
        <p:pic>
          <p:nvPicPr>
            <p:cNvPr id="22" name="图片 21">
              <a:extLst>
                <a:ext uri="{FF2B5EF4-FFF2-40B4-BE49-F238E27FC236}">
                  <a16:creationId xmlns="" xmlns:a16="http://schemas.microsoft.com/office/drawing/2014/main" id="{2D1E00EF-D77D-41E3-8B98-C15A122FD523}"/>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23125" y="1445531"/>
              <a:ext cx="912784" cy="912784"/>
            </a:xfrm>
            <a:prstGeom prst="rect">
              <a:avLst/>
            </a:prstGeom>
            <a:noFill/>
          </p:spPr>
        </p:pic>
      </p:grpSp>
      <p:grpSp>
        <p:nvGrpSpPr>
          <p:cNvPr id="40" name="组合 39"/>
          <p:cNvGrpSpPr/>
          <p:nvPr/>
        </p:nvGrpSpPr>
        <p:grpSpPr>
          <a:xfrm>
            <a:off x="662526" y="3815425"/>
            <a:ext cx="4660310" cy="2328176"/>
            <a:chOff x="6666537" y="514244"/>
            <a:chExt cx="5525463" cy="2760385"/>
          </a:xfrm>
        </p:grpSpPr>
        <p:pic>
          <p:nvPicPr>
            <p:cNvPr id="23" name="图片 22">
              <a:extLst>
                <a:ext uri="{FF2B5EF4-FFF2-40B4-BE49-F238E27FC236}">
                  <a16:creationId xmlns="" xmlns:a16="http://schemas.microsoft.com/office/drawing/2014/main" id="{0F0CBF2A-D3A5-4690-9DF6-CD2181F7627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666537" y="514244"/>
              <a:ext cx="917479" cy="916082"/>
            </a:xfrm>
            <a:prstGeom prst="rect">
              <a:avLst/>
            </a:prstGeom>
            <a:noFill/>
          </p:spPr>
        </p:pic>
        <p:pic>
          <p:nvPicPr>
            <p:cNvPr id="24" name="图片 23">
              <a:extLst>
                <a:ext uri="{FF2B5EF4-FFF2-40B4-BE49-F238E27FC236}">
                  <a16:creationId xmlns="" xmlns:a16="http://schemas.microsoft.com/office/drawing/2014/main" id="{EAC35BD2-759A-419A-9150-E4C7DDADFC1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502347" y="522189"/>
              <a:ext cx="915772" cy="914379"/>
            </a:xfrm>
            <a:prstGeom prst="rect">
              <a:avLst/>
            </a:prstGeom>
            <a:noFill/>
          </p:spPr>
        </p:pic>
        <p:pic>
          <p:nvPicPr>
            <p:cNvPr id="25" name="图片 24">
              <a:extLst>
                <a:ext uri="{FF2B5EF4-FFF2-40B4-BE49-F238E27FC236}">
                  <a16:creationId xmlns="" xmlns:a16="http://schemas.microsoft.com/office/drawing/2014/main" id="{CA5E290E-A144-4169-A6DB-464B60D97EC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584015" y="2357150"/>
              <a:ext cx="917479" cy="917479"/>
            </a:xfrm>
            <a:prstGeom prst="rect">
              <a:avLst/>
            </a:prstGeom>
            <a:noFill/>
          </p:spPr>
        </p:pic>
        <p:pic>
          <p:nvPicPr>
            <p:cNvPr id="26" name="图片 25">
              <a:extLst>
                <a:ext uri="{FF2B5EF4-FFF2-40B4-BE49-F238E27FC236}">
                  <a16:creationId xmlns="" xmlns:a16="http://schemas.microsoft.com/office/drawing/2014/main" id="{1A295AC6-1B78-4062-A785-B35BE8BA84C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501494" y="1441665"/>
              <a:ext cx="917479" cy="917479"/>
            </a:xfrm>
            <a:prstGeom prst="rect">
              <a:avLst/>
            </a:prstGeom>
            <a:noFill/>
          </p:spPr>
        </p:pic>
        <p:pic>
          <p:nvPicPr>
            <p:cNvPr id="27" name="图片 26">
              <a:extLst>
                <a:ext uri="{FF2B5EF4-FFF2-40B4-BE49-F238E27FC236}">
                  <a16:creationId xmlns="" xmlns:a16="http://schemas.microsoft.com/office/drawing/2014/main" id="{BFF13C0F-DA0B-445A-9A32-6C7F2CE29A0E}"/>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666537" y="1413750"/>
              <a:ext cx="917479" cy="917479"/>
            </a:xfrm>
            <a:prstGeom prst="rect">
              <a:avLst/>
            </a:prstGeom>
            <a:noFill/>
          </p:spPr>
        </p:pic>
        <p:grpSp>
          <p:nvGrpSpPr>
            <p:cNvPr id="39" name="组合 38"/>
            <p:cNvGrpSpPr/>
            <p:nvPr/>
          </p:nvGrpSpPr>
          <p:grpSpPr>
            <a:xfrm>
              <a:off x="10052375" y="514244"/>
              <a:ext cx="2139625" cy="2760385"/>
              <a:chOff x="10052375" y="529218"/>
              <a:chExt cx="1668009" cy="2744477"/>
            </a:xfrm>
          </p:grpSpPr>
          <p:pic>
            <p:nvPicPr>
              <p:cNvPr id="28" name="图片 27">
                <a:extLst>
                  <a:ext uri="{FF2B5EF4-FFF2-40B4-BE49-F238E27FC236}">
                    <a16:creationId xmlns="" xmlns:a16="http://schemas.microsoft.com/office/drawing/2014/main" id="{E885FB2D-4953-45CA-B106-821BC76EFEC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052375" y="529638"/>
                <a:ext cx="551218" cy="550379"/>
              </a:xfrm>
              <a:prstGeom prst="rect">
                <a:avLst/>
              </a:prstGeom>
              <a:noFill/>
            </p:spPr>
          </p:pic>
          <p:pic>
            <p:nvPicPr>
              <p:cNvPr id="29" name="图片 28">
                <a:extLst>
                  <a:ext uri="{FF2B5EF4-FFF2-40B4-BE49-F238E27FC236}">
                    <a16:creationId xmlns="" xmlns:a16="http://schemas.microsoft.com/office/drawing/2014/main" id="{4832462F-52D3-4805-8F8D-96C4917BE93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10588116" y="530153"/>
                <a:ext cx="551218" cy="551218"/>
              </a:xfrm>
              <a:prstGeom prst="rect">
                <a:avLst/>
              </a:prstGeom>
              <a:noFill/>
            </p:spPr>
          </p:pic>
          <p:pic>
            <p:nvPicPr>
              <p:cNvPr id="30" name="图片 29">
                <a:extLst>
                  <a:ext uri="{FF2B5EF4-FFF2-40B4-BE49-F238E27FC236}">
                    <a16:creationId xmlns="" xmlns:a16="http://schemas.microsoft.com/office/drawing/2014/main" id="{548AA320-4849-4B4D-A841-40CF55DD5BF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0588116" y="2722477"/>
                <a:ext cx="551218" cy="551218"/>
              </a:xfrm>
              <a:prstGeom prst="rect">
                <a:avLst/>
              </a:prstGeom>
              <a:noFill/>
            </p:spPr>
          </p:pic>
          <p:pic>
            <p:nvPicPr>
              <p:cNvPr id="31" name="图片 30">
                <a:extLst>
                  <a:ext uri="{FF2B5EF4-FFF2-40B4-BE49-F238E27FC236}">
                    <a16:creationId xmlns="" xmlns:a16="http://schemas.microsoft.com/office/drawing/2014/main" id="{D7FDD58A-B775-472A-A841-444FEAC7E05C}"/>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1127273" y="2721542"/>
                <a:ext cx="551218" cy="551218"/>
              </a:xfrm>
              <a:prstGeom prst="rect">
                <a:avLst/>
              </a:prstGeom>
              <a:noFill/>
            </p:spPr>
          </p:pic>
          <p:pic>
            <p:nvPicPr>
              <p:cNvPr id="32" name="图片 31">
                <a:extLst>
                  <a:ext uri="{FF2B5EF4-FFF2-40B4-BE49-F238E27FC236}">
                    <a16:creationId xmlns="" xmlns:a16="http://schemas.microsoft.com/office/drawing/2014/main" id="{5571E8C6-56E5-4165-820E-4080B2FF6F58}"/>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1169166" y="1621790"/>
                <a:ext cx="551218" cy="550379"/>
              </a:xfrm>
              <a:prstGeom prst="rect">
                <a:avLst/>
              </a:prstGeom>
              <a:noFill/>
            </p:spPr>
          </p:pic>
          <p:pic>
            <p:nvPicPr>
              <p:cNvPr id="33" name="图片 32">
                <a:extLst>
                  <a:ext uri="{FF2B5EF4-FFF2-40B4-BE49-F238E27FC236}">
                    <a16:creationId xmlns="" xmlns:a16="http://schemas.microsoft.com/office/drawing/2014/main" id="{59EC3FA7-BAC1-4970-AB1A-157271A3FF2C}"/>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10053309" y="2721542"/>
                <a:ext cx="551218" cy="551218"/>
              </a:xfrm>
              <a:prstGeom prst="rect">
                <a:avLst/>
              </a:prstGeom>
              <a:noFill/>
            </p:spPr>
          </p:pic>
          <p:pic>
            <p:nvPicPr>
              <p:cNvPr id="34" name="图片 33">
                <a:extLst>
                  <a:ext uri="{FF2B5EF4-FFF2-40B4-BE49-F238E27FC236}">
                    <a16:creationId xmlns="" xmlns:a16="http://schemas.microsoft.com/office/drawing/2014/main" id="{92160E23-4907-4CC7-BC56-FDC209820E52}"/>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052375" y="2166935"/>
                <a:ext cx="551218" cy="551218"/>
              </a:xfrm>
              <a:prstGeom prst="rect">
                <a:avLst/>
              </a:prstGeom>
              <a:noFill/>
            </p:spPr>
          </p:pic>
          <p:pic>
            <p:nvPicPr>
              <p:cNvPr id="35" name="图片 34">
                <a:extLst>
                  <a:ext uri="{FF2B5EF4-FFF2-40B4-BE49-F238E27FC236}">
                    <a16:creationId xmlns="" xmlns:a16="http://schemas.microsoft.com/office/drawing/2014/main" id="{0F0EFE49-2BB8-4BBF-90EA-7EE92725971A}"/>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11126340" y="529218"/>
                <a:ext cx="553088" cy="553088"/>
              </a:xfrm>
              <a:prstGeom prst="rect">
                <a:avLst/>
              </a:prstGeom>
              <a:noFill/>
            </p:spPr>
          </p:pic>
          <p:pic>
            <p:nvPicPr>
              <p:cNvPr id="36" name="图片 35">
                <a:extLst>
                  <a:ext uri="{FF2B5EF4-FFF2-40B4-BE49-F238E27FC236}">
                    <a16:creationId xmlns="" xmlns:a16="http://schemas.microsoft.com/office/drawing/2014/main" id="{CAE68FC7-D489-4B9F-A9C7-82D7987D8058}"/>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10052375" y="1613848"/>
                <a:ext cx="551218" cy="551218"/>
              </a:xfrm>
              <a:prstGeom prst="rect">
                <a:avLst/>
              </a:prstGeom>
              <a:noFill/>
            </p:spPr>
          </p:pic>
          <p:pic>
            <p:nvPicPr>
              <p:cNvPr id="37" name="图片 36">
                <a:extLst>
                  <a:ext uri="{FF2B5EF4-FFF2-40B4-BE49-F238E27FC236}">
                    <a16:creationId xmlns="" xmlns:a16="http://schemas.microsoft.com/office/drawing/2014/main" id="{87C79871-4C5B-496A-9483-684F500525E5}"/>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10053310" y="1079041"/>
                <a:ext cx="551218" cy="551218"/>
              </a:xfrm>
              <a:prstGeom prst="rect">
                <a:avLst/>
              </a:prstGeom>
              <a:noFill/>
            </p:spPr>
          </p:pic>
          <p:pic>
            <p:nvPicPr>
              <p:cNvPr id="38" name="图片 37">
                <a:extLst>
                  <a:ext uri="{FF2B5EF4-FFF2-40B4-BE49-F238E27FC236}">
                    <a16:creationId xmlns="" xmlns:a16="http://schemas.microsoft.com/office/drawing/2014/main" id="{0FD86434-E1B8-484D-ABF7-636B7D1DF9D8}"/>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10609836" y="1624445"/>
                <a:ext cx="553088" cy="553088"/>
              </a:xfrm>
              <a:prstGeom prst="rect">
                <a:avLst/>
              </a:prstGeom>
              <a:noFill/>
            </p:spPr>
          </p:pic>
        </p:grpSp>
      </p:grpSp>
    </p:spTree>
    <p:custDataLst>
      <p:tags r:id="rId1"/>
    </p:custDataLst>
    <p:extLst>
      <p:ext uri="{BB962C8B-B14F-4D97-AF65-F5344CB8AC3E}">
        <p14:creationId xmlns:p14="http://schemas.microsoft.com/office/powerpoint/2010/main" val="14944586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ab33752ad3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0"/>
            <a:ext cx="12192000" cy="6892290"/>
          </a:xfrm>
          <a:prstGeom prst="rect">
            <a:avLst/>
          </a:prstGeom>
        </p:spPr>
      </p:pic>
      <p:pic>
        <p:nvPicPr>
          <p:cNvPr id="24" name="图片 23">
            <a:extLst>
              <a:ext uri="{FF2B5EF4-FFF2-40B4-BE49-F238E27FC236}">
                <a16:creationId xmlns="" xmlns:a16="http://schemas.microsoft.com/office/drawing/2014/main" id="{DC40615B-3976-4E97-9375-D63C29B04C8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68447" y="1854073"/>
            <a:ext cx="6226378" cy="41498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descr="5abe34d5dc36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709597" y="978314"/>
            <a:ext cx="3146298" cy="2784442"/>
          </a:xfrm>
          <a:prstGeom prst="rect">
            <a:avLst/>
          </a:prstGeom>
        </p:spPr>
      </p:pic>
      <p:pic>
        <p:nvPicPr>
          <p:cNvPr id="8" name="图片 7" descr="5abe34d5dc29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9064942" y="2060186"/>
            <a:ext cx="3204210" cy="2141855"/>
          </a:xfrm>
          <a:prstGeom prst="rect">
            <a:avLst/>
          </a:prstGeom>
        </p:spPr>
      </p:pic>
      <p:pic>
        <p:nvPicPr>
          <p:cNvPr id="10" name="图片 9" descr="5abe34d5dc29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41813" y="3610476"/>
            <a:ext cx="2731770" cy="3543935"/>
          </a:xfrm>
          <a:prstGeom prst="rect">
            <a:avLst/>
          </a:prstGeom>
        </p:spPr>
      </p:pic>
      <p:pic>
        <p:nvPicPr>
          <p:cNvPr id="11" name="图片 10" descr="5abe34d5dc294"/>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rot="11400000">
            <a:off x="-142216" y="2529812"/>
            <a:ext cx="3147695" cy="2252345"/>
          </a:xfrm>
          <a:prstGeom prst="rect">
            <a:avLst/>
          </a:prstGeom>
        </p:spPr>
      </p:pic>
      <p:pic>
        <p:nvPicPr>
          <p:cNvPr id="22" name="图片 21" descr="5abe34d5dc29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7764589">
            <a:off x="9105963" y="-296256"/>
            <a:ext cx="2731770" cy="3543935"/>
          </a:xfrm>
          <a:prstGeom prst="rect">
            <a:avLst/>
          </a:prstGeom>
        </p:spPr>
      </p:pic>
      <p:sp>
        <p:nvSpPr>
          <p:cNvPr id="25" name="矩形 24">
            <a:extLst>
              <a:ext uri="{FF2B5EF4-FFF2-40B4-BE49-F238E27FC236}">
                <a16:creationId xmlns="" xmlns:a16="http://schemas.microsoft.com/office/drawing/2014/main" id="{22966B24-F005-49B1-913E-A943723123E2}"/>
              </a:ext>
            </a:extLst>
          </p:cNvPr>
          <p:cNvSpPr/>
          <p:nvPr/>
        </p:nvSpPr>
        <p:spPr>
          <a:xfrm>
            <a:off x="1879660" y="978314"/>
            <a:ext cx="2273983" cy="1862983"/>
          </a:xfrm>
          <a:prstGeom prst="rect">
            <a:avLst/>
          </a:prstGeom>
          <a:solidFill>
            <a:srgbClr val="C33C6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a:extLst>
              <a:ext uri="{FF2B5EF4-FFF2-40B4-BE49-F238E27FC236}">
                <a16:creationId xmlns="" xmlns:a16="http://schemas.microsoft.com/office/drawing/2014/main" id="{C53757CA-8531-4429-8852-97A6AE3DC6EF}"/>
              </a:ext>
            </a:extLst>
          </p:cNvPr>
          <p:cNvSpPr txBox="1"/>
          <p:nvPr/>
        </p:nvSpPr>
        <p:spPr>
          <a:xfrm>
            <a:off x="2154876" y="1263474"/>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02</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27" name="矩形 26">
            <a:extLst>
              <a:ext uri="{FF2B5EF4-FFF2-40B4-BE49-F238E27FC236}">
                <a16:creationId xmlns="" xmlns:a16="http://schemas.microsoft.com/office/drawing/2014/main" id="{0E651763-4F78-459C-B455-E21E1A23D9C6}"/>
              </a:ext>
            </a:extLst>
          </p:cNvPr>
          <p:cNvSpPr/>
          <p:nvPr/>
        </p:nvSpPr>
        <p:spPr>
          <a:xfrm>
            <a:off x="2154876" y="1909805"/>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ustDataLst>
      <p:tags r:id="rId1"/>
    </p:custDataLst>
    <p:extLst>
      <p:ext uri="{BB962C8B-B14F-4D97-AF65-F5344CB8AC3E}">
        <p14:creationId xmlns:p14="http://schemas.microsoft.com/office/powerpoint/2010/main" val="2789617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checkerboard(across)">
                                      <p:cBhvr>
                                        <p:cTn id="11" dur="500"/>
                                        <p:tgtEl>
                                          <p:spTgt spid="26"/>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checkerboard(across)">
                                      <p:cBhvr>
                                        <p:cTn id="15" dur="500"/>
                                        <p:tgtEl>
                                          <p:spTgt spid="27"/>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randombar(horizontal)">
                                      <p:cBhvr>
                                        <p:cTn id="19" dur="500"/>
                                        <p:tgtEl>
                                          <p:spTgt spid="2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500"/>
                            </p:stCondLst>
                            <p:childTnLst>
                              <p:par>
                                <p:cTn id="25" presetID="31"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1000" fill="hold"/>
                                        <p:tgtEl>
                                          <p:spTgt spid="18"/>
                                        </p:tgtEl>
                                        <p:attrNameLst>
                                          <p:attrName>ppt_w</p:attrName>
                                        </p:attrNameLst>
                                      </p:cBhvr>
                                      <p:tavLst>
                                        <p:tav tm="0">
                                          <p:val>
                                            <p:fltVal val="0"/>
                                          </p:val>
                                        </p:tav>
                                        <p:tav tm="100000">
                                          <p:val>
                                            <p:strVal val="#ppt_w"/>
                                          </p:val>
                                        </p:tav>
                                      </p:tavLst>
                                    </p:anim>
                                    <p:anim calcmode="lin" valueType="num">
                                      <p:cBhvr>
                                        <p:cTn id="28" dur="1000" fill="hold"/>
                                        <p:tgtEl>
                                          <p:spTgt spid="18"/>
                                        </p:tgtEl>
                                        <p:attrNameLst>
                                          <p:attrName>ppt_h</p:attrName>
                                        </p:attrNameLst>
                                      </p:cBhvr>
                                      <p:tavLst>
                                        <p:tav tm="0">
                                          <p:val>
                                            <p:fltVal val="0"/>
                                          </p:val>
                                        </p:tav>
                                        <p:tav tm="100000">
                                          <p:val>
                                            <p:strVal val="#ppt_h"/>
                                          </p:val>
                                        </p:tav>
                                      </p:tavLst>
                                    </p:anim>
                                    <p:anim calcmode="lin" valueType="num">
                                      <p:cBhvr>
                                        <p:cTn id="29" dur="1000" fill="hold"/>
                                        <p:tgtEl>
                                          <p:spTgt spid="18"/>
                                        </p:tgtEl>
                                        <p:attrNameLst>
                                          <p:attrName>style.rotation</p:attrName>
                                        </p:attrNameLst>
                                      </p:cBhvr>
                                      <p:tavLst>
                                        <p:tav tm="0">
                                          <p:val>
                                            <p:fltVal val="90"/>
                                          </p:val>
                                        </p:tav>
                                        <p:tav tm="100000">
                                          <p:val>
                                            <p:fltVal val="0"/>
                                          </p:val>
                                        </p:tav>
                                      </p:tavLst>
                                    </p:anim>
                                    <p:animEffect transition="in" filter="fade">
                                      <p:cBhvr>
                                        <p:cTn id="30" dur="1000"/>
                                        <p:tgtEl>
                                          <p:spTgt spid="18"/>
                                        </p:tgtEl>
                                      </p:cBhvr>
                                    </p:animEffect>
                                  </p:childTnLst>
                                </p:cTn>
                              </p:par>
                            </p:childTnLst>
                          </p:cTn>
                        </p:par>
                        <p:par>
                          <p:cTn id="31" fill="hold">
                            <p:stCondLst>
                              <p:cond delay="3500"/>
                            </p:stCondLst>
                            <p:childTnLst>
                              <p:par>
                                <p:cTn id="32" presetID="31"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par>
                          <p:cTn id="38" fill="hold">
                            <p:stCondLst>
                              <p:cond delay="4500"/>
                            </p:stCondLst>
                            <p:childTnLst>
                              <p:par>
                                <p:cTn id="39" presetID="31" presetClass="entr" presetSubtype="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1000" fill="hold"/>
                                        <p:tgtEl>
                                          <p:spTgt spid="22"/>
                                        </p:tgtEl>
                                        <p:attrNameLst>
                                          <p:attrName>ppt_w</p:attrName>
                                        </p:attrNameLst>
                                      </p:cBhvr>
                                      <p:tavLst>
                                        <p:tav tm="0">
                                          <p:val>
                                            <p:fltVal val="0"/>
                                          </p:val>
                                        </p:tav>
                                        <p:tav tm="100000">
                                          <p:val>
                                            <p:strVal val="#ppt_w"/>
                                          </p:val>
                                        </p:tav>
                                      </p:tavLst>
                                    </p:anim>
                                    <p:anim calcmode="lin" valueType="num">
                                      <p:cBhvr>
                                        <p:cTn id="42" dur="1000" fill="hold"/>
                                        <p:tgtEl>
                                          <p:spTgt spid="22"/>
                                        </p:tgtEl>
                                        <p:attrNameLst>
                                          <p:attrName>ppt_h</p:attrName>
                                        </p:attrNameLst>
                                      </p:cBhvr>
                                      <p:tavLst>
                                        <p:tav tm="0">
                                          <p:val>
                                            <p:fltVal val="0"/>
                                          </p:val>
                                        </p:tav>
                                        <p:tav tm="100000">
                                          <p:val>
                                            <p:strVal val="#ppt_h"/>
                                          </p:val>
                                        </p:tav>
                                      </p:tavLst>
                                    </p:anim>
                                    <p:anim calcmode="lin" valueType="num">
                                      <p:cBhvr>
                                        <p:cTn id="43" dur="1000" fill="hold"/>
                                        <p:tgtEl>
                                          <p:spTgt spid="22"/>
                                        </p:tgtEl>
                                        <p:attrNameLst>
                                          <p:attrName>style.rotation</p:attrName>
                                        </p:attrNameLst>
                                      </p:cBhvr>
                                      <p:tavLst>
                                        <p:tav tm="0">
                                          <p:val>
                                            <p:fltVal val="90"/>
                                          </p:val>
                                        </p:tav>
                                        <p:tav tm="100000">
                                          <p:val>
                                            <p:fltVal val="0"/>
                                          </p:val>
                                        </p:tav>
                                      </p:tavLst>
                                    </p:anim>
                                    <p:animEffect transition="in" filter="fade">
                                      <p:cBhvr>
                                        <p:cTn id="44" dur="1000"/>
                                        <p:tgtEl>
                                          <p:spTgt spid="22"/>
                                        </p:tgtEl>
                                      </p:cBhvr>
                                    </p:animEffect>
                                  </p:childTnLst>
                                </p:cTn>
                              </p:par>
                            </p:childTnLst>
                          </p:cTn>
                        </p:par>
                        <p:par>
                          <p:cTn id="45" fill="hold">
                            <p:stCondLst>
                              <p:cond delay="5500"/>
                            </p:stCondLst>
                            <p:childTnLst>
                              <p:par>
                                <p:cTn id="46" presetID="31"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1000" fill="hold"/>
                                        <p:tgtEl>
                                          <p:spTgt spid="11"/>
                                        </p:tgtEl>
                                        <p:attrNameLst>
                                          <p:attrName>ppt_w</p:attrName>
                                        </p:attrNameLst>
                                      </p:cBhvr>
                                      <p:tavLst>
                                        <p:tav tm="0">
                                          <p:val>
                                            <p:fltVal val="0"/>
                                          </p:val>
                                        </p:tav>
                                        <p:tav tm="100000">
                                          <p:val>
                                            <p:strVal val="#ppt_w"/>
                                          </p:val>
                                        </p:tav>
                                      </p:tavLst>
                                    </p:anim>
                                    <p:anim calcmode="lin" valueType="num">
                                      <p:cBhvr>
                                        <p:cTn id="49" dur="1000" fill="hold"/>
                                        <p:tgtEl>
                                          <p:spTgt spid="11"/>
                                        </p:tgtEl>
                                        <p:attrNameLst>
                                          <p:attrName>ppt_h</p:attrName>
                                        </p:attrNameLst>
                                      </p:cBhvr>
                                      <p:tavLst>
                                        <p:tav tm="0">
                                          <p:val>
                                            <p:fltVal val="0"/>
                                          </p:val>
                                        </p:tav>
                                        <p:tav tm="100000">
                                          <p:val>
                                            <p:strVal val="#ppt_h"/>
                                          </p:val>
                                        </p:tav>
                                      </p:tavLst>
                                    </p:anim>
                                    <p:anim calcmode="lin" valueType="num">
                                      <p:cBhvr>
                                        <p:cTn id="50" dur="1000" fill="hold"/>
                                        <p:tgtEl>
                                          <p:spTgt spid="11"/>
                                        </p:tgtEl>
                                        <p:attrNameLst>
                                          <p:attrName>style.rotation</p:attrName>
                                        </p:attrNameLst>
                                      </p:cBhvr>
                                      <p:tavLst>
                                        <p:tav tm="0">
                                          <p:val>
                                            <p:fltVal val="90"/>
                                          </p:val>
                                        </p:tav>
                                        <p:tav tm="100000">
                                          <p:val>
                                            <p:fltVal val="0"/>
                                          </p:val>
                                        </p:tav>
                                      </p:tavLst>
                                    </p:anim>
                                    <p:animEffect transition="in" filter="fade">
                                      <p:cBhvr>
                                        <p:cTn id="51" dur="1000"/>
                                        <p:tgtEl>
                                          <p:spTgt spid="11"/>
                                        </p:tgtEl>
                                      </p:cBhvr>
                                    </p:animEffect>
                                  </p:childTnLst>
                                </p:cTn>
                              </p:par>
                            </p:childTnLst>
                          </p:cTn>
                        </p:par>
                        <p:par>
                          <p:cTn id="52" fill="hold">
                            <p:stCondLst>
                              <p:cond delay="6500"/>
                            </p:stCondLst>
                            <p:childTnLst>
                              <p:par>
                                <p:cTn id="53" presetID="31" presetClass="entr" presetSubtype="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1000" fill="hold"/>
                                        <p:tgtEl>
                                          <p:spTgt spid="10"/>
                                        </p:tgtEl>
                                        <p:attrNameLst>
                                          <p:attrName>ppt_w</p:attrName>
                                        </p:attrNameLst>
                                      </p:cBhvr>
                                      <p:tavLst>
                                        <p:tav tm="0">
                                          <p:val>
                                            <p:fltVal val="0"/>
                                          </p:val>
                                        </p:tav>
                                        <p:tav tm="100000">
                                          <p:val>
                                            <p:strVal val="#ppt_w"/>
                                          </p:val>
                                        </p:tav>
                                      </p:tavLst>
                                    </p:anim>
                                    <p:anim calcmode="lin" valueType="num">
                                      <p:cBhvr>
                                        <p:cTn id="56" dur="1000" fill="hold"/>
                                        <p:tgtEl>
                                          <p:spTgt spid="10"/>
                                        </p:tgtEl>
                                        <p:attrNameLst>
                                          <p:attrName>ppt_h</p:attrName>
                                        </p:attrNameLst>
                                      </p:cBhvr>
                                      <p:tavLst>
                                        <p:tav tm="0">
                                          <p:val>
                                            <p:fltVal val="0"/>
                                          </p:val>
                                        </p:tav>
                                        <p:tav tm="100000">
                                          <p:val>
                                            <p:strVal val="#ppt_h"/>
                                          </p:val>
                                        </p:tav>
                                      </p:tavLst>
                                    </p:anim>
                                    <p:anim calcmode="lin" valueType="num">
                                      <p:cBhvr>
                                        <p:cTn id="57" dur="1000" fill="hold"/>
                                        <p:tgtEl>
                                          <p:spTgt spid="10"/>
                                        </p:tgtEl>
                                        <p:attrNameLst>
                                          <p:attrName>style.rotation</p:attrName>
                                        </p:attrNameLst>
                                      </p:cBhvr>
                                      <p:tavLst>
                                        <p:tav tm="0">
                                          <p:val>
                                            <p:fltVal val="90"/>
                                          </p:val>
                                        </p:tav>
                                        <p:tav tm="100000">
                                          <p:val>
                                            <p:fltVal val="0"/>
                                          </p:val>
                                        </p:tav>
                                      </p:tavLst>
                                    </p:anim>
                                    <p:animEffect transition="in" filter="fade">
                                      <p:cBhvr>
                                        <p:cTn id="5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淘宝网chenying0907出品 22"/>
          <p:cNvPicPr>
            <a:picLocks noChangeAspect="1"/>
          </p:cNvPicPr>
          <p:nvPr/>
        </p:nvPicPr>
        <p:blipFill rotWithShape="1">
          <a:blip r:embed="rId4" cstate="screen">
            <a:extLst>
              <a:ext uri="{28A0092B-C50C-407E-A947-70E740481C1C}">
                <a14:useLocalDpi xmlns:a14="http://schemas.microsoft.com/office/drawing/2010/main"/>
              </a:ext>
            </a:extLst>
          </a:blip>
          <a:srcRect b="-1270"/>
          <a:stretch>
            <a:fillRect/>
          </a:stretch>
        </p:blipFill>
        <p:spPr>
          <a:xfrm>
            <a:off x="7148499" y="862859"/>
            <a:ext cx="3896900" cy="52631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1" name="淘宝网Chenying0907出品 3"/>
          <p:cNvGrpSpPr/>
          <p:nvPr/>
        </p:nvGrpSpPr>
        <p:grpSpPr>
          <a:xfrm>
            <a:off x="1386100" y="1061085"/>
            <a:ext cx="3067050" cy="4404519"/>
            <a:chOff x="1042512" y="2712720"/>
            <a:chExt cx="3067060" cy="4403670"/>
          </a:xfrm>
        </p:grpSpPr>
        <p:sp>
          <p:nvSpPr>
            <p:cNvPr id="13" name="淘宝网Chenying0907出品 5"/>
            <p:cNvSpPr txBox="1"/>
            <p:nvPr/>
          </p:nvSpPr>
          <p:spPr>
            <a:xfrm>
              <a:off x="2072640" y="2712720"/>
              <a:ext cx="897890" cy="521970"/>
            </a:xfrm>
            <a:prstGeom prst="rect">
              <a:avLst/>
            </a:prstGeom>
            <a:noFill/>
          </p:spPr>
          <p:txBody>
            <a:bodyPr wrap="none" rtlCol="0">
              <a:spAutoFit/>
            </a:bodyPr>
            <a:lstStyle/>
            <a:p>
              <a:r>
                <a:rPr lang="zh-CN" altLang="en-US" sz="2800" b="1" dirty="0" smtClean="0">
                  <a:solidFill>
                    <a:srgbClr val="9275BC"/>
                  </a:solidFill>
                  <a:latin typeface="造字工房悦黑（非商用）常规体" pitchFamily="2" charset="-122"/>
                  <a:ea typeface="造字工房悦黑（非商用）常规体" pitchFamily="2" charset="-122"/>
                </a:rPr>
                <a:t>相识</a:t>
              </a:r>
            </a:p>
          </p:txBody>
        </p:sp>
        <p:sp>
          <p:nvSpPr>
            <p:cNvPr id="14" name="淘宝网Chenying0907出品 6"/>
            <p:cNvSpPr/>
            <p:nvPr/>
          </p:nvSpPr>
          <p:spPr>
            <a:xfrm>
              <a:off x="1804200" y="3104614"/>
              <a:ext cx="1543685" cy="398780"/>
            </a:xfrm>
            <a:prstGeom prst="rect">
              <a:avLst/>
            </a:prstGeom>
          </p:spPr>
          <p:txBody>
            <a:bodyPr wrap="none">
              <a:spAutoFit/>
            </a:bodyPr>
            <a:lstStyle/>
            <a:p>
              <a:r>
                <a:rPr lang="en-US" altLang="zh-CN" sz="2000" dirty="0" smtClean="0">
                  <a:solidFill>
                    <a:srgbClr val="9275BC"/>
                  </a:solidFill>
                  <a:latin typeface="+mj-lt"/>
                </a:rPr>
                <a:t>acquaintance</a:t>
              </a:r>
            </a:p>
          </p:txBody>
        </p:sp>
        <p:sp>
          <p:nvSpPr>
            <p:cNvPr id="15" name="淘宝网Chenying0907出品 8"/>
            <p:cNvSpPr txBox="1"/>
            <p:nvPr/>
          </p:nvSpPr>
          <p:spPr>
            <a:xfrm>
              <a:off x="1042512" y="5485415"/>
              <a:ext cx="3067060" cy="1630975"/>
            </a:xfrm>
            <a:prstGeom prst="rect">
              <a:avLst/>
            </a:prstGeom>
            <a:noFill/>
          </p:spPr>
          <p:txBody>
            <a:bodyPr wrap="square" rtlCol="0">
              <a:spAutoFit/>
            </a:bodyPr>
            <a:lstStyle/>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某日</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充满阳光的教室</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初次相遇</a:t>
              </a: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刺眼的阳光温暖了我们</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此生注定我们在一起</a:t>
              </a:r>
            </a:p>
          </p:txBody>
        </p:sp>
      </p:grpSp>
      <p:pic>
        <p:nvPicPr>
          <p:cNvPr id="2" name="图片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785159" y="1975126"/>
            <a:ext cx="2160017" cy="1982403"/>
          </a:xfrm>
          <a:prstGeom prst="rect">
            <a:avLst/>
          </a:prstGeom>
        </p:spPr>
      </p:pic>
    </p:spTree>
    <p:custDataLst>
      <p:tags r:id="rId1"/>
    </p:custDataLst>
    <p:extLst>
      <p:ext uri="{BB962C8B-B14F-4D97-AF65-F5344CB8AC3E}">
        <p14:creationId xmlns:p14="http://schemas.microsoft.com/office/powerpoint/2010/main" val="3982231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2000"/>
                                        <p:tgtEl>
                                          <p:spTgt spid="8"/>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淘宝网chenying0907出品 32" descr="C:\Users\samsung\Desktop\QQ图片20170901110620.pngQQ图片20170901110620"/>
          <p:cNvPicPr>
            <a:picLocks noChangeAspect="1"/>
          </p:cNvPicPr>
          <p:nvPr/>
        </p:nvPicPr>
        <p:blipFill>
          <a:blip r:embed="rId4"/>
          <a:srcRect/>
          <a:stretch>
            <a:fillRect/>
          </a:stretch>
        </p:blipFill>
        <p:spPr>
          <a:xfrm>
            <a:off x="877560" y="805869"/>
            <a:ext cx="4098395" cy="53254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0" name="组合 4"/>
          <p:cNvGrpSpPr/>
          <p:nvPr/>
        </p:nvGrpSpPr>
        <p:grpSpPr>
          <a:xfrm>
            <a:off x="7539355" y="1729952"/>
            <a:ext cx="3067050" cy="3239770"/>
            <a:chOff x="11073" y="3151"/>
            <a:chExt cx="4830" cy="5102"/>
          </a:xfrm>
        </p:grpSpPr>
        <p:grpSp>
          <p:nvGrpSpPr>
            <p:cNvPr id="11" name="淘宝网Chenying0907出品 26"/>
            <p:cNvGrpSpPr/>
            <p:nvPr/>
          </p:nvGrpSpPr>
          <p:grpSpPr>
            <a:xfrm>
              <a:off x="11073" y="3151"/>
              <a:ext cx="4830" cy="5102"/>
              <a:chOff x="4570089" y="2498646"/>
              <a:chExt cx="3067060" cy="3240002"/>
            </a:xfrm>
          </p:grpSpPr>
          <p:sp>
            <p:nvSpPr>
              <p:cNvPr id="13" name="淘宝网Chenying0907出品 29"/>
              <p:cNvSpPr txBox="1"/>
              <p:nvPr/>
            </p:nvSpPr>
            <p:spPr>
              <a:xfrm>
                <a:off x="5654040" y="2498646"/>
                <a:ext cx="897890" cy="521970"/>
              </a:xfrm>
              <a:prstGeom prst="rect">
                <a:avLst/>
              </a:prstGeom>
              <a:noFill/>
            </p:spPr>
            <p:txBody>
              <a:bodyPr wrap="none" rtlCol="0">
                <a:spAutoFit/>
              </a:bodyPr>
              <a:lstStyle/>
              <a:p>
                <a:r>
                  <a:rPr lang="zh-CN" altLang="en-US" sz="2800" b="1" dirty="0" smtClean="0">
                    <a:solidFill>
                      <a:srgbClr val="9275BC"/>
                    </a:solidFill>
                    <a:latin typeface="造字工房悦黑（非商用）常规体" pitchFamily="2" charset="-122"/>
                    <a:ea typeface="造字工房悦黑（非商用）常规体" pitchFamily="2" charset="-122"/>
                  </a:rPr>
                  <a:t>相恋</a:t>
                </a:r>
                <a:endParaRPr lang="zh-CN" altLang="en-US" sz="2800" b="1" dirty="0">
                  <a:solidFill>
                    <a:srgbClr val="9275BC"/>
                  </a:solidFill>
                  <a:latin typeface="造字工房悦黑（非商用）常规体" pitchFamily="2" charset="-122"/>
                  <a:ea typeface="造字工房悦黑（非商用）常规体" pitchFamily="2" charset="-122"/>
                </a:endParaRPr>
              </a:p>
            </p:txBody>
          </p:sp>
          <p:sp>
            <p:nvSpPr>
              <p:cNvPr id="14" name="淘宝网Chenying0907出品 30"/>
              <p:cNvSpPr/>
              <p:nvPr/>
            </p:nvSpPr>
            <p:spPr>
              <a:xfrm>
                <a:off x="5513187" y="2852149"/>
                <a:ext cx="1248410" cy="398780"/>
              </a:xfrm>
              <a:prstGeom prst="rect">
                <a:avLst/>
              </a:prstGeom>
            </p:spPr>
            <p:txBody>
              <a:bodyPr wrap="none">
                <a:spAutoFit/>
              </a:bodyPr>
              <a:lstStyle/>
              <a:p>
                <a:r>
                  <a:rPr lang="en-US" altLang="zh-CN" sz="2000" dirty="0" smtClean="0">
                    <a:solidFill>
                      <a:srgbClr val="9275BC"/>
                    </a:solidFill>
                    <a:latin typeface="+mj-lt"/>
                  </a:rPr>
                  <a:t>Fall in love</a:t>
                </a:r>
              </a:p>
            </p:txBody>
          </p:sp>
          <p:sp>
            <p:nvSpPr>
              <p:cNvPr id="15" name="淘宝网Chenying0907出品 31"/>
              <p:cNvSpPr txBox="1"/>
              <p:nvPr/>
            </p:nvSpPr>
            <p:spPr>
              <a:xfrm>
                <a:off x="4570089" y="3991861"/>
                <a:ext cx="3067060" cy="1746787"/>
              </a:xfrm>
              <a:prstGeom prst="rect">
                <a:avLst/>
              </a:prstGeom>
              <a:noFill/>
            </p:spPr>
            <p:txBody>
              <a:bodyPr wrap="square" rtlCol="0">
                <a:spAutoFit/>
              </a:bodyPr>
              <a:lstStyle/>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某日</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dirty="0" smtClean="0">
                    <a:solidFill>
                      <a:srgbClr val="9275BC"/>
                    </a:solidFill>
                    <a:latin typeface="微软雅黑" panose="020B0503020204020204" charset="-122"/>
                    <a:ea typeface="微软雅黑" panose="020B0503020204020204" charset="-122"/>
                  </a:rPr>
                  <a:t>第一次想你</a:t>
                </a:r>
              </a:p>
              <a:p>
                <a:pPr algn="ctr">
                  <a:lnSpc>
                    <a:spcPct val="125000"/>
                  </a:lnSpc>
                </a:pPr>
                <a:r>
                  <a:rPr lang="zh-CN" altLang="en-US" dirty="0" smtClean="0">
                    <a:solidFill>
                      <a:srgbClr val="9275BC"/>
                    </a:solidFill>
                    <a:latin typeface="微软雅黑" panose="020B0503020204020204" charset="-122"/>
                    <a:ea typeface="微软雅黑" panose="020B0503020204020204" charset="-122"/>
                  </a:rPr>
                  <a:t>想着你甜甜的笑容</a:t>
                </a:r>
                <a:endParaRPr lang="en-US" altLang="zh-CN"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dirty="0" smtClean="0">
                    <a:solidFill>
                      <a:srgbClr val="9275BC"/>
                    </a:solidFill>
                    <a:latin typeface="微软雅黑" panose="020B0503020204020204" charset="-122"/>
                    <a:ea typeface="微软雅黑" panose="020B0503020204020204" charset="-122"/>
                  </a:rPr>
                  <a:t>想着了你</a:t>
                </a:r>
                <a:endParaRPr lang="en-US" altLang="zh-CN"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嗯 ，只能想着你</a:t>
                </a:r>
              </a:p>
            </p:txBody>
          </p:sp>
        </p:grpSp>
        <p:pic>
          <p:nvPicPr>
            <p:cNvPr id="12" name="淘宝网chenying0907出品 7"/>
            <p:cNvPicPr>
              <a:picLocks noChangeAspect="1"/>
            </p:cNvPicPr>
            <p:nvPr/>
          </p:nvPicPr>
          <p:blipFill>
            <a:blip r:embed="rId5">
              <a:biLevel thresh="25000"/>
            </a:blip>
            <a:stretch>
              <a:fillRect/>
            </a:stretch>
          </p:blipFill>
          <p:spPr>
            <a:xfrm>
              <a:off x="13170" y="4723"/>
              <a:ext cx="697" cy="490"/>
            </a:xfrm>
            <a:prstGeom prst="rect">
              <a:avLst/>
            </a:prstGeom>
          </p:spPr>
        </p:pic>
      </p:grpSp>
    </p:spTree>
    <p:custDataLst>
      <p:tags r:id="rId1"/>
    </p:custDataLst>
    <p:extLst>
      <p:ext uri="{BB962C8B-B14F-4D97-AF65-F5344CB8AC3E}">
        <p14:creationId xmlns:p14="http://schemas.microsoft.com/office/powerpoint/2010/main" val="1698565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2000" fill="hold"/>
                                        <p:tgtEl>
                                          <p:spTgt spid="10"/>
                                        </p:tgtEl>
                                        <p:attrNameLst>
                                          <p:attrName>ppt_x</p:attrName>
                                        </p:attrNameLst>
                                      </p:cBhvr>
                                      <p:tavLst>
                                        <p:tav tm="0">
                                          <p:val>
                                            <p:strVal val="#ppt_x"/>
                                          </p:val>
                                        </p:tav>
                                        <p:tav tm="100000">
                                          <p:val>
                                            <p:strVal val="#ppt_x"/>
                                          </p:val>
                                        </p:tav>
                                      </p:tavLst>
                                    </p:anim>
                                    <p:anim calcmode="lin" valueType="num">
                                      <p:cBhvr additive="base">
                                        <p:cTn id="13" dur="2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9034" y="542983"/>
            <a:ext cx="3404929" cy="2269066"/>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837" y="3183468"/>
            <a:ext cx="3009900" cy="30099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05725" y="3183768"/>
            <a:ext cx="3009600" cy="300960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 xmlns:a16="http://schemas.microsoft.com/office/drawing/2014/main" id="{52AA4110-31AD-4DE8-B3EB-8C8AA4CCAF5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67865" y="542200"/>
            <a:ext cx="3404929" cy="226640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 xmlns:a16="http://schemas.microsoft.com/office/drawing/2014/main" id="{7E7718B9-F8E8-475B-A318-75CCB01B827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55427" y="547067"/>
            <a:ext cx="3404929" cy="2256671"/>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1332076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0-#ppt_h/2"/>
                                          </p:val>
                                        </p:tav>
                                        <p:tav tm="100000">
                                          <p:val>
                                            <p:strVal val="#ppt_y"/>
                                          </p:val>
                                        </p:tav>
                                      </p:tavLst>
                                    </p:anim>
                                  </p:childTnLst>
                                </p:cTn>
                              </p:par>
                            </p:childTnLst>
                          </p:cTn>
                        </p:par>
                        <p:par>
                          <p:cTn id="26" fill="hold">
                            <p:stCondLst>
                              <p:cond delay="3000"/>
                            </p:stCondLst>
                            <p:childTnLst>
                              <p:par>
                                <p:cTn id="27" presetID="2" presetClass="entr" presetSubtype="1"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28401" y="1309962"/>
            <a:ext cx="2583372" cy="4431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99171" y="1295162"/>
            <a:ext cx="2570152" cy="4445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94278" y="1309962"/>
            <a:ext cx="2664803" cy="44311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矩形 11"/>
          <p:cNvSpPr/>
          <p:nvPr/>
        </p:nvSpPr>
        <p:spPr>
          <a:xfrm>
            <a:off x="1081672" y="1119496"/>
            <a:ext cx="3111701" cy="4810978"/>
          </a:xfrm>
          <a:prstGeom prst="rect">
            <a:avLst/>
          </a:prstGeom>
          <a:noFill/>
          <a:ln w="38100">
            <a:solidFill>
              <a:srgbClr val="F8A0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524317" y="1119496"/>
            <a:ext cx="3111701" cy="4810978"/>
          </a:xfrm>
          <a:prstGeom prst="rect">
            <a:avLst/>
          </a:prstGeom>
          <a:noFill/>
          <a:ln w="38100">
            <a:solidFill>
              <a:srgbClr val="F8A0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966962" y="1119496"/>
            <a:ext cx="3111701" cy="4810978"/>
          </a:xfrm>
          <a:prstGeom prst="rect">
            <a:avLst/>
          </a:prstGeom>
          <a:noFill/>
          <a:ln w="38100">
            <a:solidFill>
              <a:srgbClr val="F8A0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3535332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00"/>
                                        <p:tgtEl>
                                          <p:spTgt spid="12"/>
                                        </p:tgtEl>
                                      </p:cBhvr>
                                    </p:animEffect>
                                    <p:anim calcmode="lin" valueType="num">
                                      <p:cBhvr>
                                        <p:cTn id="8" dur="700" fill="hold"/>
                                        <p:tgtEl>
                                          <p:spTgt spid="12"/>
                                        </p:tgtEl>
                                        <p:attrNameLst>
                                          <p:attrName>ppt_x</p:attrName>
                                        </p:attrNameLst>
                                      </p:cBhvr>
                                      <p:tavLst>
                                        <p:tav tm="0">
                                          <p:val>
                                            <p:strVal val="#ppt_x"/>
                                          </p:val>
                                        </p:tav>
                                        <p:tav tm="100000">
                                          <p:val>
                                            <p:strVal val="#ppt_x"/>
                                          </p:val>
                                        </p:tav>
                                      </p:tavLst>
                                    </p:anim>
                                    <p:anim calcmode="lin" valueType="num">
                                      <p:cBhvr>
                                        <p:cTn id="9" dur="7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350"/>
                                        <p:tgtEl>
                                          <p:spTgt spid="11"/>
                                        </p:tgtEl>
                                      </p:cBhvr>
                                    </p:animEffect>
                                  </p:childTnLst>
                                </p:cTn>
                              </p:par>
                            </p:childTnLst>
                          </p:cTn>
                        </p:par>
                        <p:par>
                          <p:cTn id="14" fill="hold">
                            <p:stCondLst>
                              <p:cond delay="105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700"/>
                                        <p:tgtEl>
                                          <p:spTgt spid="13"/>
                                        </p:tgtEl>
                                      </p:cBhvr>
                                    </p:animEffect>
                                    <p:anim calcmode="lin" valueType="num">
                                      <p:cBhvr>
                                        <p:cTn id="18" dur="700" fill="hold"/>
                                        <p:tgtEl>
                                          <p:spTgt spid="13"/>
                                        </p:tgtEl>
                                        <p:attrNameLst>
                                          <p:attrName>ppt_x</p:attrName>
                                        </p:attrNameLst>
                                      </p:cBhvr>
                                      <p:tavLst>
                                        <p:tav tm="0">
                                          <p:val>
                                            <p:strVal val="#ppt_x"/>
                                          </p:val>
                                        </p:tav>
                                        <p:tav tm="100000">
                                          <p:val>
                                            <p:strVal val="#ppt_x"/>
                                          </p:val>
                                        </p:tav>
                                      </p:tavLst>
                                    </p:anim>
                                    <p:anim calcmode="lin" valueType="num">
                                      <p:cBhvr>
                                        <p:cTn id="19" dur="7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350"/>
                                        <p:tgtEl>
                                          <p:spTgt spid="10"/>
                                        </p:tgtEl>
                                      </p:cBhvr>
                                    </p:animEffect>
                                  </p:childTnLst>
                                </p:cTn>
                              </p:par>
                            </p:childTnLst>
                          </p:cTn>
                        </p:par>
                        <p:par>
                          <p:cTn id="24" fill="hold">
                            <p:stCondLst>
                              <p:cond delay="2100"/>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700"/>
                                        <p:tgtEl>
                                          <p:spTgt spid="14"/>
                                        </p:tgtEl>
                                      </p:cBhvr>
                                    </p:animEffect>
                                    <p:anim calcmode="lin" valueType="num">
                                      <p:cBhvr>
                                        <p:cTn id="28" dur="700" fill="hold"/>
                                        <p:tgtEl>
                                          <p:spTgt spid="14"/>
                                        </p:tgtEl>
                                        <p:attrNameLst>
                                          <p:attrName>ppt_x</p:attrName>
                                        </p:attrNameLst>
                                      </p:cBhvr>
                                      <p:tavLst>
                                        <p:tav tm="0">
                                          <p:val>
                                            <p:strVal val="#ppt_x"/>
                                          </p:val>
                                        </p:tav>
                                        <p:tav tm="100000">
                                          <p:val>
                                            <p:strVal val="#ppt_x"/>
                                          </p:val>
                                        </p:tav>
                                      </p:tavLst>
                                    </p:anim>
                                    <p:anim calcmode="lin" valueType="num">
                                      <p:cBhvr>
                                        <p:cTn id="29" dur="7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28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ab33752ad3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92290"/>
          </a:xfrm>
          <a:prstGeom prst="rect">
            <a:avLst/>
          </a:prstGeom>
        </p:spPr>
      </p:pic>
      <p:pic>
        <p:nvPicPr>
          <p:cNvPr id="12" name="图片 11">
            <a:extLst>
              <a:ext uri="{FF2B5EF4-FFF2-40B4-BE49-F238E27FC236}">
                <a16:creationId xmlns="" xmlns:a16="http://schemas.microsoft.com/office/drawing/2014/main" id="{D1AEEC95-0368-4AFD-802F-0FB0E0D1BA26}"/>
              </a:ext>
            </a:extLst>
          </p:cNvPr>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tretch>
            <a:fillRect/>
          </a:stretch>
        </p:blipFill>
        <p:spPr>
          <a:xfrm>
            <a:off x="3164280" y="1565233"/>
            <a:ext cx="6371606" cy="42397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descr="5abe34d5dc360"/>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7709597" y="978314"/>
            <a:ext cx="3146298" cy="2784442"/>
          </a:xfrm>
          <a:prstGeom prst="rect">
            <a:avLst/>
          </a:prstGeom>
        </p:spPr>
      </p:pic>
      <p:pic>
        <p:nvPicPr>
          <p:cNvPr id="8" name="图片 7" descr="5abe34d5dc29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9064942" y="2060186"/>
            <a:ext cx="3204210" cy="2141855"/>
          </a:xfrm>
          <a:prstGeom prst="rect">
            <a:avLst/>
          </a:prstGeom>
        </p:spPr>
      </p:pic>
      <p:pic>
        <p:nvPicPr>
          <p:cNvPr id="10" name="图片 9" descr="5abe34d5dc294"/>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341813" y="3610476"/>
            <a:ext cx="2731770" cy="3543935"/>
          </a:xfrm>
          <a:prstGeom prst="rect">
            <a:avLst/>
          </a:prstGeom>
        </p:spPr>
      </p:pic>
      <p:pic>
        <p:nvPicPr>
          <p:cNvPr id="11" name="图片 10" descr="5abe34d5dc294"/>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rot="11400000">
            <a:off x="-142216" y="2529812"/>
            <a:ext cx="3147695" cy="2252345"/>
          </a:xfrm>
          <a:prstGeom prst="rect">
            <a:avLst/>
          </a:prstGeom>
        </p:spPr>
      </p:pic>
      <p:pic>
        <p:nvPicPr>
          <p:cNvPr id="22" name="图片 21" descr="5abe34d5dc294"/>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rot="7764589">
            <a:off x="9105963" y="-296256"/>
            <a:ext cx="2731770" cy="3543935"/>
          </a:xfrm>
          <a:prstGeom prst="rect">
            <a:avLst/>
          </a:prstGeom>
        </p:spPr>
      </p:pic>
      <p:sp>
        <p:nvSpPr>
          <p:cNvPr id="25" name="矩形 24">
            <a:extLst>
              <a:ext uri="{FF2B5EF4-FFF2-40B4-BE49-F238E27FC236}">
                <a16:creationId xmlns="" xmlns:a16="http://schemas.microsoft.com/office/drawing/2014/main" id="{22966B24-F005-49B1-913E-A943723123E2}"/>
              </a:ext>
            </a:extLst>
          </p:cNvPr>
          <p:cNvSpPr/>
          <p:nvPr/>
        </p:nvSpPr>
        <p:spPr>
          <a:xfrm>
            <a:off x="1879660" y="978314"/>
            <a:ext cx="2273983" cy="1862983"/>
          </a:xfrm>
          <a:prstGeom prst="rect">
            <a:avLst/>
          </a:prstGeom>
          <a:solidFill>
            <a:srgbClr val="FA8FA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a:extLst>
              <a:ext uri="{FF2B5EF4-FFF2-40B4-BE49-F238E27FC236}">
                <a16:creationId xmlns="" xmlns:a16="http://schemas.microsoft.com/office/drawing/2014/main" id="{C53757CA-8531-4429-8852-97A6AE3DC6EF}"/>
              </a:ext>
            </a:extLst>
          </p:cNvPr>
          <p:cNvSpPr txBox="1"/>
          <p:nvPr/>
        </p:nvSpPr>
        <p:spPr>
          <a:xfrm>
            <a:off x="2154876" y="1263474"/>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03</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27" name="矩形 26">
            <a:extLst>
              <a:ext uri="{FF2B5EF4-FFF2-40B4-BE49-F238E27FC236}">
                <a16:creationId xmlns="" xmlns:a16="http://schemas.microsoft.com/office/drawing/2014/main" id="{0E651763-4F78-459C-B455-E21E1A23D9C6}"/>
              </a:ext>
            </a:extLst>
          </p:cNvPr>
          <p:cNvSpPr/>
          <p:nvPr/>
        </p:nvSpPr>
        <p:spPr>
          <a:xfrm>
            <a:off x="2154876" y="1909805"/>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ustDataLst>
      <p:tags r:id="rId1"/>
    </p:custDataLst>
    <p:extLst>
      <p:ext uri="{BB962C8B-B14F-4D97-AF65-F5344CB8AC3E}">
        <p14:creationId xmlns:p14="http://schemas.microsoft.com/office/powerpoint/2010/main" val="2979707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checkerboard(across)">
                                      <p:cBhvr>
                                        <p:cTn id="11" dur="500"/>
                                        <p:tgtEl>
                                          <p:spTgt spid="26"/>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checkerboard(across)">
                                      <p:cBhvr>
                                        <p:cTn id="15" dur="500"/>
                                        <p:tgtEl>
                                          <p:spTgt spid="27"/>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31"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 calcmode="lin" valueType="num">
                                      <p:cBhvr>
                                        <p:cTn id="29" dur="1000" fill="hold"/>
                                        <p:tgtEl>
                                          <p:spTgt spid="11"/>
                                        </p:tgtEl>
                                        <p:attrNameLst>
                                          <p:attrName>style.rotation</p:attrName>
                                        </p:attrNameLst>
                                      </p:cBhvr>
                                      <p:tavLst>
                                        <p:tav tm="0">
                                          <p:val>
                                            <p:fltVal val="90"/>
                                          </p:val>
                                        </p:tav>
                                        <p:tav tm="100000">
                                          <p:val>
                                            <p:fltVal val="0"/>
                                          </p:val>
                                        </p:tav>
                                      </p:tavLst>
                                    </p:anim>
                                    <p:animEffect transition="in" filter="fade">
                                      <p:cBhvr>
                                        <p:cTn id="30" dur="1000"/>
                                        <p:tgtEl>
                                          <p:spTgt spid="11"/>
                                        </p:tgtEl>
                                      </p:cBhvr>
                                    </p:animEffect>
                                  </p:childTnLst>
                                </p:cTn>
                              </p:par>
                            </p:childTnLst>
                          </p:cTn>
                        </p:par>
                        <p:par>
                          <p:cTn id="31" fill="hold">
                            <p:stCondLst>
                              <p:cond delay="3500"/>
                            </p:stCondLst>
                            <p:childTnLst>
                              <p:par>
                                <p:cTn id="32" presetID="3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 calcmode="lin" valueType="num">
                                      <p:cBhvr>
                                        <p:cTn id="36" dur="1000" fill="hold"/>
                                        <p:tgtEl>
                                          <p:spTgt spid="10"/>
                                        </p:tgtEl>
                                        <p:attrNameLst>
                                          <p:attrName>style.rotation</p:attrName>
                                        </p:attrNameLst>
                                      </p:cBhvr>
                                      <p:tavLst>
                                        <p:tav tm="0">
                                          <p:val>
                                            <p:fltVal val="90"/>
                                          </p:val>
                                        </p:tav>
                                        <p:tav tm="100000">
                                          <p:val>
                                            <p:fltVal val="0"/>
                                          </p:val>
                                        </p:tav>
                                      </p:tavLst>
                                    </p:anim>
                                    <p:animEffect transition="in" filter="fade">
                                      <p:cBhvr>
                                        <p:cTn id="37" dur="1000"/>
                                        <p:tgtEl>
                                          <p:spTgt spid="10"/>
                                        </p:tgtEl>
                                      </p:cBhvr>
                                    </p:animEffect>
                                  </p:childTnLst>
                                </p:cTn>
                              </p:par>
                            </p:childTnLst>
                          </p:cTn>
                        </p:par>
                        <p:par>
                          <p:cTn id="38" fill="hold">
                            <p:stCondLst>
                              <p:cond delay="4500"/>
                            </p:stCondLst>
                            <p:childTnLst>
                              <p:par>
                                <p:cTn id="39" presetID="31" presetClass="entr" presetSubtype="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1000" fill="hold"/>
                                        <p:tgtEl>
                                          <p:spTgt spid="22"/>
                                        </p:tgtEl>
                                        <p:attrNameLst>
                                          <p:attrName>ppt_w</p:attrName>
                                        </p:attrNameLst>
                                      </p:cBhvr>
                                      <p:tavLst>
                                        <p:tav tm="0">
                                          <p:val>
                                            <p:fltVal val="0"/>
                                          </p:val>
                                        </p:tav>
                                        <p:tav tm="100000">
                                          <p:val>
                                            <p:strVal val="#ppt_w"/>
                                          </p:val>
                                        </p:tav>
                                      </p:tavLst>
                                    </p:anim>
                                    <p:anim calcmode="lin" valueType="num">
                                      <p:cBhvr>
                                        <p:cTn id="42" dur="1000" fill="hold"/>
                                        <p:tgtEl>
                                          <p:spTgt spid="22"/>
                                        </p:tgtEl>
                                        <p:attrNameLst>
                                          <p:attrName>ppt_h</p:attrName>
                                        </p:attrNameLst>
                                      </p:cBhvr>
                                      <p:tavLst>
                                        <p:tav tm="0">
                                          <p:val>
                                            <p:fltVal val="0"/>
                                          </p:val>
                                        </p:tav>
                                        <p:tav tm="100000">
                                          <p:val>
                                            <p:strVal val="#ppt_h"/>
                                          </p:val>
                                        </p:tav>
                                      </p:tavLst>
                                    </p:anim>
                                    <p:anim calcmode="lin" valueType="num">
                                      <p:cBhvr>
                                        <p:cTn id="43" dur="1000" fill="hold"/>
                                        <p:tgtEl>
                                          <p:spTgt spid="22"/>
                                        </p:tgtEl>
                                        <p:attrNameLst>
                                          <p:attrName>style.rotation</p:attrName>
                                        </p:attrNameLst>
                                      </p:cBhvr>
                                      <p:tavLst>
                                        <p:tav tm="0">
                                          <p:val>
                                            <p:fltVal val="90"/>
                                          </p:val>
                                        </p:tav>
                                        <p:tav tm="100000">
                                          <p:val>
                                            <p:fltVal val="0"/>
                                          </p:val>
                                        </p:tav>
                                      </p:tavLst>
                                    </p:anim>
                                    <p:animEffect transition="in" filter="fade">
                                      <p:cBhvr>
                                        <p:cTn id="44" dur="1000"/>
                                        <p:tgtEl>
                                          <p:spTgt spid="22"/>
                                        </p:tgtEl>
                                      </p:cBhvr>
                                    </p:animEffect>
                                  </p:childTnLst>
                                </p:cTn>
                              </p:par>
                            </p:childTnLst>
                          </p:cTn>
                        </p:par>
                        <p:par>
                          <p:cTn id="45" fill="hold">
                            <p:stCondLst>
                              <p:cond delay="5500"/>
                            </p:stCondLst>
                            <p:childTnLst>
                              <p:par>
                                <p:cTn id="46" presetID="31" presetClass="entr" presetSubtype="0"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1000" fill="hold"/>
                                        <p:tgtEl>
                                          <p:spTgt spid="18"/>
                                        </p:tgtEl>
                                        <p:attrNameLst>
                                          <p:attrName>ppt_w</p:attrName>
                                        </p:attrNameLst>
                                      </p:cBhvr>
                                      <p:tavLst>
                                        <p:tav tm="0">
                                          <p:val>
                                            <p:fltVal val="0"/>
                                          </p:val>
                                        </p:tav>
                                        <p:tav tm="100000">
                                          <p:val>
                                            <p:strVal val="#ppt_w"/>
                                          </p:val>
                                        </p:tav>
                                      </p:tavLst>
                                    </p:anim>
                                    <p:anim calcmode="lin" valueType="num">
                                      <p:cBhvr>
                                        <p:cTn id="49" dur="1000" fill="hold"/>
                                        <p:tgtEl>
                                          <p:spTgt spid="18"/>
                                        </p:tgtEl>
                                        <p:attrNameLst>
                                          <p:attrName>ppt_h</p:attrName>
                                        </p:attrNameLst>
                                      </p:cBhvr>
                                      <p:tavLst>
                                        <p:tav tm="0">
                                          <p:val>
                                            <p:fltVal val="0"/>
                                          </p:val>
                                        </p:tav>
                                        <p:tav tm="100000">
                                          <p:val>
                                            <p:strVal val="#ppt_h"/>
                                          </p:val>
                                        </p:tav>
                                      </p:tavLst>
                                    </p:anim>
                                    <p:anim calcmode="lin" valueType="num">
                                      <p:cBhvr>
                                        <p:cTn id="50" dur="1000" fill="hold"/>
                                        <p:tgtEl>
                                          <p:spTgt spid="18"/>
                                        </p:tgtEl>
                                        <p:attrNameLst>
                                          <p:attrName>style.rotation</p:attrName>
                                        </p:attrNameLst>
                                      </p:cBhvr>
                                      <p:tavLst>
                                        <p:tav tm="0">
                                          <p:val>
                                            <p:fltVal val="90"/>
                                          </p:val>
                                        </p:tav>
                                        <p:tav tm="100000">
                                          <p:val>
                                            <p:fltVal val="0"/>
                                          </p:val>
                                        </p:tav>
                                      </p:tavLst>
                                    </p:anim>
                                    <p:animEffect transition="in" filter="fade">
                                      <p:cBhvr>
                                        <p:cTn id="51" dur="1000"/>
                                        <p:tgtEl>
                                          <p:spTgt spid="18"/>
                                        </p:tgtEl>
                                      </p:cBhvr>
                                    </p:animEffect>
                                  </p:childTnLst>
                                </p:cTn>
                              </p:par>
                            </p:childTnLst>
                          </p:cTn>
                        </p:par>
                        <p:par>
                          <p:cTn id="52" fill="hold">
                            <p:stCondLst>
                              <p:cond delay="6500"/>
                            </p:stCondLst>
                            <p:childTnLst>
                              <p:par>
                                <p:cTn id="53" presetID="31" presetClass="entr" presetSubtype="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1000" fill="hold"/>
                                        <p:tgtEl>
                                          <p:spTgt spid="8"/>
                                        </p:tgtEl>
                                        <p:attrNameLst>
                                          <p:attrName>ppt_w</p:attrName>
                                        </p:attrNameLst>
                                      </p:cBhvr>
                                      <p:tavLst>
                                        <p:tav tm="0">
                                          <p:val>
                                            <p:fltVal val="0"/>
                                          </p:val>
                                        </p:tav>
                                        <p:tav tm="100000">
                                          <p:val>
                                            <p:strVal val="#ppt_w"/>
                                          </p:val>
                                        </p:tav>
                                      </p:tavLst>
                                    </p:anim>
                                    <p:anim calcmode="lin" valueType="num">
                                      <p:cBhvr>
                                        <p:cTn id="56" dur="1000" fill="hold"/>
                                        <p:tgtEl>
                                          <p:spTgt spid="8"/>
                                        </p:tgtEl>
                                        <p:attrNameLst>
                                          <p:attrName>ppt_h</p:attrName>
                                        </p:attrNameLst>
                                      </p:cBhvr>
                                      <p:tavLst>
                                        <p:tav tm="0">
                                          <p:val>
                                            <p:fltVal val="0"/>
                                          </p:val>
                                        </p:tav>
                                        <p:tav tm="100000">
                                          <p:val>
                                            <p:strVal val="#ppt_h"/>
                                          </p:val>
                                        </p:tav>
                                      </p:tavLst>
                                    </p:anim>
                                    <p:anim calcmode="lin" valueType="num">
                                      <p:cBhvr>
                                        <p:cTn id="57" dur="1000" fill="hold"/>
                                        <p:tgtEl>
                                          <p:spTgt spid="8"/>
                                        </p:tgtEl>
                                        <p:attrNameLst>
                                          <p:attrName>style.rotation</p:attrName>
                                        </p:attrNameLst>
                                      </p:cBhvr>
                                      <p:tavLst>
                                        <p:tav tm="0">
                                          <p:val>
                                            <p:fltVal val="90"/>
                                          </p:val>
                                        </p:tav>
                                        <p:tav tm="100000">
                                          <p:val>
                                            <p:fltVal val="0"/>
                                          </p:val>
                                        </p:tav>
                                      </p:tavLst>
                                    </p:anim>
                                    <p:animEffect transition="in" filter="fade">
                                      <p:cBhvr>
                                        <p:cTn id="5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淘宝网chenying0907出品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250353" y="717475"/>
            <a:ext cx="3781054" cy="5337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淘宝网Chenying0907出品 15"/>
          <p:cNvGrpSpPr/>
          <p:nvPr/>
        </p:nvGrpSpPr>
        <p:grpSpPr>
          <a:xfrm>
            <a:off x="1369625" y="866351"/>
            <a:ext cx="3067050" cy="5484284"/>
            <a:chOff x="7963869" y="2484120"/>
            <a:chExt cx="3067060" cy="5484153"/>
          </a:xfrm>
        </p:grpSpPr>
        <p:sp>
          <p:nvSpPr>
            <p:cNvPr id="6" name="淘宝网Chenying0907出品 17"/>
            <p:cNvSpPr txBox="1"/>
            <p:nvPr/>
          </p:nvSpPr>
          <p:spPr>
            <a:xfrm>
              <a:off x="8982062" y="2484120"/>
              <a:ext cx="1087161" cy="523208"/>
            </a:xfrm>
            <a:prstGeom prst="rect">
              <a:avLst/>
            </a:prstGeom>
            <a:noFill/>
          </p:spPr>
          <p:txBody>
            <a:bodyPr wrap="none" rtlCol="0">
              <a:spAutoFit/>
            </a:bodyPr>
            <a:lstStyle/>
            <a:p>
              <a:r>
                <a:rPr lang="zh-CN" altLang="en-US" sz="2800" b="1" dirty="0" smtClean="0">
                  <a:solidFill>
                    <a:srgbClr val="9275BC"/>
                  </a:solidFill>
                  <a:latin typeface="造字工房悦黑（非商用）常规体" pitchFamily="2" charset="-122"/>
                  <a:ea typeface="造字工房悦黑（非商用）常规体" pitchFamily="2" charset="-122"/>
                </a:rPr>
                <a:t>相 守</a:t>
              </a:r>
              <a:endParaRPr lang="zh-CN" altLang="en-US" sz="2800" b="1" dirty="0">
                <a:solidFill>
                  <a:srgbClr val="9275BC"/>
                </a:solidFill>
                <a:latin typeface="造字工房悦黑（非商用）常规体" pitchFamily="2" charset="-122"/>
                <a:ea typeface="造字工房悦黑（非商用）常规体" pitchFamily="2" charset="-122"/>
              </a:endParaRPr>
            </a:p>
          </p:txBody>
        </p:sp>
        <p:sp>
          <p:nvSpPr>
            <p:cNvPr id="7" name="淘宝网Chenying0907出品 18"/>
            <p:cNvSpPr/>
            <p:nvPr/>
          </p:nvSpPr>
          <p:spPr>
            <a:xfrm>
              <a:off x="8970030" y="2824004"/>
              <a:ext cx="1054738" cy="398817"/>
            </a:xfrm>
            <a:prstGeom prst="rect">
              <a:avLst/>
            </a:prstGeom>
          </p:spPr>
          <p:txBody>
            <a:bodyPr wrap="none">
              <a:spAutoFit/>
            </a:bodyPr>
            <a:lstStyle/>
            <a:p>
              <a:r>
                <a:rPr lang="en-US" altLang="zh-CN" sz="2000" dirty="0" smtClean="0">
                  <a:solidFill>
                    <a:srgbClr val="9275BC"/>
                  </a:solidFill>
                  <a:latin typeface="+mj-lt"/>
                </a:rPr>
                <a:t>wedding</a:t>
              </a:r>
            </a:p>
          </p:txBody>
        </p:sp>
        <p:sp>
          <p:nvSpPr>
            <p:cNvPr id="8" name="淘宝网Chenying0907出品 19"/>
            <p:cNvSpPr txBox="1"/>
            <p:nvPr/>
          </p:nvSpPr>
          <p:spPr>
            <a:xfrm>
              <a:off x="7963869" y="5721427"/>
              <a:ext cx="3067060" cy="2246846"/>
            </a:xfrm>
            <a:prstGeom prst="rect">
              <a:avLst/>
            </a:prstGeom>
            <a:noFill/>
          </p:spPr>
          <p:txBody>
            <a:bodyPr wrap="square" rtlCol="0">
              <a:spAutoFit/>
            </a:bodyPr>
            <a:lstStyle/>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望有一天</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我能站在教堂的一端</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等着你来到我身边</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在别人的见证下</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许下一生的承诺</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我爱你</a:t>
              </a:r>
              <a:endParaRPr lang="en-US" altLang="zh-CN" sz="1600" dirty="0" smtClean="0">
                <a:solidFill>
                  <a:srgbClr val="9275BC"/>
                </a:solidFill>
                <a:latin typeface="微软雅黑" panose="020B0503020204020204" charset="-122"/>
                <a:ea typeface="微软雅黑" panose="020B0503020204020204" charset="-122"/>
              </a:endParaRPr>
            </a:p>
            <a:p>
              <a:pPr algn="ctr">
                <a:lnSpc>
                  <a:spcPct val="125000"/>
                </a:lnSpc>
              </a:pPr>
              <a:r>
                <a:rPr lang="zh-CN" altLang="en-US" sz="1600" dirty="0" smtClean="0">
                  <a:solidFill>
                    <a:srgbClr val="9275BC"/>
                  </a:solidFill>
                  <a:latin typeface="微软雅黑" panose="020B0503020204020204" charset="-122"/>
                  <a:ea typeface="微软雅黑" panose="020B0503020204020204" charset="-122"/>
                </a:rPr>
                <a:t>太阳</a:t>
              </a:r>
            </a:p>
          </p:txBody>
        </p:sp>
      </p:grpSp>
      <p:pic>
        <p:nvPicPr>
          <p:cNvPr id="9" name="图片 8">
            <a:extLst>
              <a:ext uri="{FF2B5EF4-FFF2-40B4-BE49-F238E27FC236}">
                <a16:creationId xmlns="" xmlns:a16="http://schemas.microsoft.com/office/drawing/2014/main" id="{52AA4110-31AD-4DE8-B3EB-8C8AA4CCAF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28928" y="1721200"/>
            <a:ext cx="3404929" cy="226640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4139054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62301" y="1912753"/>
            <a:ext cx="2339419" cy="2339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4612" y="2375191"/>
            <a:ext cx="2896424" cy="1930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71460" y="2241408"/>
            <a:ext cx="2627752" cy="26277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9326" y="1962382"/>
            <a:ext cx="2141363" cy="3213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85098" y="742011"/>
            <a:ext cx="13105964" cy="1992107"/>
          </a:xfrm>
          <a:prstGeom prst="rect">
            <a:avLst/>
          </a:prstGeom>
        </p:spPr>
      </p:pic>
      <p:sp>
        <p:nvSpPr>
          <p:cNvPr id="7" name="文本框 6">
            <a:extLst>
              <a:ext uri="{FF2B5EF4-FFF2-40B4-BE49-F238E27FC236}">
                <a16:creationId xmlns="" xmlns:a16="http://schemas.microsoft.com/office/drawing/2014/main" id="{25683D4E-E49B-41BC-90B5-E7C7AA42A9E6}"/>
              </a:ext>
            </a:extLst>
          </p:cNvPr>
          <p:cNvSpPr txBox="1"/>
          <p:nvPr/>
        </p:nvSpPr>
        <p:spPr>
          <a:xfrm>
            <a:off x="6722486" y="4638084"/>
            <a:ext cx="4777100" cy="1569660"/>
          </a:xfrm>
          <a:prstGeom prst="rect">
            <a:avLst/>
          </a:prstGeom>
          <a:noFill/>
        </p:spPr>
        <p:txBody>
          <a:bodyPr wrap="square" rtlCol="0">
            <a:spAutoFit/>
          </a:bodyPr>
          <a:lstStyle>
            <a:defPPr>
              <a:defRPr lang="zh-CN"/>
            </a:defPPr>
            <a:lvl1pPr algn="ctr">
              <a:lnSpc>
                <a:spcPct val="150000"/>
              </a:lnSpc>
              <a:defRPr sz="2135">
                <a:latin typeface="站酷快乐体2016修订版" panose="02010600030101010101" pitchFamily="2" charset="-122"/>
                <a:ea typeface="站酷快乐体2016修订版" panose="02010600030101010101" pitchFamily="2" charset="-122"/>
              </a:defRPr>
            </a:lvl1pPr>
          </a:lstStyle>
          <a:p>
            <a:pPr algn="l"/>
            <a:r>
              <a:rPr lang="zh-CN" altLang="en-US" sz="1600" dirty="0" smtClean="0">
                <a:solidFill>
                  <a:srgbClr val="C33C63"/>
                </a:solidFill>
                <a:latin typeface="+mj-ea"/>
                <a:ea typeface="+mj-ea"/>
              </a:rPr>
              <a:t>年华似</a:t>
            </a:r>
            <a:r>
              <a:rPr lang="zh-CN" altLang="en-US" sz="1600" dirty="0">
                <a:solidFill>
                  <a:srgbClr val="C33C63"/>
                </a:solidFill>
                <a:latin typeface="+mj-ea"/>
                <a:ea typeface="+mj-ea"/>
              </a:rPr>
              <a:t>水，岁月如歌，时间总在不经意间流逝。回忆亦随着时间的流动慢慢地遗忘了许多，那曾经熟悉的美丽容颜，也变得渐渐模糊。只剩下一些凋零的记忆，随风飘落成一地的斑驳</a:t>
            </a:r>
          </a:p>
        </p:txBody>
      </p:sp>
    </p:spTree>
    <p:custDataLst>
      <p:tags r:id="rId1"/>
    </p:custDataLst>
    <p:extLst>
      <p:ext uri="{BB962C8B-B14F-4D97-AF65-F5344CB8AC3E}">
        <p14:creationId xmlns:p14="http://schemas.microsoft.com/office/powerpoint/2010/main" val="3364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10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32" presetClass="emph" presetSubtype="0" fill="hold" nodeType="afterEffect">
                                  <p:stCondLst>
                                    <p:cond delay="0"/>
                                  </p:stCondLst>
                                  <p:childTnLst>
                                    <p:animRot by="120000">
                                      <p:cBhvr>
                                        <p:cTn id="36" dur="100" fill="hold">
                                          <p:stCondLst>
                                            <p:cond delay="0"/>
                                          </p:stCondLst>
                                        </p:cTn>
                                        <p:tgtEl>
                                          <p:spTgt spid="5"/>
                                        </p:tgtEl>
                                        <p:attrNameLst>
                                          <p:attrName>r</p:attrName>
                                        </p:attrNameLst>
                                      </p:cBhvr>
                                    </p:animRot>
                                    <p:animRot by="-240000">
                                      <p:cBhvr>
                                        <p:cTn id="37" dur="200" fill="hold">
                                          <p:stCondLst>
                                            <p:cond delay="200"/>
                                          </p:stCondLst>
                                        </p:cTn>
                                        <p:tgtEl>
                                          <p:spTgt spid="5"/>
                                        </p:tgtEl>
                                        <p:attrNameLst>
                                          <p:attrName>r</p:attrName>
                                        </p:attrNameLst>
                                      </p:cBhvr>
                                    </p:animRot>
                                    <p:animRot by="240000">
                                      <p:cBhvr>
                                        <p:cTn id="38" dur="200" fill="hold">
                                          <p:stCondLst>
                                            <p:cond delay="400"/>
                                          </p:stCondLst>
                                        </p:cTn>
                                        <p:tgtEl>
                                          <p:spTgt spid="5"/>
                                        </p:tgtEl>
                                        <p:attrNameLst>
                                          <p:attrName>r</p:attrName>
                                        </p:attrNameLst>
                                      </p:cBhvr>
                                    </p:animRot>
                                    <p:animRot by="-240000">
                                      <p:cBhvr>
                                        <p:cTn id="39" dur="200" fill="hold">
                                          <p:stCondLst>
                                            <p:cond delay="600"/>
                                          </p:stCondLst>
                                        </p:cTn>
                                        <p:tgtEl>
                                          <p:spTgt spid="5"/>
                                        </p:tgtEl>
                                        <p:attrNameLst>
                                          <p:attrName>r</p:attrName>
                                        </p:attrNameLst>
                                      </p:cBhvr>
                                    </p:animRot>
                                    <p:animRot by="120000">
                                      <p:cBhvr>
                                        <p:cTn id="40" dur="200" fill="hold">
                                          <p:stCondLst>
                                            <p:cond delay="800"/>
                                          </p:stCondLst>
                                        </p:cTn>
                                        <p:tgtEl>
                                          <p:spTgt spid="5"/>
                                        </p:tgtEl>
                                        <p:attrNameLst>
                                          <p:attrName>r</p:attrName>
                                        </p:attrNameLst>
                                      </p:cBhvr>
                                    </p:animRot>
                                  </p:childTnLst>
                                </p:cTn>
                              </p:par>
                              <p:par>
                                <p:cTn id="41" presetID="32" presetClass="emph" presetSubtype="0" fill="hold" nodeType="withEffect">
                                  <p:stCondLst>
                                    <p:cond delay="0"/>
                                  </p:stCondLst>
                                  <p:childTnLst>
                                    <p:animRot by="120000">
                                      <p:cBhvr>
                                        <p:cTn id="42" dur="100" fill="hold">
                                          <p:stCondLst>
                                            <p:cond delay="0"/>
                                          </p:stCondLst>
                                        </p:cTn>
                                        <p:tgtEl>
                                          <p:spTgt spid="4"/>
                                        </p:tgtEl>
                                        <p:attrNameLst>
                                          <p:attrName>r</p:attrName>
                                        </p:attrNameLst>
                                      </p:cBhvr>
                                    </p:animRot>
                                    <p:animRot by="-240000">
                                      <p:cBhvr>
                                        <p:cTn id="43" dur="200" fill="hold">
                                          <p:stCondLst>
                                            <p:cond delay="200"/>
                                          </p:stCondLst>
                                        </p:cTn>
                                        <p:tgtEl>
                                          <p:spTgt spid="4"/>
                                        </p:tgtEl>
                                        <p:attrNameLst>
                                          <p:attrName>r</p:attrName>
                                        </p:attrNameLst>
                                      </p:cBhvr>
                                    </p:animRot>
                                    <p:animRot by="240000">
                                      <p:cBhvr>
                                        <p:cTn id="44" dur="200" fill="hold">
                                          <p:stCondLst>
                                            <p:cond delay="400"/>
                                          </p:stCondLst>
                                        </p:cTn>
                                        <p:tgtEl>
                                          <p:spTgt spid="4"/>
                                        </p:tgtEl>
                                        <p:attrNameLst>
                                          <p:attrName>r</p:attrName>
                                        </p:attrNameLst>
                                      </p:cBhvr>
                                    </p:animRot>
                                    <p:animRot by="-240000">
                                      <p:cBhvr>
                                        <p:cTn id="45" dur="200" fill="hold">
                                          <p:stCondLst>
                                            <p:cond delay="600"/>
                                          </p:stCondLst>
                                        </p:cTn>
                                        <p:tgtEl>
                                          <p:spTgt spid="4"/>
                                        </p:tgtEl>
                                        <p:attrNameLst>
                                          <p:attrName>r</p:attrName>
                                        </p:attrNameLst>
                                      </p:cBhvr>
                                    </p:animRot>
                                    <p:animRot by="120000">
                                      <p:cBhvr>
                                        <p:cTn id="46" dur="200" fill="hold">
                                          <p:stCondLst>
                                            <p:cond delay="800"/>
                                          </p:stCondLst>
                                        </p:cTn>
                                        <p:tgtEl>
                                          <p:spTgt spid="4"/>
                                        </p:tgtEl>
                                        <p:attrNameLst>
                                          <p:attrName>r</p:attrName>
                                        </p:attrNameLst>
                                      </p:cBhvr>
                                    </p:animRot>
                                  </p:childTnLst>
                                </p:cTn>
                              </p:par>
                              <p:par>
                                <p:cTn id="47" presetID="32" presetClass="emph" presetSubtype="0" fill="hold" nodeType="withEffect">
                                  <p:stCondLst>
                                    <p:cond delay="0"/>
                                  </p:stCondLst>
                                  <p:childTnLst>
                                    <p:animRot by="120000">
                                      <p:cBhvr>
                                        <p:cTn id="48" dur="100" fill="hold">
                                          <p:stCondLst>
                                            <p:cond delay="0"/>
                                          </p:stCondLst>
                                        </p:cTn>
                                        <p:tgtEl>
                                          <p:spTgt spid="3"/>
                                        </p:tgtEl>
                                        <p:attrNameLst>
                                          <p:attrName>r</p:attrName>
                                        </p:attrNameLst>
                                      </p:cBhvr>
                                    </p:animRot>
                                    <p:animRot by="-240000">
                                      <p:cBhvr>
                                        <p:cTn id="49" dur="200" fill="hold">
                                          <p:stCondLst>
                                            <p:cond delay="200"/>
                                          </p:stCondLst>
                                        </p:cTn>
                                        <p:tgtEl>
                                          <p:spTgt spid="3"/>
                                        </p:tgtEl>
                                        <p:attrNameLst>
                                          <p:attrName>r</p:attrName>
                                        </p:attrNameLst>
                                      </p:cBhvr>
                                    </p:animRot>
                                    <p:animRot by="240000">
                                      <p:cBhvr>
                                        <p:cTn id="50" dur="200" fill="hold">
                                          <p:stCondLst>
                                            <p:cond delay="400"/>
                                          </p:stCondLst>
                                        </p:cTn>
                                        <p:tgtEl>
                                          <p:spTgt spid="3"/>
                                        </p:tgtEl>
                                        <p:attrNameLst>
                                          <p:attrName>r</p:attrName>
                                        </p:attrNameLst>
                                      </p:cBhvr>
                                    </p:animRot>
                                    <p:animRot by="-240000">
                                      <p:cBhvr>
                                        <p:cTn id="51" dur="200" fill="hold">
                                          <p:stCondLst>
                                            <p:cond delay="600"/>
                                          </p:stCondLst>
                                        </p:cTn>
                                        <p:tgtEl>
                                          <p:spTgt spid="3"/>
                                        </p:tgtEl>
                                        <p:attrNameLst>
                                          <p:attrName>r</p:attrName>
                                        </p:attrNameLst>
                                      </p:cBhvr>
                                    </p:animRot>
                                    <p:animRot by="120000">
                                      <p:cBhvr>
                                        <p:cTn id="52" dur="200" fill="hold">
                                          <p:stCondLst>
                                            <p:cond delay="800"/>
                                          </p:stCondLst>
                                        </p:cTn>
                                        <p:tgtEl>
                                          <p:spTgt spid="3"/>
                                        </p:tgtEl>
                                        <p:attrNameLst>
                                          <p:attrName>r</p:attrName>
                                        </p:attrNameLst>
                                      </p:cBhvr>
                                    </p:animRot>
                                  </p:childTnLst>
                                </p:cTn>
                              </p:par>
                              <p:par>
                                <p:cTn id="53" presetID="32" presetClass="emph" presetSubtype="0" fill="hold" nodeType="withEffect">
                                  <p:stCondLst>
                                    <p:cond delay="0"/>
                                  </p:stCondLst>
                                  <p:childTnLst>
                                    <p:animRot by="120000">
                                      <p:cBhvr>
                                        <p:cTn id="54" dur="100" fill="hold">
                                          <p:stCondLst>
                                            <p:cond delay="0"/>
                                          </p:stCondLst>
                                        </p:cTn>
                                        <p:tgtEl>
                                          <p:spTgt spid="2"/>
                                        </p:tgtEl>
                                        <p:attrNameLst>
                                          <p:attrName>r</p:attrName>
                                        </p:attrNameLst>
                                      </p:cBhvr>
                                    </p:animRot>
                                    <p:animRot by="-240000">
                                      <p:cBhvr>
                                        <p:cTn id="55" dur="200" fill="hold">
                                          <p:stCondLst>
                                            <p:cond delay="200"/>
                                          </p:stCondLst>
                                        </p:cTn>
                                        <p:tgtEl>
                                          <p:spTgt spid="2"/>
                                        </p:tgtEl>
                                        <p:attrNameLst>
                                          <p:attrName>r</p:attrName>
                                        </p:attrNameLst>
                                      </p:cBhvr>
                                    </p:animRot>
                                    <p:animRot by="240000">
                                      <p:cBhvr>
                                        <p:cTn id="56" dur="200" fill="hold">
                                          <p:stCondLst>
                                            <p:cond delay="400"/>
                                          </p:stCondLst>
                                        </p:cTn>
                                        <p:tgtEl>
                                          <p:spTgt spid="2"/>
                                        </p:tgtEl>
                                        <p:attrNameLst>
                                          <p:attrName>r</p:attrName>
                                        </p:attrNameLst>
                                      </p:cBhvr>
                                    </p:animRot>
                                    <p:animRot by="-240000">
                                      <p:cBhvr>
                                        <p:cTn id="57" dur="200" fill="hold">
                                          <p:stCondLst>
                                            <p:cond delay="600"/>
                                          </p:stCondLst>
                                        </p:cTn>
                                        <p:tgtEl>
                                          <p:spTgt spid="2"/>
                                        </p:tgtEl>
                                        <p:attrNameLst>
                                          <p:attrName>r</p:attrName>
                                        </p:attrNameLst>
                                      </p:cBhvr>
                                    </p:animRot>
                                    <p:animRot by="120000">
                                      <p:cBhvr>
                                        <p:cTn id="58" dur="200" fill="hold">
                                          <p:stCondLst>
                                            <p:cond delay="800"/>
                                          </p:stCondLst>
                                        </p:cTn>
                                        <p:tgtEl>
                                          <p:spTgt spid="2"/>
                                        </p:tgtEl>
                                        <p:attrNameLst>
                                          <p:attrName>r</p:attrName>
                                        </p:attrNameLst>
                                      </p:cBhvr>
                                    </p:animRo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l="5197" t="22898" r="5676" b="22898"/>
          <a:stretch>
            <a:fillRect/>
          </a:stretch>
        </p:blipFill>
        <p:spPr>
          <a:xfrm flipH="1">
            <a:off x="358919" y="584200"/>
            <a:ext cx="11375879" cy="52950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p:cNvSpPr/>
          <p:nvPr/>
        </p:nvSpPr>
        <p:spPr>
          <a:xfrm>
            <a:off x="1563713" y="2436939"/>
            <a:ext cx="1569660" cy="3409399"/>
          </a:xfrm>
          <a:prstGeom prst="rect">
            <a:avLst/>
          </a:prstGeom>
        </p:spPr>
        <p:txBody>
          <a:bodyPr vert="eaVert" wrap="square">
            <a:spAutoFit/>
          </a:bodyPr>
          <a:lstStyle/>
          <a:p>
            <a:pPr>
              <a:lnSpc>
                <a:spcPct val="150000"/>
              </a:lnSpc>
            </a:pPr>
            <a:r>
              <a:rPr lang="zh-CN" altLang="en-US" sz="2000" dirty="0">
                <a:solidFill>
                  <a:schemeClr val="bg1">
                    <a:lumMod val="95000"/>
                  </a:schemeClr>
                </a:solidFill>
                <a:latin typeface="方正清刻本悦宋简体" panose="02000000000000000000" pitchFamily="2" charset="-122"/>
                <a:ea typeface="方正清刻本悦宋简体" panose="02000000000000000000" pitchFamily="2" charset="-122"/>
              </a:rPr>
              <a:t>当你接过那枚戒指，</a:t>
            </a:r>
          </a:p>
          <a:p>
            <a:pPr>
              <a:lnSpc>
                <a:spcPct val="150000"/>
              </a:lnSpc>
            </a:pPr>
            <a:r>
              <a:rPr lang="zh-CN" altLang="en-US" sz="2000" dirty="0">
                <a:solidFill>
                  <a:schemeClr val="bg1">
                    <a:lumMod val="95000"/>
                  </a:schemeClr>
                </a:solidFill>
                <a:latin typeface="方正清刻本悦宋简体" panose="02000000000000000000" pitchFamily="2" charset="-122"/>
                <a:ea typeface="方正清刻本悦宋简体" panose="02000000000000000000" pitchFamily="2" charset="-122"/>
              </a:rPr>
              <a:t>含泪的目光幸福的注释这我，</a:t>
            </a:r>
          </a:p>
          <a:p>
            <a:pPr>
              <a:lnSpc>
                <a:spcPct val="150000"/>
              </a:lnSpc>
            </a:pPr>
            <a:r>
              <a:rPr lang="zh-CN" altLang="en-US" sz="2000" dirty="0">
                <a:solidFill>
                  <a:schemeClr val="bg1">
                    <a:lumMod val="95000"/>
                  </a:schemeClr>
                </a:solidFill>
                <a:latin typeface="方正清刻本悦宋简体" panose="02000000000000000000" pitchFamily="2" charset="-122"/>
                <a:ea typeface="方正清刻本悦宋简体" panose="02000000000000000000" pitchFamily="2" charset="-122"/>
              </a:rPr>
              <a:t>我再也抑制不住将你拥入怀中</a:t>
            </a:r>
          </a:p>
        </p:txBody>
      </p:sp>
      <p:sp>
        <p:nvSpPr>
          <p:cNvPr id="4" name="淘宝网Chenying0907出品 7"/>
          <p:cNvSpPr txBox="1"/>
          <p:nvPr/>
        </p:nvSpPr>
        <p:spPr>
          <a:xfrm>
            <a:off x="2944064" y="1428674"/>
            <a:ext cx="1105568" cy="2123658"/>
          </a:xfrm>
          <a:prstGeom prst="rect">
            <a:avLst/>
          </a:prstGeom>
          <a:noFill/>
        </p:spPr>
        <p:txBody>
          <a:bodyPr wrap="square" rtlCol="0">
            <a:spAutoFit/>
          </a:bodyPr>
          <a:lstStyle/>
          <a:p>
            <a:r>
              <a:rPr lang="zh-CN" altLang="en-US" sz="4400" dirty="0" smtClean="0">
                <a:solidFill>
                  <a:schemeClr val="bg1">
                    <a:lumMod val="95000"/>
                  </a:schemeClr>
                </a:solidFill>
                <a:latin typeface="方正清刻本悦宋简体" panose="02000000000000000000" pitchFamily="2" charset="-122"/>
                <a:ea typeface="方正清刻本悦宋简体" panose="02000000000000000000" pitchFamily="2" charset="-122"/>
              </a:rPr>
              <a:t>携</a:t>
            </a:r>
            <a:endParaRPr lang="en-US" altLang="zh-CN" sz="4400" dirty="0" smtClean="0">
              <a:solidFill>
                <a:schemeClr val="bg1">
                  <a:lumMod val="95000"/>
                </a:schemeClr>
              </a:solidFill>
              <a:latin typeface="方正清刻本悦宋简体" panose="02000000000000000000" pitchFamily="2" charset="-122"/>
              <a:ea typeface="方正清刻本悦宋简体" panose="02000000000000000000" pitchFamily="2" charset="-122"/>
            </a:endParaRPr>
          </a:p>
          <a:p>
            <a:r>
              <a:rPr lang="zh-CN" altLang="en-US" sz="4400" dirty="0" smtClean="0">
                <a:solidFill>
                  <a:schemeClr val="bg1">
                    <a:lumMod val="95000"/>
                  </a:schemeClr>
                </a:solidFill>
                <a:latin typeface="方正清刻本悦宋简体" panose="02000000000000000000" pitchFamily="2" charset="-122"/>
                <a:ea typeface="方正清刻本悦宋简体" panose="02000000000000000000" pitchFamily="2" charset="-122"/>
              </a:rPr>
              <a:t>   手</a:t>
            </a:r>
            <a:endParaRPr lang="zh-CN" altLang="en-US" sz="4400" dirty="0">
              <a:solidFill>
                <a:schemeClr val="bg1">
                  <a:lumMod val="95000"/>
                </a:schemeClr>
              </a:solidFill>
              <a:latin typeface="方正清刻本悦宋简体" panose="02000000000000000000" pitchFamily="2" charset="-122"/>
              <a:ea typeface="方正清刻本悦宋简体" panose="02000000000000000000" pitchFamily="2" charset="-122"/>
            </a:endParaRPr>
          </a:p>
        </p:txBody>
      </p:sp>
    </p:spTree>
    <p:custDataLst>
      <p:tags r:id="rId1"/>
    </p:custDataLst>
    <p:extLst>
      <p:ext uri="{BB962C8B-B14F-4D97-AF65-F5344CB8AC3E}">
        <p14:creationId xmlns:p14="http://schemas.microsoft.com/office/powerpoint/2010/main" val="32239213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5ab33752ad3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290"/>
            <a:ext cx="12192000" cy="6892290"/>
          </a:xfrm>
          <a:prstGeom prst="rect">
            <a:avLst/>
          </a:prstGeom>
        </p:spPr>
      </p:pic>
      <p:pic>
        <p:nvPicPr>
          <p:cNvPr id="13" name="图片 12">
            <a:extLst>
              <a:ext uri="{FF2B5EF4-FFF2-40B4-BE49-F238E27FC236}">
                <a16:creationId xmlns="" xmlns:a16="http://schemas.microsoft.com/office/drawing/2014/main" id="{7A53728F-400F-4CE4-952F-7125A02958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94618" y="1468342"/>
            <a:ext cx="6220634" cy="41398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descr="5abe34d5dc36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709597" y="978314"/>
            <a:ext cx="3146298" cy="2784442"/>
          </a:xfrm>
          <a:prstGeom prst="rect">
            <a:avLst/>
          </a:prstGeom>
        </p:spPr>
      </p:pic>
      <p:pic>
        <p:nvPicPr>
          <p:cNvPr id="8" name="图片 7" descr="5abe34d5dc29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9064942" y="2060186"/>
            <a:ext cx="3204210" cy="2141855"/>
          </a:xfrm>
          <a:prstGeom prst="rect">
            <a:avLst/>
          </a:prstGeom>
        </p:spPr>
      </p:pic>
      <p:pic>
        <p:nvPicPr>
          <p:cNvPr id="10" name="图片 9" descr="5abe34d5dc29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41813" y="3610476"/>
            <a:ext cx="2731770" cy="3543935"/>
          </a:xfrm>
          <a:prstGeom prst="rect">
            <a:avLst/>
          </a:prstGeom>
        </p:spPr>
      </p:pic>
      <p:pic>
        <p:nvPicPr>
          <p:cNvPr id="11" name="图片 10" descr="5abe34d5dc294"/>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rot="11400000">
            <a:off x="-142216" y="2529812"/>
            <a:ext cx="3147695" cy="2252345"/>
          </a:xfrm>
          <a:prstGeom prst="rect">
            <a:avLst/>
          </a:prstGeom>
        </p:spPr>
      </p:pic>
      <p:pic>
        <p:nvPicPr>
          <p:cNvPr id="22" name="图片 21" descr="5abe34d5dc294"/>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7764589">
            <a:off x="9105963" y="-296256"/>
            <a:ext cx="2731770" cy="3543935"/>
          </a:xfrm>
          <a:prstGeom prst="rect">
            <a:avLst/>
          </a:prstGeom>
        </p:spPr>
      </p:pic>
      <p:sp>
        <p:nvSpPr>
          <p:cNvPr id="14" name="矩形 13">
            <a:extLst>
              <a:ext uri="{FF2B5EF4-FFF2-40B4-BE49-F238E27FC236}">
                <a16:creationId xmlns="" xmlns:a16="http://schemas.microsoft.com/office/drawing/2014/main" id="{22966B24-F005-49B1-913E-A943723123E2}"/>
              </a:ext>
            </a:extLst>
          </p:cNvPr>
          <p:cNvSpPr/>
          <p:nvPr/>
        </p:nvSpPr>
        <p:spPr>
          <a:xfrm>
            <a:off x="2301142" y="746702"/>
            <a:ext cx="2273983" cy="1862983"/>
          </a:xfrm>
          <a:prstGeom prst="rect">
            <a:avLst/>
          </a:prstGeom>
          <a:solidFill>
            <a:srgbClr val="9275BC"/>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a:extLst>
              <a:ext uri="{FF2B5EF4-FFF2-40B4-BE49-F238E27FC236}">
                <a16:creationId xmlns="" xmlns:a16="http://schemas.microsoft.com/office/drawing/2014/main" id="{C53757CA-8531-4429-8852-97A6AE3DC6EF}"/>
              </a:ext>
            </a:extLst>
          </p:cNvPr>
          <p:cNvSpPr txBox="1"/>
          <p:nvPr/>
        </p:nvSpPr>
        <p:spPr>
          <a:xfrm>
            <a:off x="2576358" y="1031862"/>
            <a:ext cx="1723549" cy="646331"/>
          </a:xfrm>
          <a:prstGeom prst="rect">
            <a:avLst/>
          </a:prstGeom>
          <a:noFill/>
        </p:spPr>
        <p:txBody>
          <a:bodyPr wrap="none" rtlCol="0">
            <a:spAutoFit/>
          </a:bodyPr>
          <a:lstStyle/>
          <a:p>
            <a:r>
              <a:rPr lang="en-US" altLang="zh-CN" sz="3600" b="1" dirty="0">
                <a:solidFill>
                  <a:schemeClr val="bg1"/>
                </a:solidFill>
                <a:latin typeface="Arial" panose="020B0604020202020204" pitchFamily="34" charset="0"/>
                <a:cs typeface="Arial" panose="020B0604020202020204" pitchFamily="34" charset="0"/>
              </a:rPr>
              <a:t>Part </a:t>
            </a:r>
            <a:r>
              <a:rPr lang="en-US" altLang="zh-CN" sz="3600" b="1" dirty="0" smtClean="0">
                <a:solidFill>
                  <a:schemeClr val="bg1"/>
                </a:solidFill>
                <a:latin typeface="Arial" panose="020B0604020202020204" pitchFamily="34" charset="0"/>
                <a:cs typeface="Arial" panose="020B0604020202020204" pitchFamily="34" charset="0"/>
              </a:rPr>
              <a:t>04</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16" name="矩形 15">
            <a:extLst>
              <a:ext uri="{FF2B5EF4-FFF2-40B4-BE49-F238E27FC236}">
                <a16:creationId xmlns="" xmlns:a16="http://schemas.microsoft.com/office/drawing/2014/main" id="{0E651763-4F78-459C-B455-E21E1A23D9C6}"/>
              </a:ext>
            </a:extLst>
          </p:cNvPr>
          <p:cNvSpPr/>
          <p:nvPr/>
        </p:nvSpPr>
        <p:spPr>
          <a:xfrm>
            <a:off x="2576358" y="1678193"/>
            <a:ext cx="1750864" cy="646331"/>
          </a:xfrm>
          <a:prstGeom prst="rect">
            <a:avLst/>
          </a:prstGeom>
        </p:spPr>
        <p:txBody>
          <a:bodyPr wrap="square">
            <a:spAutoFit/>
          </a:bodyPr>
          <a:lstStyle/>
          <a:p>
            <a:r>
              <a:rPr lang="zh-CN" altLang="en-US" sz="1200" dirty="0">
                <a:solidFill>
                  <a:schemeClr val="bg1"/>
                </a:solidFill>
                <a:latin typeface="Arial" panose="020B0604020202020204" pitchFamily="34" charset="0"/>
                <a:cs typeface="Arial" panose="020B0604020202020204" pitchFamily="34" charset="0"/>
              </a:rPr>
              <a:t>Don't you be afraid whether old ugly sick I love you</a:t>
            </a:r>
          </a:p>
        </p:txBody>
      </p:sp>
    </p:spTree>
    <p:custDataLst>
      <p:tags r:id="rId1"/>
    </p:custDataLst>
    <p:extLst>
      <p:ext uri="{BB962C8B-B14F-4D97-AF65-F5344CB8AC3E}">
        <p14:creationId xmlns:p14="http://schemas.microsoft.com/office/powerpoint/2010/main" val="3744916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heckerboard(across)">
                                      <p:cBhvr>
                                        <p:cTn id="11" dur="500"/>
                                        <p:tgtEl>
                                          <p:spTgt spid="15"/>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heckerboard(across)">
                                      <p:cBhvr>
                                        <p:cTn id="15" dur="500"/>
                                        <p:tgtEl>
                                          <p:spTgt spid="1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31"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 calcmode="lin" valueType="num">
                                      <p:cBhvr>
                                        <p:cTn id="29" dur="1000" fill="hold"/>
                                        <p:tgtEl>
                                          <p:spTgt spid="11"/>
                                        </p:tgtEl>
                                        <p:attrNameLst>
                                          <p:attrName>style.rotation</p:attrName>
                                        </p:attrNameLst>
                                      </p:cBhvr>
                                      <p:tavLst>
                                        <p:tav tm="0">
                                          <p:val>
                                            <p:fltVal val="90"/>
                                          </p:val>
                                        </p:tav>
                                        <p:tav tm="100000">
                                          <p:val>
                                            <p:fltVal val="0"/>
                                          </p:val>
                                        </p:tav>
                                      </p:tavLst>
                                    </p:anim>
                                    <p:animEffect transition="in" filter="fade">
                                      <p:cBhvr>
                                        <p:cTn id="30" dur="1000"/>
                                        <p:tgtEl>
                                          <p:spTgt spid="11"/>
                                        </p:tgtEl>
                                      </p:cBhvr>
                                    </p:animEffect>
                                  </p:childTnLst>
                                </p:cTn>
                              </p:par>
                            </p:childTnLst>
                          </p:cTn>
                        </p:par>
                        <p:par>
                          <p:cTn id="31" fill="hold">
                            <p:stCondLst>
                              <p:cond delay="3500"/>
                            </p:stCondLst>
                            <p:childTnLst>
                              <p:par>
                                <p:cTn id="32" presetID="31"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 calcmode="lin" valueType="num">
                                      <p:cBhvr>
                                        <p:cTn id="36" dur="1000" fill="hold"/>
                                        <p:tgtEl>
                                          <p:spTgt spid="10"/>
                                        </p:tgtEl>
                                        <p:attrNameLst>
                                          <p:attrName>style.rotation</p:attrName>
                                        </p:attrNameLst>
                                      </p:cBhvr>
                                      <p:tavLst>
                                        <p:tav tm="0">
                                          <p:val>
                                            <p:fltVal val="90"/>
                                          </p:val>
                                        </p:tav>
                                        <p:tav tm="100000">
                                          <p:val>
                                            <p:fltVal val="0"/>
                                          </p:val>
                                        </p:tav>
                                      </p:tavLst>
                                    </p:anim>
                                    <p:animEffect transition="in" filter="fade">
                                      <p:cBhvr>
                                        <p:cTn id="37" dur="1000"/>
                                        <p:tgtEl>
                                          <p:spTgt spid="10"/>
                                        </p:tgtEl>
                                      </p:cBhvr>
                                    </p:animEffect>
                                  </p:childTnLst>
                                </p:cTn>
                              </p:par>
                            </p:childTnLst>
                          </p:cTn>
                        </p:par>
                        <p:par>
                          <p:cTn id="38" fill="hold">
                            <p:stCondLst>
                              <p:cond delay="4500"/>
                            </p:stCondLst>
                            <p:childTnLst>
                              <p:par>
                                <p:cTn id="39" presetID="31"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style.rotation</p:attrName>
                                        </p:attrNameLst>
                                      </p:cBhvr>
                                      <p:tavLst>
                                        <p:tav tm="0">
                                          <p:val>
                                            <p:fltVal val="90"/>
                                          </p:val>
                                        </p:tav>
                                        <p:tav tm="100000">
                                          <p:val>
                                            <p:fltVal val="0"/>
                                          </p:val>
                                        </p:tav>
                                      </p:tavLst>
                                    </p:anim>
                                    <p:animEffect transition="in" filter="fade">
                                      <p:cBhvr>
                                        <p:cTn id="44" dur="1000"/>
                                        <p:tgtEl>
                                          <p:spTgt spid="8"/>
                                        </p:tgtEl>
                                      </p:cBhvr>
                                    </p:animEffect>
                                  </p:childTnLst>
                                </p:cTn>
                              </p:par>
                            </p:childTnLst>
                          </p:cTn>
                        </p:par>
                        <p:par>
                          <p:cTn id="45" fill="hold">
                            <p:stCondLst>
                              <p:cond delay="5500"/>
                            </p:stCondLst>
                            <p:childTnLst>
                              <p:par>
                                <p:cTn id="46" presetID="31" presetClass="entr" presetSubtype="0"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1000" fill="hold"/>
                                        <p:tgtEl>
                                          <p:spTgt spid="22"/>
                                        </p:tgtEl>
                                        <p:attrNameLst>
                                          <p:attrName>ppt_w</p:attrName>
                                        </p:attrNameLst>
                                      </p:cBhvr>
                                      <p:tavLst>
                                        <p:tav tm="0">
                                          <p:val>
                                            <p:fltVal val="0"/>
                                          </p:val>
                                        </p:tav>
                                        <p:tav tm="100000">
                                          <p:val>
                                            <p:strVal val="#ppt_w"/>
                                          </p:val>
                                        </p:tav>
                                      </p:tavLst>
                                    </p:anim>
                                    <p:anim calcmode="lin" valueType="num">
                                      <p:cBhvr>
                                        <p:cTn id="49" dur="1000" fill="hold"/>
                                        <p:tgtEl>
                                          <p:spTgt spid="22"/>
                                        </p:tgtEl>
                                        <p:attrNameLst>
                                          <p:attrName>ppt_h</p:attrName>
                                        </p:attrNameLst>
                                      </p:cBhvr>
                                      <p:tavLst>
                                        <p:tav tm="0">
                                          <p:val>
                                            <p:fltVal val="0"/>
                                          </p:val>
                                        </p:tav>
                                        <p:tav tm="100000">
                                          <p:val>
                                            <p:strVal val="#ppt_h"/>
                                          </p:val>
                                        </p:tav>
                                      </p:tavLst>
                                    </p:anim>
                                    <p:anim calcmode="lin" valueType="num">
                                      <p:cBhvr>
                                        <p:cTn id="50" dur="1000" fill="hold"/>
                                        <p:tgtEl>
                                          <p:spTgt spid="22"/>
                                        </p:tgtEl>
                                        <p:attrNameLst>
                                          <p:attrName>style.rotation</p:attrName>
                                        </p:attrNameLst>
                                      </p:cBhvr>
                                      <p:tavLst>
                                        <p:tav tm="0">
                                          <p:val>
                                            <p:fltVal val="90"/>
                                          </p:val>
                                        </p:tav>
                                        <p:tav tm="100000">
                                          <p:val>
                                            <p:fltVal val="0"/>
                                          </p:val>
                                        </p:tav>
                                      </p:tavLst>
                                    </p:anim>
                                    <p:animEffect transition="in" filter="fade">
                                      <p:cBhvr>
                                        <p:cTn id="51" dur="1000"/>
                                        <p:tgtEl>
                                          <p:spTgt spid="22"/>
                                        </p:tgtEl>
                                      </p:cBhvr>
                                    </p:animEffect>
                                  </p:childTnLst>
                                </p:cTn>
                              </p:par>
                            </p:childTnLst>
                          </p:cTn>
                        </p:par>
                        <p:par>
                          <p:cTn id="52" fill="hold">
                            <p:stCondLst>
                              <p:cond delay="6500"/>
                            </p:stCondLst>
                            <p:childTnLst>
                              <p:par>
                                <p:cTn id="53" presetID="31" presetClass="entr" presetSubtype="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1000" fill="hold"/>
                                        <p:tgtEl>
                                          <p:spTgt spid="18"/>
                                        </p:tgtEl>
                                        <p:attrNameLst>
                                          <p:attrName>ppt_w</p:attrName>
                                        </p:attrNameLst>
                                      </p:cBhvr>
                                      <p:tavLst>
                                        <p:tav tm="0">
                                          <p:val>
                                            <p:fltVal val="0"/>
                                          </p:val>
                                        </p:tav>
                                        <p:tav tm="100000">
                                          <p:val>
                                            <p:strVal val="#ppt_w"/>
                                          </p:val>
                                        </p:tav>
                                      </p:tavLst>
                                    </p:anim>
                                    <p:anim calcmode="lin" valueType="num">
                                      <p:cBhvr>
                                        <p:cTn id="56" dur="1000" fill="hold"/>
                                        <p:tgtEl>
                                          <p:spTgt spid="18"/>
                                        </p:tgtEl>
                                        <p:attrNameLst>
                                          <p:attrName>ppt_h</p:attrName>
                                        </p:attrNameLst>
                                      </p:cBhvr>
                                      <p:tavLst>
                                        <p:tav tm="0">
                                          <p:val>
                                            <p:fltVal val="0"/>
                                          </p:val>
                                        </p:tav>
                                        <p:tav tm="100000">
                                          <p:val>
                                            <p:strVal val="#ppt_h"/>
                                          </p:val>
                                        </p:tav>
                                      </p:tavLst>
                                    </p:anim>
                                    <p:anim calcmode="lin" valueType="num">
                                      <p:cBhvr>
                                        <p:cTn id="57" dur="1000" fill="hold"/>
                                        <p:tgtEl>
                                          <p:spTgt spid="18"/>
                                        </p:tgtEl>
                                        <p:attrNameLst>
                                          <p:attrName>style.rotation</p:attrName>
                                        </p:attrNameLst>
                                      </p:cBhvr>
                                      <p:tavLst>
                                        <p:tav tm="0">
                                          <p:val>
                                            <p:fltVal val="90"/>
                                          </p:val>
                                        </p:tav>
                                        <p:tav tm="100000">
                                          <p:val>
                                            <p:fltVal val="0"/>
                                          </p:val>
                                        </p:tav>
                                      </p:tavLst>
                                    </p:anim>
                                    <p:animEffect transition="in" filter="fade">
                                      <p:cBhvr>
                                        <p:cTn id="5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67806" y="1060753"/>
            <a:ext cx="7206344" cy="4804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p:cNvSpPr txBox="1"/>
          <p:nvPr/>
        </p:nvSpPr>
        <p:spPr>
          <a:xfrm>
            <a:off x="1079239" y="2124039"/>
            <a:ext cx="2792586" cy="2677656"/>
          </a:xfrm>
          <a:prstGeom prst="rect">
            <a:avLst/>
          </a:prstGeom>
          <a:noFill/>
        </p:spPr>
        <p:txBody>
          <a:bodyPr wrap="square" rtlCol="0">
            <a:spAutoFit/>
          </a:bodyPr>
          <a:lstStyle/>
          <a:p>
            <a:pPr>
              <a:lnSpc>
                <a:spcPct val="150000"/>
              </a:lnSpc>
            </a:pPr>
            <a:r>
              <a:rPr lang="zh-CN" altLang="en-US" sz="2800" dirty="0">
                <a:solidFill>
                  <a:srgbClr val="9D5BC1"/>
                </a:solidFill>
                <a:latin typeface="+mj-ea"/>
                <a:ea typeface="+mj-ea"/>
              </a:rPr>
              <a:t>今天我们一起步入婚姻的殿堂！开启美好幸福</a:t>
            </a:r>
            <a:r>
              <a:rPr lang="zh-CN" altLang="en-US" sz="2800" dirty="0" smtClean="0">
                <a:solidFill>
                  <a:srgbClr val="9D5BC1"/>
                </a:solidFill>
                <a:latin typeface="+mj-ea"/>
                <a:ea typeface="+mj-ea"/>
              </a:rPr>
              <a:t>生活</a:t>
            </a:r>
            <a:r>
              <a:rPr lang="en-US" altLang="zh-CN" sz="2800" dirty="0" smtClean="0">
                <a:solidFill>
                  <a:srgbClr val="9D5BC1"/>
                </a:solidFill>
                <a:latin typeface="+mj-ea"/>
                <a:ea typeface="+mj-ea"/>
              </a:rPr>
              <a:t>!</a:t>
            </a:r>
            <a:endParaRPr lang="en-US" altLang="zh-CN" sz="2800" dirty="0">
              <a:solidFill>
                <a:srgbClr val="9D5BC1"/>
              </a:solidFill>
              <a:latin typeface="+mj-ea"/>
              <a:ea typeface="+mj-ea"/>
            </a:endParaRPr>
          </a:p>
        </p:txBody>
      </p:sp>
    </p:spTree>
    <p:custDataLst>
      <p:tags r:id="rId1"/>
    </p:custDataLst>
    <p:extLst>
      <p:ext uri="{BB962C8B-B14F-4D97-AF65-F5344CB8AC3E}">
        <p14:creationId xmlns:p14="http://schemas.microsoft.com/office/powerpoint/2010/main" val="2725518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600"/>
                            </p:stCondLst>
                            <p:childTnLst>
                              <p:par>
                                <p:cTn id="13" presetID="3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6761" y="749969"/>
            <a:ext cx="5165558" cy="5358063"/>
          </a:xfrm>
          <a:prstGeom prst="rect">
            <a:avLst/>
          </a:prstGeom>
          <a:solidFill>
            <a:srgbClr val="F8CA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5622318" y="749968"/>
            <a:ext cx="6112922" cy="5358064"/>
          </a:xfrm>
          <a:prstGeom prst="rect">
            <a:avLst/>
          </a:prstGeom>
        </p:spPr>
      </p:pic>
      <p:sp>
        <p:nvSpPr>
          <p:cNvPr id="4" name="文本框 4"/>
          <p:cNvSpPr txBox="1"/>
          <p:nvPr/>
        </p:nvSpPr>
        <p:spPr>
          <a:xfrm>
            <a:off x="917538" y="1239439"/>
            <a:ext cx="2813538"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800" dirty="0">
                <a:solidFill>
                  <a:schemeClr val="bg1">
                    <a:lumMod val="50000"/>
                  </a:schemeClr>
                </a:solidFill>
              </a:rPr>
              <a:t>love you</a:t>
            </a:r>
            <a:endParaRPr lang="zh-CN" altLang="en-US" sz="4800" dirty="0">
              <a:solidFill>
                <a:schemeClr val="bg1">
                  <a:lumMod val="50000"/>
                </a:schemeClr>
              </a:solidFill>
            </a:endParaRPr>
          </a:p>
        </p:txBody>
      </p:sp>
      <p:sp>
        <p:nvSpPr>
          <p:cNvPr id="5" name="Rectangle 27"/>
          <p:cNvSpPr>
            <a:spLocks noChangeArrowheads="1"/>
          </p:cNvSpPr>
          <p:nvPr/>
        </p:nvSpPr>
        <p:spPr bwMode="auto">
          <a:xfrm>
            <a:off x="917538" y="2279605"/>
            <a:ext cx="3662628" cy="3174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I love you takes one and a half hours to think about what to eat, and only one sandwich at the </a:t>
            </a:r>
            <a:r>
              <a:rPr lang="en-US" altLang="zh-CN" sz="1400" dirty="0" err="1">
                <a:solidFill>
                  <a:schemeClr val="bg1">
                    <a:lumMod val="50000"/>
                  </a:schemeClr>
                </a:solidFill>
                <a:latin typeface="微软雅黑 Light" panose="020B0502040204020203" pitchFamily="34" charset="-122"/>
                <a:ea typeface="微软雅黑 Light" panose="020B0502040204020203" pitchFamily="34" charset="-122"/>
              </a:rPr>
              <a:t>end.I</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 love you makes wrinkles out of my nose when I look at me like I'm a </a:t>
            </a:r>
            <a:r>
              <a:rPr lang="en-US" altLang="zh-CN" sz="1400" dirty="0" err="1">
                <a:solidFill>
                  <a:schemeClr val="bg1">
                    <a:lumMod val="50000"/>
                  </a:schemeClr>
                </a:solidFill>
                <a:latin typeface="微软雅黑 Light" panose="020B0502040204020203" pitchFamily="34" charset="-122"/>
                <a:ea typeface="微软雅黑 Light" panose="020B0502040204020203" pitchFamily="34" charset="-122"/>
              </a:rPr>
              <a:t>fool.I</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 love you is the perfume of my clothes after I </a:t>
            </a:r>
            <a:r>
              <a:rPr lang="en-US" altLang="zh-CN" sz="1400" dirty="0" err="1">
                <a:solidFill>
                  <a:schemeClr val="bg1">
                    <a:lumMod val="50000"/>
                  </a:schemeClr>
                </a:solidFill>
                <a:latin typeface="微软雅黑 Light" panose="020B0502040204020203" pitchFamily="34" charset="-122"/>
                <a:ea typeface="微软雅黑 Light" panose="020B0502040204020203" pitchFamily="34" charset="-122"/>
              </a:rPr>
              <a:t>meet.Before</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 you go to bed, you are the one I most want to talk </a:t>
            </a:r>
            <a:r>
              <a:rPr lang="en-US" altLang="zh-CN" sz="1400" dirty="0" err="1">
                <a:solidFill>
                  <a:schemeClr val="bg1">
                    <a:lumMod val="50000"/>
                  </a:schemeClr>
                </a:solidFill>
                <a:latin typeface="微软雅黑 Light" panose="020B0502040204020203" pitchFamily="34" charset="-122"/>
                <a:ea typeface="微软雅黑 Light" panose="020B0502040204020203" pitchFamily="34" charset="-122"/>
              </a:rPr>
              <a:t>to.I'm</a:t>
            </a:r>
            <a:r>
              <a:rPr lang="en-US" altLang="zh-CN" sz="1400" dirty="0">
                <a:solidFill>
                  <a:schemeClr val="bg1">
                    <a:lumMod val="50000"/>
                  </a:schemeClr>
                </a:solidFill>
                <a:latin typeface="微软雅黑 Light" panose="020B0502040204020203" pitchFamily="34" charset="-122"/>
                <a:ea typeface="微软雅黑 Light" panose="020B0502040204020203" pitchFamily="34" charset="-122"/>
              </a:rPr>
              <a:t> not here because I'm lonely, or because it's New Year's eve, because if you want to spend the rest of your life with someone, you want to start the rest of your life as early as possible."</a:t>
            </a:r>
            <a:endParaRPr lang="zh-CN" altLang="en-US" sz="14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ustDataLst>
      <p:tags r:id="rId1"/>
    </p:custDataLst>
    <p:extLst>
      <p:ext uri="{BB962C8B-B14F-4D97-AF65-F5344CB8AC3E}">
        <p14:creationId xmlns:p14="http://schemas.microsoft.com/office/powerpoint/2010/main" val="33007197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26807" y="3477124"/>
            <a:ext cx="3404935" cy="2269957"/>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0259" y="3477126"/>
            <a:ext cx="3404935" cy="2269957"/>
          </a:xfrm>
          <a:prstGeom prst="rect">
            <a:avLst/>
          </a:prstGeom>
        </p:spPr>
      </p:pic>
      <p:sp>
        <p:nvSpPr>
          <p:cNvPr id="4" name="文本框 4"/>
          <p:cNvSpPr txBox="1"/>
          <p:nvPr/>
        </p:nvSpPr>
        <p:spPr>
          <a:xfrm>
            <a:off x="1451656" y="1081118"/>
            <a:ext cx="2813538" cy="1754326"/>
          </a:xfrm>
          <a:prstGeom prst="rect">
            <a:avLst/>
          </a:prstGeom>
          <a:noFill/>
          <a:ln>
            <a:solidFill>
              <a:srgbClr val="F8CACC"/>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5400" dirty="0">
                <a:solidFill>
                  <a:srgbClr val="8DA4D0"/>
                </a:solidFill>
              </a:rPr>
              <a:t>love </a:t>
            </a:r>
          </a:p>
          <a:p>
            <a:r>
              <a:rPr lang="en-US" altLang="zh-CN" sz="5400" dirty="0">
                <a:solidFill>
                  <a:srgbClr val="8DA4D0"/>
                </a:solidFill>
              </a:rPr>
              <a:t>you</a:t>
            </a:r>
          </a:p>
        </p:txBody>
      </p:sp>
      <p:grpSp>
        <p:nvGrpSpPr>
          <p:cNvPr id="9" name="组合 8"/>
          <p:cNvGrpSpPr/>
          <p:nvPr/>
        </p:nvGrpSpPr>
        <p:grpSpPr>
          <a:xfrm>
            <a:off x="4752474" y="3477125"/>
            <a:ext cx="2903399" cy="2269957"/>
            <a:chOff x="4752474" y="3477125"/>
            <a:chExt cx="2903399" cy="2269957"/>
          </a:xfrm>
        </p:grpSpPr>
        <p:sp>
          <p:nvSpPr>
            <p:cNvPr id="8" name="矩形 7"/>
            <p:cNvSpPr/>
            <p:nvPr/>
          </p:nvSpPr>
          <p:spPr>
            <a:xfrm>
              <a:off x="4752474" y="3477125"/>
              <a:ext cx="2903399" cy="2269957"/>
            </a:xfrm>
            <a:prstGeom prst="rect">
              <a:avLst/>
            </a:prstGeom>
            <a:solidFill>
              <a:srgbClr val="F8CA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 name="Rectangle 27"/>
            <p:cNvSpPr>
              <a:spLocks noChangeArrowheads="1"/>
            </p:cNvSpPr>
            <p:nvPr/>
          </p:nvSpPr>
          <p:spPr bwMode="auto">
            <a:xfrm>
              <a:off x="4924439" y="3586491"/>
              <a:ext cx="2515088" cy="2160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400" dirty="0">
                  <a:solidFill>
                    <a:srgbClr val="9D5BC1"/>
                  </a:solidFill>
                  <a:latin typeface="微软雅黑 Light" panose="020B0502040204020203" pitchFamily="34" charset="-122"/>
                  <a:ea typeface="微软雅黑 Light" panose="020B0502040204020203" pitchFamily="34" charset="-122"/>
                </a:rPr>
                <a:t>I love you takes one and a half hours to think about what to eat, and only one sandwich at the </a:t>
              </a:r>
              <a:r>
                <a:rPr lang="en-US" altLang="zh-CN" sz="1400" dirty="0" err="1">
                  <a:solidFill>
                    <a:srgbClr val="9D5BC1"/>
                  </a:solidFill>
                  <a:latin typeface="微软雅黑 Light" panose="020B0502040204020203" pitchFamily="34" charset="-122"/>
                  <a:ea typeface="微软雅黑 Light" panose="020B0502040204020203" pitchFamily="34" charset="-122"/>
                </a:rPr>
                <a:t>end.I</a:t>
              </a:r>
              <a:r>
                <a:rPr lang="en-US" altLang="zh-CN" sz="1400" dirty="0">
                  <a:solidFill>
                    <a:srgbClr val="9D5BC1"/>
                  </a:solidFill>
                  <a:latin typeface="微软雅黑 Light" panose="020B0502040204020203" pitchFamily="34" charset="-122"/>
                  <a:ea typeface="微软雅黑 Light" panose="020B0502040204020203" pitchFamily="34" charset="-122"/>
                </a:rPr>
                <a:t> love you makes wrinkles out of my nose when I look at me like I'm a </a:t>
              </a:r>
              <a:r>
                <a:rPr lang="en-US" altLang="zh-CN" sz="1400" dirty="0" err="1">
                  <a:solidFill>
                    <a:srgbClr val="9D5BC1"/>
                  </a:solidFill>
                  <a:latin typeface="微软雅黑 Light" panose="020B0502040204020203" pitchFamily="34" charset="-122"/>
                  <a:ea typeface="微软雅黑 Light" panose="020B0502040204020203" pitchFamily="34" charset="-122"/>
                </a:rPr>
                <a:t>fool.I</a:t>
              </a:r>
              <a:r>
                <a:rPr lang="en-US" altLang="zh-CN" sz="1400" dirty="0">
                  <a:solidFill>
                    <a:srgbClr val="9D5BC1"/>
                  </a:solidFill>
                  <a:latin typeface="微软雅黑 Light" panose="020B0502040204020203" pitchFamily="34" charset="-122"/>
                  <a:ea typeface="微软雅黑 Light" panose="020B0502040204020203" pitchFamily="34" charset="-122"/>
                </a:rPr>
                <a:t> love you is the perfume of my clothes</a:t>
              </a:r>
              <a:endParaRPr lang="zh-CN" altLang="en-US" sz="1400" dirty="0">
                <a:solidFill>
                  <a:srgbClr val="9D5BC1"/>
                </a:solidFill>
                <a:latin typeface="微软雅黑 Light" panose="020B0502040204020203" pitchFamily="34" charset="-122"/>
                <a:ea typeface="微软雅黑 Light" panose="020B0502040204020203" pitchFamily="34" charset="-122"/>
              </a:endParaRPr>
            </a:p>
          </p:txBody>
        </p:sp>
      </p:grpSp>
      <p:sp>
        <p:nvSpPr>
          <p:cNvPr id="6" name="矩形 5"/>
          <p:cNvSpPr/>
          <p:nvPr/>
        </p:nvSpPr>
        <p:spPr>
          <a:xfrm>
            <a:off x="860259" y="1058780"/>
            <a:ext cx="387016" cy="1776664"/>
          </a:xfrm>
          <a:prstGeom prst="rect">
            <a:avLst/>
          </a:prstGeom>
          <a:solidFill>
            <a:srgbClr val="F8CA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7" name="图片 6"/>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4924439" y="1081119"/>
            <a:ext cx="6407303" cy="1754326"/>
          </a:xfrm>
          <a:prstGeom prst="rect">
            <a:avLst/>
          </a:prstGeom>
        </p:spPr>
      </p:pic>
    </p:spTree>
    <p:custDataLst>
      <p:tags r:id="rId1"/>
    </p:custDataLst>
    <p:extLst>
      <p:ext uri="{BB962C8B-B14F-4D97-AF65-F5344CB8AC3E}">
        <p14:creationId xmlns:p14="http://schemas.microsoft.com/office/powerpoint/2010/main" val="1762166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1+#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02736" y="616329"/>
            <a:ext cx="8058912" cy="5583648"/>
          </a:xfrm>
          <a:prstGeom prst="rect">
            <a:avLst/>
          </a:prstGeom>
        </p:spPr>
      </p:pic>
      <p:pic>
        <p:nvPicPr>
          <p:cNvPr id="3" name="图片 2"/>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04114" y="375920"/>
            <a:ext cx="6799580" cy="6189472"/>
          </a:xfrm>
          <a:prstGeom prst="homePlate">
            <a:avLst/>
          </a:prstGeom>
        </p:spPr>
      </p:pic>
      <p:sp>
        <p:nvSpPr>
          <p:cNvPr id="4" name="文本框 3"/>
          <p:cNvSpPr txBox="1"/>
          <p:nvPr/>
        </p:nvSpPr>
        <p:spPr>
          <a:xfrm>
            <a:off x="1108982" y="2303637"/>
            <a:ext cx="4339650" cy="1754326"/>
          </a:xfrm>
          <a:prstGeom prst="rect">
            <a:avLst/>
          </a:prstGeom>
          <a:noFill/>
        </p:spPr>
        <p:txBody>
          <a:bodyPr wrap="none" rtlCol="0">
            <a:spAutoFit/>
          </a:bodyPr>
          <a:lstStyle/>
          <a:p>
            <a:pPr algn="ctr"/>
            <a:r>
              <a:rPr lang="zh-CN" altLang="en-US" sz="5400" dirty="0">
                <a:solidFill>
                  <a:schemeClr val="bg1"/>
                </a:solidFill>
                <a:latin typeface="+mn-ea"/>
              </a:rPr>
              <a:t>幸福一辈子！</a:t>
            </a:r>
            <a:endParaRPr lang="en-US" altLang="zh-CN" sz="5400" dirty="0">
              <a:solidFill>
                <a:schemeClr val="bg1"/>
              </a:solidFill>
              <a:latin typeface="+mn-ea"/>
            </a:endParaRPr>
          </a:p>
          <a:p>
            <a:pPr algn="ctr"/>
            <a:r>
              <a:rPr lang="zh-CN" altLang="en-US" sz="5400" dirty="0">
                <a:solidFill>
                  <a:schemeClr val="bg1"/>
                </a:solidFill>
                <a:latin typeface="+mn-ea"/>
              </a:rPr>
              <a:t>谢谢大家！</a:t>
            </a:r>
          </a:p>
        </p:txBody>
      </p:sp>
    </p:spTree>
    <p:custDataLst>
      <p:tags r:id="rId1"/>
    </p:custDataLst>
    <p:extLst>
      <p:ext uri="{BB962C8B-B14F-4D97-AF65-F5344CB8AC3E}">
        <p14:creationId xmlns:p14="http://schemas.microsoft.com/office/powerpoint/2010/main" val="211673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5abe34d5dc29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5400000">
            <a:off x="9255352" y="2205800"/>
            <a:ext cx="2731770" cy="3543935"/>
          </a:xfrm>
          <a:prstGeom prst="rect">
            <a:avLst/>
          </a:prstGeom>
        </p:spPr>
      </p:pic>
      <p:pic>
        <p:nvPicPr>
          <p:cNvPr id="2" name="图片 1" descr="b1d19c8ad0ffdaadc5b8548fd3b01e8d"/>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42394" y="210930"/>
            <a:ext cx="4929505" cy="4057650"/>
          </a:xfrm>
          <a:prstGeom prst="rect">
            <a:avLst/>
          </a:prstGeom>
        </p:spPr>
      </p:pic>
      <p:pic>
        <p:nvPicPr>
          <p:cNvPr id="16" name="图片 15" descr="5aa5fd9e68535"/>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327963" y="1713547"/>
            <a:ext cx="1976755" cy="2256155"/>
          </a:xfrm>
          <a:prstGeom prst="rect">
            <a:avLst/>
          </a:prstGeom>
        </p:spPr>
      </p:pic>
      <p:pic>
        <p:nvPicPr>
          <p:cNvPr id="3" name="图片 2" descr="18_4"/>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984428" y="3271242"/>
            <a:ext cx="2845435" cy="2512695"/>
          </a:xfrm>
          <a:prstGeom prst="rect">
            <a:avLst/>
          </a:prstGeom>
        </p:spPr>
      </p:pic>
      <p:pic>
        <p:nvPicPr>
          <p:cNvPr id="17" name="图片 16" descr="5ab33752ad322"/>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16200000" flipH="1">
            <a:off x="4694683" y="-639317"/>
            <a:ext cx="2779773" cy="12214860"/>
          </a:xfrm>
          <a:prstGeom prst="rect">
            <a:avLst/>
          </a:prstGeom>
        </p:spPr>
      </p:pic>
      <p:sp>
        <p:nvSpPr>
          <p:cNvPr id="219" name=" 219"/>
          <p:cNvSpPr/>
          <p:nvPr/>
        </p:nvSpPr>
        <p:spPr>
          <a:xfrm>
            <a:off x="4348764" y="1292225"/>
            <a:ext cx="3864610" cy="842645"/>
          </a:xfrm>
          <a:prstGeom prst="roundRect">
            <a:avLst>
              <a:gd name="adj" fmla="val 50000"/>
            </a:avLst>
          </a:prstGeom>
          <a:noFill/>
          <a:ln w="104775">
            <a:solidFill>
              <a:srgbClr val="FA8FA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Sally &amp; John </a:t>
            </a:r>
            <a:r>
              <a:rPr lang="zh-CN" altLang="en-US" sz="2000" b="1" dirty="0" smtClean="0">
                <a:solidFill>
                  <a:srgbClr val="C33C63"/>
                </a:solidFill>
                <a:latin typeface="微软雅黑" panose="020B0503020204020204" pitchFamily="34" charset="-122"/>
                <a:ea typeface="微软雅黑" panose="020B0503020204020204" pitchFamily="34" charset="-122"/>
                <a:cs typeface="微软雅黑" panose="020B0503020204020204" pitchFamily="34" charset="-122"/>
              </a:rPr>
              <a:t>诚邀您的光临</a:t>
            </a:r>
            <a:endParaRPr lang="zh-CN" altLang="en-US" sz="2000" b="1" dirty="0">
              <a:solidFill>
                <a:srgbClr val="C33C63"/>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8" name="图片 17" descr="5abe34d5dc360"/>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rot="10200000">
            <a:off x="-878734" y="-721683"/>
            <a:ext cx="3892972" cy="3446086"/>
          </a:xfrm>
          <a:prstGeom prst="rect">
            <a:avLst/>
          </a:prstGeom>
        </p:spPr>
      </p:pic>
      <p:pic>
        <p:nvPicPr>
          <p:cNvPr id="19" name="图片 18" descr="5abe34d5dc294"/>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9560531" y="3976770"/>
            <a:ext cx="3204210" cy="2141855"/>
          </a:xfrm>
          <a:prstGeom prst="rect">
            <a:avLst/>
          </a:prstGeom>
        </p:spPr>
      </p:pic>
    </p:spTree>
    <p:custDataLst>
      <p:tags r:id="rId1"/>
    </p:custDataLst>
    <p:extLst>
      <p:ext uri="{BB962C8B-B14F-4D97-AF65-F5344CB8AC3E}">
        <p14:creationId xmlns:p14="http://schemas.microsoft.com/office/powerpoint/2010/main" val="2075209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4000">
        <p15:prstTrans prst="pageCurlDoubl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path" presetSubtype="0" accel="50000" decel="50000" fill="hold" nodeType="afterEffect">
                                  <p:stCondLst>
                                    <p:cond delay="0"/>
                                  </p:stCondLst>
                                  <p:childTnLst>
                                    <p:animMotion origin="layout" path="M -8.33333E-7 -3.7037E-7 L -0.00378 0.84097 " pathEditMode="relative" rAng="0" ptsTypes="AA">
                                      <p:cBhvr>
                                        <p:cTn id="12" dur="2000" fill="hold"/>
                                        <p:tgtEl>
                                          <p:spTgt spid="2"/>
                                        </p:tgtEl>
                                        <p:attrNameLst>
                                          <p:attrName>ppt_x</p:attrName>
                                          <p:attrName>ppt_y</p:attrName>
                                        </p:attrNameLst>
                                      </p:cBhvr>
                                      <p:rCtr x="-195" y="42037"/>
                                    </p:animMotion>
                                  </p:childTnLst>
                                </p:cTn>
                              </p:par>
                            </p:childTnLst>
                          </p:cTn>
                        </p:par>
                        <p:par>
                          <p:cTn id="13" fill="hold">
                            <p:stCondLst>
                              <p:cond delay="3000"/>
                            </p:stCondLst>
                            <p:childTnLst>
                              <p:par>
                                <p:cTn id="14" presetID="52"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Scale>
                                      <p:cBhvr>
                                        <p:cTn id="1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6"/>
                                        </p:tgtEl>
                                        <p:attrNameLst>
                                          <p:attrName>ppt_x</p:attrName>
                                          <p:attrName>ppt_y</p:attrName>
                                        </p:attrNameLst>
                                      </p:cBhvr>
                                    </p:animMotion>
                                    <p:animEffect transition="in" filter="fade">
                                      <p:cBhvr>
                                        <p:cTn id="18" dur="1000"/>
                                        <p:tgtEl>
                                          <p:spTgt spid="16"/>
                                        </p:tgtEl>
                                      </p:cBhvr>
                                    </p:animEffect>
                                  </p:childTnLst>
                                </p:cTn>
                              </p:par>
                            </p:childTnLst>
                          </p:cTn>
                        </p:par>
                        <p:par>
                          <p:cTn id="19" fill="hold">
                            <p:stCondLst>
                              <p:cond delay="4000"/>
                            </p:stCondLst>
                            <p:childTnLst>
                              <p:par>
                                <p:cTn id="20" presetID="53" presetClass="entr" presetSubtype="16" fill="hold" grpId="0" nodeType="afterEffect">
                                  <p:stCondLst>
                                    <p:cond delay="0"/>
                                  </p:stCondLst>
                                  <p:childTnLst>
                                    <p:set>
                                      <p:cBhvr>
                                        <p:cTn id="21" dur="1" fill="hold">
                                          <p:stCondLst>
                                            <p:cond delay="0"/>
                                          </p:stCondLst>
                                        </p:cTn>
                                        <p:tgtEl>
                                          <p:spTgt spid="219"/>
                                        </p:tgtEl>
                                        <p:attrNameLst>
                                          <p:attrName>style.visibility</p:attrName>
                                        </p:attrNameLst>
                                      </p:cBhvr>
                                      <p:to>
                                        <p:strVal val="visible"/>
                                      </p:to>
                                    </p:set>
                                    <p:anim calcmode="lin" valueType="num">
                                      <p:cBhvr>
                                        <p:cTn id="22" dur="500" fill="hold"/>
                                        <p:tgtEl>
                                          <p:spTgt spid="219"/>
                                        </p:tgtEl>
                                        <p:attrNameLst>
                                          <p:attrName>ppt_w</p:attrName>
                                        </p:attrNameLst>
                                      </p:cBhvr>
                                      <p:tavLst>
                                        <p:tav tm="0">
                                          <p:val>
                                            <p:fltVal val="0"/>
                                          </p:val>
                                        </p:tav>
                                        <p:tav tm="100000">
                                          <p:val>
                                            <p:strVal val="#ppt_w"/>
                                          </p:val>
                                        </p:tav>
                                      </p:tavLst>
                                    </p:anim>
                                    <p:anim calcmode="lin" valueType="num">
                                      <p:cBhvr>
                                        <p:cTn id="23" dur="500" fill="hold"/>
                                        <p:tgtEl>
                                          <p:spTgt spid="219"/>
                                        </p:tgtEl>
                                        <p:attrNameLst>
                                          <p:attrName>ppt_h</p:attrName>
                                        </p:attrNameLst>
                                      </p:cBhvr>
                                      <p:tavLst>
                                        <p:tav tm="0">
                                          <p:val>
                                            <p:fltVal val="0"/>
                                          </p:val>
                                        </p:tav>
                                        <p:tav tm="100000">
                                          <p:val>
                                            <p:strVal val="#ppt_h"/>
                                          </p:val>
                                        </p:tav>
                                      </p:tavLst>
                                    </p:anim>
                                    <p:animEffect transition="in" filter="fade">
                                      <p:cBhvr>
                                        <p:cTn id="24" dur="500"/>
                                        <p:tgtEl>
                                          <p:spTgt spid="219"/>
                                        </p:tgtEl>
                                      </p:cBhvr>
                                    </p:animEffect>
                                  </p:childTnLst>
                                </p:cTn>
                              </p:par>
                            </p:childTnLst>
                          </p:cTn>
                        </p:par>
                        <p:par>
                          <p:cTn id="25" fill="hold">
                            <p:stCondLst>
                              <p:cond delay="4500"/>
                            </p:stCondLst>
                            <p:childTnLst>
                              <p:par>
                                <p:cTn id="26" presetID="42"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5500"/>
                            </p:stCondLst>
                            <p:childTnLst>
                              <p:par>
                                <p:cTn id="32" presetID="31"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0" fill="hold"/>
                                        <p:tgtEl>
                                          <p:spTgt spid="18"/>
                                        </p:tgtEl>
                                        <p:attrNameLst>
                                          <p:attrName>ppt_w</p:attrName>
                                        </p:attrNameLst>
                                      </p:cBhvr>
                                      <p:tavLst>
                                        <p:tav tm="0">
                                          <p:val>
                                            <p:fltVal val="0"/>
                                          </p:val>
                                        </p:tav>
                                        <p:tav tm="100000">
                                          <p:val>
                                            <p:strVal val="#ppt_w"/>
                                          </p:val>
                                        </p:tav>
                                      </p:tavLst>
                                    </p:anim>
                                    <p:anim calcmode="lin" valueType="num">
                                      <p:cBhvr>
                                        <p:cTn id="35" dur="1000" fill="hold"/>
                                        <p:tgtEl>
                                          <p:spTgt spid="18"/>
                                        </p:tgtEl>
                                        <p:attrNameLst>
                                          <p:attrName>ppt_h</p:attrName>
                                        </p:attrNameLst>
                                      </p:cBhvr>
                                      <p:tavLst>
                                        <p:tav tm="0">
                                          <p:val>
                                            <p:fltVal val="0"/>
                                          </p:val>
                                        </p:tav>
                                        <p:tav tm="100000">
                                          <p:val>
                                            <p:strVal val="#ppt_h"/>
                                          </p:val>
                                        </p:tav>
                                      </p:tavLst>
                                    </p:anim>
                                    <p:anim calcmode="lin" valueType="num">
                                      <p:cBhvr>
                                        <p:cTn id="36" dur="1000" fill="hold"/>
                                        <p:tgtEl>
                                          <p:spTgt spid="18"/>
                                        </p:tgtEl>
                                        <p:attrNameLst>
                                          <p:attrName>style.rotation</p:attrName>
                                        </p:attrNameLst>
                                      </p:cBhvr>
                                      <p:tavLst>
                                        <p:tav tm="0">
                                          <p:val>
                                            <p:fltVal val="90"/>
                                          </p:val>
                                        </p:tav>
                                        <p:tav tm="100000">
                                          <p:val>
                                            <p:fltVal val="0"/>
                                          </p:val>
                                        </p:tav>
                                      </p:tavLst>
                                    </p:anim>
                                    <p:animEffect transition="in" filter="fade">
                                      <p:cBhvr>
                                        <p:cTn id="37" dur="1000"/>
                                        <p:tgtEl>
                                          <p:spTgt spid="18"/>
                                        </p:tgtEl>
                                      </p:cBhvr>
                                    </p:animEffect>
                                  </p:childTnLst>
                                </p:cTn>
                              </p:par>
                            </p:childTnLst>
                          </p:cTn>
                        </p:par>
                        <p:par>
                          <p:cTn id="38" fill="hold">
                            <p:stCondLst>
                              <p:cond delay="6500"/>
                            </p:stCondLst>
                            <p:childTnLst>
                              <p:par>
                                <p:cTn id="39" presetID="53" presetClass="entr" presetSubtype="16"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par>
                          <p:cTn id="44" fill="hold">
                            <p:stCondLst>
                              <p:cond delay="70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婚礼相册PPT模版"/>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custom"/>
  <p:tag name="KSO_WM_TEMPLATE_INDEX" val="20184553"/>
</p:tagLst>
</file>

<file path=ppt/tags/tag4.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30.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783</Words>
  <Application>Microsoft Office PowerPoint</Application>
  <PresentationFormat>宽屏</PresentationFormat>
  <Paragraphs>101</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Batang</vt:lpstr>
      <vt:lpstr>方正兰亭细黑_GBK_M</vt:lpstr>
      <vt:lpstr>方正清刻本悦宋简体</vt:lpstr>
      <vt:lpstr>黑体</vt:lpstr>
      <vt:lpstr>华文中宋</vt:lpstr>
      <vt:lpstr>宋体</vt:lpstr>
      <vt:lpstr>微软雅黑</vt:lpstr>
      <vt:lpstr>微软雅黑 Light</vt:lpstr>
      <vt:lpstr>造字工房悦黑（非商用）常规体</vt:lpstr>
      <vt:lpstr>站酷快乐体2016修订版</vt:lpstr>
      <vt:lpstr>张海山锐线体简</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婚礼相册PPT模版</dc:title>
  <dc:creator/>
  <cp:lastModifiedBy/>
  <cp:revision>7</cp:revision>
  <dcterms:created xsi:type="dcterms:W3CDTF">2018-03-01T02:03:00Z</dcterms:created>
  <dcterms:modified xsi:type="dcterms:W3CDTF">2018-09-17T02:10:19Z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