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3" r:id="rId2"/>
    <p:sldId id="274" r:id="rId3"/>
    <p:sldId id="275" r:id="rId4"/>
    <p:sldId id="257" r:id="rId5"/>
    <p:sldId id="266" r:id="rId6"/>
    <p:sldId id="260" r:id="rId7"/>
    <p:sldId id="262" r:id="rId8"/>
    <p:sldId id="267" r:id="rId9"/>
    <p:sldId id="276" r:id="rId10"/>
    <p:sldId id="256" r:id="rId11"/>
    <p:sldId id="264" r:id="rId12"/>
    <p:sldId id="265" r:id="rId13"/>
    <p:sldId id="268" r:id="rId14"/>
    <p:sldId id="277" r:id="rId15"/>
    <p:sldId id="258" r:id="rId16"/>
    <p:sldId id="261" r:id="rId17"/>
    <p:sldId id="269" r:id="rId18"/>
    <p:sldId id="271" r:id="rId19"/>
    <p:sldId id="278" r:id="rId20"/>
    <p:sldId id="259" r:id="rId21"/>
    <p:sldId id="263" r:id="rId22"/>
    <p:sldId id="270" r:id="rId23"/>
    <p:sldId id="272" r:id="rId24"/>
    <p:sldId id="279"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DDA3A8-8825-4F32-A389-8FAAC7251372}" type="datetimeFigureOut">
              <a:rPr lang="zh-CN" altLang="en-US" smtClean="0"/>
              <a:t>2018/4/28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10D1F4-EE84-4270-98B3-B0E23E81FA6E}" type="slidenum">
              <a:rPr lang="zh-CN" altLang="en-US" smtClean="0"/>
              <a:t>‹#›</a:t>
            </a:fld>
            <a:endParaRPr lang="zh-CN" altLang="en-US"/>
          </a:p>
        </p:txBody>
      </p:sp>
    </p:spTree>
    <p:extLst>
      <p:ext uri="{BB962C8B-B14F-4D97-AF65-F5344CB8AC3E}">
        <p14:creationId xmlns:p14="http://schemas.microsoft.com/office/powerpoint/2010/main" val="241733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a:t>
            </a:fld>
            <a:endParaRPr lang="zh-CN" altLang="en-US"/>
          </a:p>
        </p:txBody>
      </p:sp>
    </p:spTree>
    <p:extLst>
      <p:ext uri="{BB962C8B-B14F-4D97-AF65-F5344CB8AC3E}">
        <p14:creationId xmlns:p14="http://schemas.microsoft.com/office/powerpoint/2010/main" val="308953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a:t>
            </a:fld>
            <a:endParaRPr lang="zh-CN" altLang="en-US"/>
          </a:p>
        </p:txBody>
      </p:sp>
    </p:spTree>
    <p:extLst>
      <p:ext uri="{BB962C8B-B14F-4D97-AF65-F5344CB8AC3E}">
        <p14:creationId xmlns:p14="http://schemas.microsoft.com/office/powerpoint/2010/main" val="2941781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3</a:t>
            </a:fld>
            <a:endParaRPr lang="zh-CN" altLang="en-US"/>
          </a:p>
        </p:txBody>
      </p:sp>
    </p:spTree>
    <p:extLst>
      <p:ext uri="{BB962C8B-B14F-4D97-AF65-F5344CB8AC3E}">
        <p14:creationId xmlns:p14="http://schemas.microsoft.com/office/powerpoint/2010/main" val="4274926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4</a:t>
            </a:fld>
            <a:endParaRPr lang="zh-CN" altLang="en-US"/>
          </a:p>
        </p:txBody>
      </p:sp>
    </p:spTree>
    <p:extLst>
      <p:ext uri="{BB962C8B-B14F-4D97-AF65-F5344CB8AC3E}">
        <p14:creationId xmlns:p14="http://schemas.microsoft.com/office/powerpoint/2010/main" val="239465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5</a:t>
            </a:fld>
            <a:endParaRPr lang="zh-CN" altLang="en-US"/>
          </a:p>
        </p:txBody>
      </p:sp>
    </p:spTree>
    <p:extLst>
      <p:ext uri="{BB962C8B-B14F-4D97-AF65-F5344CB8AC3E}">
        <p14:creationId xmlns:p14="http://schemas.microsoft.com/office/powerpoint/2010/main" val="3811312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6</a:t>
            </a:fld>
            <a:endParaRPr lang="zh-CN" altLang="en-US"/>
          </a:p>
        </p:txBody>
      </p:sp>
    </p:spTree>
    <p:extLst>
      <p:ext uri="{BB962C8B-B14F-4D97-AF65-F5344CB8AC3E}">
        <p14:creationId xmlns:p14="http://schemas.microsoft.com/office/powerpoint/2010/main" val="1064887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7</a:t>
            </a:fld>
            <a:endParaRPr lang="zh-CN" altLang="en-US"/>
          </a:p>
        </p:txBody>
      </p:sp>
    </p:spTree>
    <p:extLst>
      <p:ext uri="{BB962C8B-B14F-4D97-AF65-F5344CB8AC3E}">
        <p14:creationId xmlns:p14="http://schemas.microsoft.com/office/powerpoint/2010/main" val="4248886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8</a:t>
            </a:fld>
            <a:endParaRPr lang="zh-CN" altLang="en-US"/>
          </a:p>
        </p:txBody>
      </p:sp>
    </p:spTree>
    <p:extLst>
      <p:ext uri="{BB962C8B-B14F-4D97-AF65-F5344CB8AC3E}">
        <p14:creationId xmlns:p14="http://schemas.microsoft.com/office/powerpoint/2010/main" val="163605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9</a:t>
            </a:fld>
            <a:endParaRPr lang="zh-CN" altLang="en-US"/>
          </a:p>
        </p:txBody>
      </p:sp>
    </p:spTree>
    <p:extLst>
      <p:ext uri="{BB962C8B-B14F-4D97-AF65-F5344CB8AC3E}">
        <p14:creationId xmlns:p14="http://schemas.microsoft.com/office/powerpoint/2010/main" val="1865022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10</a:t>
            </a:fld>
            <a:endParaRPr lang="zh-CN" altLang="en-US"/>
          </a:p>
        </p:txBody>
      </p:sp>
    </p:spTree>
    <p:extLst>
      <p:ext uri="{BB962C8B-B14F-4D97-AF65-F5344CB8AC3E}">
        <p14:creationId xmlns:p14="http://schemas.microsoft.com/office/powerpoint/2010/main" val="2539508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11</a:t>
            </a:fld>
            <a:endParaRPr lang="zh-CN" altLang="en-US"/>
          </a:p>
        </p:txBody>
      </p:sp>
    </p:spTree>
    <p:extLst>
      <p:ext uri="{BB962C8B-B14F-4D97-AF65-F5344CB8AC3E}">
        <p14:creationId xmlns:p14="http://schemas.microsoft.com/office/powerpoint/2010/main" val="3890618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12</a:t>
            </a:fld>
            <a:endParaRPr lang="zh-CN" altLang="en-US"/>
          </a:p>
        </p:txBody>
      </p:sp>
    </p:spTree>
    <p:extLst>
      <p:ext uri="{BB962C8B-B14F-4D97-AF65-F5344CB8AC3E}">
        <p14:creationId xmlns:p14="http://schemas.microsoft.com/office/powerpoint/2010/main" val="320468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13</a:t>
            </a:fld>
            <a:endParaRPr lang="zh-CN" altLang="en-US"/>
          </a:p>
        </p:txBody>
      </p:sp>
    </p:spTree>
    <p:extLst>
      <p:ext uri="{BB962C8B-B14F-4D97-AF65-F5344CB8AC3E}">
        <p14:creationId xmlns:p14="http://schemas.microsoft.com/office/powerpoint/2010/main" val="2911821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14</a:t>
            </a:fld>
            <a:endParaRPr lang="zh-CN" altLang="en-US"/>
          </a:p>
        </p:txBody>
      </p:sp>
    </p:spTree>
    <p:extLst>
      <p:ext uri="{BB962C8B-B14F-4D97-AF65-F5344CB8AC3E}">
        <p14:creationId xmlns:p14="http://schemas.microsoft.com/office/powerpoint/2010/main" val="2786509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15</a:t>
            </a:fld>
            <a:endParaRPr lang="zh-CN" altLang="en-US"/>
          </a:p>
        </p:txBody>
      </p:sp>
    </p:spTree>
    <p:extLst>
      <p:ext uri="{BB962C8B-B14F-4D97-AF65-F5344CB8AC3E}">
        <p14:creationId xmlns:p14="http://schemas.microsoft.com/office/powerpoint/2010/main" val="244611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16</a:t>
            </a:fld>
            <a:endParaRPr lang="zh-CN" altLang="en-US"/>
          </a:p>
        </p:txBody>
      </p:sp>
    </p:spTree>
    <p:extLst>
      <p:ext uri="{BB962C8B-B14F-4D97-AF65-F5344CB8AC3E}">
        <p14:creationId xmlns:p14="http://schemas.microsoft.com/office/powerpoint/2010/main" val="3453653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17</a:t>
            </a:fld>
            <a:endParaRPr lang="zh-CN" altLang="en-US"/>
          </a:p>
        </p:txBody>
      </p:sp>
    </p:spTree>
    <p:extLst>
      <p:ext uri="{BB962C8B-B14F-4D97-AF65-F5344CB8AC3E}">
        <p14:creationId xmlns:p14="http://schemas.microsoft.com/office/powerpoint/2010/main" val="1145234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18</a:t>
            </a:fld>
            <a:endParaRPr lang="zh-CN" altLang="en-US"/>
          </a:p>
        </p:txBody>
      </p:sp>
    </p:spTree>
    <p:extLst>
      <p:ext uri="{BB962C8B-B14F-4D97-AF65-F5344CB8AC3E}">
        <p14:creationId xmlns:p14="http://schemas.microsoft.com/office/powerpoint/2010/main" val="2517410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19</a:t>
            </a:fld>
            <a:endParaRPr lang="zh-CN" altLang="en-US"/>
          </a:p>
        </p:txBody>
      </p:sp>
    </p:spTree>
    <p:extLst>
      <p:ext uri="{BB962C8B-B14F-4D97-AF65-F5344CB8AC3E}">
        <p14:creationId xmlns:p14="http://schemas.microsoft.com/office/powerpoint/2010/main" val="3883564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20</a:t>
            </a:fld>
            <a:endParaRPr lang="zh-CN" altLang="en-US"/>
          </a:p>
        </p:txBody>
      </p:sp>
    </p:spTree>
    <p:extLst>
      <p:ext uri="{BB962C8B-B14F-4D97-AF65-F5344CB8AC3E}">
        <p14:creationId xmlns:p14="http://schemas.microsoft.com/office/powerpoint/2010/main" val="40794731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21</a:t>
            </a:fld>
            <a:endParaRPr lang="zh-CN" altLang="en-US"/>
          </a:p>
        </p:txBody>
      </p:sp>
    </p:spTree>
    <p:extLst>
      <p:ext uri="{BB962C8B-B14F-4D97-AF65-F5344CB8AC3E}">
        <p14:creationId xmlns:p14="http://schemas.microsoft.com/office/powerpoint/2010/main" val="1260889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22</a:t>
            </a:fld>
            <a:endParaRPr lang="zh-CN" altLang="en-US"/>
          </a:p>
        </p:txBody>
      </p:sp>
    </p:spTree>
    <p:extLst>
      <p:ext uri="{BB962C8B-B14F-4D97-AF65-F5344CB8AC3E}">
        <p14:creationId xmlns:p14="http://schemas.microsoft.com/office/powerpoint/2010/main" val="7848174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23</a:t>
            </a:fld>
            <a:endParaRPr lang="zh-CN" altLang="en-US"/>
          </a:p>
        </p:txBody>
      </p:sp>
    </p:spTree>
    <p:extLst>
      <p:ext uri="{BB962C8B-B14F-4D97-AF65-F5344CB8AC3E}">
        <p14:creationId xmlns:p14="http://schemas.microsoft.com/office/powerpoint/2010/main" val="3887266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24</a:t>
            </a:fld>
            <a:endParaRPr lang="zh-CN" altLang="en-US"/>
          </a:p>
        </p:txBody>
      </p:sp>
    </p:spTree>
    <p:extLst>
      <p:ext uri="{BB962C8B-B14F-4D97-AF65-F5344CB8AC3E}">
        <p14:creationId xmlns:p14="http://schemas.microsoft.com/office/powerpoint/2010/main" val="3662769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2901217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258140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2491256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1871021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1106231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2097480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131069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477517" y="1052737"/>
            <a:ext cx="5276309" cy="1836849"/>
          </a:xfrm>
          <a:custGeom>
            <a:avLst/>
            <a:gdLst>
              <a:gd name="connsiteX0" fmla="*/ 191841 w 5276309"/>
              <a:gd name="connsiteY0" fmla="*/ 0 h 1836849"/>
              <a:gd name="connsiteX1" fmla="*/ 5084468 w 5276309"/>
              <a:gd name="connsiteY1" fmla="*/ 0 h 1836849"/>
              <a:gd name="connsiteX2" fmla="*/ 5276309 w 5276309"/>
              <a:gd name="connsiteY2" fmla="*/ 191841 h 1836849"/>
              <a:gd name="connsiteX3" fmla="*/ 5276309 w 5276309"/>
              <a:gd name="connsiteY3" fmla="*/ 1645008 h 1836849"/>
              <a:gd name="connsiteX4" fmla="*/ 5084468 w 5276309"/>
              <a:gd name="connsiteY4" fmla="*/ 1836849 h 1836849"/>
              <a:gd name="connsiteX5" fmla="*/ 191841 w 5276309"/>
              <a:gd name="connsiteY5" fmla="*/ 1836849 h 1836849"/>
              <a:gd name="connsiteX6" fmla="*/ 0 w 5276309"/>
              <a:gd name="connsiteY6" fmla="*/ 1645008 h 1836849"/>
              <a:gd name="connsiteX7" fmla="*/ 0 w 5276309"/>
              <a:gd name="connsiteY7" fmla="*/ 191841 h 1836849"/>
              <a:gd name="connsiteX8" fmla="*/ 191841 w 5276309"/>
              <a:gd name="connsiteY8" fmla="*/ 0 h 183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76309" h="1836849">
                <a:moveTo>
                  <a:pt x="191841" y="0"/>
                </a:moveTo>
                <a:lnTo>
                  <a:pt x="5084468" y="0"/>
                </a:lnTo>
                <a:cubicBezTo>
                  <a:pt x="5190419" y="0"/>
                  <a:pt x="5276309" y="85890"/>
                  <a:pt x="5276309" y="191841"/>
                </a:cubicBezTo>
                <a:lnTo>
                  <a:pt x="5276309" y="1645008"/>
                </a:lnTo>
                <a:cubicBezTo>
                  <a:pt x="5276309" y="1750959"/>
                  <a:pt x="5190419" y="1836849"/>
                  <a:pt x="5084468" y="1836849"/>
                </a:cubicBezTo>
                <a:lnTo>
                  <a:pt x="191841" y="1836849"/>
                </a:lnTo>
                <a:cubicBezTo>
                  <a:pt x="85890" y="1836849"/>
                  <a:pt x="0" y="1750959"/>
                  <a:pt x="0" y="1645008"/>
                </a:cubicBezTo>
                <a:lnTo>
                  <a:pt x="0" y="191841"/>
                </a:lnTo>
                <a:cubicBezTo>
                  <a:pt x="0" y="85890"/>
                  <a:pt x="85890" y="0"/>
                  <a:pt x="19184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13113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3507624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1202669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2257404-E231-4FA7-876A-81BBA03B831B}" type="datetimeFigureOut">
              <a:rPr lang="zh-CN" altLang="en-US" smtClean="0"/>
              <a:t>2018/4/28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3127956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40605" y="1217205"/>
            <a:ext cx="5039372" cy="3251242"/>
          </a:xfrm>
          <a:custGeom>
            <a:avLst/>
            <a:gdLst>
              <a:gd name="connsiteX0" fmla="*/ 0 w 5039372"/>
              <a:gd name="connsiteY0" fmla="*/ 0 h 3251242"/>
              <a:gd name="connsiteX1" fmla="*/ 5039372 w 5039372"/>
              <a:gd name="connsiteY1" fmla="*/ 0 h 3251242"/>
              <a:gd name="connsiteX2" fmla="*/ 5039372 w 5039372"/>
              <a:gd name="connsiteY2" fmla="*/ 3251242 h 3251242"/>
              <a:gd name="connsiteX3" fmla="*/ 0 w 5039372"/>
              <a:gd name="connsiteY3" fmla="*/ 3251242 h 3251242"/>
            </a:gdLst>
            <a:ahLst/>
            <a:cxnLst>
              <a:cxn ang="0">
                <a:pos x="connsiteX0" y="connsiteY0"/>
              </a:cxn>
              <a:cxn ang="0">
                <a:pos x="connsiteX1" y="connsiteY1"/>
              </a:cxn>
              <a:cxn ang="0">
                <a:pos x="connsiteX2" y="connsiteY2"/>
              </a:cxn>
              <a:cxn ang="0">
                <a:pos x="connsiteX3" y="connsiteY3"/>
              </a:cxn>
            </a:cxnLst>
            <a:rect l="l" t="t" r="r" b="b"/>
            <a:pathLst>
              <a:path w="5039372" h="3251242">
                <a:moveTo>
                  <a:pt x="0" y="0"/>
                </a:moveTo>
                <a:lnTo>
                  <a:pt x="5039372" y="0"/>
                </a:lnTo>
                <a:lnTo>
                  <a:pt x="5039372" y="3251242"/>
                </a:lnTo>
                <a:lnTo>
                  <a:pt x="0" y="3251242"/>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267524" y="1217205"/>
            <a:ext cx="5039372" cy="3251242"/>
          </a:xfrm>
          <a:custGeom>
            <a:avLst/>
            <a:gdLst>
              <a:gd name="connsiteX0" fmla="*/ 0 w 5039372"/>
              <a:gd name="connsiteY0" fmla="*/ 0 h 3251242"/>
              <a:gd name="connsiteX1" fmla="*/ 5039372 w 5039372"/>
              <a:gd name="connsiteY1" fmla="*/ 0 h 3251242"/>
              <a:gd name="connsiteX2" fmla="*/ 5039372 w 5039372"/>
              <a:gd name="connsiteY2" fmla="*/ 3251242 h 3251242"/>
              <a:gd name="connsiteX3" fmla="*/ 0 w 5039372"/>
              <a:gd name="connsiteY3" fmla="*/ 3251242 h 3251242"/>
            </a:gdLst>
            <a:ahLst/>
            <a:cxnLst>
              <a:cxn ang="0">
                <a:pos x="connsiteX0" y="connsiteY0"/>
              </a:cxn>
              <a:cxn ang="0">
                <a:pos x="connsiteX1" y="connsiteY1"/>
              </a:cxn>
              <a:cxn ang="0">
                <a:pos x="connsiteX2" y="connsiteY2"/>
              </a:cxn>
              <a:cxn ang="0">
                <a:pos x="connsiteX3" y="connsiteY3"/>
              </a:cxn>
            </a:cxnLst>
            <a:rect l="l" t="t" r="r" b="b"/>
            <a:pathLst>
              <a:path w="5039372" h="3251242">
                <a:moveTo>
                  <a:pt x="0" y="0"/>
                </a:moveTo>
                <a:lnTo>
                  <a:pt x="5039372" y="0"/>
                </a:lnTo>
                <a:lnTo>
                  <a:pt x="5039372" y="3251242"/>
                </a:lnTo>
                <a:lnTo>
                  <a:pt x="0" y="32512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16121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077058" y="927444"/>
            <a:ext cx="4465398" cy="2501557"/>
          </a:xfrm>
          <a:custGeom>
            <a:avLst/>
            <a:gdLst>
              <a:gd name="connsiteX0" fmla="*/ 0 w 4465398"/>
              <a:gd name="connsiteY0" fmla="*/ 0 h 2501557"/>
              <a:gd name="connsiteX1" fmla="*/ 4465398 w 4465398"/>
              <a:gd name="connsiteY1" fmla="*/ 0 h 2501557"/>
              <a:gd name="connsiteX2" fmla="*/ 4465398 w 4465398"/>
              <a:gd name="connsiteY2" fmla="*/ 2501557 h 2501557"/>
              <a:gd name="connsiteX3" fmla="*/ 0 w 4465398"/>
              <a:gd name="connsiteY3" fmla="*/ 2501557 h 2501557"/>
            </a:gdLst>
            <a:ahLst/>
            <a:cxnLst>
              <a:cxn ang="0">
                <a:pos x="connsiteX0" y="connsiteY0"/>
              </a:cxn>
              <a:cxn ang="0">
                <a:pos x="connsiteX1" y="connsiteY1"/>
              </a:cxn>
              <a:cxn ang="0">
                <a:pos x="connsiteX2" y="connsiteY2"/>
              </a:cxn>
              <a:cxn ang="0">
                <a:pos x="connsiteX3" y="connsiteY3"/>
              </a:cxn>
            </a:cxnLst>
            <a:rect l="l" t="t" r="r" b="b"/>
            <a:pathLst>
              <a:path w="4465398" h="2501557">
                <a:moveTo>
                  <a:pt x="0" y="0"/>
                </a:moveTo>
                <a:lnTo>
                  <a:pt x="4465398" y="0"/>
                </a:lnTo>
                <a:lnTo>
                  <a:pt x="4465398" y="2501557"/>
                </a:lnTo>
                <a:lnTo>
                  <a:pt x="0" y="2501557"/>
                </a:lnTo>
                <a:close/>
              </a:path>
            </a:pathLst>
          </a:custGeom>
        </p:spPr>
        <p:txBody>
          <a:bodyPr wrap="square">
            <a:noAutofit/>
          </a:bodyPr>
          <a:lstStyle/>
          <a:p>
            <a:endParaRPr lang="zh-CN" altLang="en-US" dirty="0"/>
          </a:p>
        </p:txBody>
      </p:sp>
      <p:sp>
        <p:nvSpPr>
          <p:cNvPr id="9" name="图片占位符 8"/>
          <p:cNvSpPr>
            <a:spLocks noGrp="1"/>
          </p:cNvSpPr>
          <p:nvPr>
            <p:ph type="pic" sz="quarter" idx="11"/>
          </p:nvPr>
        </p:nvSpPr>
        <p:spPr>
          <a:xfrm>
            <a:off x="6646252" y="927444"/>
            <a:ext cx="4465398" cy="2501557"/>
          </a:xfrm>
          <a:custGeom>
            <a:avLst/>
            <a:gdLst>
              <a:gd name="connsiteX0" fmla="*/ 0 w 4465398"/>
              <a:gd name="connsiteY0" fmla="*/ 0 h 2501557"/>
              <a:gd name="connsiteX1" fmla="*/ 4465398 w 4465398"/>
              <a:gd name="connsiteY1" fmla="*/ 0 h 2501557"/>
              <a:gd name="connsiteX2" fmla="*/ 4465398 w 4465398"/>
              <a:gd name="connsiteY2" fmla="*/ 2501557 h 2501557"/>
              <a:gd name="connsiteX3" fmla="*/ 0 w 4465398"/>
              <a:gd name="connsiteY3" fmla="*/ 2501557 h 2501557"/>
            </a:gdLst>
            <a:ahLst/>
            <a:cxnLst>
              <a:cxn ang="0">
                <a:pos x="connsiteX0" y="connsiteY0"/>
              </a:cxn>
              <a:cxn ang="0">
                <a:pos x="connsiteX1" y="connsiteY1"/>
              </a:cxn>
              <a:cxn ang="0">
                <a:pos x="connsiteX2" y="connsiteY2"/>
              </a:cxn>
              <a:cxn ang="0">
                <a:pos x="connsiteX3" y="connsiteY3"/>
              </a:cxn>
            </a:cxnLst>
            <a:rect l="l" t="t" r="r" b="b"/>
            <a:pathLst>
              <a:path w="4465398" h="2501557">
                <a:moveTo>
                  <a:pt x="0" y="0"/>
                </a:moveTo>
                <a:lnTo>
                  <a:pt x="4465398" y="0"/>
                </a:lnTo>
                <a:lnTo>
                  <a:pt x="4465398" y="2501557"/>
                </a:lnTo>
                <a:lnTo>
                  <a:pt x="0" y="2501557"/>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212524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71969" y="1916832"/>
            <a:ext cx="4752528" cy="2628292"/>
          </a:xfrm>
          <a:custGeom>
            <a:avLst/>
            <a:gdLst>
              <a:gd name="connsiteX0" fmla="*/ 0 w 4752528"/>
              <a:gd name="connsiteY0" fmla="*/ 0 h 2628292"/>
              <a:gd name="connsiteX1" fmla="*/ 4752528 w 4752528"/>
              <a:gd name="connsiteY1" fmla="*/ 0 h 2628292"/>
              <a:gd name="connsiteX2" fmla="*/ 4752528 w 4752528"/>
              <a:gd name="connsiteY2" fmla="*/ 2628292 h 2628292"/>
              <a:gd name="connsiteX3" fmla="*/ 0 w 4752528"/>
              <a:gd name="connsiteY3" fmla="*/ 2628292 h 2628292"/>
            </a:gdLst>
            <a:ahLst/>
            <a:cxnLst>
              <a:cxn ang="0">
                <a:pos x="connsiteX0" y="connsiteY0"/>
              </a:cxn>
              <a:cxn ang="0">
                <a:pos x="connsiteX1" y="connsiteY1"/>
              </a:cxn>
              <a:cxn ang="0">
                <a:pos x="connsiteX2" y="connsiteY2"/>
              </a:cxn>
              <a:cxn ang="0">
                <a:pos x="connsiteX3" y="connsiteY3"/>
              </a:cxn>
            </a:cxnLst>
            <a:rect l="l" t="t" r="r" b="b"/>
            <a:pathLst>
              <a:path w="4752528" h="2628292">
                <a:moveTo>
                  <a:pt x="0" y="0"/>
                </a:moveTo>
                <a:lnTo>
                  <a:pt x="4752528" y="0"/>
                </a:lnTo>
                <a:lnTo>
                  <a:pt x="4752528" y="2628292"/>
                </a:lnTo>
                <a:lnTo>
                  <a:pt x="0" y="262829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50768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123950"/>
            <a:ext cx="12192000" cy="2521074"/>
          </a:xfrm>
          <a:custGeom>
            <a:avLst/>
            <a:gdLst>
              <a:gd name="connsiteX0" fmla="*/ 0 w 12192000"/>
              <a:gd name="connsiteY0" fmla="*/ 0 h 2521074"/>
              <a:gd name="connsiteX1" fmla="*/ 12192000 w 12192000"/>
              <a:gd name="connsiteY1" fmla="*/ 0 h 2521074"/>
              <a:gd name="connsiteX2" fmla="*/ 12192000 w 12192000"/>
              <a:gd name="connsiteY2" fmla="*/ 2521074 h 2521074"/>
              <a:gd name="connsiteX3" fmla="*/ 0 w 12192000"/>
              <a:gd name="connsiteY3" fmla="*/ 2521074 h 2521074"/>
            </a:gdLst>
            <a:ahLst/>
            <a:cxnLst>
              <a:cxn ang="0">
                <a:pos x="connsiteX0" y="connsiteY0"/>
              </a:cxn>
              <a:cxn ang="0">
                <a:pos x="connsiteX1" y="connsiteY1"/>
              </a:cxn>
              <a:cxn ang="0">
                <a:pos x="connsiteX2" y="connsiteY2"/>
              </a:cxn>
              <a:cxn ang="0">
                <a:pos x="connsiteX3" y="connsiteY3"/>
              </a:cxn>
            </a:cxnLst>
            <a:rect l="l" t="t" r="r" b="b"/>
            <a:pathLst>
              <a:path w="12192000" h="2521074">
                <a:moveTo>
                  <a:pt x="0" y="0"/>
                </a:moveTo>
                <a:lnTo>
                  <a:pt x="12192000" y="0"/>
                </a:lnTo>
                <a:lnTo>
                  <a:pt x="12192000" y="2521074"/>
                </a:lnTo>
                <a:lnTo>
                  <a:pt x="0" y="25210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6993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4866968"/>
          </a:xfrm>
          <a:custGeom>
            <a:avLst/>
            <a:gdLst>
              <a:gd name="connsiteX0" fmla="*/ 0 w 12192000"/>
              <a:gd name="connsiteY0" fmla="*/ 0 h 4866968"/>
              <a:gd name="connsiteX1" fmla="*/ 12192000 w 12192000"/>
              <a:gd name="connsiteY1" fmla="*/ 0 h 4866968"/>
              <a:gd name="connsiteX2" fmla="*/ 12192000 w 12192000"/>
              <a:gd name="connsiteY2" fmla="*/ 4866968 h 4866968"/>
              <a:gd name="connsiteX3" fmla="*/ 0 w 12192000"/>
              <a:gd name="connsiteY3" fmla="*/ 4866968 h 4866968"/>
            </a:gdLst>
            <a:ahLst/>
            <a:cxnLst>
              <a:cxn ang="0">
                <a:pos x="connsiteX0" y="connsiteY0"/>
              </a:cxn>
              <a:cxn ang="0">
                <a:pos x="connsiteX1" y="connsiteY1"/>
              </a:cxn>
              <a:cxn ang="0">
                <a:pos x="connsiteX2" y="connsiteY2"/>
              </a:cxn>
              <a:cxn ang="0">
                <a:pos x="connsiteX3" y="connsiteY3"/>
              </a:cxn>
            </a:cxnLst>
            <a:rect l="l" t="t" r="r" b="b"/>
            <a:pathLst>
              <a:path w="12192000" h="4866968">
                <a:moveTo>
                  <a:pt x="0" y="0"/>
                </a:moveTo>
                <a:lnTo>
                  <a:pt x="12192000" y="0"/>
                </a:lnTo>
                <a:lnTo>
                  <a:pt x="12192000" y="4866968"/>
                </a:lnTo>
                <a:lnTo>
                  <a:pt x="0" y="48669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44701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58976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2_自定义版式">
    <p:spTree>
      <p:nvGrpSpPr>
        <p:cNvPr id="1" name=""/>
        <p:cNvGrpSpPr/>
        <p:nvPr/>
      </p:nvGrpSpPr>
      <p:grpSpPr>
        <a:xfrm>
          <a:off x="0" y="0"/>
          <a:ext cx="0" cy="0"/>
          <a:chOff x="0" y="0"/>
          <a:chExt cx="0" cy="0"/>
        </a:xfrm>
      </p:grpSpPr>
      <p:sp>
        <p:nvSpPr>
          <p:cNvPr id="10" name="图片占位符 9"/>
          <p:cNvSpPr>
            <a:spLocks noGrp="1"/>
          </p:cNvSpPr>
          <p:nvPr>
            <p:ph type="pic" sz="quarter" idx="11"/>
          </p:nvPr>
        </p:nvSpPr>
        <p:spPr>
          <a:xfrm>
            <a:off x="0" y="0"/>
            <a:ext cx="12203008" cy="4455765"/>
          </a:xfrm>
          <a:custGeom>
            <a:avLst/>
            <a:gdLst>
              <a:gd name="connsiteX0" fmla="*/ 0 w 12203008"/>
              <a:gd name="connsiteY0" fmla="*/ 0 h 4455765"/>
              <a:gd name="connsiteX1" fmla="*/ 12203008 w 12203008"/>
              <a:gd name="connsiteY1" fmla="*/ 0 h 4455765"/>
              <a:gd name="connsiteX2" fmla="*/ 12203008 w 12203008"/>
              <a:gd name="connsiteY2" fmla="*/ 4455765 h 4455765"/>
              <a:gd name="connsiteX3" fmla="*/ 0 w 12203008"/>
              <a:gd name="connsiteY3" fmla="*/ 4455765 h 4455765"/>
            </a:gdLst>
            <a:ahLst/>
            <a:cxnLst>
              <a:cxn ang="0">
                <a:pos x="connsiteX0" y="connsiteY0"/>
              </a:cxn>
              <a:cxn ang="0">
                <a:pos x="connsiteX1" y="connsiteY1"/>
              </a:cxn>
              <a:cxn ang="0">
                <a:pos x="connsiteX2" y="connsiteY2"/>
              </a:cxn>
              <a:cxn ang="0">
                <a:pos x="connsiteX3" y="connsiteY3"/>
              </a:cxn>
            </a:cxnLst>
            <a:rect l="l" t="t" r="r" b="b"/>
            <a:pathLst>
              <a:path w="12203008" h="4455765">
                <a:moveTo>
                  <a:pt x="0" y="0"/>
                </a:moveTo>
                <a:lnTo>
                  <a:pt x="12203008" y="0"/>
                </a:lnTo>
                <a:lnTo>
                  <a:pt x="12203008" y="4455765"/>
                </a:lnTo>
                <a:lnTo>
                  <a:pt x="0" y="4455765"/>
                </a:lnTo>
                <a:close/>
              </a:path>
            </a:pathLst>
          </a:custGeom>
        </p:spPr>
        <p:txBody>
          <a:bodyPr wrap="square">
            <a:noAutofit/>
          </a:bodyPr>
          <a:lstStyle/>
          <a:p>
            <a:endParaRPr lang="zh-CN" altLang="en-US"/>
          </a:p>
        </p:txBody>
      </p:sp>
      <p:sp>
        <p:nvSpPr>
          <p:cNvPr id="6" name="图片占位符 5"/>
          <p:cNvSpPr>
            <a:spLocks noGrp="1"/>
          </p:cNvSpPr>
          <p:nvPr>
            <p:ph type="pic" sz="quarter" idx="10"/>
          </p:nvPr>
        </p:nvSpPr>
        <p:spPr>
          <a:xfrm>
            <a:off x="3960625" y="1393013"/>
            <a:ext cx="4304265" cy="2656378"/>
          </a:xfrm>
          <a:custGeom>
            <a:avLst/>
            <a:gdLst>
              <a:gd name="connsiteX0" fmla="*/ 0 w 4304265"/>
              <a:gd name="connsiteY0" fmla="*/ 0 h 2656378"/>
              <a:gd name="connsiteX1" fmla="*/ 4304265 w 4304265"/>
              <a:gd name="connsiteY1" fmla="*/ 0 h 2656378"/>
              <a:gd name="connsiteX2" fmla="*/ 4304265 w 4304265"/>
              <a:gd name="connsiteY2" fmla="*/ 2656378 h 2656378"/>
              <a:gd name="connsiteX3" fmla="*/ 0 w 4304265"/>
              <a:gd name="connsiteY3" fmla="*/ 2656378 h 2656378"/>
            </a:gdLst>
            <a:ahLst/>
            <a:cxnLst>
              <a:cxn ang="0">
                <a:pos x="connsiteX0" y="connsiteY0"/>
              </a:cxn>
              <a:cxn ang="0">
                <a:pos x="connsiteX1" y="connsiteY1"/>
              </a:cxn>
              <a:cxn ang="0">
                <a:pos x="connsiteX2" y="connsiteY2"/>
              </a:cxn>
              <a:cxn ang="0">
                <a:pos x="connsiteX3" y="connsiteY3"/>
              </a:cxn>
            </a:cxnLst>
            <a:rect l="l" t="t" r="r" b="b"/>
            <a:pathLst>
              <a:path w="4304265" h="2656378">
                <a:moveTo>
                  <a:pt x="0" y="0"/>
                </a:moveTo>
                <a:lnTo>
                  <a:pt x="4304265" y="0"/>
                </a:lnTo>
                <a:lnTo>
                  <a:pt x="4304265" y="2656378"/>
                </a:lnTo>
                <a:lnTo>
                  <a:pt x="0" y="26563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98720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7036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257404-E231-4FA7-876A-81BBA03B831B}" type="datetimeFigureOut">
              <a:rPr lang="zh-CN" altLang="en-US" smtClean="0"/>
              <a:t>2018/4/28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5DD8D-47A7-4850-8E61-5DB978AC431B}" type="slidenum">
              <a:rPr lang="zh-CN" altLang="en-US" smtClean="0"/>
              <a:t>‹#›</a:t>
            </a:fld>
            <a:endParaRPr lang="zh-CN" altLang="en-US"/>
          </a:p>
        </p:txBody>
      </p:sp>
    </p:spTree>
    <p:extLst>
      <p:ext uri="{BB962C8B-B14F-4D97-AF65-F5344CB8AC3E}">
        <p14:creationId xmlns:p14="http://schemas.microsoft.com/office/powerpoint/2010/main" val="3910778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audio" Target="../media/media1.m4a"/><Relationship Id="rId7" Type="http://schemas.openxmlformats.org/officeDocument/2006/relationships/image" Target="../media/image1.png"/><Relationship Id="rId2" Type="http://schemas.microsoft.com/office/2007/relationships/media" Target="../media/media1.m4a"/><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19.xml"/><Relationship Id="rId4" Type="http://schemas.openxmlformats.org/officeDocument/2006/relationships/tags" Target="../tags/tag2.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hemeOverride" Target="../theme/themeOverride3.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5.xml"/><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hemeOverride" Target="../theme/themeOverride7.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hemeOverride" Target="../theme/themeOverride8.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notesSlide" Target="../notesSlides/notesSlide9.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hemeOverride" Target="../theme/themeOverride9.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4.xml"/><Relationship Id="rId1" Type="http://schemas.openxmlformats.org/officeDocument/2006/relationships/themeOverride" Target="../theme/themeOverride13.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notesSlide" Target="../notesSlides/notesSlide14.xml"/><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themeOverride" Target="../theme/themeOverride14.xml"/><Relationship Id="rId6" Type="http://schemas.openxmlformats.org/officeDocument/2006/relationships/tags" Target="../tags/tag27.xml"/><Relationship Id="rId11" Type="http://schemas.openxmlformats.org/officeDocument/2006/relationships/tags" Target="../tags/tag3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hemeOverride" Target="../theme/themeOverride17.xm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xml"/><Relationship Id="rId1" Type="http://schemas.openxmlformats.org/officeDocument/2006/relationships/themeOverride" Target="../theme/themeOverride18.xml"/><Relationship Id="rId4" Type="http://schemas.openxmlformats.org/officeDocument/2006/relationships/image" Target="../media/image10.jpg"/></Relationships>
</file>

<file path=ppt/slides/_rels/slide19.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notesSlide" Target="../notesSlides/notesSlide19.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themeOverride" Target="../theme/themeOverride19.xml"/><Relationship Id="rId6" Type="http://schemas.openxmlformats.org/officeDocument/2006/relationships/tags" Target="../tags/tag37.xml"/><Relationship Id="rId11" Type="http://schemas.openxmlformats.org/officeDocument/2006/relationships/tags" Target="../tags/tag42.xml"/><Relationship Id="rId5" Type="http://schemas.openxmlformats.org/officeDocument/2006/relationships/tags" Target="../tags/tag36.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6.xml"/><Relationship Id="rId1" Type="http://schemas.openxmlformats.org/officeDocument/2006/relationships/themeOverride" Target="../theme/themeOverride22.xml"/><Relationship Id="rId4" Type="http://schemas.openxmlformats.org/officeDocument/2006/relationships/image" Target="../media/image11.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themeOverride" Target="../theme/themeOverride23.xml"/><Relationship Id="rId5" Type="http://schemas.openxmlformats.org/officeDocument/2006/relationships/image" Target="../media/image13.jpg"/><Relationship Id="rId4" Type="http://schemas.openxmlformats.org/officeDocument/2006/relationships/image" Target="../media/image12.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9.xml"/><Relationship Id="rId1" Type="http://schemas.openxmlformats.org/officeDocument/2006/relationships/themeOverride" Target="../theme/themeOverride24.xml"/><Relationship Id="rId5" Type="http://schemas.microsoft.com/office/2007/relationships/hdphoto" Target="../media/hdphoto1.wdp"/><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val="0"/>
              </a:ext>
            </a:extLst>
          </a:blip>
          <a:srcRect t="15633" r="-156"/>
          <a:stretch/>
        </p:blipFill>
        <p:spPr>
          <a:xfrm>
            <a:off x="0" y="0"/>
            <a:ext cx="12211050" cy="6858000"/>
          </a:xfrm>
          <a:prstGeom prst="rect">
            <a:avLst/>
          </a:prstGeom>
        </p:spPr>
      </p:pic>
      <p:sp>
        <p:nvSpPr>
          <p:cNvPr id="3" name="矩形 2"/>
          <p:cNvSpPr/>
          <p:nvPr/>
        </p:nvSpPr>
        <p:spPr>
          <a:xfrm>
            <a:off x="2562020" y="1654978"/>
            <a:ext cx="7067961" cy="923330"/>
          </a:xfrm>
          <a:prstGeom prst="rect">
            <a:avLst/>
          </a:prstGeom>
          <a:noFill/>
        </p:spPr>
        <p:txBody>
          <a:bodyPr wrap="none" lIns="91440" tIns="45720" rIns="91440" bIns="45720">
            <a:spAutoFit/>
          </a:bodyPr>
          <a:lstStyle/>
          <a:p>
            <a:pPr algn="ctr"/>
            <a:r>
              <a:rPr lang="zh-CN" altLang="en-US" sz="5400" dirty="0">
                <a:ln w="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项目团队介绍</a:t>
            </a:r>
            <a:r>
              <a:rPr lang="en-US" altLang="zh-CN" sz="5400" dirty="0" err="1">
                <a:ln w="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ppt</a:t>
            </a:r>
            <a:r>
              <a:rPr lang="zh-CN" altLang="en-US" sz="5400" dirty="0">
                <a:ln w="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模板</a:t>
            </a:r>
            <a:endParaRPr lang="zh-CN" altLang="en-US" sz="5400" dirty="0">
              <a:ln w="0"/>
              <a:solidFill>
                <a:schemeClr val="tx2"/>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4" name="圆角矩形 6"/>
          <p:cNvSpPr/>
          <p:nvPr/>
        </p:nvSpPr>
        <p:spPr>
          <a:xfrm>
            <a:off x="5145560" y="3352800"/>
            <a:ext cx="1900881" cy="523875"/>
          </a:xfrm>
          <a:prstGeom prst="roundRect">
            <a:avLst>
              <a:gd name="adj" fmla="val 50000"/>
            </a:avLst>
          </a:prstGeom>
          <a:noFill/>
          <a:ln>
            <a:solidFill>
              <a:srgbClr val="8661CC">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ea typeface="微软雅黑" panose="020B0503020204020204" pitchFamily="34" charset="-122"/>
            </a:endParaRPr>
          </a:p>
        </p:txBody>
      </p:sp>
      <p:sp>
        <p:nvSpPr>
          <p:cNvPr id="5" name="KSO_Shape"/>
          <p:cNvSpPr/>
          <p:nvPr/>
        </p:nvSpPr>
        <p:spPr>
          <a:xfrm rot="5400000">
            <a:off x="5955506" y="4060173"/>
            <a:ext cx="280988" cy="714093"/>
          </a:xfrm>
          <a:prstGeom prst="chevron">
            <a:avLst>
              <a:gd name="adj" fmla="val 93092"/>
            </a:avLst>
          </a:prstGeom>
          <a:solidFill>
            <a:schemeClr val="tx1">
              <a:lumMod val="65000"/>
              <a:lumOff val="35000"/>
              <a:alpha val="13000"/>
            </a:schemeClr>
          </a:solidFill>
          <a:ln>
            <a:solidFill>
              <a:schemeClr val="bg1">
                <a:lumMod val="85000"/>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lumMod val="65000"/>
                  <a:lumOff val="35000"/>
                </a:schemeClr>
              </a:solidFill>
              <a:ea typeface="微软雅黑" panose="020B0503020204020204" pitchFamily="34" charset="-122"/>
            </a:endParaRPr>
          </a:p>
        </p:txBody>
      </p:sp>
      <p:sp>
        <p:nvSpPr>
          <p:cNvPr id="6" name="矩形 5"/>
          <p:cNvSpPr/>
          <p:nvPr/>
        </p:nvSpPr>
        <p:spPr>
          <a:xfrm>
            <a:off x="3314700" y="2709128"/>
            <a:ext cx="5562600" cy="369332"/>
          </a:xfrm>
          <a:prstGeom prst="rect">
            <a:avLst/>
          </a:prstGeom>
        </p:spPr>
        <p:txBody>
          <a:bodyPr wrap="square">
            <a:spAutoFit/>
          </a:bodyPr>
          <a:lstStyle/>
          <a:p>
            <a:pPr algn="dist"/>
            <a:r>
              <a:rPr lang="en-US" altLang="zh-CN" dirty="0"/>
              <a:t>This template is designed for FEI ER SHE JI</a:t>
            </a:r>
            <a:endParaRPr lang="zh-CN" altLang="en-US" dirty="0"/>
          </a:p>
        </p:txBody>
      </p:sp>
      <p:pic>
        <p:nvPicPr>
          <p:cNvPr id="7" name="PA_Bandari-安妮的仙境">
            <a:hlinkClick r:id="" action="ppaction://media"/>
          </p:cNvPr>
          <p:cNvPicPr>
            <a:picLocks noChangeAspect="1"/>
          </p:cNvPicPr>
          <p:nvPr>
            <a:audioFile r:link="rId3"/>
            <p:custDataLst>
              <p:tags r:id="rId4"/>
            </p:custDataLst>
            <p:extLst>
              <p:ext uri="{DAA4B4D4-6D71-4841-9C94-3DE7FCFB9230}">
                <p14:media xmlns:p14="http://schemas.microsoft.com/office/powerpoint/2010/main" r:embed="rId2"/>
              </p:ext>
            </p:extLst>
          </p:nvPr>
        </p:nvPicPr>
        <p:blipFill>
          <a:blip r:embed="rId9"/>
          <a:stretch>
            <a:fillRect/>
          </a:stretch>
        </p:blipFill>
        <p:spPr>
          <a:xfrm>
            <a:off x="-835493" y="2568682"/>
            <a:ext cx="609600" cy="609600"/>
          </a:xfrm>
          <a:prstGeom prst="rect">
            <a:avLst/>
          </a:prstGeom>
        </p:spPr>
      </p:pic>
    </p:spTree>
    <p:extLst>
      <p:ext uri="{BB962C8B-B14F-4D97-AF65-F5344CB8AC3E}">
        <p14:creationId xmlns:p14="http://schemas.microsoft.com/office/powerpoint/2010/main" val="918224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56" presetClass="entr" presetSubtype="0" fill="hold" nodeType="withEffect">
                                  <p:stCondLst>
                                    <p:cond delay="0"/>
                                  </p:stCondLst>
                                  <p:iterate type="lt">
                                    <p:tmPct val="10000"/>
                                  </p:iterate>
                                  <p:childTnLst>
                                    <p:set>
                                      <p:cBhvr>
                                        <p:cTn id="8" dur="1" fill="hold">
                                          <p:stCondLst>
                                            <p:cond delay="0"/>
                                          </p:stCondLst>
                                        </p:cTn>
                                        <p:tgtEl>
                                          <p:spTgt spid="3">
                                            <p:txEl>
                                              <p:pRg st="0" end="0"/>
                                            </p:txEl>
                                          </p:spTgt>
                                        </p:tgtEl>
                                        <p:attrNameLst>
                                          <p:attrName>style.visibility</p:attrName>
                                        </p:attrNameLst>
                                      </p:cBhvr>
                                      <p:to>
                                        <p:strVal val="visible"/>
                                      </p:to>
                                    </p:set>
                                    <p:anim by="(-#ppt_w*2)" calcmode="lin" valueType="num">
                                      <p:cBhvr rctx="PPT">
                                        <p:cTn id="9" dur="500" autoRev="1" fill="hold">
                                          <p:stCondLst>
                                            <p:cond delay="0"/>
                                          </p:stCondLst>
                                        </p:cTn>
                                        <p:tgtEl>
                                          <p:spTgt spid="3">
                                            <p:txEl>
                                              <p:pRg st="0" end="0"/>
                                            </p:txEl>
                                          </p:spTgt>
                                        </p:tgtEl>
                                        <p:attrNameLst>
                                          <p:attrName>ppt_w</p:attrName>
                                        </p:attrNameLst>
                                      </p:cBhvr>
                                    </p:anim>
                                    <p:anim by="(#ppt_w*0.50)" calcmode="lin" valueType="num">
                                      <p:cBhvr>
                                        <p:cTn id="10" dur="500" decel="50000" autoRev="1" fill="hold">
                                          <p:stCondLst>
                                            <p:cond delay="0"/>
                                          </p:stCondLst>
                                        </p:cTn>
                                        <p:tgtEl>
                                          <p:spTgt spid="3">
                                            <p:txEl>
                                              <p:pRg st="0" end="0"/>
                                            </p:txEl>
                                          </p:spTgt>
                                        </p:tgtEl>
                                        <p:attrNameLst>
                                          <p:attrName>ppt_x</p:attrName>
                                        </p:attrNameLst>
                                      </p:cBhvr>
                                    </p:anim>
                                    <p:anim from="(-#ppt_h/2)" to="(#ppt_y)" calcmode="lin" valueType="num">
                                      <p:cBhvr>
                                        <p:cTn id="11" dur="1000" fill="hold">
                                          <p:stCondLst>
                                            <p:cond delay="0"/>
                                          </p:stCondLst>
                                        </p:cTn>
                                        <p:tgtEl>
                                          <p:spTgt spid="3">
                                            <p:txEl>
                                              <p:pRg st="0" end="0"/>
                                            </p:txEl>
                                          </p:spTgt>
                                        </p:tgtEl>
                                        <p:attrNameLst>
                                          <p:attrName>ppt_y</p:attrName>
                                        </p:attrNameLst>
                                      </p:cBhvr>
                                    </p:anim>
                                    <p:animRot by="21600000">
                                      <p:cBhvr>
                                        <p:cTn id="12" dur="1000" fill="hold">
                                          <p:stCondLst>
                                            <p:cond delay="0"/>
                                          </p:stCondLst>
                                        </p:cTn>
                                        <p:tgtEl>
                                          <p:spTgt spid="3">
                                            <p:txEl>
                                              <p:pRg st="0" end="0"/>
                                            </p:txEl>
                                          </p:spTgt>
                                        </p:tgtEl>
                                        <p:attrNameLst>
                                          <p:attrName>r</p:attrName>
                                        </p:attrNameLst>
                                      </p:cBhvr>
                                    </p:animRot>
                                  </p:childTnLst>
                                </p:cTn>
                              </p:par>
                            </p:childTnLst>
                          </p:cTn>
                        </p:par>
                        <p:par>
                          <p:cTn id="13" fill="hold">
                            <p:stCondLst>
                              <p:cond delay="2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 calcmode="lin" valueType="num">
                                      <p:cBhvr>
                                        <p:cTn id="1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gtEl>
                                      </p:cBhvr>
                                    </p:animEffect>
                                  </p:childTnLst>
                                </p:cTn>
                              </p:par>
                            </p:childTnLst>
                          </p:cTn>
                        </p:par>
                        <p:par>
                          <p:cTn id="21" fill="hold">
                            <p:stCondLst>
                              <p:cond delay="42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470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3" repeatCount="indefinite" fill="hold" display="0">
                  <p:stCondLst>
                    <p:cond delay="indefinite"/>
                  </p:stCondLst>
                  <p:endCondLst>
                    <p:cond evt="onStopAudio" delay="0">
                      <p:tgtEl>
                        <p:sldTgt/>
                      </p:tgtEl>
                    </p:cond>
                  </p:endCondLst>
                </p:cTn>
                <p:tgtEl>
                  <p:spTgt spid="7"/>
                </p:tgtEl>
              </p:cMediaNode>
            </p:audio>
          </p:childTnLst>
        </p:cTn>
      </p:par>
    </p:tnLst>
    <p:bldLst>
      <p:bldP spid="4" grpId="0" animBg="1"/>
      <p:bldP spid="5"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279324" y="2473313"/>
            <a:ext cx="4430111" cy="3363185"/>
            <a:chOff x="2279324" y="2473313"/>
            <a:chExt cx="4430111" cy="3363185"/>
          </a:xfrm>
        </p:grpSpPr>
        <p:sp>
          <p:nvSpPr>
            <p:cNvPr id="4" name="矩形 3"/>
            <p:cNvSpPr/>
            <p:nvPr/>
          </p:nvSpPr>
          <p:spPr bwMode="auto">
            <a:xfrm>
              <a:off x="2566654" y="2588166"/>
              <a:ext cx="49690" cy="3168000"/>
            </a:xfrm>
            <a:prstGeom prst="rect">
              <a:avLst/>
            </a:prstGeom>
            <a:solidFill>
              <a:schemeClr val="bg1">
                <a:lumMod val="85000"/>
              </a:schemeClr>
            </a:solidFill>
            <a:ln w="19050">
              <a:noFill/>
              <a:round/>
              <a:headEnd/>
              <a:tailEnd/>
            </a:ln>
          </p:spPr>
          <p:txBody>
            <a:bodyPr anchor="ctr"/>
            <a:lstStyle/>
            <a:p>
              <a:pPr algn="ctr"/>
              <a:endParaRPr/>
            </a:p>
          </p:txBody>
        </p:sp>
        <p:sp>
          <p:nvSpPr>
            <p:cNvPr id="9" name="菱形 8"/>
            <p:cNvSpPr/>
            <p:nvPr/>
          </p:nvSpPr>
          <p:spPr>
            <a:xfrm>
              <a:off x="2279324" y="5212147"/>
              <a:ext cx="624351" cy="624351"/>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04</a:t>
              </a:r>
            </a:p>
          </p:txBody>
        </p:sp>
        <p:grpSp>
          <p:nvGrpSpPr>
            <p:cNvPr id="10" name="组合 9"/>
            <p:cNvGrpSpPr/>
            <p:nvPr/>
          </p:nvGrpSpPr>
          <p:grpSpPr>
            <a:xfrm>
              <a:off x="2746849" y="4978157"/>
              <a:ext cx="3962586" cy="827782"/>
              <a:chOff x="6444107" y="1204845"/>
              <a:chExt cx="4232109" cy="827779"/>
            </a:xfrm>
          </p:grpSpPr>
          <p:sp>
            <p:nvSpPr>
              <p:cNvPr id="28" name="文本框 21"/>
              <p:cNvSpPr txBox="1"/>
              <p:nvPr/>
            </p:nvSpPr>
            <p:spPr>
              <a:xfrm>
                <a:off x="6444107" y="1204845"/>
                <a:ext cx="4232109" cy="507412"/>
              </a:xfrm>
              <a:prstGeom prst="rect">
                <a:avLst/>
              </a:prstGeom>
              <a:noFill/>
            </p:spPr>
            <p:txBody>
              <a:bodyPr wrap="none" lIns="360000" tIns="0" rIns="0" bIns="0" anchor="b" anchorCtr="0">
                <a:normAutofit/>
              </a:bodyPr>
              <a:lstStyle/>
              <a:p>
                <a:pPr>
                  <a:lnSpc>
                    <a:spcPct val="110000"/>
                  </a:lnSpc>
                </a:pPr>
                <a:r>
                  <a:rPr lang="zh-CN" altLang="en-US" sz="2000" b="1">
                    <a:solidFill>
                      <a:schemeClr val="accent4">
                        <a:lumMod val="100000"/>
                      </a:schemeClr>
                    </a:solidFill>
                  </a:rPr>
                  <a:t>标题文本预设</a:t>
                </a:r>
              </a:p>
            </p:txBody>
          </p:sp>
          <p:sp>
            <p:nvSpPr>
              <p:cNvPr id="29" name="文本框 22"/>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chemeClr val="dk1">
                        <a:lumMod val="100000"/>
                      </a:schemeClr>
                    </a:solidFill>
                  </a:rPr>
                  <a:t>此部分内容作为文字排版占位显示 （建议使用主题字体）</a:t>
                </a:r>
              </a:p>
            </p:txBody>
          </p:sp>
        </p:grpSp>
        <p:sp>
          <p:nvSpPr>
            <p:cNvPr id="11" name="菱形 10"/>
            <p:cNvSpPr/>
            <p:nvPr/>
          </p:nvSpPr>
          <p:spPr>
            <a:xfrm>
              <a:off x="2279324" y="4377199"/>
              <a:ext cx="624351" cy="624351"/>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03</a:t>
              </a:r>
            </a:p>
          </p:txBody>
        </p:sp>
        <p:grpSp>
          <p:nvGrpSpPr>
            <p:cNvPr id="12" name="组合 11"/>
            <p:cNvGrpSpPr/>
            <p:nvPr/>
          </p:nvGrpSpPr>
          <p:grpSpPr>
            <a:xfrm>
              <a:off x="2746849" y="4143209"/>
              <a:ext cx="3962586" cy="827782"/>
              <a:chOff x="6444107" y="1204845"/>
              <a:chExt cx="4232109" cy="827779"/>
            </a:xfrm>
          </p:grpSpPr>
          <p:sp>
            <p:nvSpPr>
              <p:cNvPr id="26" name="文本框 19"/>
              <p:cNvSpPr txBox="1"/>
              <p:nvPr/>
            </p:nvSpPr>
            <p:spPr>
              <a:xfrm>
                <a:off x="6444107" y="1204845"/>
                <a:ext cx="4232109" cy="507412"/>
              </a:xfrm>
              <a:prstGeom prst="rect">
                <a:avLst/>
              </a:prstGeom>
              <a:noFill/>
            </p:spPr>
            <p:txBody>
              <a:bodyPr wrap="none" lIns="360000" tIns="0" rIns="0" bIns="0" anchor="b" anchorCtr="0">
                <a:normAutofit/>
              </a:bodyPr>
              <a:lstStyle/>
              <a:p>
                <a:pPr>
                  <a:lnSpc>
                    <a:spcPct val="110000"/>
                  </a:lnSpc>
                </a:pPr>
                <a:r>
                  <a:rPr lang="zh-CN" altLang="en-US" sz="2000" b="1">
                    <a:solidFill>
                      <a:schemeClr val="accent3">
                        <a:lumMod val="100000"/>
                      </a:schemeClr>
                    </a:solidFill>
                  </a:rPr>
                  <a:t>标题文本预设</a:t>
                </a:r>
              </a:p>
            </p:txBody>
          </p:sp>
          <p:sp>
            <p:nvSpPr>
              <p:cNvPr id="27" name="文本框 20"/>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chemeClr val="dk1">
                        <a:lumMod val="100000"/>
                      </a:schemeClr>
                    </a:solidFill>
                  </a:rPr>
                  <a:t>此部分内容作为文字排版占位显示 （建议使用主题字体）</a:t>
                </a:r>
              </a:p>
            </p:txBody>
          </p:sp>
        </p:grpSp>
        <p:sp>
          <p:nvSpPr>
            <p:cNvPr id="13" name="菱形 12"/>
            <p:cNvSpPr/>
            <p:nvPr/>
          </p:nvSpPr>
          <p:spPr>
            <a:xfrm>
              <a:off x="2279324" y="3542251"/>
              <a:ext cx="624351" cy="62435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02</a:t>
              </a:r>
            </a:p>
          </p:txBody>
        </p:sp>
        <p:grpSp>
          <p:nvGrpSpPr>
            <p:cNvPr id="14" name="组合 13"/>
            <p:cNvGrpSpPr/>
            <p:nvPr/>
          </p:nvGrpSpPr>
          <p:grpSpPr>
            <a:xfrm>
              <a:off x="2746849" y="3308261"/>
              <a:ext cx="3962586" cy="827782"/>
              <a:chOff x="6444107" y="1204845"/>
              <a:chExt cx="4232109" cy="827779"/>
            </a:xfrm>
          </p:grpSpPr>
          <p:sp>
            <p:nvSpPr>
              <p:cNvPr id="24" name="文本框 17"/>
              <p:cNvSpPr txBox="1"/>
              <p:nvPr/>
            </p:nvSpPr>
            <p:spPr>
              <a:xfrm>
                <a:off x="6444107" y="1204845"/>
                <a:ext cx="4232109" cy="507412"/>
              </a:xfrm>
              <a:prstGeom prst="rect">
                <a:avLst/>
              </a:prstGeom>
              <a:noFill/>
            </p:spPr>
            <p:txBody>
              <a:bodyPr wrap="none" lIns="360000" tIns="0" rIns="0" bIns="0" anchor="b" anchorCtr="0">
                <a:normAutofit/>
              </a:bodyPr>
              <a:lstStyle/>
              <a:p>
                <a:pPr>
                  <a:lnSpc>
                    <a:spcPct val="110000"/>
                  </a:lnSpc>
                </a:pPr>
                <a:r>
                  <a:rPr lang="zh-CN" altLang="en-US" sz="2000" b="1">
                    <a:solidFill>
                      <a:schemeClr val="accent2">
                        <a:lumMod val="100000"/>
                      </a:schemeClr>
                    </a:solidFill>
                  </a:rPr>
                  <a:t>标题文本预设</a:t>
                </a:r>
              </a:p>
            </p:txBody>
          </p:sp>
          <p:sp>
            <p:nvSpPr>
              <p:cNvPr id="25" name="文本框 18"/>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chemeClr val="dk1">
                        <a:lumMod val="100000"/>
                      </a:schemeClr>
                    </a:solidFill>
                  </a:rPr>
                  <a:t>此部分内容作为文字排版占位显示 （建议使用主题字体）</a:t>
                </a:r>
              </a:p>
            </p:txBody>
          </p:sp>
        </p:grpSp>
        <p:sp>
          <p:nvSpPr>
            <p:cNvPr id="15" name="菱形 14"/>
            <p:cNvSpPr/>
            <p:nvPr/>
          </p:nvSpPr>
          <p:spPr>
            <a:xfrm>
              <a:off x="2279324" y="2707303"/>
              <a:ext cx="624351" cy="624351"/>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a:solidFill>
                    <a:schemeClr val="bg1"/>
                  </a:solidFill>
                  <a:latin typeface="Impact" panose="020B0806030902050204" pitchFamily="34" charset="0"/>
                </a:rPr>
                <a:t>01</a:t>
              </a:r>
            </a:p>
          </p:txBody>
        </p:sp>
        <p:grpSp>
          <p:nvGrpSpPr>
            <p:cNvPr id="16" name="组合 15"/>
            <p:cNvGrpSpPr/>
            <p:nvPr/>
          </p:nvGrpSpPr>
          <p:grpSpPr>
            <a:xfrm>
              <a:off x="2746849" y="2473313"/>
              <a:ext cx="3962586" cy="827782"/>
              <a:chOff x="6444107" y="1204845"/>
              <a:chExt cx="4232109" cy="827779"/>
            </a:xfrm>
          </p:grpSpPr>
          <p:sp>
            <p:nvSpPr>
              <p:cNvPr id="22" name="文本框 15"/>
              <p:cNvSpPr txBox="1"/>
              <p:nvPr/>
            </p:nvSpPr>
            <p:spPr>
              <a:xfrm>
                <a:off x="6444107" y="1204845"/>
                <a:ext cx="4232109" cy="507412"/>
              </a:xfrm>
              <a:prstGeom prst="rect">
                <a:avLst/>
              </a:prstGeom>
              <a:noFill/>
            </p:spPr>
            <p:txBody>
              <a:bodyPr wrap="none" lIns="360000" tIns="0" rIns="0" bIns="0" anchor="b" anchorCtr="0">
                <a:normAutofit/>
              </a:bodyPr>
              <a:lstStyle/>
              <a:p>
                <a:pPr>
                  <a:lnSpc>
                    <a:spcPct val="110000"/>
                  </a:lnSpc>
                </a:pPr>
                <a:r>
                  <a:rPr lang="zh-CN" altLang="en-US" sz="2000" b="1" dirty="0">
                    <a:solidFill>
                      <a:schemeClr val="accent1">
                        <a:lumMod val="100000"/>
                      </a:schemeClr>
                    </a:solidFill>
                  </a:rPr>
                  <a:t>标题文本预设</a:t>
                </a:r>
              </a:p>
            </p:txBody>
          </p:sp>
          <p:sp>
            <p:nvSpPr>
              <p:cNvPr id="23" name="文本框 16"/>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algn="l">
                  <a:lnSpc>
                    <a:spcPct val="120000"/>
                  </a:lnSpc>
                </a:pPr>
                <a:r>
                  <a:rPr lang="zh-CN" altLang="en-US" sz="1050">
                    <a:solidFill>
                      <a:schemeClr val="dk1">
                        <a:lumMod val="100000"/>
                      </a:schemeClr>
                    </a:solidFill>
                  </a:rPr>
                  <a:t>此部分内容作为文字排版占位显示 （建议使用主题字体）</a:t>
                </a:r>
                <a:endParaRPr lang="zh-CN" altLang="en-US" sz="1050" dirty="0">
                  <a:solidFill>
                    <a:schemeClr val="dk1">
                      <a:lumMod val="100000"/>
                    </a:schemeClr>
                  </a:solidFill>
                </a:endParaRPr>
              </a:p>
            </p:txBody>
          </p:sp>
        </p:grpSp>
      </p:grpSp>
      <p:grpSp>
        <p:nvGrpSpPr>
          <p:cNvPr id="2" name="组合 1"/>
          <p:cNvGrpSpPr/>
          <p:nvPr/>
        </p:nvGrpSpPr>
        <p:grpSpPr>
          <a:xfrm>
            <a:off x="1211325" y="592955"/>
            <a:ext cx="9769351" cy="2094753"/>
            <a:chOff x="1211325" y="592955"/>
            <a:chExt cx="9769351" cy="2094753"/>
          </a:xfrm>
        </p:grpSpPr>
        <p:sp>
          <p:nvSpPr>
            <p:cNvPr id="5" name="五边形 24"/>
            <p:cNvSpPr/>
            <p:nvPr/>
          </p:nvSpPr>
          <p:spPr bwMode="auto">
            <a:xfrm>
              <a:off x="2904339" y="1730793"/>
              <a:ext cx="8076337" cy="469096"/>
            </a:xfrm>
            <a:prstGeom prst="homePlate">
              <a:avLst>
                <a:gd name="adj" fmla="val 34062"/>
              </a:avLst>
            </a:prstGeom>
            <a:solidFill>
              <a:schemeClr val="tx2">
                <a:lumMod val="20000"/>
                <a:lumOff val="80000"/>
              </a:schemeClr>
            </a:solidFill>
            <a:ln w="19050">
              <a:noFill/>
              <a:round/>
              <a:headEnd/>
              <a:tailEnd/>
            </a:ln>
          </p:spPr>
          <p:txBody>
            <a:bodyPr anchor="ctr"/>
            <a:lstStyle/>
            <a:p>
              <a:pPr algn="ctr"/>
              <a:endParaRPr/>
            </a:p>
          </p:txBody>
        </p:sp>
        <p:sp>
          <p:nvSpPr>
            <p:cNvPr id="6" name="任意多边形 25"/>
            <p:cNvSpPr/>
            <p:nvPr/>
          </p:nvSpPr>
          <p:spPr bwMode="auto">
            <a:xfrm flipV="1">
              <a:off x="1211325" y="592955"/>
              <a:ext cx="1606929" cy="1606934"/>
            </a:xfrm>
            <a:custGeom>
              <a:avLst/>
              <a:gdLst>
                <a:gd name="connsiteX0" fmla="*/ 1008112 w 2016224"/>
                <a:gd name="connsiteY0" fmla="*/ 0 h 2016224"/>
                <a:gd name="connsiteX1" fmla="*/ 2016224 w 2016224"/>
                <a:gd name="connsiteY1" fmla="*/ 0 h 2016224"/>
                <a:gd name="connsiteX2" fmla="*/ 2016224 w 2016224"/>
                <a:gd name="connsiteY2" fmla="*/ 1008112 h 2016224"/>
                <a:gd name="connsiteX3" fmla="*/ 1008112 w 2016224"/>
                <a:gd name="connsiteY3" fmla="*/ 2016224 h 2016224"/>
                <a:gd name="connsiteX4" fmla="*/ 0 w 2016224"/>
                <a:gd name="connsiteY4" fmla="*/ 1008112 h 2016224"/>
                <a:gd name="connsiteX5" fmla="*/ 1008112 w 2016224"/>
                <a:gd name="connsiteY5" fmla="*/ 0 h 2016224"/>
                <a:gd name="connsiteX6" fmla="*/ 1008112 w 2016224"/>
                <a:gd name="connsiteY6" fmla="*/ 598566 h 2016224"/>
                <a:gd name="connsiteX7" fmla="*/ 598566 w 2016224"/>
                <a:gd name="connsiteY7" fmla="*/ 1008112 h 2016224"/>
                <a:gd name="connsiteX8" fmla="*/ 598565 w 2016224"/>
                <a:gd name="connsiteY8" fmla="*/ 1008112 h 2016224"/>
                <a:gd name="connsiteX9" fmla="*/ 1008111 w 2016224"/>
                <a:gd name="connsiteY9" fmla="*/ 1417658 h 2016224"/>
                <a:gd name="connsiteX10" fmla="*/ 1417657 w 2016224"/>
                <a:gd name="connsiteY10" fmla="*/ 1008112 h 2016224"/>
                <a:gd name="connsiteX11" fmla="*/ 1417657 w 2016224"/>
                <a:gd name="connsiteY11" fmla="*/ 598566 h 2016224"/>
                <a:gd name="connsiteX12" fmla="*/ 1008112 w 2016224"/>
                <a:gd name="connsiteY12" fmla="*/ 598566 h 201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6224" h="2016224">
                  <a:moveTo>
                    <a:pt x="1008112" y="0"/>
                  </a:moveTo>
                  <a:lnTo>
                    <a:pt x="2016224" y="0"/>
                  </a:lnTo>
                  <a:lnTo>
                    <a:pt x="2016224" y="1008112"/>
                  </a:lnTo>
                  <a:cubicBezTo>
                    <a:pt x="2016224" y="1564877"/>
                    <a:pt x="1564877" y="2016224"/>
                    <a:pt x="1008112" y="2016224"/>
                  </a:cubicBezTo>
                  <a:cubicBezTo>
                    <a:pt x="451347" y="2016224"/>
                    <a:pt x="0" y="1564877"/>
                    <a:pt x="0" y="1008112"/>
                  </a:cubicBezTo>
                  <a:cubicBezTo>
                    <a:pt x="0" y="451347"/>
                    <a:pt x="451347" y="0"/>
                    <a:pt x="1008112" y="0"/>
                  </a:cubicBezTo>
                  <a:close/>
                  <a:moveTo>
                    <a:pt x="1008112" y="598566"/>
                  </a:moveTo>
                  <a:cubicBezTo>
                    <a:pt x="781926" y="598566"/>
                    <a:pt x="598566" y="781926"/>
                    <a:pt x="598566" y="1008112"/>
                  </a:cubicBezTo>
                  <a:lnTo>
                    <a:pt x="598565" y="1008112"/>
                  </a:lnTo>
                  <a:cubicBezTo>
                    <a:pt x="598565" y="1234298"/>
                    <a:pt x="781925" y="1417658"/>
                    <a:pt x="1008111" y="1417658"/>
                  </a:cubicBezTo>
                  <a:cubicBezTo>
                    <a:pt x="1234297" y="1417658"/>
                    <a:pt x="1417657" y="1234298"/>
                    <a:pt x="1417657" y="1008112"/>
                  </a:cubicBezTo>
                  <a:lnTo>
                    <a:pt x="1417657" y="598566"/>
                  </a:lnTo>
                  <a:lnTo>
                    <a:pt x="1008112" y="598566"/>
                  </a:lnTo>
                  <a:close/>
                </a:path>
              </a:pathLst>
            </a:custGeom>
            <a:solidFill>
              <a:schemeClr val="tx2">
                <a:lumMod val="20000"/>
                <a:lumOff val="80000"/>
              </a:schemeClr>
            </a:solidFill>
            <a:ln w="19050">
              <a:noFill/>
              <a:round/>
              <a:headEnd/>
              <a:tailEnd/>
            </a:ln>
          </p:spPr>
          <p:txBody>
            <a:bodyPr anchor="ctr"/>
            <a:lstStyle/>
            <a:p>
              <a:pPr algn="ctr"/>
              <a:endParaRPr/>
            </a:p>
          </p:txBody>
        </p:sp>
        <p:sp>
          <p:nvSpPr>
            <p:cNvPr id="7" name="五边形 26"/>
            <p:cNvSpPr/>
            <p:nvPr/>
          </p:nvSpPr>
          <p:spPr bwMode="auto">
            <a:xfrm rot="5400000">
              <a:off x="2206195" y="2075649"/>
              <a:ext cx="746076" cy="478042"/>
            </a:xfrm>
            <a:prstGeom prst="homePlate">
              <a:avLst/>
            </a:prstGeom>
            <a:solidFill>
              <a:schemeClr val="tx2">
                <a:lumMod val="20000"/>
                <a:lumOff val="80000"/>
              </a:schemeClr>
            </a:solidFill>
            <a:ln w="19050">
              <a:noFill/>
              <a:round/>
              <a:headEnd/>
              <a:tailEnd/>
            </a:ln>
          </p:spPr>
          <p:txBody>
            <a:bodyPr anchor="ctr"/>
            <a:lstStyle/>
            <a:p>
              <a:pPr algn="ctr"/>
              <a:endParaRPr/>
            </a:p>
          </p:txBody>
        </p:sp>
        <p:sp>
          <p:nvSpPr>
            <p:cNvPr id="8" name="矩形 7"/>
            <p:cNvSpPr/>
            <p:nvPr/>
          </p:nvSpPr>
          <p:spPr>
            <a:xfrm>
              <a:off x="8244114" y="1226768"/>
              <a:ext cx="1981984" cy="1231109"/>
            </a:xfrm>
            <a:prstGeom prst="rect">
              <a:avLst/>
            </a:prstGeom>
            <a:solidFill>
              <a:schemeClr val="bg1"/>
            </a:solidFill>
          </p:spPr>
          <p:txBody>
            <a:bodyPr wrap="square">
              <a:normAutofit/>
            </a:bodyPr>
            <a:lstStyle/>
            <a:p>
              <a:pPr algn="r"/>
              <a:r>
                <a:rPr lang="zh-CN" altLang="en-US" sz="5400" b="1" spc="300" dirty="0">
                  <a:solidFill>
                    <a:schemeClr val="tx2"/>
                  </a:solidFill>
                </a:rPr>
                <a:t>目录</a:t>
              </a:r>
            </a:p>
          </p:txBody>
        </p:sp>
        <p:sp>
          <p:nvSpPr>
            <p:cNvPr id="17" name="矩形 16"/>
            <p:cNvSpPr/>
            <p:nvPr/>
          </p:nvSpPr>
          <p:spPr>
            <a:xfrm>
              <a:off x="8656462" y="2036367"/>
              <a:ext cx="1569665" cy="369333"/>
            </a:xfrm>
            <a:prstGeom prst="rect">
              <a:avLst/>
            </a:prstGeom>
          </p:spPr>
          <p:txBody>
            <a:bodyPr wrap="none">
              <a:normAutofit/>
            </a:bodyPr>
            <a:lstStyle/>
            <a:p>
              <a:pPr algn="r"/>
              <a:r>
                <a:rPr lang="en-US" altLang="zh-CN" b="1" spc="300">
                  <a:solidFill>
                    <a:schemeClr val="tx2"/>
                  </a:solidFill>
                </a:rPr>
                <a:t>CONTENT</a:t>
              </a:r>
            </a:p>
          </p:txBody>
        </p:sp>
      </p:grpSp>
    </p:spTree>
    <p:extLst>
      <p:ext uri="{BB962C8B-B14F-4D97-AF65-F5344CB8AC3E}">
        <p14:creationId xmlns:p14="http://schemas.microsoft.com/office/powerpoint/2010/main" val="24026314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8"/>
          <p:cNvSpPr txBox="1">
            <a:spLocks noChangeArrowheads="1"/>
          </p:cNvSpPr>
          <p:nvPr>
            <p:custDataLst>
              <p:tags r:id="rId3"/>
            </p:custDataLst>
          </p:nvPr>
        </p:nvSpPr>
        <p:spPr bwMode="auto">
          <a:xfrm>
            <a:off x="4559300" y="2982914"/>
            <a:ext cx="877888" cy="922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dirty="0"/>
              <a:t>章</a:t>
            </a:r>
          </a:p>
        </p:txBody>
      </p:sp>
      <p:sp>
        <p:nvSpPr>
          <p:cNvPr id="30" name="文本框 29"/>
          <p:cNvSpPr txBox="1"/>
          <p:nvPr>
            <p:custDataLst>
              <p:tags r:id="rId4"/>
            </p:custDataLst>
          </p:nvPr>
        </p:nvSpPr>
        <p:spPr>
          <a:xfrm>
            <a:off x="6005513" y="3268663"/>
            <a:ext cx="3035300" cy="893762"/>
          </a:xfrm>
          <a:prstGeom prst="rect">
            <a:avLst/>
          </a:prstGeom>
          <a:noFill/>
        </p:spPr>
        <p:txBody>
          <a:bodyPr/>
          <a:lstStyle/>
          <a:p>
            <a:pPr>
              <a:lnSpc>
                <a:spcPct val="130000"/>
              </a:lnSpc>
              <a:defRPr/>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您的内容请写在这里您的内容请写在这里您的内容请写在这里您的内容请写在这里您的内容请写在这里</a:t>
            </a:r>
          </a:p>
        </p:txBody>
      </p:sp>
      <p:grpSp>
        <p:nvGrpSpPr>
          <p:cNvPr id="4100" name="组合 30"/>
          <p:cNvGrpSpPr>
            <a:grpSpLocks/>
          </p:cNvGrpSpPr>
          <p:nvPr>
            <p:custDataLst>
              <p:tags r:id="rId5"/>
            </p:custDataLst>
          </p:nvPr>
        </p:nvGrpSpPr>
        <p:grpSpPr bwMode="auto">
          <a:xfrm>
            <a:off x="5783264" y="2982914"/>
            <a:ext cx="212725" cy="21272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algn="ctr">
                <a:defRPr/>
              </a:pPr>
              <a:endParaRPr lang="zh-CN" altLang="en-US" sz="4000" kern="0" dirty="0">
                <a:solidFill>
                  <a:prstClr val="white"/>
                </a:solidFill>
                <a:latin typeface="Engravers MT" panose="02090707080505020304" pitchFamily="18" charset="0"/>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algn="ctr">
                <a:defRPr/>
              </a:pPr>
              <a:endParaRPr lang="zh-CN" altLang="en-US" kern="0">
                <a:solidFill>
                  <a:prstClr val="white"/>
                </a:solidFill>
              </a:endParaRPr>
            </a:p>
          </p:txBody>
        </p:sp>
      </p:grpSp>
      <p:sp>
        <p:nvSpPr>
          <p:cNvPr id="35" name="文本框 34"/>
          <p:cNvSpPr txBox="1"/>
          <p:nvPr>
            <p:custDataLst>
              <p:tags r:id="rId6"/>
            </p:custDataLst>
          </p:nvPr>
        </p:nvSpPr>
        <p:spPr>
          <a:xfrm>
            <a:off x="3338513" y="2633664"/>
            <a:ext cx="749300" cy="769937"/>
          </a:xfrm>
          <a:prstGeom prst="rect">
            <a:avLst/>
          </a:prstGeom>
          <a:noFill/>
        </p:spPr>
        <p:txBody>
          <a:bodyPr wrap="none"/>
          <a:lstStyle>
            <a:defPPr>
              <a:defRPr lang="zh-CN"/>
            </a:defPPr>
            <a:lvl1pPr>
              <a:defRPr sz="4000">
                <a:solidFill>
                  <a:schemeClr val="bg1">
                    <a:lumMod val="65000"/>
                  </a:schemeClr>
                </a:solidFill>
                <a:latin typeface="华文新魏" panose="02010800040101010101" pitchFamily="2" charset="-122"/>
                <a:ea typeface="华文新魏" panose="02010800040101010101" pitchFamily="2" charset="-122"/>
              </a:defRPr>
            </a:lvl1pPr>
          </a:lstStyle>
          <a:p>
            <a:pPr>
              <a:defRPr/>
            </a:pPr>
            <a:r>
              <a:rPr lang="zh-CN" altLang="en-US" sz="4400" kern="0" dirty="0">
                <a:solidFill>
                  <a:schemeClr val="accent2"/>
                </a:solidFill>
              </a:rPr>
              <a:t>第</a:t>
            </a:r>
          </a:p>
        </p:txBody>
      </p:sp>
      <p:sp>
        <p:nvSpPr>
          <p:cNvPr id="36" name="椭圆 35"/>
          <p:cNvSpPr/>
          <p:nvPr>
            <p:custDataLst>
              <p:tags r:id="rId7"/>
            </p:custDataLst>
          </p:nvPr>
        </p:nvSpPr>
        <p:spPr>
          <a:xfrm>
            <a:off x="3962401" y="2860676"/>
            <a:ext cx="758825" cy="760413"/>
          </a:xfrm>
          <a:prstGeom prst="ellipse">
            <a:avLst/>
          </a:prstGeom>
          <a:solidFill>
            <a:schemeClr val="accent1"/>
          </a:solidFill>
          <a:ln w="12700" cap="flat" cmpd="sng" algn="ctr">
            <a:noFill/>
            <a:prstDash val="solid"/>
            <a:miter lim="800000"/>
          </a:ln>
          <a:effectLst/>
        </p:spPr>
        <p:txBody>
          <a:bodyPr anchor="ctr"/>
          <a:lstStyle/>
          <a:p>
            <a:pPr algn="ctr">
              <a:defRPr/>
            </a:pPr>
            <a:r>
              <a:rPr lang="en-US" altLang="zh-CN" sz="7200" kern="0" dirty="0">
                <a:solidFill>
                  <a:prstClr val="white"/>
                </a:solidFill>
                <a:latin typeface="Engravers MT" panose="02090707080505020304" pitchFamily="18" charset="0"/>
              </a:rPr>
              <a:t>1</a:t>
            </a:r>
            <a:endParaRPr lang="zh-CN" altLang="en-US" sz="7200" kern="0" dirty="0">
              <a:solidFill>
                <a:prstClr val="white"/>
              </a:solidFill>
              <a:latin typeface="Engravers MT" panose="02090707080505020304" pitchFamily="18" charset="0"/>
            </a:endParaRPr>
          </a:p>
        </p:txBody>
      </p:sp>
      <p:sp>
        <p:nvSpPr>
          <p:cNvPr id="37" name="椭圆 36"/>
          <p:cNvSpPr/>
          <p:nvPr>
            <p:custDataLst>
              <p:tags r:id="rId8"/>
            </p:custDataLst>
          </p:nvPr>
        </p:nvSpPr>
        <p:spPr>
          <a:xfrm>
            <a:off x="4806950" y="2708275"/>
            <a:ext cx="323850" cy="325438"/>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4000" kern="0" dirty="0">
              <a:solidFill>
                <a:prstClr val="white"/>
              </a:solidFill>
              <a:latin typeface="Engravers MT" panose="02090707080505020304" pitchFamily="18" charset="0"/>
            </a:endParaRPr>
          </a:p>
        </p:txBody>
      </p:sp>
      <p:sp>
        <p:nvSpPr>
          <p:cNvPr id="38" name="椭圆 37"/>
          <p:cNvSpPr/>
          <p:nvPr>
            <p:custDataLst>
              <p:tags r:id="rId9"/>
            </p:custDataLst>
          </p:nvPr>
        </p:nvSpPr>
        <p:spPr>
          <a:xfrm flipV="1">
            <a:off x="5422900" y="3206750"/>
            <a:ext cx="152400" cy="152400"/>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4000" kern="0" dirty="0">
              <a:solidFill>
                <a:prstClr val="white"/>
              </a:solidFill>
              <a:latin typeface="Engravers MT" panose="02090707080505020304" pitchFamily="18" charset="0"/>
            </a:endParaRPr>
          </a:p>
        </p:txBody>
      </p:sp>
      <p:sp>
        <p:nvSpPr>
          <p:cNvPr id="4105" name="文本框 38"/>
          <p:cNvSpPr txBox="1">
            <a:spLocks noChangeArrowheads="1"/>
          </p:cNvSpPr>
          <p:nvPr>
            <p:custDataLst>
              <p:tags r:id="rId10"/>
            </p:custDataLst>
          </p:nvPr>
        </p:nvSpPr>
        <p:spPr bwMode="auto">
          <a:xfrm>
            <a:off x="6099176" y="2838450"/>
            <a:ext cx="2816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eaLnBrk="1" hangingPunct="1">
              <a:lnSpc>
                <a:spcPct val="130000"/>
              </a:lnSpc>
              <a:spcBef>
                <a:spcPct val="0"/>
              </a:spcBef>
              <a:buClrTx/>
              <a:buSzTx/>
              <a:buFontTx/>
              <a:buNone/>
            </a:pPr>
            <a:r>
              <a:rPr lang="zh-CN" altLang="en-US" sz="2000">
                <a:solidFill>
                  <a:schemeClr val="accent1"/>
                </a:solidFill>
                <a:latin typeface="华文新魏" panose="02010800040101010101" pitchFamily="2" charset="-122"/>
                <a:ea typeface="华文新魏" panose="02010800040101010101" pitchFamily="2" charset="-122"/>
              </a:rPr>
              <a:t>您的标题请写在这里</a:t>
            </a:r>
          </a:p>
        </p:txBody>
      </p:sp>
      <p:sp>
        <p:nvSpPr>
          <p:cNvPr id="13" name="任意多边形 12"/>
          <p:cNvSpPr/>
          <p:nvPr>
            <p:custDataLst>
              <p:tags r:id="rId11"/>
            </p:custDataLst>
          </p:nvPr>
        </p:nvSpPr>
        <p:spPr>
          <a:xfrm>
            <a:off x="3181350" y="3065463"/>
            <a:ext cx="1811338" cy="889000"/>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 fmla="*/ 2881560 w 2973000"/>
              <a:gd name="connsiteY0" fmla="*/ 1694793 h 2025869"/>
              <a:gd name="connsiteX1" fmla="*/ 2881560 w 2973000"/>
              <a:gd name="connsiteY1" fmla="*/ 2025869 h 2025869"/>
              <a:gd name="connsiteX2" fmla="*/ 0 w 2973000"/>
              <a:gd name="connsiteY2" fmla="*/ 2025869 h 2025869"/>
              <a:gd name="connsiteX3" fmla="*/ 0 w 2973000"/>
              <a:gd name="connsiteY3" fmla="*/ 0 h 2025869"/>
              <a:gd name="connsiteX4" fmla="*/ 409902 w 2973000"/>
              <a:gd name="connsiteY4" fmla="*/ 0 h 2025869"/>
              <a:gd name="connsiteX5" fmla="*/ 409902 w 2973000"/>
              <a:gd name="connsiteY5" fmla="*/ 1694793 h 2025869"/>
              <a:gd name="connsiteX6" fmla="*/ 2973000 w 2973000"/>
              <a:gd name="connsiteY6" fmla="*/ 178623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 name="connsiteX5" fmla="*/ 409902 w 2881560"/>
              <a:gd name="connsiteY5" fmla="*/ 169479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algn="ctr">
              <a:defRPr/>
            </a:pPr>
            <a:endParaRPr lang="zh-CN" altLang="en-US" kern="0">
              <a:solidFill>
                <a:prstClr val="white"/>
              </a:solidFill>
            </a:endParaRPr>
          </a:p>
        </p:txBody>
      </p:sp>
    </p:spTree>
    <p:custDataLst>
      <p:tags r:id="rId2"/>
    </p:custDataLst>
    <p:extLst>
      <p:ext uri="{BB962C8B-B14F-4D97-AF65-F5344CB8AC3E}">
        <p14:creationId xmlns:p14="http://schemas.microsoft.com/office/powerpoint/2010/main" val="59524827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48069" y="1916832"/>
            <a:ext cx="10145704" cy="839793"/>
            <a:chOff x="748069" y="1916832"/>
            <a:chExt cx="10145704" cy="839793"/>
          </a:xfrm>
        </p:grpSpPr>
        <p:sp>
          <p:nvSpPr>
            <p:cNvPr id="4" name="Arrow: Right 25"/>
            <p:cNvSpPr/>
            <p:nvPr/>
          </p:nvSpPr>
          <p:spPr>
            <a:xfrm>
              <a:off x="3315809" y="2177010"/>
              <a:ext cx="1091918"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TextBox 26"/>
            <p:cNvSpPr txBox="1"/>
            <p:nvPr/>
          </p:nvSpPr>
          <p:spPr>
            <a:xfrm>
              <a:off x="748069" y="1916832"/>
              <a:ext cx="2714104"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6" name="Oval 27"/>
            <p:cNvSpPr/>
            <p:nvPr/>
          </p:nvSpPr>
          <p:spPr>
            <a:xfrm>
              <a:off x="798022" y="1956398"/>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01</a:t>
              </a:r>
            </a:p>
          </p:txBody>
        </p:sp>
        <p:sp>
          <p:nvSpPr>
            <p:cNvPr id="7" name="Arrow: Right 29"/>
            <p:cNvSpPr/>
            <p:nvPr/>
          </p:nvSpPr>
          <p:spPr>
            <a:xfrm>
              <a:off x="7137200" y="2177010"/>
              <a:ext cx="950209" cy="302785"/>
            </a:xfrm>
            <a:prstGeom prs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TextBox 30"/>
            <p:cNvSpPr txBox="1"/>
            <p:nvPr/>
          </p:nvSpPr>
          <p:spPr>
            <a:xfrm>
              <a:off x="4502857" y="1916832"/>
              <a:ext cx="2714104" cy="839792"/>
            </a:xfrm>
            <a:prstGeom prst="roundRect">
              <a:avLst>
                <a:gd name="adj" fmla="val 50000"/>
              </a:avLst>
            </a:prstGeom>
            <a:solidFill>
              <a:schemeClr val="accent2"/>
            </a:solidFill>
          </p:spPr>
          <p:txBody>
            <a:bodyPr wrap="none" lIns="182880" tIns="91440" rIns="182880" bIns="91440" anchor="ctr" anchorCtr="0">
              <a:normAutofit/>
            </a:bodyPr>
            <a:lstStyle/>
            <a:p>
              <a:pPr marL="429816" algn="r"/>
              <a:r>
                <a:rPr lang="zh-CN" altLang="en-US" sz="1600" b="1" dirty="0">
                  <a:solidFill>
                    <a:srgbClr val="FFFFFF"/>
                  </a:solidFill>
                </a:rPr>
                <a:t>标题文本预设</a:t>
              </a:r>
            </a:p>
          </p:txBody>
        </p:sp>
        <p:sp>
          <p:nvSpPr>
            <p:cNvPr id="9" name="Oval 31"/>
            <p:cNvSpPr/>
            <p:nvPr/>
          </p:nvSpPr>
          <p:spPr>
            <a:xfrm>
              <a:off x="4552810" y="1956398"/>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02</a:t>
              </a:r>
            </a:p>
          </p:txBody>
        </p:sp>
        <p:sp>
          <p:nvSpPr>
            <p:cNvPr id="10" name="TextBox 33"/>
            <p:cNvSpPr txBox="1"/>
            <p:nvPr/>
          </p:nvSpPr>
          <p:spPr>
            <a:xfrm>
              <a:off x="8179669" y="1916833"/>
              <a:ext cx="2714104" cy="839792"/>
            </a:xfrm>
            <a:prstGeom prst="roundRect">
              <a:avLst>
                <a:gd name="adj" fmla="val 50000"/>
              </a:avLst>
            </a:prstGeom>
            <a:solidFill>
              <a:schemeClr val="accent3"/>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1" name="Oval 34"/>
            <p:cNvSpPr/>
            <p:nvPr/>
          </p:nvSpPr>
          <p:spPr>
            <a:xfrm>
              <a:off x="8229622" y="1956399"/>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03</a:t>
              </a:r>
            </a:p>
          </p:txBody>
        </p:sp>
      </p:grpSp>
      <p:sp>
        <p:nvSpPr>
          <p:cNvPr id="12" name="Arrow: U-Turn 35"/>
          <p:cNvSpPr/>
          <p:nvPr/>
        </p:nvSpPr>
        <p:spPr>
          <a:xfrm rot="5400000">
            <a:off x="10387357" y="2741374"/>
            <a:ext cx="1556220" cy="556926"/>
          </a:xfrm>
          <a:prstGeom prst="uturn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3" name="组合 32"/>
          <p:cNvGrpSpPr/>
          <p:nvPr/>
        </p:nvGrpSpPr>
        <p:grpSpPr>
          <a:xfrm>
            <a:off x="1303630" y="3226658"/>
            <a:ext cx="9590144" cy="839793"/>
            <a:chOff x="1303630" y="3226658"/>
            <a:chExt cx="9590144" cy="839793"/>
          </a:xfrm>
        </p:grpSpPr>
        <p:sp>
          <p:nvSpPr>
            <p:cNvPr id="13" name="TextBox 37"/>
            <p:cNvSpPr txBox="1"/>
            <p:nvPr/>
          </p:nvSpPr>
          <p:spPr>
            <a:xfrm>
              <a:off x="8179670" y="3226658"/>
              <a:ext cx="2714104" cy="839792"/>
            </a:xfrm>
            <a:prstGeom prst="roundRect">
              <a:avLst>
                <a:gd name="adj" fmla="val 50000"/>
              </a:avLst>
            </a:prstGeom>
            <a:solidFill>
              <a:schemeClr val="accent4"/>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4" name="Oval 38"/>
            <p:cNvSpPr/>
            <p:nvPr/>
          </p:nvSpPr>
          <p:spPr>
            <a:xfrm>
              <a:off x="8229623" y="3266224"/>
              <a:ext cx="760661"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04</a:t>
              </a:r>
            </a:p>
          </p:txBody>
        </p:sp>
        <p:sp>
          <p:nvSpPr>
            <p:cNvPr id="15" name="Arrow: Right 39"/>
            <p:cNvSpPr/>
            <p:nvPr/>
          </p:nvSpPr>
          <p:spPr>
            <a:xfrm rot="10800000">
              <a:off x="7558305" y="3495161"/>
              <a:ext cx="671317" cy="302785"/>
            </a:xfrm>
            <a:prstGeom prst="rightArrow">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TextBox 41"/>
            <p:cNvSpPr txBox="1"/>
            <p:nvPr/>
          </p:nvSpPr>
          <p:spPr>
            <a:xfrm>
              <a:off x="4754140" y="3226658"/>
              <a:ext cx="2714104" cy="839792"/>
            </a:xfrm>
            <a:prstGeom prst="roundRect">
              <a:avLst>
                <a:gd name="adj" fmla="val 50000"/>
              </a:avLst>
            </a:prstGeom>
            <a:solidFill>
              <a:schemeClr val="accent5"/>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17" name="Oval 42"/>
            <p:cNvSpPr/>
            <p:nvPr/>
          </p:nvSpPr>
          <p:spPr>
            <a:xfrm>
              <a:off x="4804093" y="3266224"/>
              <a:ext cx="760661"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05</a:t>
              </a:r>
            </a:p>
          </p:txBody>
        </p:sp>
        <p:sp>
          <p:nvSpPr>
            <p:cNvPr id="18" name="Arrow: Right 43"/>
            <p:cNvSpPr/>
            <p:nvPr/>
          </p:nvSpPr>
          <p:spPr>
            <a:xfrm rot="10800000">
              <a:off x="4107795" y="3495161"/>
              <a:ext cx="671320" cy="302785"/>
            </a:xfrm>
            <a:prstGeom prst="rightArrow">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9" name="TextBox 59"/>
            <p:cNvSpPr txBox="1"/>
            <p:nvPr/>
          </p:nvSpPr>
          <p:spPr>
            <a:xfrm>
              <a:off x="1303630" y="3226659"/>
              <a:ext cx="2714105" cy="839792"/>
            </a:xfrm>
            <a:prstGeom prst="roundRect">
              <a:avLst>
                <a:gd name="adj" fmla="val 50000"/>
              </a:avLst>
            </a:prstGeom>
            <a:solidFill>
              <a:schemeClr val="accent6"/>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0" name="Oval 60"/>
            <p:cNvSpPr/>
            <p:nvPr/>
          </p:nvSpPr>
          <p:spPr>
            <a:xfrm>
              <a:off x="1353582" y="3266225"/>
              <a:ext cx="760662" cy="760661"/>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06</a:t>
              </a:r>
            </a:p>
          </p:txBody>
        </p:sp>
      </p:grpSp>
      <p:sp>
        <p:nvSpPr>
          <p:cNvPr id="21" name="Arrow: U-Turn 61"/>
          <p:cNvSpPr/>
          <p:nvPr/>
        </p:nvSpPr>
        <p:spPr>
          <a:xfrm rot="16200000" flipH="1">
            <a:off x="283957" y="4054081"/>
            <a:ext cx="1556220" cy="556926"/>
          </a:xfrm>
          <a:prstGeom prst="uturn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4" name="组合 33"/>
          <p:cNvGrpSpPr/>
          <p:nvPr/>
        </p:nvGrpSpPr>
        <p:grpSpPr>
          <a:xfrm>
            <a:off x="1340531" y="4533424"/>
            <a:ext cx="9553244" cy="839792"/>
            <a:chOff x="1340531" y="4533424"/>
            <a:chExt cx="9553244" cy="839792"/>
          </a:xfrm>
        </p:grpSpPr>
        <p:sp>
          <p:nvSpPr>
            <p:cNvPr id="22" name="Arrow: Right 63"/>
            <p:cNvSpPr/>
            <p:nvPr/>
          </p:nvSpPr>
          <p:spPr>
            <a:xfrm>
              <a:off x="3908272" y="4793602"/>
              <a:ext cx="703291"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3" name="TextBox 64"/>
            <p:cNvSpPr txBox="1"/>
            <p:nvPr/>
          </p:nvSpPr>
          <p:spPr>
            <a:xfrm>
              <a:off x="1340531" y="4533424"/>
              <a:ext cx="2714105"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4" name="Oval 65"/>
            <p:cNvSpPr/>
            <p:nvPr/>
          </p:nvSpPr>
          <p:spPr>
            <a:xfrm>
              <a:off x="1390484" y="4572990"/>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07</a:t>
              </a:r>
            </a:p>
          </p:txBody>
        </p:sp>
        <p:sp>
          <p:nvSpPr>
            <p:cNvPr id="25" name="Arrow: Right 67"/>
            <p:cNvSpPr/>
            <p:nvPr/>
          </p:nvSpPr>
          <p:spPr>
            <a:xfrm>
              <a:off x="7321880" y="4793602"/>
              <a:ext cx="703291" cy="302785"/>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TextBox 68"/>
            <p:cNvSpPr txBox="1"/>
            <p:nvPr/>
          </p:nvSpPr>
          <p:spPr>
            <a:xfrm>
              <a:off x="4754139" y="4533424"/>
              <a:ext cx="2714105"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7" name="Oval 69"/>
            <p:cNvSpPr/>
            <p:nvPr/>
          </p:nvSpPr>
          <p:spPr>
            <a:xfrm>
              <a:off x="4804092" y="4572990"/>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08</a:t>
              </a:r>
            </a:p>
          </p:txBody>
        </p:sp>
        <p:sp>
          <p:nvSpPr>
            <p:cNvPr id="28" name="TextBox 71"/>
            <p:cNvSpPr txBox="1"/>
            <p:nvPr/>
          </p:nvSpPr>
          <p:spPr>
            <a:xfrm>
              <a:off x="8179671" y="4533424"/>
              <a:ext cx="2714104" cy="839792"/>
            </a:xfrm>
            <a:prstGeom prst="roundRect">
              <a:avLst>
                <a:gd name="adj" fmla="val 50000"/>
              </a:avLst>
            </a:prstGeom>
            <a:solidFill>
              <a:schemeClr val="accent1"/>
            </a:solidFill>
          </p:spPr>
          <p:txBody>
            <a:bodyPr wrap="none" lIns="182880" tIns="91440" rIns="182880" bIns="91440" anchor="ctr" anchorCtr="0">
              <a:normAutofit/>
            </a:bodyPr>
            <a:lstStyle/>
            <a:p>
              <a:pPr marL="429816" algn="r"/>
              <a:r>
                <a:rPr lang="zh-CN" altLang="en-US" sz="1600" b="1">
                  <a:solidFill>
                    <a:srgbClr val="FFFFFF"/>
                  </a:solidFill>
                </a:rPr>
                <a:t>标题文本预设</a:t>
              </a:r>
            </a:p>
          </p:txBody>
        </p:sp>
        <p:sp>
          <p:nvSpPr>
            <p:cNvPr id="29" name="Oval 72"/>
            <p:cNvSpPr/>
            <p:nvPr/>
          </p:nvSpPr>
          <p:spPr>
            <a:xfrm>
              <a:off x="8229624" y="4572990"/>
              <a:ext cx="760662" cy="760662"/>
            </a:xfrm>
            <a:prstGeom prst="ellipse">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r>
                <a:rPr lang="en-US" sz="1350">
                  <a:solidFill>
                    <a:schemeClr val="tx1"/>
                  </a:solidFill>
                </a:rPr>
                <a:t>09</a:t>
              </a:r>
            </a:p>
          </p:txBody>
        </p:sp>
      </p:grpSp>
      <p:grpSp>
        <p:nvGrpSpPr>
          <p:cNvPr id="30" name="组合 29"/>
          <p:cNvGrpSpPr/>
          <p:nvPr/>
        </p:nvGrpSpPr>
        <p:grpSpPr>
          <a:xfrm>
            <a:off x="4772561" y="318255"/>
            <a:ext cx="2646878" cy="629704"/>
            <a:chOff x="457200" y="184826"/>
            <a:chExt cx="2646878" cy="629704"/>
          </a:xfrm>
        </p:grpSpPr>
        <p:sp>
          <p:nvSpPr>
            <p:cNvPr id="31" name="文本框 30"/>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2" name="文本框 31"/>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8687555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right)">
                                      <p:cBhvr>
                                        <p:cTn id="15" dur="500"/>
                                        <p:tgtEl>
                                          <p:spTgt spid="3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3579b79-61d2-4e23-a908-d62cfee912a2"/>
          <p:cNvGrpSpPr>
            <a:grpSpLocks noChangeAspect="1"/>
          </p:cNvGrpSpPr>
          <p:nvPr/>
        </p:nvGrpSpPr>
        <p:grpSpPr>
          <a:xfrm>
            <a:off x="719136" y="1138838"/>
            <a:ext cx="10709228" cy="4713284"/>
            <a:chOff x="719136" y="1138838"/>
            <a:chExt cx="10709228" cy="4713284"/>
          </a:xfrm>
        </p:grpSpPr>
        <p:sp>
          <p:nvSpPr>
            <p:cNvPr id="4" name="Trapezoid 10"/>
            <p:cNvSpPr/>
            <p:nvPr/>
          </p:nvSpPr>
          <p:spPr bwMode="auto">
            <a:xfrm rot="10800000" flipV="1">
              <a:off x="6122910" y="4273190"/>
              <a:ext cx="5282307" cy="351991"/>
            </a:xfrm>
            <a:prstGeom prst="trapezoid">
              <a:avLst>
                <a:gd name="adj" fmla="val 421831"/>
              </a:avLst>
            </a:prstGeom>
            <a:solidFill>
              <a:schemeClr val="accent3">
                <a:lumMod val="40000"/>
                <a:lumOff val="60000"/>
              </a:schemeClr>
            </a:solidFill>
            <a:ln w="25400" cap="flat">
              <a:solidFill>
                <a:schemeClr val="tx1">
                  <a:alpha val="0"/>
                </a:schemeClr>
              </a:solidFill>
              <a:prstDash val="solid"/>
              <a:miter lim="800000"/>
              <a:headEnd type="none" w="med" len="med"/>
              <a:tailEnd type="none" w="med" len="med"/>
            </a:ln>
            <a:effectLst/>
          </p:spPr>
          <p:txBody>
            <a:bodyPr anchor="ctr"/>
            <a:lstStyle/>
            <a:p>
              <a:pPr algn="ctr"/>
              <a:endParaRPr/>
            </a:p>
          </p:txBody>
        </p:sp>
        <p:sp>
          <p:nvSpPr>
            <p:cNvPr id="5" name="Trapezoid 6"/>
            <p:cNvSpPr/>
            <p:nvPr/>
          </p:nvSpPr>
          <p:spPr bwMode="auto">
            <a:xfrm rot="10800000" flipV="1">
              <a:off x="719136" y="4273190"/>
              <a:ext cx="5282307" cy="351991"/>
            </a:xfrm>
            <a:prstGeom prst="trapezoid">
              <a:avLst>
                <a:gd name="adj" fmla="val 421831"/>
              </a:avLst>
            </a:prstGeom>
            <a:solidFill>
              <a:schemeClr val="accent1">
                <a:lumMod val="40000"/>
                <a:lumOff val="60000"/>
              </a:schemeClr>
            </a:solidFill>
            <a:ln w="25400" cap="flat">
              <a:solidFill>
                <a:schemeClr val="tx1">
                  <a:alpha val="0"/>
                </a:schemeClr>
              </a:solidFill>
              <a:prstDash val="solid"/>
              <a:miter lim="800000"/>
              <a:headEnd type="none" w="med" len="med"/>
              <a:tailEnd type="none" w="med" len="med"/>
            </a:ln>
            <a:effectLst/>
          </p:spPr>
          <p:txBody>
            <a:bodyPr anchor="ctr"/>
            <a:lstStyle/>
            <a:p>
              <a:pPr algn="ctr"/>
              <a:endParaRPr/>
            </a:p>
          </p:txBody>
        </p:sp>
        <p:sp>
          <p:nvSpPr>
            <p:cNvPr id="6" name="Rectangle 1"/>
            <p:cNvSpPr/>
            <p:nvPr/>
          </p:nvSpPr>
          <p:spPr>
            <a:xfrm>
              <a:off x="719138" y="1138838"/>
              <a:ext cx="5282307" cy="3407976"/>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2"/>
            <p:cNvSpPr/>
            <p:nvPr/>
          </p:nvSpPr>
          <p:spPr>
            <a:xfrm>
              <a:off x="6146057" y="1138838"/>
              <a:ext cx="5282307" cy="3407976"/>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Rectangle 3"/>
            <p:cNvSpPr/>
            <p:nvPr/>
          </p:nvSpPr>
          <p:spPr bwMode="auto">
            <a:xfrm>
              <a:off x="719138" y="4625181"/>
              <a:ext cx="5282307" cy="430358"/>
            </a:xfrm>
            <a:prstGeom prst="rect">
              <a:avLst/>
            </a:prstGeom>
            <a:solidFill>
              <a:schemeClr val="accent1"/>
            </a:solidFill>
            <a:ln w="25400" cap="flat">
              <a:solidFill>
                <a:schemeClr val="tx1">
                  <a:alpha val="0"/>
                </a:schemeClr>
              </a:solidFill>
              <a:prstDash val="solid"/>
              <a:miter lim="800000"/>
              <a:headEnd type="none" w="med" len="med"/>
              <a:tailEnd type="none" w="med" len="med"/>
            </a:ln>
            <a:effectLst/>
          </p:spPr>
          <p:txBody>
            <a:bodyPr wrap="none" lIns="0" tIns="0" rIns="0" bIns="0" anchor="ctr">
              <a:normAutofit/>
            </a:bodyPr>
            <a:lstStyle/>
            <a:p>
              <a:pPr algn="ctr"/>
              <a:r>
                <a:rPr lang="zh-CN" altLang="en-US">
                  <a:solidFill>
                    <a:schemeClr val="bg1"/>
                  </a:solidFill>
                </a:rPr>
                <a:t>标题文本预设</a:t>
              </a:r>
            </a:p>
          </p:txBody>
        </p:sp>
        <p:sp>
          <p:nvSpPr>
            <p:cNvPr id="11" name="Rectangle 9"/>
            <p:cNvSpPr/>
            <p:nvPr/>
          </p:nvSpPr>
          <p:spPr bwMode="auto">
            <a:xfrm>
              <a:off x="6138070" y="4625181"/>
              <a:ext cx="5282307" cy="430358"/>
            </a:xfrm>
            <a:prstGeom prst="rect">
              <a:avLst/>
            </a:prstGeom>
            <a:solidFill>
              <a:schemeClr val="accent3"/>
            </a:solidFill>
            <a:ln w="25400" cap="flat">
              <a:solidFill>
                <a:schemeClr val="tx1">
                  <a:alpha val="0"/>
                </a:schemeClr>
              </a:solidFill>
              <a:prstDash val="solid"/>
              <a:miter lim="800000"/>
              <a:headEnd type="none" w="med" len="med"/>
              <a:tailEnd type="none" w="med" len="med"/>
            </a:ln>
            <a:effectLst/>
          </p:spPr>
          <p:txBody>
            <a:bodyPr wrap="none" lIns="0" tIns="0" rIns="0" bIns="0" anchor="ctr">
              <a:normAutofit/>
            </a:bodyPr>
            <a:lstStyle/>
            <a:p>
              <a:pPr algn="ctr"/>
              <a:r>
                <a:rPr lang="zh-CN" altLang="en-US">
                  <a:solidFill>
                    <a:schemeClr val="bg1"/>
                  </a:solidFill>
                </a:rPr>
                <a:t>标题文本预设</a:t>
              </a:r>
            </a:p>
          </p:txBody>
        </p:sp>
        <p:sp>
          <p:nvSpPr>
            <p:cNvPr id="12" name="TextBox 11"/>
            <p:cNvSpPr txBox="1"/>
            <p:nvPr/>
          </p:nvSpPr>
          <p:spPr>
            <a:xfrm>
              <a:off x="1308654" y="5229200"/>
              <a:ext cx="4103270"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0" bIns="0" anchor="t" anchorCtr="0">
              <a:normAutofit/>
            </a:bodyPr>
            <a:lstStyle/>
            <a:p>
              <a:pPr lvl="0" algn="ctr">
                <a:lnSpc>
                  <a:spcPct val="120000"/>
                </a:lnSpc>
              </a:pPr>
              <a:r>
                <a:rPr lang="zh-CN" altLang="en-US" sz="1100">
                  <a:solidFill>
                    <a:srgbClr val="000000">
                      <a:lumMod val="100000"/>
                    </a:srgbClr>
                  </a:solidFill>
                </a:rPr>
                <a:t>此部分内容作为文字排版占位显示（建议使用主题字体）</a:t>
              </a:r>
              <a:br>
                <a:rPr lang="zh-CN" altLang="en-US" sz="1100">
                  <a:solidFill>
                    <a:srgbClr val="000000">
                      <a:lumMod val="100000"/>
                    </a:srgbClr>
                  </a:solidFill>
                </a:rPr>
              </a:br>
              <a:r>
                <a:rPr lang="zh-CN" altLang="en-US" sz="1100">
                  <a:solidFill>
                    <a:srgbClr val="000000">
                      <a:lumMod val="100000"/>
                    </a:srgbClr>
                  </a:solidFill>
                </a:rPr>
                <a:t>如需更改请在（设置形状格式）菜单下（文本选项）中调整</a:t>
              </a:r>
            </a:p>
          </p:txBody>
        </p:sp>
        <p:sp>
          <p:nvSpPr>
            <p:cNvPr id="13" name="TextBox 12"/>
            <p:cNvSpPr txBox="1"/>
            <p:nvPr/>
          </p:nvSpPr>
          <p:spPr>
            <a:xfrm>
              <a:off x="6727588" y="5229200"/>
              <a:ext cx="4103270"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0" bIns="0" anchor="t" anchorCtr="0">
              <a:normAutofit/>
            </a:bodyPr>
            <a:lstStyle/>
            <a:p>
              <a:pPr lvl="0" algn="ctr">
                <a:lnSpc>
                  <a:spcPct val="120000"/>
                </a:lnSpc>
              </a:pPr>
              <a:r>
                <a:rPr lang="zh-CN" altLang="en-US" sz="1100">
                  <a:solidFill>
                    <a:srgbClr val="000000">
                      <a:lumMod val="100000"/>
                    </a:srgbClr>
                  </a:solidFill>
                </a:rPr>
                <a:t>此部分内容作为文字排版占位显示（建议使用主题字体）</a:t>
              </a:r>
              <a:br>
                <a:rPr lang="zh-CN" altLang="en-US" sz="1100">
                  <a:solidFill>
                    <a:srgbClr val="000000">
                      <a:lumMod val="100000"/>
                    </a:srgbClr>
                  </a:solidFill>
                </a:rPr>
              </a:br>
              <a:r>
                <a:rPr lang="zh-CN" altLang="en-US" sz="1100">
                  <a:solidFill>
                    <a:srgbClr val="000000">
                      <a:lumMod val="100000"/>
                    </a:srgbClr>
                  </a:solidFill>
                </a:rPr>
                <a:t>如需更改请在（设置形状格式）菜单下（文本选项）中调整</a:t>
              </a:r>
            </a:p>
          </p:txBody>
        </p:sp>
      </p:grpSp>
      <p:pic>
        <p:nvPicPr>
          <p:cNvPr id="9" name="图片占位符 8"/>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919" b="1919"/>
          <a:stretch>
            <a:fillRect/>
          </a:stretch>
        </p:blipFill>
        <p:spPr/>
      </p:pic>
      <p:pic>
        <p:nvPicPr>
          <p:cNvPr id="19" name="图片占位符 18"/>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t="6984" b="6984"/>
          <a:stretch>
            <a:fillRect/>
          </a:stretch>
        </p:blipFill>
        <p:spPr/>
      </p:pic>
      <p:grpSp>
        <p:nvGrpSpPr>
          <p:cNvPr id="15" name="组合 14"/>
          <p:cNvGrpSpPr/>
          <p:nvPr/>
        </p:nvGrpSpPr>
        <p:grpSpPr>
          <a:xfrm>
            <a:off x="4772561" y="318255"/>
            <a:ext cx="2646878" cy="629704"/>
            <a:chOff x="457200" y="184826"/>
            <a:chExt cx="2646878" cy="629704"/>
          </a:xfrm>
        </p:grpSpPr>
        <p:sp>
          <p:nvSpPr>
            <p:cNvPr id="16" name="文本框 15"/>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17" name="文本框 16"/>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3991355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2687f99-e96a-4a03-9b91-eff675c6a2eb"/>
          <p:cNvGrpSpPr>
            <a:grpSpLocks noChangeAspect="1"/>
          </p:cNvGrpSpPr>
          <p:nvPr/>
        </p:nvGrpSpPr>
        <p:grpSpPr>
          <a:xfrm>
            <a:off x="1049050" y="1844825"/>
            <a:ext cx="10093900" cy="3754002"/>
            <a:chOff x="1049050" y="1844823"/>
            <a:chExt cx="10093900" cy="3754002"/>
          </a:xfrm>
        </p:grpSpPr>
        <p:grpSp>
          <p:nvGrpSpPr>
            <p:cNvPr id="4" name="组合 3"/>
            <p:cNvGrpSpPr/>
            <p:nvPr/>
          </p:nvGrpSpPr>
          <p:grpSpPr>
            <a:xfrm>
              <a:off x="4007766" y="1844823"/>
              <a:ext cx="4358642" cy="3754002"/>
              <a:chOff x="2927983" y="1706880"/>
              <a:chExt cx="3300417" cy="2842577"/>
            </a:xfrm>
          </p:grpSpPr>
          <p:grpSp>
            <p:nvGrpSpPr>
              <p:cNvPr id="18" name="组合 17"/>
              <p:cNvGrpSpPr/>
              <p:nvPr/>
            </p:nvGrpSpPr>
            <p:grpSpPr>
              <a:xfrm>
                <a:off x="3913975" y="2114474"/>
                <a:ext cx="1316050" cy="2071525"/>
                <a:chOff x="3731880" y="1930400"/>
                <a:chExt cx="1680239" cy="2644775"/>
              </a:xfrm>
            </p:grpSpPr>
            <p:sp>
              <p:nvSpPr>
                <p:cNvPr id="32" name="任意多边形: 形状 31"/>
                <p:cNvSpPr/>
                <p:nvPr/>
              </p:nvSpPr>
              <p:spPr>
                <a:xfrm>
                  <a:off x="3731880" y="1930400"/>
                  <a:ext cx="1680239" cy="2005123"/>
                </a:xfrm>
                <a:custGeom>
                  <a:avLst/>
                  <a:gdLst/>
                  <a:ahLst/>
                  <a:cxnLst/>
                  <a:rect l="0" t="0" r="0" b="0"/>
                  <a:pathLst>
                    <a:path w="120000" h="120000" extrusionOk="0">
                      <a:moveTo>
                        <a:pt x="60000" y="0"/>
                      </a:moveTo>
                      <a:lnTo>
                        <a:pt x="60000" y="0"/>
                      </a:lnTo>
                      <a:lnTo>
                        <a:pt x="60000" y="0"/>
                      </a:lnTo>
                      <a:lnTo>
                        <a:pt x="58466" y="28"/>
                      </a:lnTo>
                      <a:lnTo>
                        <a:pt x="56933" y="85"/>
                      </a:lnTo>
                      <a:lnTo>
                        <a:pt x="55400" y="171"/>
                      </a:lnTo>
                      <a:lnTo>
                        <a:pt x="53901" y="285"/>
                      </a:lnTo>
                      <a:lnTo>
                        <a:pt x="52402" y="399"/>
                      </a:lnTo>
                      <a:lnTo>
                        <a:pt x="50902" y="599"/>
                      </a:lnTo>
                      <a:lnTo>
                        <a:pt x="49403" y="799"/>
                      </a:lnTo>
                      <a:lnTo>
                        <a:pt x="47938" y="1027"/>
                      </a:lnTo>
                      <a:lnTo>
                        <a:pt x="46473" y="1284"/>
                      </a:lnTo>
                      <a:lnTo>
                        <a:pt x="45008" y="1598"/>
                      </a:lnTo>
                      <a:lnTo>
                        <a:pt x="43577" y="1912"/>
                      </a:lnTo>
                      <a:lnTo>
                        <a:pt x="42180" y="2255"/>
                      </a:lnTo>
                      <a:lnTo>
                        <a:pt x="40749" y="2683"/>
                      </a:lnTo>
                      <a:lnTo>
                        <a:pt x="39386" y="3083"/>
                      </a:lnTo>
                      <a:lnTo>
                        <a:pt x="38023" y="3483"/>
                      </a:lnTo>
                      <a:lnTo>
                        <a:pt x="36660" y="3968"/>
                      </a:lnTo>
                      <a:lnTo>
                        <a:pt x="35332" y="4453"/>
                      </a:lnTo>
                      <a:lnTo>
                        <a:pt x="34003" y="4967"/>
                      </a:lnTo>
                      <a:lnTo>
                        <a:pt x="32708" y="5538"/>
                      </a:lnTo>
                      <a:lnTo>
                        <a:pt x="31413" y="6081"/>
                      </a:lnTo>
                      <a:lnTo>
                        <a:pt x="30153" y="6652"/>
                      </a:lnTo>
                      <a:lnTo>
                        <a:pt x="28926" y="7280"/>
                      </a:lnTo>
                      <a:lnTo>
                        <a:pt x="27666" y="7937"/>
                      </a:lnTo>
                      <a:lnTo>
                        <a:pt x="26473" y="8593"/>
                      </a:lnTo>
                      <a:lnTo>
                        <a:pt x="25281" y="9307"/>
                      </a:lnTo>
                      <a:lnTo>
                        <a:pt x="24122" y="9992"/>
                      </a:lnTo>
                      <a:lnTo>
                        <a:pt x="22998" y="10735"/>
                      </a:lnTo>
                      <a:lnTo>
                        <a:pt x="21873" y="11506"/>
                      </a:lnTo>
                      <a:lnTo>
                        <a:pt x="20749" y="12276"/>
                      </a:lnTo>
                      <a:lnTo>
                        <a:pt x="19693" y="13076"/>
                      </a:lnTo>
                      <a:lnTo>
                        <a:pt x="18603" y="13875"/>
                      </a:lnTo>
                      <a:lnTo>
                        <a:pt x="17580" y="14732"/>
                      </a:lnTo>
                      <a:lnTo>
                        <a:pt x="16558" y="15617"/>
                      </a:lnTo>
                      <a:lnTo>
                        <a:pt x="15604" y="16502"/>
                      </a:lnTo>
                      <a:lnTo>
                        <a:pt x="14616" y="17359"/>
                      </a:lnTo>
                      <a:lnTo>
                        <a:pt x="13730" y="18301"/>
                      </a:lnTo>
                      <a:lnTo>
                        <a:pt x="12810" y="19243"/>
                      </a:lnTo>
                      <a:lnTo>
                        <a:pt x="11925" y="20185"/>
                      </a:lnTo>
                      <a:lnTo>
                        <a:pt x="11107" y="21184"/>
                      </a:lnTo>
                      <a:lnTo>
                        <a:pt x="10289" y="22184"/>
                      </a:lnTo>
                      <a:lnTo>
                        <a:pt x="9437" y="23183"/>
                      </a:lnTo>
                      <a:lnTo>
                        <a:pt x="8688" y="24211"/>
                      </a:lnTo>
                      <a:lnTo>
                        <a:pt x="7938" y="25267"/>
                      </a:lnTo>
                      <a:lnTo>
                        <a:pt x="7223" y="26324"/>
                      </a:lnTo>
                      <a:lnTo>
                        <a:pt x="6575" y="27380"/>
                      </a:lnTo>
                      <a:lnTo>
                        <a:pt x="5928" y="28493"/>
                      </a:lnTo>
                      <a:lnTo>
                        <a:pt x="5315" y="29578"/>
                      </a:lnTo>
                      <a:lnTo>
                        <a:pt x="4735" y="30720"/>
                      </a:lnTo>
                      <a:lnTo>
                        <a:pt x="4156" y="31862"/>
                      </a:lnTo>
                      <a:lnTo>
                        <a:pt x="3645" y="32976"/>
                      </a:lnTo>
                      <a:lnTo>
                        <a:pt x="3134" y="34147"/>
                      </a:lnTo>
                      <a:lnTo>
                        <a:pt x="2691" y="35346"/>
                      </a:lnTo>
                      <a:lnTo>
                        <a:pt x="2282" y="36545"/>
                      </a:lnTo>
                      <a:lnTo>
                        <a:pt x="1908" y="37715"/>
                      </a:lnTo>
                      <a:lnTo>
                        <a:pt x="1533" y="38915"/>
                      </a:lnTo>
                      <a:lnTo>
                        <a:pt x="1226" y="40142"/>
                      </a:lnTo>
                      <a:lnTo>
                        <a:pt x="954" y="41370"/>
                      </a:lnTo>
                      <a:lnTo>
                        <a:pt x="715" y="42626"/>
                      </a:lnTo>
                      <a:lnTo>
                        <a:pt x="477" y="43882"/>
                      </a:lnTo>
                      <a:lnTo>
                        <a:pt x="340" y="45139"/>
                      </a:lnTo>
                      <a:lnTo>
                        <a:pt x="204" y="46423"/>
                      </a:lnTo>
                      <a:lnTo>
                        <a:pt x="68" y="47680"/>
                      </a:lnTo>
                      <a:lnTo>
                        <a:pt x="34" y="48965"/>
                      </a:lnTo>
                      <a:lnTo>
                        <a:pt x="0" y="50278"/>
                      </a:lnTo>
                      <a:lnTo>
                        <a:pt x="0" y="50278"/>
                      </a:lnTo>
                      <a:lnTo>
                        <a:pt x="34" y="52048"/>
                      </a:lnTo>
                      <a:lnTo>
                        <a:pt x="136" y="53818"/>
                      </a:lnTo>
                      <a:lnTo>
                        <a:pt x="340" y="55531"/>
                      </a:lnTo>
                      <a:lnTo>
                        <a:pt x="613" y="57273"/>
                      </a:lnTo>
                      <a:lnTo>
                        <a:pt x="885" y="58957"/>
                      </a:lnTo>
                      <a:lnTo>
                        <a:pt x="1260" y="60642"/>
                      </a:lnTo>
                      <a:lnTo>
                        <a:pt x="1771" y="62326"/>
                      </a:lnTo>
                      <a:lnTo>
                        <a:pt x="2248" y="63954"/>
                      </a:lnTo>
                      <a:lnTo>
                        <a:pt x="2862" y="65581"/>
                      </a:lnTo>
                      <a:lnTo>
                        <a:pt x="3475" y="67152"/>
                      </a:lnTo>
                      <a:lnTo>
                        <a:pt x="4190" y="68750"/>
                      </a:lnTo>
                      <a:lnTo>
                        <a:pt x="4940" y="70292"/>
                      </a:lnTo>
                      <a:lnTo>
                        <a:pt x="5758" y="71805"/>
                      </a:lnTo>
                      <a:lnTo>
                        <a:pt x="6678" y="73319"/>
                      </a:lnTo>
                      <a:lnTo>
                        <a:pt x="7597" y="74746"/>
                      </a:lnTo>
                      <a:lnTo>
                        <a:pt x="8586" y="76202"/>
                      </a:lnTo>
                      <a:lnTo>
                        <a:pt x="9642" y="77601"/>
                      </a:lnTo>
                      <a:lnTo>
                        <a:pt x="10766" y="78972"/>
                      </a:lnTo>
                      <a:lnTo>
                        <a:pt x="11925" y="80314"/>
                      </a:lnTo>
                      <a:lnTo>
                        <a:pt x="13117" y="81598"/>
                      </a:lnTo>
                      <a:lnTo>
                        <a:pt x="14378" y="82883"/>
                      </a:lnTo>
                      <a:lnTo>
                        <a:pt x="15672" y="84111"/>
                      </a:lnTo>
                      <a:lnTo>
                        <a:pt x="17035" y="85310"/>
                      </a:lnTo>
                      <a:lnTo>
                        <a:pt x="18398" y="86481"/>
                      </a:lnTo>
                      <a:lnTo>
                        <a:pt x="19863" y="87594"/>
                      </a:lnTo>
                      <a:lnTo>
                        <a:pt x="21328" y="88708"/>
                      </a:lnTo>
                      <a:lnTo>
                        <a:pt x="22862" y="89735"/>
                      </a:lnTo>
                      <a:lnTo>
                        <a:pt x="24463" y="90735"/>
                      </a:lnTo>
                      <a:lnTo>
                        <a:pt x="26064" y="91677"/>
                      </a:lnTo>
                      <a:lnTo>
                        <a:pt x="27700" y="92591"/>
                      </a:lnTo>
                      <a:lnTo>
                        <a:pt x="29369" y="93476"/>
                      </a:lnTo>
                      <a:lnTo>
                        <a:pt x="31073" y="94304"/>
                      </a:lnTo>
                      <a:lnTo>
                        <a:pt x="31073" y="120000"/>
                      </a:lnTo>
                      <a:lnTo>
                        <a:pt x="60000" y="120000"/>
                      </a:lnTo>
                      <a:lnTo>
                        <a:pt x="60000" y="119971"/>
                      </a:lnTo>
                      <a:lnTo>
                        <a:pt x="88926" y="119971"/>
                      </a:lnTo>
                      <a:lnTo>
                        <a:pt x="88926" y="94304"/>
                      </a:lnTo>
                      <a:lnTo>
                        <a:pt x="88926" y="94304"/>
                      </a:lnTo>
                      <a:lnTo>
                        <a:pt x="90630" y="93476"/>
                      </a:lnTo>
                      <a:lnTo>
                        <a:pt x="92333" y="92591"/>
                      </a:lnTo>
                      <a:lnTo>
                        <a:pt x="93969" y="91677"/>
                      </a:lnTo>
                      <a:lnTo>
                        <a:pt x="95570" y="90735"/>
                      </a:lnTo>
                      <a:lnTo>
                        <a:pt x="97172" y="89735"/>
                      </a:lnTo>
                      <a:lnTo>
                        <a:pt x="98671" y="88708"/>
                      </a:lnTo>
                      <a:lnTo>
                        <a:pt x="100170" y="87594"/>
                      </a:lnTo>
                      <a:lnTo>
                        <a:pt x="101601" y="86481"/>
                      </a:lnTo>
                      <a:lnTo>
                        <a:pt x="102998" y="85310"/>
                      </a:lnTo>
                      <a:lnTo>
                        <a:pt x="104361" y="84111"/>
                      </a:lnTo>
                      <a:lnTo>
                        <a:pt x="105621" y="82883"/>
                      </a:lnTo>
                      <a:lnTo>
                        <a:pt x="106916" y="81598"/>
                      </a:lnTo>
                      <a:lnTo>
                        <a:pt x="108109" y="80314"/>
                      </a:lnTo>
                      <a:lnTo>
                        <a:pt x="109267" y="78972"/>
                      </a:lnTo>
                      <a:lnTo>
                        <a:pt x="110357" y="77601"/>
                      </a:lnTo>
                      <a:lnTo>
                        <a:pt x="111413" y="76202"/>
                      </a:lnTo>
                      <a:lnTo>
                        <a:pt x="112436" y="74746"/>
                      </a:lnTo>
                      <a:lnTo>
                        <a:pt x="113356" y="73319"/>
                      </a:lnTo>
                      <a:lnTo>
                        <a:pt x="114241" y="71805"/>
                      </a:lnTo>
                      <a:lnTo>
                        <a:pt x="115059" y="70292"/>
                      </a:lnTo>
                      <a:lnTo>
                        <a:pt x="115843" y="68722"/>
                      </a:lnTo>
                      <a:lnTo>
                        <a:pt x="116558" y="67152"/>
                      </a:lnTo>
                      <a:lnTo>
                        <a:pt x="117172" y="65581"/>
                      </a:lnTo>
                      <a:lnTo>
                        <a:pt x="117751" y="63954"/>
                      </a:lnTo>
                      <a:lnTo>
                        <a:pt x="118262" y="62326"/>
                      </a:lnTo>
                      <a:lnTo>
                        <a:pt x="118739" y="60642"/>
                      </a:lnTo>
                      <a:lnTo>
                        <a:pt x="119148" y="58957"/>
                      </a:lnTo>
                      <a:lnTo>
                        <a:pt x="119420" y="57273"/>
                      </a:lnTo>
                      <a:lnTo>
                        <a:pt x="119693" y="55531"/>
                      </a:lnTo>
                      <a:lnTo>
                        <a:pt x="119897" y="53818"/>
                      </a:lnTo>
                      <a:lnTo>
                        <a:pt x="120000" y="52048"/>
                      </a:lnTo>
                      <a:lnTo>
                        <a:pt x="120000" y="50278"/>
                      </a:lnTo>
                      <a:lnTo>
                        <a:pt x="120000" y="50278"/>
                      </a:lnTo>
                      <a:lnTo>
                        <a:pt x="120000" y="48965"/>
                      </a:lnTo>
                      <a:lnTo>
                        <a:pt x="119931" y="47680"/>
                      </a:lnTo>
                      <a:lnTo>
                        <a:pt x="119863" y="46423"/>
                      </a:lnTo>
                      <a:lnTo>
                        <a:pt x="119693" y="45139"/>
                      </a:lnTo>
                      <a:lnTo>
                        <a:pt x="119557" y="43882"/>
                      </a:lnTo>
                      <a:lnTo>
                        <a:pt x="119318" y="42626"/>
                      </a:lnTo>
                      <a:lnTo>
                        <a:pt x="119045" y="41370"/>
                      </a:lnTo>
                      <a:lnTo>
                        <a:pt x="118807" y="40142"/>
                      </a:lnTo>
                      <a:lnTo>
                        <a:pt x="118500" y="38915"/>
                      </a:lnTo>
                      <a:lnTo>
                        <a:pt x="118126" y="37715"/>
                      </a:lnTo>
                      <a:lnTo>
                        <a:pt x="117751" y="36545"/>
                      </a:lnTo>
                      <a:lnTo>
                        <a:pt x="117342" y="35346"/>
                      </a:lnTo>
                      <a:lnTo>
                        <a:pt x="116865" y="34147"/>
                      </a:lnTo>
                      <a:lnTo>
                        <a:pt x="116354" y="32976"/>
                      </a:lnTo>
                      <a:lnTo>
                        <a:pt x="115843" y="31862"/>
                      </a:lnTo>
                      <a:lnTo>
                        <a:pt x="115298" y="30720"/>
                      </a:lnTo>
                      <a:lnTo>
                        <a:pt x="114718" y="29578"/>
                      </a:lnTo>
                      <a:lnTo>
                        <a:pt x="114105" y="28493"/>
                      </a:lnTo>
                      <a:lnTo>
                        <a:pt x="113424" y="27380"/>
                      </a:lnTo>
                      <a:lnTo>
                        <a:pt x="112776" y="26324"/>
                      </a:lnTo>
                      <a:lnTo>
                        <a:pt x="112061" y="25267"/>
                      </a:lnTo>
                      <a:lnTo>
                        <a:pt x="111345" y="24211"/>
                      </a:lnTo>
                      <a:lnTo>
                        <a:pt x="110562" y="23183"/>
                      </a:lnTo>
                      <a:lnTo>
                        <a:pt x="109778" y="22184"/>
                      </a:lnTo>
                      <a:lnTo>
                        <a:pt x="108926" y="21184"/>
                      </a:lnTo>
                      <a:lnTo>
                        <a:pt x="108109" y="20185"/>
                      </a:lnTo>
                      <a:lnTo>
                        <a:pt x="107223" y="19243"/>
                      </a:lnTo>
                      <a:lnTo>
                        <a:pt x="106303" y="18301"/>
                      </a:lnTo>
                      <a:lnTo>
                        <a:pt x="105383" y="17359"/>
                      </a:lnTo>
                      <a:lnTo>
                        <a:pt x="104429" y="16502"/>
                      </a:lnTo>
                      <a:lnTo>
                        <a:pt x="103475" y="15617"/>
                      </a:lnTo>
                      <a:lnTo>
                        <a:pt x="102453" y="14732"/>
                      </a:lnTo>
                      <a:lnTo>
                        <a:pt x="101396" y="13875"/>
                      </a:lnTo>
                      <a:lnTo>
                        <a:pt x="100340" y="13076"/>
                      </a:lnTo>
                      <a:lnTo>
                        <a:pt x="99250" y="12276"/>
                      </a:lnTo>
                      <a:lnTo>
                        <a:pt x="98160" y="11506"/>
                      </a:lnTo>
                      <a:lnTo>
                        <a:pt x="97035" y="10735"/>
                      </a:lnTo>
                      <a:lnTo>
                        <a:pt x="95911" y="9992"/>
                      </a:lnTo>
                      <a:lnTo>
                        <a:pt x="94752" y="9307"/>
                      </a:lnTo>
                      <a:lnTo>
                        <a:pt x="93560" y="8593"/>
                      </a:lnTo>
                      <a:lnTo>
                        <a:pt x="92367" y="7937"/>
                      </a:lnTo>
                      <a:lnTo>
                        <a:pt x="91141" y="7280"/>
                      </a:lnTo>
                      <a:lnTo>
                        <a:pt x="89880" y="6652"/>
                      </a:lnTo>
                      <a:lnTo>
                        <a:pt x="88620" y="6081"/>
                      </a:lnTo>
                      <a:lnTo>
                        <a:pt x="87325" y="5538"/>
                      </a:lnTo>
                      <a:lnTo>
                        <a:pt x="86030" y="4967"/>
                      </a:lnTo>
                      <a:lnTo>
                        <a:pt x="84701" y="4453"/>
                      </a:lnTo>
                      <a:lnTo>
                        <a:pt x="83373" y="3968"/>
                      </a:lnTo>
                      <a:lnTo>
                        <a:pt x="82010" y="3483"/>
                      </a:lnTo>
                      <a:lnTo>
                        <a:pt x="80647" y="3083"/>
                      </a:lnTo>
                      <a:lnTo>
                        <a:pt x="79284" y="2683"/>
                      </a:lnTo>
                      <a:lnTo>
                        <a:pt x="77853" y="2255"/>
                      </a:lnTo>
                      <a:lnTo>
                        <a:pt x="76422" y="1912"/>
                      </a:lnTo>
                      <a:lnTo>
                        <a:pt x="74991" y="1598"/>
                      </a:lnTo>
                      <a:lnTo>
                        <a:pt x="73560" y="1284"/>
                      </a:lnTo>
                      <a:lnTo>
                        <a:pt x="72129" y="1027"/>
                      </a:lnTo>
                      <a:lnTo>
                        <a:pt x="70664" y="799"/>
                      </a:lnTo>
                      <a:lnTo>
                        <a:pt x="69165" y="599"/>
                      </a:lnTo>
                      <a:lnTo>
                        <a:pt x="67666" y="399"/>
                      </a:lnTo>
                      <a:lnTo>
                        <a:pt x="66166" y="285"/>
                      </a:lnTo>
                      <a:lnTo>
                        <a:pt x="64599" y="171"/>
                      </a:lnTo>
                      <a:lnTo>
                        <a:pt x="63100" y="85"/>
                      </a:lnTo>
                      <a:lnTo>
                        <a:pt x="61567" y="28"/>
                      </a:lnTo>
                      <a:lnTo>
                        <a:pt x="60000" y="0"/>
                      </a:lnTo>
                      <a:lnTo>
                        <a:pt x="60000" y="0"/>
                      </a:lnTo>
                      <a:close/>
                    </a:path>
                  </a:pathLst>
                </a:custGeom>
                <a:solidFill>
                  <a:schemeClr val="accent3"/>
                </a:solidFill>
                <a:ln>
                  <a:noFill/>
                </a:ln>
              </p:spPr>
              <p:txBody>
                <a:bodyPr anchor="ctr"/>
                <a:lstStyle/>
                <a:p>
                  <a:pPr algn="ctr"/>
                  <a:endParaRPr/>
                </a:p>
              </p:txBody>
            </p:sp>
            <p:sp>
              <p:nvSpPr>
                <p:cNvPr id="33" name="任意多边形: 形状 32"/>
                <p:cNvSpPr/>
                <p:nvPr/>
              </p:nvSpPr>
              <p:spPr>
                <a:xfrm>
                  <a:off x="4345871" y="4464441"/>
                  <a:ext cx="459418" cy="110734"/>
                </a:xfrm>
                <a:custGeom>
                  <a:avLst/>
                  <a:gdLst/>
                  <a:ahLst/>
                  <a:cxnLst/>
                  <a:rect l="0" t="0" r="0" b="0"/>
                  <a:pathLst>
                    <a:path w="120000" h="120000" extrusionOk="0">
                      <a:moveTo>
                        <a:pt x="120000" y="60213"/>
                      </a:moveTo>
                      <a:lnTo>
                        <a:pt x="120000" y="60213"/>
                      </a:lnTo>
                      <a:lnTo>
                        <a:pt x="119875" y="66619"/>
                      </a:lnTo>
                      <a:lnTo>
                        <a:pt x="119501" y="72170"/>
                      </a:lnTo>
                      <a:lnTo>
                        <a:pt x="119127" y="77722"/>
                      </a:lnTo>
                      <a:lnTo>
                        <a:pt x="118629" y="83274"/>
                      </a:lnTo>
                      <a:lnTo>
                        <a:pt x="117757" y="88398"/>
                      </a:lnTo>
                      <a:lnTo>
                        <a:pt x="117009" y="93523"/>
                      </a:lnTo>
                      <a:lnTo>
                        <a:pt x="116012" y="97793"/>
                      </a:lnTo>
                      <a:lnTo>
                        <a:pt x="114890" y="102064"/>
                      </a:lnTo>
                      <a:lnTo>
                        <a:pt x="113644" y="106334"/>
                      </a:lnTo>
                      <a:lnTo>
                        <a:pt x="112274" y="109750"/>
                      </a:lnTo>
                      <a:lnTo>
                        <a:pt x="110778" y="112313"/>
                      </a:lnTo>
                      <a:lnTo>
                        <a:pt x="109283" y="115302"/>
                      </a:lnTo>
                      <a:lnTo>
                        <a:pt x="107663" y="117010"/>
                      </a:lnTo>
                      <a:lnTo>
                        <a:pt x="106043" y="118718"/>
                      </a:lnTo>
                      <a:lnTo>
                        <a:pt x="104299" y="119572"/>
                      </a:lnTo>
                      <a:lnTo>
                        <a:pt x="102554" y="120000"/>
                      </a:lnTo>
                      <a:lnTo>
                        <a:pt x="17445" y="120000"/>
                      </a:lnTo>
                      <a:lnTo>
                        <a:pt x="17445" y="120000"/>
                      </a:lnTo>
                      <a:lnTo>
                        <a:pt x="15576" y="119572"/>
                      </a:lnTo>
                      <a:lnTo>
                        <a:pt x="13956" y="118718"/>
                      </a:lnTo>
                      <a:lnTo>
                        <a:pt x="12336" y="117010"/>
                      </a:lnTo>
                      <a:lnTo>
                        <a:pt x="10716" y="115302"/>
                      </a:lnTo>
                      <a:lnTo>
                        <a:pt x="9096" y="112313"/>
                      </a:lnTo>
                      <a:lnTo>
                        <a:pt x="7601" y="109750"/>
                      </a:lnTo>
                      <a:lnTo>
                        <a:pt x="6355" y="106334"/>
                      </a:lnTo>
                      <a:lnTo>
                        <a:pt x="5233" y="102064"/>
                      </a:lnTo>
                      <a:lnTo>
                        <a:pt x="3987" y="97793"/>
                      </a:lnTo>
                      <a:lnTo>
                        <a:pt x="2990" y="93523"/>
                      </a:lnTo>
                      <a:lnTo>
                        <a:pt x="2118" y="88398"/>
                      </a:lnTo>
                      <a:lnTo>
                        <a:pt x="1370" y="83274"/>
                      </a:lnTo>
                      <a:lnTo>
                        <a:pt x="747" y="77722"/>
                      </a:lnTo>
                      <a:lnTo>
                        <a:pt x="373" y="72170"/>
                      </a:lnTo>
                      <a:lnTo>
                        <a:pt x="124" y="66619"/>
                      </a:lnTo>
                      <a:lnTo>
                        <a:pt x="0" y="60213"/>
                      </a:lnTo>
                      <a:lnTo>
                        <a:pt x="0" y="60213"/>
                      </a:lnTo>
                      <a:lnTo>
                        <a:pt x="124" y="54234"/>
                      </a:lnTo>
                      <a:lnTo>
                        <a:pt x="373" y="48256"/>
                      </a:lnTo>
                      <a:lnTo>
                        <a:pt x="747" y="42277"/>
                      </a:lnTo>
                      <a:lnTo>
                        <a:pt x="1370" y="36725"/>
                      </a:lnTo>
                      <a:lnTo>
                        <a:pt x="2118" y="31601"/>
                      </a:lnTo>
                      <a:lnTo>
                        <a:pt x="2990" y="26903"/>
                      </a:lnTo>
                      <a:lnTo>
                        <a:pt x="3987" y="22206"/>
                      </a:lnTo>
                      <a:lnTo>
                        <a:pt x="5233" y="17935"/>
                      </a:lnTo>
                      <a:lnTo>
                        <a:pt x="6355" y="13665"/>
                      </a:lnTo>
                      <a:lnTo>
                        <a:pt x="7601" y="10676"/>
                      </a:lnTo>
                      <a:lnTo>
                        <a:pt x="9096" y="7686"/>
                      </a:lnTo>
                      <a:lnTo>
                        <a:pt x="10716" y="4697"/>
                      </a:lnTo>
                      <a:lnTo>
                        <a:pt x="12336" y="2989"/>
                      </a:lnTo>
                      <a:lnTo>
                        <a:pt x="13956" y="1708"/>
                      </a:lnTo>
                      <a:lnTo>
                        <a:pt x="15576" y="854"/>
                      </a:lnTo>
                      <a:lnTo>
                        <a:pt x="17445" y="0"/>
                      </a:lnTo>
                      <a:lnTo>
                        <a:pt x="102554" y="0"/>
                      </a:lnTo>
                      <a:lnTo>
                        <a:pt x="102554" y="0"/>
                      </a:lnTo>
                      <a:lnTo>
                        <a:pt x="104299" y="854"/>
                      </a:lnTo>
                      <a:lnTo>
                        <a:pt x="106043" y="1708"/>
                      </a:lnTo>
                      <a:lnTo>
                        <a:pt x="107663" y="2989"/>
                      </a:lnTo>
                      <a:lnTo>
                        <a:pt x="109283" y="4697"/>
                      </a:lnTo>
                      <a:lnTo>
                        <a:pt x="110778" y="7686"/>
                      </a:lnTo>
                      <a:lnTo>
                        <a:pt x="112274" y="10676"/>
                      </a:lnTo>
                      <a:lnTo>
                        <a:pt x="113644" y="13665"/>
                      </a:lnTo>
                      <a:lnTo>
                        <a:pt x="114890" y="17935"/>
                      </a:lnTo>
                      <a:lnTo>
                        <a:pt x="116012" y="22206"/>
                      </a:lnTo>
                      <a:lnTo>
                        <a:pt x="117009" y="26903"/>
                      </a:lnTo>
                      <a:lnTo>
                        <a:pt x="117757" y="31601"/>
                      </a:lnTo>
                      <a:lnTo>
                        <a:pt x="118629" y="36725"/>
                      </a:lnTo>
                      <a:lnTo>
                        <a:pt x="119127" y="42277"/>
                      </a:lnTo>
                      <a:lnTo>
                        <a:pt x="119501" y="48256"/>
                      </a:lnTo>
                      <a:lnTo>
                        <a:pt x="119875" y="54234"/>
                      </a:lnTo>
                      <a:lnTo>
                        <a:pt x="120000" y="60213"/>
                      </a:lnTo>
                      <a:close/>
                    </a:path>
                  </a:pathLst>
                </a:custGeom>
                <a:solidFill>
                  <a:schemeClr val="tx2"/>
                </a:solidFill>
                <a:ln>
                  <a:noFill/>
                </a:ln>
              </p:spPr>
              <p:txBody>
                <a:bodyPr anchor="ctr"/>
                <a:lstStyle/>
                <a:p>
                  <a:pPr algn="ctr"/>
                  <a:endParaRPr/>
                </a:p>
              </p:txBody>
            </p:sp>
            <p:sp>
              <p:nvSpPr>
                <p:cNvPr id="34" name="任意多边形: 形状 33"/>
                <p:cNvSpPr/>
                <p:nvPr/>
              </p:nvSpPr>
              <p:spPr>
                <a:xfrm>
                  <a:off x="4124032" y="3991341"/>
                  <a:ext cx="923129" cy="111633"/>
                </a:xfrm>
                <a:custGeom>
                  <a:avLst/>
                  <a:gdLst/>
                  <a:ahLst/>
                  <a:cxnLst/>
                  <a:rect l="0" t="0" r="0" b="0"/>
                  <a:pathLst>
                    <a:path w="120000" h="120000" extrusionOk="0">
                      <a:moveTo>
                        <a:pt x="113609" y="0"/>
                      </a:moveTo>
                      <a:lnTo>
                        <a:pt x="59565" y="8170"/>
                      </a:lnTo>
                      <a:lnTo>
                        <a:pt x="6328" y="15829"/>
                      </a:lnTo>
                      <a:lnTo>
                        <a:pt x="6328" y="15829"/>
                      </a:lnTo>
                      <a:lnTo>
                        <a:pt x="5646" y="15829"/>
                      </a:lnTo>
                      <a:lnTo>
                        <a:pt x="5025" y="17361"/>
                      </a:lnTo>
                      <a:lnTo>
                        <a:pt x="4405" y="18382"/>
                      </a:lnTo>
                      <a:lnTo>
                        <a:pt x="3846" y="20425"/>
                      </a:lnTo>
                      <a:lnTo>
                        <a:pt x="3288" y="22978"/>
                      </a:lnTo>
                      <a:lnTo>
                        <a:pt x="2730" y="25531"/>
                      </a:lnTo>
                      <a:lnTo>
                        <a:pt x="2295" y="28595"/>
                      </a:lnTo>
                      <a:lnTo>
                        <a:pt x="1861" y="31659"/>
                      </a:lnTo>
                      <a:lnTo>
                        <a:pt x="1427" y="35744"/>
                      </a:lnTo>
                      <a:lnTo>
                        <a:pt x="1116" y="39829"/>
                      </a:lnTo>
                      <a:lnTo>
                        <a:pt x="744" y="43914"/>
                      </a:lnTo>
                      <a:lnTo>
                        <a:pt x="496" y="48510"/>
                      </a:lnTo>
                      <a:lnTo>
                        <a:pt x="310" y="53617"/>
                      </a:lnTo>
                      <a:lnTo>
                        <a:pt x="124" y="58723"/>
                      </a:lnTo>
                      <a:lnTo>
                        <a:pt x="62" y="63829"/>
                      </a:lnTo>
                      <a:lnTo>
                        <a:pt x="0" y="68936"/>
                      </a:lnTo>
                      <a:lnTo>
                        <a:pt x="0" y="68936"/>
                      </a:lnTo>
                      <a:lnTo>
                        <a:pt x="62" y="74042"/>
                      </a:lnTo>
                      <a:lnTo>
                        <a:pt x="248" y="79148"/>
                      </a:lnTo>
                      <a:lnTo>
                        <a:pt x="372" y="83234"/>
                      </a:lnTo>
                      <a:lnTo>
                        <a:pt x="558" y="87829"/>
                      </a:lnTo>
                      <a:lnTo>
                        <a:pt x="744" y="92425"/>
                      </a:lnTo>
                      <a:lnTo>
                        <a:pt x="1054" y="96510"/>
                      </a:lnTo>
                      <a:lnTo>
                        <a:pt x="1365" y="100085"/>
                      </a:lnTo>
                      <a:lnTo>
                        <a:pt x="1799" y="103659"/>
                      </a:lnTo>
                      <a:lnTo>
                        <a:pt x="2171" y="107234"/>
                      </a:lnTo>
                      <a:lnTo>
                        <a:pt x="2605" y="109787"/>
                      </a:lnTo>
                      <a:lnTo>
                        <a:pt x="3102" y="112851"/>
                      </a:lnTo>
                      <a:lnTo>
                        <a:pt x="3660" y="114893"/>
                      </a:lnTo>
                      <a:lnTo>
                        <a:pt x="4095" y="116936"/>
                      </a:lnTo>
                      <a:lnTo>
                        <a:pt x="4715" y="118468"/>
                      </a:lnTo>
                      <a:lnTo>
                        <a:pt x="5274" y="119489"/>
                      </a:lnTo>
                      <a:lnTo>
                        <a:pt x="5894" y="120000"/>
                      </a:lnTo>
                      <a:lnTo>
                        <a:pt x="5894" y="120000"/>
                      </a:lnTo>
                      <a:lnTo>
                        <a:pt x="6514" y="120000"/>
                      </a:lnTo>
                      <a:lnTo>
                        <a:pt x="58572" y="112851"/>
                      </a:lnTo>
                      <a:lnTo>
                        <a:pt x="113795" y="104680"/>
                      </a:lnTo>
                      <a:lnTo>
                        <a:pt x="113795" y="104680"/>
                      </a:lnTo>
                      <a:lnTo>
                        <a:pt x="114415" y="104170"/>
                      </a:lnTo>
                      <a:lnTo>
                        <a:pt x="115098" y="103659"/>
                      </a:lnTo>
                      <a:lnTo>
                        <a:pt x="115656" y="102127"/>
                      </a:lnTo>
                      <a:lnTo>
                        <a:pt x="116277" y="100085"/>
                      </a:lnTo>
                      <a:lnTo>
                        <a:pt x="116773" y="98042"/>
                      </a:lnTo>
                      <a:lnTo>
                        <a:pt x="117331" y="94978"/>
                      </a:lnTo>
                      <a:lnTo>
                        <a:pt x="117828" y="92425"/>
                      </a:lnTo>
                      <a:lnTo>
                        <a:pt x="118200" y="88851"/>
                      </a:lnTo>
                      <a:lnTo>
                        <a:pt x="118634" y="85276"/>
                      </a:lnTo>
                      <a:lnTo>
                        <a:pt x="119007" y="81191"/>
                      </a:lnTo>
                      <a:lnTo>
                        <a:pt x="119317" y="76595"/>
                      </a:lnTo>
                      <a:lnTo>
                        <a:pt x="119503" y="72000"/>
                      </a:lnTo>
                      <a:lnTo>
                        <a:pt x="119751" y="66893"/>
                      </a:lnTo>
                      <a:lnTo>
                        <a:pt x="119937" y="62297"/>
                      </a:lnTo>
                      <a:lnTo>
                        <a:pt x="120000" y="57191"/>
                      </a:lnTo>
                      <a:lnTo>
                        <a:pt x="120000" y="51574"/>
                      </a:lnTo>
                      <a:lnTo>
                        <a:pt x="120000" y="51574"/>
                      </a:lnTo>
                      <a:lnTo>
                        <a:pt x="120000" y="46468"/>
                      </a:lnTo>
                      <a:lnTo>
                        <a:pt x="119875" y="41361"/>
                      </a:lnTo>
                      <a:lnTo>
                        <a:pt x="119751" y="36255"/>
                      </a:lnTo>
                      <a:lnTo>
                        <a:pt x="119441" y="31659"/>
                      </a:lnTo>
                      <a:lnTo>
                        <a:pt x="119193" y="27063"/>
                      </a:lnTo>
                      <a:lnTo>
                        <a:pt x="118883" y="22978"/>
                      </a:lnTo>
                      <a:lnTo>
                        <a:pt x="118510" y="18893"/>
                      </a:lnTo>
                      <a:lnTo>
                        <a:pt x="118076" y="15319"/>
                      </a:lnTo>
                      <a:lnTo>
                        <a:pt x="117704" y="12255"/>
                      </a:lnTo>
                      <a:lnTo>
                        <a:pt x="117145" y="9191"/>
                      </a:lnTo>
                      <a:lnTo>
                        <a:pt x="116649" y="6638"/>
                      </a:lnTo>
                      <a:lnTo>
                        <a:pt x="116028" y="4085"/>
                      </a:lnTo>
                      <a:lnTo>
                        <a:pt x="115470" y="2553"/>
                      </a:lnTo>
                      <a:lnTo>
                        <a:pt x="114912" y="1531"/>
                      </a:lnTo>
                      <a:lnTo>
                        <a:pt x="114229" y="1021"/>
                      </a:lnTo>
                      <a:lnTo>
                        <a:pt x="113609" y="0"/>
                      </a:lnTo>
                      <a:lnTo>
                        <a:pt x="113609" y="0"/>
                      </a:lnTo>
                      <a:close/>
                    </a:path>
                  </a:pathLst>
                </a:custGeom>
                <a:solidFill>
                  <a:schemeClr val="tx2"/>
                </a:solidFill>
                <a:ln>
                  <a:noFill/>
                </a:ln>
              </p:spPr>
              <p:txBody>
                <a:bodyPr anchor="ctr"/>
                <a:lstStyle/>
                <a:p>
                  <a:pPr algn="ctr"/>
                  <a:endParaRPr/>
                </a:p>
              </p:txBody>
            </p:sp>
            <p:sp>
              <p:nvSpPr>
                <p:cNvPr id="35" name="任意多边形: 形状 34"/>
                <p:cNvSpPr/>
                <p:nvPr/>
              </p:nvSpPr>
              <p:spPr>
                <a:xfrm>
                  <a:off x="4112582" y="4144480"/>
                  <a:ext cx="921699" cy="111633"/>
                </a:xfrm>
                <a:custGeom>
                  <a:avLst/>
                  <a:gdLst/>
                  <a:ahLst/>
                  <a:cxnLst/>
                  <a:rect l="0" t="0" r="0" b="0"/>
                  <a:pathLst>
                    <a:path w="120000" h="120000" extrusionOk="0">
                      <a:moveTo>
                        <a:pt x="113547" y="0"/>
                      </a:moveTo>
                      <a:lnTo>
                        <a:pt x="59565" y="7692"/>
                      </a:lnTo>
                      <a:lnTo>
                        <a:pt x="59565" y="7692"/>
                      </a:lnTo>
                      <a:lnTo>
                        <a:pt x="6266" y="14871"/>
                      </a:lnTo>
                      <a:lnTo>
                        <a:pt x="6266" y="14871"/>
                      </a:lnTo>
                      <a:cubicBezTo>
                        <a:pt x="6018" y="14871"/>
                        <a:pt x="5832" y="15384"/>
                        <a:pt x="5584" y="15384"/>
                      </a:cubicBezTo>
                      <a:cubicBezTo>
                        <a:pt x="5398" y="15897"/>
                        <a:pt x="5149" y="16410"/>
                        <a:pt x="4963" y="16923"/>
                      </a:cubicBezTo>
                      <a:cubicBezTo>
                        <a:pt x="4777" y="17435"/>
                        <a:pt x="4529" y="17435"/>
                        <a:pt x="4343" y="17948"/>
                      </a:cubicBezTo>
                      <a:lnTo>
                        <a:pt x="3784" y="19487"/>
                      </a:lnTo>
                      <a:cubicBezTo>
                        <a:pt x="3598" y="20000"/>
                        <a:pt x="3474" y="21025"/>
                        <a:pt x="3288" y="21538"/>
                      </a:cubicBezTo>
                      <a:lnTo>
                        <a:pt x="2730" y="24615"/>
                      </a:lnTo>
                      <a:cubicBezTo>
                        <a:pt x="2543" y="25641"/>
                        <a:pt x="2419" y="27179"/>
                        <a:pt x="2233" y="28205"/>
                      </a:cubicBezTo>
                      <a:cubicBezTo>
                        <a:pt x="2047" y="29230"/>
                        <a:pt x="1923" y="30256"/>
                        <a:pt x="1737" y="31282"/>
                      </a:cubicBezTo>
                      <a:cubicBezTo>
                        <a:pt x="1613" y="32307"/>
                        <a:pt x="1551" y="33846"/>
                        <a:pt x="1427" y="34871"/>
                      </a:cubicBezTo>
                      <a:cubicBezTo>
                        <a:pt x="1302" y="36410"/>
                        <a:pt x="1116" y="37948"/>
                        <a:pt x="992" y="39487"/>
                      </a:cubicBezTo>
                      <a:cubicBezTo>
                        <a:pt x="930" y="40512"/>
                        <a:pt x="806" y="42051"/>
                        <a:pt x="744" y="43076"/>
                      </a:cubicBezTo>
                      <a:cubicBezTo>
                        <a:pt x="682" y="44615"/>
                        <a:pt x="558" y="46666"/>
                        <a:pt x="496" y="48205"/>
                      </a:cubicBezTo>
                      <a:cubicBezTo>
                        <a:pt x="434" y="49743"/>
                        <a:pt x="310" y="51282"/>
                        <a:pt x="248" y="52820"/>
                      </a:cubicBezTo>
                      <a:cubicBezTo>
                        <a:pt x="186" y="54358"/>
                        <a:pt x="186" y="56410"/>
                        <a:pt x="124" y="57948"/>
                      </a:cubicBezTo>
                      <a:cubicBezTo>
                        <a:pt x="124" y="59487"/>
                        <a:pt x="62" y="61538"/>
                        <a:pt x="62" y="63076"/>
                      </a:cubicBezTo>
                      <a:cubicBezTo>
                        <a:pt x="62" y="65128"/>
                        <a:pt x="0" y="66666"/>
                        <a:pt x="0" y="68717"/>
                      </a:cubicBezTo>
                      <a:lnTo>
                        <a:pt x="0" y="68717"/>
                      </a:lnTo>
                      <a:cubicBezTo>
                        <a:pt x="0" y="70256"/>
                        <a:pt x="62" y="72307"/>
                        <a:pt x="62" y="73846"/>
                      </a:cubicBezTo>
                      <a:cubicBezTo>
                        <a:pt x="62" y="75384"/>
                        <a:pt x="124" y="76410"/>
                        <a:pt x="124" y="77948"/>
                      </a:cubicBezTo>
                      <a:cubicBezTo>
                        <a:pt x="186" y="79487"/>
                        <a:pt x="248" y="81538"/>
                        <a:pt x="310" y="83076"/>
                      </a:cubicBezTo>
                      <a:lnTo>
                        <a:pt x="496" y="87692"/>
                      </a:lnTo>
                      <a:cubicBezTo>
                        <a:pt x="558" y="89230"/>
                        <a:pt x="682" y="90256"/>
                        <a:pt x="744" y="91794"/>
                      </a:cubicBezTo>
                      <a:cubicBezTo>
                        <a:pt x="806" y="93333"/>
                        <a:pt x="930" y="94871"/>
                        <a:pt x="992" y="96410"/>
                      </a:cubicBezTo>
                      <a:lnTo>
                        <a:pt x="1365" y="99487"/>
                      </a:lnTo>
                      <a:cubicBezTo>
                        <a:pt x="1489" y="101025"/>
                        <a:pt x="1613" y="102051"/>
                        <a:pt x="1737" y="103589"/>
                      </a:cubicBezTo>
                      <a:lnTo>
                        <a:pt x="2171" y="107179"/>
                      </a:lnTo>
                      <a:cubicBezTo>
                        <a:pt x="2295" y="108205"/>
                        <a:pt x="2481" y="108717"/>
                        <a:pt x="2605" y="109743"/>
                      </a:cubicBezTo>
                      <a:cubicBezTo>
                        <a:pt x="2730" y="110769"/>
                        <a:pt x="2916" y="111794"/>
                        <a:pt x="3040" y="112820"/>
                      </a:cubicBezTo>
                      <a:cubicBezTo>
                        <a:pt x="3226" y="113333"/>
                        <a:pt x="3412" y="114358"/>
                        <a:pt x="3598" y="114871"/>
                      </a:cubicBezTo>
                      <a:cubicBezTo>
                        <a:pt x="3784" y="115384"/>
                        <a:pt x="3908" y="115897"/>
                        <a:pt x="4095" y="116410"/>
                      </a:cubicBezTo>
                      <a:cubicBezTo>
                        <a:pt x="4281" y="116923"/>
                        <a:pt x="4467" y="117948"/>
                        <a:pt x="4653" y="118461"/>
                      </a:cubicBezTo>
                      <a:cubicBezTo>
                        <a:pt x="4839" y="118974"/>
                        <a:pt x="5087" y="118974"/>
                        <a:pt x="5274" y="119487"/>
                      </a:cubicBezTo>
                      <a:cubicBezTo>
                        <a:pt x="5460" y="119487"/>
                        <a:pt x="5708" y="120000"/>
                        <a:pt x="5894" y="120000"/>
                      </a:cubicBezTo>
                      <a:lnTo>
                        <a:pt x="5894" y="120000"/>
                      </a:lnTo>
                      <a:lnTo>
                        <a:pt x="6452" y="120000"/>
                      </a:lnTo>
                      <a:lnTo>
                        <a:pt x="58510" y="112820"/>
                      </a:lnTo>
                      <a:lnTo>
                        <a:pt x="58510" y="112820"/>
                      </a:lnTo>
                      <a:lnTo>
                        <a:pt x="113733" y="104102"/>
                      </a:lnTo>
                      <a:lnTo>
                        <a:pt x="113733" y="104102"/>
                      </a:lnTo>
                      <a:lnTo>
                        <a:pt x="114353" y="104102"/>
                      </a:lnTo>
                      <a:cubicBezTo>
                        <a:pt x="114601" y="103589"/>
                        <a:pt x="114788" y="103589"/>
                        <a:pt x="115036" y="103076"/>
                      </a:cubicBezTo>
                      <a:cubicBezTo>
                        <a:pt x="115222" y="102564"/>
                        <a:pt x="115408" y="102564"/>
                        <a:pt x="115594" y="102051"/>
                      </a:cubicBezTo>
                      <a:cubicBezTo>
                        <a:pt x="115780" y="101538"/>
                        <a:pt x="116028" y="100512"/>
                        <a:pt x="116215" y="100000"/>
                      </a:cubicBezTo>
                      <a:cubicBezTo>
                        <a:pt x="116401" y="99487"/>
                        <a:pt x="116587" y="98461"/>
                        <a:pt x="116773" y="97948"/>
                      </a:cubicBezTo>
                      <a:cubicBezTo>
                        <a:pt x="116959" y="96923"/>
                        <a:pt x="117083" y="95897"/>
                        <a:pt x="117269" y="94871"/>
                      </a:cubicBezTo>
                      <a:cubicBezTo>
                        <a:pt x="117456" y="93846"/>
                        <a:pt x="117580" y="92820"/>
                        <a:pt x="117766" y="91794"/>
                      </a:cubicBezTo>
                      <a:lnTo>
                        <a:pt x="118200" y="88205"/>
                      </a:lnTo>
                      <a:lnTo>
                        <a:pt x="118634" y="84615"/>
                      </a:lnTo>
                      <a:cubicBezTo>
                        <a:pt x="118759" y="83076"/>
                        <a:pt x="118821" y="82051"/>
                        <a:pt x="118945" y="80512"/>
                      </a:cubicBezTo>
                      <a:lnTo>
                        <a:pt x="119317" y="75897"/>
                      </a:lnTo>
                      <a:lnTo>
                        <a:pt x="119503" y="71282"/>
                      </a:lnTo>
                      <a:lnTo>
                        <a:pt x="119689" y="66666"/>
                      </a:lnTo>
                      <a:cubicBezTo>
                        <a:pt x="119751" y="65128"/>
                        <a:pt x="119875" y="63589"/>
                        <a:pt x="119937" y="62051"/>
                      </a:cubicBezTo>
                      <a:cubicBezTo>
                        <a:pt x="119937" y="60000"/>
                        <a:pt x="120000" y="58461"/>
                        <a:pt x="120000" y="56410"/>
                      </a:cubicBezTo>
                      <a:lnTo>
                        <a:pt x="120000" y="51282"/>
                      </a:lnTo>
                      <a:lnTo>
                        <a:pt x="120000" y="51282"/>
                      </a:lnTo>
                      <a:cubicBezTo>
                        <a:pt x="120000" y="49230"/>
                        <a:pt x="119937" y="47692"/>
                        <a:pt x="119937" y="45641"/>
                      </a:cubicBezTo>
                      <a:cubicBezTo>
                        <a:pt x="119875" y="44102"/>
                        <a:pt x="119875" y="42051"/>
                        <a:pt x="119813" y="40512"/>
                      </a:cubicBezTo>
                      <a:cubicBezTo>
                        <a:pt x="119751" y="38974"/>
                        <a:pt x="119751" y="37435"/>
                        <a:pt x="119689" y="35897"/>
                      </a:cubicBezTo>
                      <a:cubicBezTo>
                        <a:pt x="119627" y="34358"/>
                        <a:pt x="119503" y="32307"/>
                        <a:pt x="119441" y="30769"/>
                      </a:cubicBezTo>
                      <a:cubicBezTo>
                        <a:pt x="119317" y="29230"/>
                        <a:pt x="119255" y="27692"/>
                        <a:pt x="119131" y="26153"/>
                      </a:cubicBezTo>
                      <a:cubicBezTo>
                        <a:pt x="119069" y="25128"/>
                        <a:pt x="118945" y="23589"/>
                        <a:pt x="118883" y="22564"/>
                      </a:cubicBezTo>
                      <a:cubicBezTo>
                        <a:pt x="118759" y="21025"/>
                        <a:pt x="118572" y="20000"/>
                        <a:pt x="118448" y="18461"/>
                      </a:cubicBezTo>
                      <a:cubicBezTo>
                        <a:pt x="118324" y="16923"/>
                        <a:pt x="118200" y="15897"/>
                        <a:pt x="118076" y="14358"/>
                      </a:cubicBezTo>
                      <a:cubicBezTo>
                        <a:pt x="117952" y="13333"/>
                        <a:pt x="117766" y="12307"/>
                        <a:pt x="117642" y="11282"/>
                      </a:cubicBezTo>
                      <a:lnTo>
                        <a:pt x="117083" y="8205"/>
                      </a:lnTo>
                      <a:cubicBezTo>
                        <a:pt x="116959" y="7692"/>
                        <a:pt x="116773" y="6666"/>
                        <a:pt x="116649" y="6153"/>
                      </a:cubicBezTo>
                      <a:cubicBezTo>
                        <a:pt x="116463" y="5128"/>
                        <a:pt x="116215" y="4615"/>
                        <a:pt x="116028" y="3589"/>
                      </a:cubicBezTo>
                      <a:lnTo>
                        <a:pt x="115470" y="2051"/>
                      </a:lnTo>
                      <a:cubicBezTo>
                        <a:pt x="115284" y="1538"/>
                        <a:pt x="115036" y="1538"/>
                        <a:pt x="114850" y="1025"/>
                      </a:cubicBezTo>
                      <a:cubicBezTo>
                        <a:pt x="114601" y="512"/>
                        <a:pt x="114415" y="512"/>
                        <a:pt x="114167" y="0"/>
                      </a:cubicBezTo>
                      <a:lnTo>
                        <a:pt x="113547" y="0"/>
                      </a:lnTo>
                      <a:lnTo>
                        <a:pt x="113547" y="0"/>
                      </a:lnTo>
                      <a:close/>
                    </a:path>
                  </a:pathLst>
                </a:custGeom>
                <a:solidFill>
                  <a:schemeClr val="tx2"/>
                </a:solidFill>
                <a:ln>
                  <a:noFill/>
                </a:ln>
              </p:spPr>
              <p:txBody>
                <a:bodyPr anchor="ctr"/>
                <a:lstStyle/>
                <a:p>
                  <a:pPr algn="ctr"/>
                  <a:endParaRPr/>
                </a:p>
              </p:txBody>
            </p:sp>
            <p:sp>
              <p:nvSpPr>
                <p:cNvPr id="36" name="任意多边形: 形状 35"/>
                <p:cNvSpPr/>
                <p:nvPr/>
              </p:nvSpPr>
              <p:spPr>
                <a:xfrm>
                  <a:off x="4257135" y="3082524"/>
                  <a:ext cx="659788" cy="853001"/>
                </a:xfrm>
                <a:custGeom>
                  <a:avLst/>
                  <a:gdLst/>
                  <a:ahLst/>
                  <a:cxnLst/>
                  <a:rect l="0" t="0" r="0" b="0"/>
                  <a:pathLst>
                    <a:path w="120000" h="120000" extrusionOk="0">
                      <a:moveTo>
                        <a:pt x="25875" y="120000"/>
                      </a:moveTo>
                      <a:lnTo>
                        <a:pt x="25875" y="89194"/>
                      </a:lnTo>
                      <a:lnTo>
                        <a:pt x="25875" y="89194"/>
                      </a:lnTo>
                      <a:lnTo>
                        <a:pt x="25701" y="73825"/>
                      </a:lnTo>
                      <a:lnTo>
                        <a:pt x="25528" y="66174"/>
                      </a:lnTo>
                      <a:lnTo>
                        <a:pt x="25180" y="58456"/>
                      </a:lnTo>
                      <a:lnTo>
                        <a:pt x="25180" y="58456"/>
                      </a:lnTo>
                      <a:lnTo>
                        <a:pt x="24833" y="50872"/>
                      </a:lnTo>
                      <a:lnTo>
                        <a:pt x="24573" y="47046"/>
                      </a:lnTo>
                      <a:lnTo>
                        <a:pt x="24138" y="43221"/>
                      </a:lnTo>
                      <a:lnTo>
                        <a:pt x="23791" y="39395"/>
                      </a:lnTo>
                      <a:lnTo>
                        <a:pt x="23270" y="35570"/>
                      </a:lnTo>
                      <a:lnTo>
                        <a:pt x="22836" y="31812"/>
                      </a:lnTo>
                      <a:lnTo>
                        <a:pt x="22141" y="28053"/>
                      </a:lnTo>
                      <a:lnTo>
                        <a:pt x="22141" y="28053"/>
                      </a:lnTo>
                      <a:lnTo>
                        <a:pt x="21360" y="24295"/>
                      </a:lnTo>
                      <a:lnTo>
                        <a:pt x="20405" y="20604"/>
                      </a:lnTo>
                      <a:lnTo>
                        <a:pt x="19971" y="18724"/>
                      </a:lnTo>
                      <a:lnTo>
                        <a:pt x="19363" y="16979"/>
                      </a:lnTo>
                      <a:lnTo>
                        <a:pt x="18668" y="15100"/>
                      </a:lnTo>
                      <a:lnTo>
                        <a:pt x="18060" y="13422"/>
                      </a:lnTo>
                      <a:lnTo>
                        <a:pt x="18060" y="13422"/>
                      </a:lnTo>
                      <a:lnTo>
                        <a:pt x="17279" y="11677"/>
                      </a:lnTo>
                      <a:lnTo>
                        <a:pt x="16410" y="10067"/>
                      </a:lnTo>
                      <a:lnTo>
                        <a:pt x="15369" y="8389"/>
                      </a:lnTo>
                      <a:lnTo>
                        <a:pt x="14761" y="7651"/>
                      </a:lnTo>
                      <a:lnTo>
                        <a:pt x="14240" y="6979"/>
                      </a:lnTo>
                      <a:lnTo>
                        <a:pt x="14240" y="6979"/>
                      </a:lnTo>
                      <a:lnTo>
                        <a:pt x="13545" y="6375"/>
                      </a:lnTo>
                      <a:lnTo>
                        <a:pt x="12937" y="5771"/>
                      </a:lnTo>
                      <a:lnTo>
                        <a:pt x="12243" y="5302"/>
                      </a:lnTo>
                      <a:lnTo>
                        <a:pt x="11548" y="4899"/>
                      </a:lnTo>
                      <a:lnTo>
                        <a:pt x="10767" y="4563"/>
                      </a:lnTo>
                      <a:lnTo>
                        <a:pt x="9985" y="4362"/>
                      </a:lnTo>
                      <a:lnTo>
                        <a:pt x="9204" y="4295"/>
                      </a:lnTo>
                      <a:lnTo>
                        <a:pt x="8509" y="4295"/>
                      </a:lnTo>
                      <a:lnTo>
                        <a:pt x="8248" y="4295"/>
                      </a:lnTo>
                      <a:lnTo>
                        <a:pt x="8248" y="4295"/>
                      </a:lnTo>
                      <a:lnTo>
                        <a:pt x="7641" y="4362"/>
                      </a:lnTo>
                      <a:lnTo>
                        <a:pt x="7033" y="4496"/>
                      </a:lnTo>
                      <a:lnTo>
                        <a:pt x="6512" y="4630"/>
                      </a:lnTo>
                      <a:lnTo>
                        <a:pt x="6078" y="4966"/>
                      </a:lnTo>
                      <a:lnTo>
                        <a:pt x="6078" y="4966"/>
                      </a:lnTo>
                      <a:lnTo>
                        <a:pt x="5904" y="5167"/>
                      </a:lnTo>
                      <a:lnTo>
                        <a:pt x="5730" y="5436"/>
                      </a:lnTo>
                      <a:lnTo>
                        <a:pt x="5643" y="5906"/>
                      </a:lnTo>
                      <a:lnTo>
                        <a:pt x="5643" y="6510"/>
                      </a:lnTo>
                      <a:lnTo>
                        <a:pt x="5643" y="6510"/>
                      </a:lnTo>
                      <a:lnTo>
                        <a:pt x="5730" y="7114"/>
                      </a:lnTo>
                      <a:lnTo>
                        <a:pt x="5817" y="7718"/>
                      </a:lnTo>
                      <a:lnTo>
                        <a:pt x="6078" y="8255"/>
                      </a:lnTo>
                      <a:lnTo>
                        <a:pt x="6512" y="8859"/>
                      </a:lnTo>
                      <a:lnTo>
                        <a:pt x="6859" y="9395"/>
                      </a:lnTo>
                      <a:lnTo>
                        <a:pt x="7467" y="9798"/>
                      </a:lnTo>
                      <a:lnTo>
                        <a:pt x="7988" y="10335"/>
                      </a:lnTo>
                      <a:lnTo>
                        <a:pt x="8683" y="10805"/>
                      </a:lnTo>
                      <a:lnTo>
                        <a:pt x="8683" y="10805"/>
                      </a:lnTo>
                      <a:lnTo>
                        <a:pt x="10332" y="11543"/>
                      </a:lnTo>
                      <a:lnTo>
                        <a:pt x="11982" y="12147"/>
                      </a:lnTo>
                      <a:lnTo>
                        <a:pt x="13892" y="12751"/>
                      </a:lnTo>
                      <a:lnTo>
                        <a:pt x="15803" y="13288"/>
                      </a:lnTo>
                      <a:lnTo>
                        <a:pt x="17973" y="13758"/>
                      </a:lnTo>
                      <a:lnTo>
                        <a:pt x="20057" y="14093"/>
                      </a:lnTo>
                      <a:lnTo>
                        <a:pt x="22141" y="14362"/>
                      </a:lnTo>
                      <a:lnTo>
                        <a:pt x="24225" y="14630"/>
                      </a:lnTo>
                      <a:lnTo>
                        <a:pt x="24225" y="14630"/>
                      </a:lnTo>
                      <a:lnTo>
                        <a:pt x="28654" y="15033"/>
                      </a:lnTo>
                      <a:lnTo>
                        <a:pt x="33082" y="15369"/>
                      </a:lnTo>
                      <a:lnTo>
                        <a:pt x="37424" y="15570"/>
                      </a:lnTo>
                      <a:lnTo>
                        <a:pt x="41852" y="15637"/>
                      </a:lnTo>
                      <a:lnTo>
                        <a:pt x="50795" y="15704"/>
                      </a:lnTo>
                      <a:lnTo>
                        <a:pt x="55224" y="15704"/>
                      </a:lnTo>
                      <a:lnTo>
                        <a:pt x="59913" y="15838"/>
                      </a:lnTo>
                      <a:lnTo>
                        <a:pt x="59913" y="15838"/>
                      </a:lnTo>
                      <a:lnTo>
                        <a:pt x="64254" y="15973"/>
                      </a:lnTo>
                      <a:lnTo>
                        <a:pt x="68769" y="16040"/>
                      </a:lnTo>
                      <a:lnTo>
                        <a:pt x="73198" y="16040"/>
                      </a:lnTo>
                      <a:lnTo>
                        <a:pt x="77539" y="15838"/>
                      </a:lnTo>
                      <a:lnTo>
                        <a:pt x="82054" y="15704"/>
                      </a:lnTo>
                      <a:lnTo>
                        <a:pt x="86483" y="15436"/>
                      </a:lnTo>
                      <a:lnTo>
                        <a:pt x="90738" y="15033"/>
                      </a:lnTo>
                      <a:lnTo>
                        <a:pt x="95166" y="14563"/>
                      </a:lnTo>
                      <a:lnTo>
                        <a:pt x="95166" y="14563"/>
                      </a:lnTo>
                      <a:lnTo>
                        <a:pt x="99334" y="13892"/>
                      </a:lnTo>
                      <a:lnTo>
                        <a:pt x="101505" y="13489"/>
                      </a:lnTo>
                      <a:lnTo>
                        <a:pt x="103502" y="13087"/>
                      </a:lnTo>
                      <a:lnTo>
                        <a:pt x="105499" y="12550"/>
                      </a:lnTo>
                      <a:lnTo>
                        <a:pt x="107409" y="11879"/>
                      </a:lnTo>
                      <a:lnTo>
                        <a:pt x="109232" y="11208"/>
                      </a:lnTo>
                      <a:lnTo>
                        <a:pt x="110795" y="10469"/>
                      </a:lnTo>
                      <a:lnTo>
                        <a:pt x="110795" y="10469"/>
                      </a:lnTo>
                      <a:lnTo>
                        <a:pt x="111577" y="10067"/>
                      </a:lnTo>
                      <a:lnTo>
                        <a:pt x="112272" y="9597"/>
                      </a:lnTo>
                      <a:lnTo>
                        <a:pt x="112879" y="9060"/>
                      </a:lnTo>
                      <a:lnTo>
                        <a:pt x="113400" y="8590"/>
                      </a:lnTo>
                      <a:lnTo>
                        <a:pt x="113835" y="8120"/>
                      </a:lnTo>
                      <a:lnTo>
                        <a:pt x="114095" y="7516"/>
                      </a:lnTo>
                      <a:lnTo>
                        <a:pt x="114269" y="6979"/>
                      </a:lnTo>
                      <a:lnTo>
                        <a:pt x="114356" y="6510"/>
                      </a:lnTo>
                      <a:lnTo>
                        <a:pt x="114356" y="6510"/>
                      </a:lnTo>
                      <a:lnTo>
                        <a:pt x="114356" y="5906"/>
                      </a:lnTo>
                      <a:lnTo>
                        <a:pt x="114269" y="5436"/>
                      </a:lnTo>
                      <a:lnTo>
                        <a:pt x="114095" y="5167"/>
                      </a:lnTo>
                      <a:lnTo>
                        <a:pt x="113921" y="4966"/>
                      </a:lnTo>
                      <a:lnTo>
                        <a:pt x="113921" y="4966"/>
                      </a:lnTo>
                      <a:lnTo>
                        <a:pt x="113487" y="4630"/>
                      </a:lnTo>
                      <a:lnTo>
                        <a:pt x="112966" y="4496"/>
                      </a:lnTo>
                      <a:lnTo>
                        <a:pt x="112358" y="4362"/>
                      </a:lnTo>
                      <a:lnTo>
                        <a:pt x="111751" y="4295"/>
                      </a:lnTo>
                      <a:lnTo>
                        <a:pt x="111490" y="4295"/>
                      </a:lnTo>
                      <a:lnTo>
                        <a:pt x="111490" y="4295"/>
                      </a:lnTo>
                      <a:lnTo>
                        <a:pt x="110709" y="4295"/>
                      </a:lnTo>
                      <a:lnTo>
                        <a:pt x="110014" y="4362"/>
                      </a:lnTo>
                      <a:lnTo>
                        <a:pt x="109232" y="4563"/>
                      </a:lnTo>
                      <a:lnTo>
                        <a:pt x="108451" y="4899"/>
                      </a:lnTo>
                      <a:lnTo>
                        <a:pt x="107756" y="5302"/>
                      </a:lnTo>
                      <a:lnTo>
                        <a:pt x="107149" y="5771"/>
                      </a:lnTo>
                      <a:lnTo>
                        <a:pt x="106454" y="6375"/>
                      </a:lnTo>
                      <a:lnTo>
                        <a:pt x="105759" y="6979"/>
                      </a:lnTo>
                      <a:lnTo>
                        <a:pt x="105759" y="6979"/>
                      </a:lnTo>
                      <a:lnTo>
                        <a:pt x="105238" y="7651"/>
                      </a:lnTo>
                      <a:lnTo>
                        <a:pt x="104630" y="8389"/>
                      </a:lnTo>
                      <a:lnTo>
                        <a:pt x="103675" y="10067"/>
                      </a:lnTo>
                      <a:lnTo>
                        <a:pt x="102720" y="11677"/>
                      </a:lnTo>
                      <a:lnTo>
                        <a:pt x="101939" y="13422"/>
                      </a:lnTo>
                      <a:lnTo>
                        <a:pt x="101939" y="13422"/>
                      </a:lnTo>
                      <a:lnTo>
                        <a:pt x="101244" y="15100"/>
                      </a:lnTo>
                      <a:lnTo>
                        <a:pt x="100636" y="16979"/>
                      </a:lnTo>
                      <a:lnTo>
                        <a:pt x="100028" y="18724"/>
                      </a:lnTo>
                      <a:lnTo>
                        <a:pt x="99594" y="20604"/>
                      </a:lnTo>
                      <a:lnTo>
                        <a:pt x="98639" y="24295"/>
                      </a:lnTo>
                      <a:lnTo>
                        <a:pt x="97858" y="28053"/>
                      </a:lnTo>
                      <a:lnTo>
                        <a:pt x="97858" y="28053"/>
                      </a:lnTo>
                      <a:lnTo>
                        <a:pt x="97250" y="31812"/>
                      </a:lnTo>
                      <a:lnTo>
                        <a:pt x="96729" y="35570"/>
                      </a:lnTo>
                      <a:lnTo>
                        <a:pt x="96208" y="39395"/>
                      </a:lnTo>
                      <a:lnTo>
                        <a:pt x="95861" y="43221"/>
                      </a:lnTo>
                      <a:lnTo>
                        <a:pt x="95513" y="47046"/>
                      </a:lnTo>
                      <a:lnTo>
                        <a:pt x="95253" y="50872"/>
                      </a:lnTo>
                      <a:lnTo>
                        <a:pt x="94819" y="58456"/>
                      </a:lnTo>
                      <a:lnTo>
                        <a:pt x="94819" y="58456"/>
                      </a:lnTo>
                      <a:lnTo>
                        <a:pt x="94471" y="66174"/>
                      </a:lnTo>
                      <a:lnTo>
                        <a:pt x="94298" y="73825"/>
                      </a:lnTo>
                      <a:lnTo>
                        <a:pt x="94124" y="89194"/>
                      </a:lnTo>
                      <a:lnTo>
                        <a:pt x="94124" y="120000"/>
                      </a:lnTo>
                      <a:lnTo>
                        <a:pt x="94124" y="120000"/>
                      </a:lnTo>
                      <a:lnTo>
                        <a:pt x="92995" y="104630"/>
                      </a:lnTo>
                      <a:lnTo>
                        <a:pt x="92474" y="96979"/>
                      </a:lnTo>
                      <a:lnTo>
                        <a:pt x="92040" y="89261"/>
                      </a:lnTo>
                      <a:lnTo>
                        <a:pt x="91606" y="81543"/>
                      </a:lnTo>
                      <a:lnTo>
                        <a:pt x="91345" y="73825"/>
                      </a:lnTo>
                      <a:lnTo>
                        <a:pt x="91172" y="66174"/>
                      </a:lnTo>
                      <a:lnTo>
                        <a:pt x="91172" y="58456"/>
                      </a:lnTo>
                      <a:lnTo>
                        <a:pt x="91172" y="58456"/>
                      </a:lnTo>
                      <a:lnTo>
                        <a:pt x="91259" y="50738"/>
                      </a:lnTo>
                      <a:lnTo>
                        <a:pt x="91432" y="46912"/>
                      </a:lnTo>
                      <a:lnTo>
                        <a:pt x="91606" y="43020"/>
                      </a:lnTo>
                      <a:lnTo>
                        <a:pt x="91780" y="39194"/>
                      </a:lnTo>
                      <a:lnTo>
                        <a:pt x="92214" y="35302"/>
                      </a:lnTo>
                      <a:lnTo>
                        <a:pt x="92561" y="31476"/>
                      </a:lnTo>
                      <a:lnTo>
                        <a:pt x="93082" y="27583"/>
                      </a:lnTo>
                      <a:lnTo>
                        <a:pt x="93082" y="27583"/>
                      </a:lnTo>
                      <a:lnTo>
                        <a:pt x="93690" y="23691"/>
                      </a:lnTo>
                      <a:lnTo>
                        <a:pt x="94471" y="19865"/>
                      </a:lnTo>
                      <a:lnTo>
                        <a:pt x="94992" y="17919"/>
                      </a:lnTo>
                      <a:lnTo>
                        <a:pt x="95513" y="16040"/>
                      </a:lnTo>
                      <a:lnTo>
                        <a:pt x="96208" y="14093"/>
                      </a:lnTo>
                      <a:lnTo>
                        <a:pt x="96903" y="12147"/>
                      </a:lnTo>
                      <a:lnTo>
                        <a:pt x="96903" y="12147"/>
                      </a:lnTo>
                      <a:lnTo>
                        <a:pt x="97771" y="10268"/>
                      </a:lnTo>
                      <a:lnTo>
                        <a:pt x="98726" y="8322"/>
                      </a:lnTo>
                      <a:lnTo>
                        <a:pt x="99247" y="7382"/>
                      </a:lnTo>
                      <a:lnTo>
                        <a:pt x="99855" y="6510"/>
                      </a:lnTo>
                      <a:lnTo>
                        <a:pt x="100549" y="5503"/>
                      </a:lnTo>
                      <a:lnTo>
                        <a:pt x="101244" y="4630"/>
                      </a:lnTo>
                      <a:lnTo>
                        <a:pt x="101244" y="4630"/>
                      </a:lnTo>
                      <a:lnTo>
                        <a:pt x="102112" y="3691"/>
                      </a:lnTo>
                      <a:lnTo>
                        <a:pt x="103154" y="2885"/>
                      </a:lnTo>
                      <a:lnTo>
                        <a:pt x="104283" y="2080"/>
                      </a:lnTo>
                      <a:lnTo>
                        <a:pt x="105586" y="1342"/>
                      </a:lnTo>
                      <a:lnTo>
                        <a:pt x="105586" y="1342"/>
                      </a:lnTo>
                      <a:lnTo>
                        <a:pt x="106280" y="939"/>
                      </a:lnTo>
                      <a:lnTo>
                        <a:pt x="106975" y="738"/>
                      </a:lnTo>
                      <a:lnTo>
                        <a:pt x="107756" y="469"/>
                      </a:lnTo>
                      <a:lnTo>
                        <a:pt x="108538" y="268"/>
                      </a:lnTo>
                      <a:lnTo>
                        <a:pt x="109406" y="134"/>
                      </a:lnTo>
                      <a:lnTo>
                        <a:pt x="110274" y="67"/>
                      </a:lnTo>
                      <a:lnTo>
                        <a:pt x="111143" y="0"/>
                      </a:lnTo>
                      <a:lnTo>
                        <a:pt x="112011" y="0"/>
                      </a:lnTo>
                      <a:lnTo>
                        <a:pt x="111664" y="0"/>
                      </a:lnTo>
                      <a:lnTo>
                        <a:pt x="111664" y="0"/>
                      </a:lnTo>
                      <a:lnTo>
                        <a:pt x="113314" y="134"/>
                      </a:lnTo>
                      <a:lnTo>
                        <a:pt x="114182" y="268"/>
                      </a:lnTo>
                      <a:lnTo>
                        <a:pt x="114963" y="469"/>
                      </a:lnTo>
                      <a:lnTo>
                        <a:pt x="115571" y="738"/>
                      </a:lnTo>
                      <a:lnTo>
                        <a:pt x="116353" y="1006"/>
                      </a:lnTo>
                      <a:lnTo>
                        <a:pt x="117047" y="1409"/>
                      </a:lnTo>
                      <a:lnTo>
                        <a:pt x="117829" y="1812"/>
                      </a:lnTo>
                      <a:lnTo>
                        <a:pt x="117829" y="1812"/>
                      </a:lnTo>
                      <a:lnTo>
                        <a:pt x="118350" y="2348"/>
                      </a:lnTo>
                      <a:lnTo>
                        <a:pt x="118958" y="2953"/>
                      </a:lnTo>
                      <a:lnTo>
                        <a:pt x="119305" y="3624"/>
                      </a:lnTo>
                      <a:lnTo>
                        <a:pt x="119652" y="4295"/>
                      </a:lnTo>
                      <a:lnTo>
                        <a:pt x="119826" y="4966"/>
                      </a:lnTo>
                      <a:lnTo>
                        <a:pt x="119913" y="5637"/>
                      </a:lnTo>
                      <a:lnTo>
                        <a:pt x="120000" y="6174"/>
                      </a:lnTo>
                      <a:lnTo>
                        <a:pt x="120000" y="6711"/>
                      </a:lnTo>
                      <a:lnTo>
                        <a:pt x="120000" y="6711"/>
                      </a:lnTo>
                      <a:lnTo>
                        <a:pt x="119913" y="7315"/>
                      </a:lnTo>
                      <a:lnTo>
                        <a:pt x="119826" y="7919"/>
                      </a:lnTo>
                      <a:lnTo>
                        <a:pt x="119652" y="8456"/>
                      </a:lnTo>
                      <a:lnTo>
                        <a:pt x="119305" y="8993"/>
                      </a:lnTo>
                      <a:lnTo>
                        <a:pt x="118784" y="10134"/>
                      </a:lnTo>
                      <a:lnTo>
                        <a:pt x="118002" y="11073"/>
                      </a:lnTo>
                      <a:lnTo>
                        <a:pt x="117134" y="11946"/>
                      </a:lnTo>
                      <a:lnTo>
                        <a:pt x="116179" y="12751"/>
                      </a:lnTo>
                      <a:lnTo>
                        <a:pt x="115137" y="13422"/>
                      </a:lnTo>
                      <a:lnTo>
                        <a:pt x="114182" y="14026"/>
                      </a:lnTo>
                      <a:lnTo>
                        <a:pt x="114182" y="14026"/>
                      </a:lnTo>
                      <a:lnTo>
                        <a:pt x="112011" y="15033"/>
                      </a:lnTo>
                      <a:lnTo>
                        <a:pt x="109753" y="15973"/>
                      </a:lnTo>
                      <a:lnTo>
                        <a:pt x="107496" y="16711"/>
                      </a:lnTo>
                      <a:lnTo>
                        <a:pt x="105325" y="17248"/>
                      </a:lnTo>
                      <a:lnTo>
                        <a:pt x="102981" y="17785"/>
                      </a:lnTo>
                      <a:lnTo>
                        <a:pt x="100723" y="18255"/>
                      </a:lnTo>
                      <a:lnTo>
                        <a:pt x="96121" y="19060"/>
                      </a:lnTo>
                      <a:lnTo>
                        <a:pt x="96121" y="19060"/>
                      </a:lnTo>
                      <a:lnTo>
                        <a:pt x="91606" y="19530"/>
                      </a:lnTo>
                      <a:lnTo>
                        <a:pt x="87004" y="20000"/>
                      </a:lnTo>
                      <a:lnTo>
                        <a:pt x="82489" y="20335"/>
                      </a:lnTo>
                      <a:lnTo>
                        <a:pt x="77887" y="20536"/>
                      </a:lnTo>
                      <a:lnTo>
                        <a:pt x="73285" y="20671"/>
                      </a:lnTo>
                      <a:lnTo>
                        <a:pt x="68769" y="20738"/>
                      </a:lnTo>
                      <a:lnTo>
                        <a:pt x="64167" y="20738"/>
                      </a:lnTo>
                      <a:lnTo>
                        <a:pt x="59652" y="20671"/>
                      </a:lnTo>
                      <a:lnTo>
                        <a:pt x="59652" y="20671"/>
                      </a:lnTo>
                      <a:lnTo>
                        <a:pt x="55311" y="20536"/>
                      </a:lnTo>
                      <a:lnTo>
                        <a:pt x="50709" y="20536"/>
                      </a:lnTo>
                      <a:lnTo>
                        <a:pt x="41678" y="20402"/>
                      </a:lnTo>
                      <a:lnTo>
                        <a:pt x="41678" y="20402"/>
                      </a:lnTo>
                      <a:lnTo>
                        <a:pt x="37163" y="20201"/>
                      </a:lnTo>
                      <a:lnTo>
                        <a:pt x="32561" y="19932"/>
                      </a:lnTo>
                      <a:lnTo>
                        <a:pt x="27959" y="19664"/>
                      </a:lnTo>
                      <a:lnTo>
                        <a:pt x="23357" y="19127"/>
                      </a:lnTo>
                      <a:lnTo>
                        <a:pt x="23357" y="19127"/>
                      </a:lnTo>
                      <a:lnTo>
                        <a:pt x="21099" y="18791"/>
                      </a:lnTo>
                      <a:lnTo>
                        <a:pt x="18842" y="18456"/>
                      </a:lnTo>
                      <a:lnTo>
                        <a:pt x="16497" y="18053"/>
                      </a:lnTo>
                      <a:lnTo>
                        <a:pt x="14240" y="17583"/>
                      </a:lnTo>
                      <a:lnTo>
                        <a:pt x="14240" y="17583"/>
                      </a:lnTo>
                      <a:lnTo>
                        <a:pt x="11895" y="16979"/>
                      </a:lnTo>
                      <a:lnTo>
                        <a:pt x="9638" y="16241"/>
                      </a:lnTo>
                      <a:lnTo>
                        <a:pt x="8509" y="15771"/>
                      </a:lnTo>
                      <a:lnTo>
                        <a:pt x="7467" y="15369"/>
                      </a:lnTo>
                      <a:lnTo>
                        <a:pt x="6251" y="14832"/>
                      </a:lnTo>
                      <a:lnTo>
                        <a:pt x="5209" y="14228"/>
                      </a:lnTo>
                      <a:lnTo>
                        <a:pt x="5209" y="14228"/>
                      </a:lnTo>
                      <a:lnTo>
                        <a:pt x="4167" y="13557"/>
                      </a:lnTo>
                      <a:lnTo>
                        <a:pt x="3212" y="12751"/>
                      </a:lnTo>
                      <a:lnTo>
                        <a:pt x="2257" y="11879"/>
                      </a:lnTo>
                      <a:lnTo>
                        <a:pt x="1476" y="10939"/>
                      </a:lnTo>
                      <a:lnTo>
                        <a:pt x="955" y="9932"/>
                      </a:lnTo>
                      <a:lnTo>
                        <a:pt x="434" y="8859"/>
                      </a:lnTo>
                      <a:lnTo>
                        <a:pt x="173" y="7852"/>
                      </a:lnTo>
                      <a:lnTo>
                        <a:pt x="0" y="6711"/>
                      </a:lnTo>
                      <a:lnTo>
                        <a:pt x="0" y="6711"/>
                      </a:lnTo>
                      <a:lnTo>
                        <a:pt x="0" y="6107"/>
                      </a:lnTo>
                      <a:lnTo>
                        <a:pt x="86" y="5503"/>
                      </a:lnTo>
                      <a:lnTo>
                        <a:pt x="173" y="4899"/>
                      </a:lnTo>
                      <a:lnTo>
                        <a:pt x="347" y="4295"/>
                      </a:lnTo>
                      <a:lnTo>
                        <a:pt x="607" y="3624"/>
                      </a:lnTo>
                      <a:lnTo>
                        <a:pt x="1128" y="3020"/>
                      </a:lnTo>
                      <a:lnTo>
                        <a:pt x="1562" y="2416"/>
                      </a:lnTo>
                      <a:lnTo>
                        <a:pt x="2170" y="1812"/>
                      </a:lnTo>
                      <a:lnTo>
                        <a:pt x="2170" y="1812"/>
                      </a:lnTo>
                      <a:lnTo>
                        <a:pt x="2952" y="1409"/>
                      </a:lnTo>
                      <a:lnTo>
                        <a:pt x="3646" y="1006"/>
                      </a:lnTo>
                      <a:lnTo>
                        <a:pt x="4341" y="738"/>
                      </a:lnTo>
                      <a:lnTo>
                        <a:pt x="5036" y="469"/>
                      </a:lnTo>
                      <a:lnTo>
                        <a:pt x="5817" y="268"/>
                      </a:lnTo>
                      <a:lnTo>
                        <a:pt x="6685" y="134"/>
                      </a:lnTo>
                      <a:lnTo>
                        <a:pt x="8248" y="0"/>
                      </a:lnTo>
                      <a:lnTo>
                        <a:pt x="7988" y="0"/>
                      </a:lnTo>
                      <a:lnTo>
                        <a:pt x="7988" y="0"/>
                      </a:lnTo>
                      <a:lnTo>
                        <a:pt x="8856" y="0"/>
                      </a:lnTo>
                      <a:lnTo>
                        <a:pt x="9725" y="67"/>
                      </a:lnTo>
                      <a:lnTo>
                        <a:pt x="10593" y="134"/>
                      </a:lnTo>
                      <a:lnTo>
                        <a:pt x="11461" y="268"/>
                      </a:lnTo>
                      <a:lnTo>
                        <a:pt x="12243" y="469"/>
                      </a:lnTo>
                      <a:lnTo>
                        <a:pt x="12937" y="738"/>
                      </a:lnTo>
                      <a:lnTo>
                        <a:pt x="13719" y="1006"/>
                      </a:lnTo>
                      <a:lnTo>
                        <a:pt x="14413" y="1342"/>
                      </a:lnTo>
                      <a:lnTo>
                        <a:pt x="14413" y="1342"/>
                      </a:lnTo>
                      <a:lnTo>
                        <a:pt x="15716" y="2080"/>
                      </a:lnTo>
                      <a:lnTo>
                        <a:pt x="16758" y="2885"/>
                      </a:lnTo>
                      <a:lnTo>
                        <a:pt x="17887" y="3758"/>
                      </a:lnTo>
                      <a:lnTo>
                        <a:pt x="18668" y="4630"/>
                      </a:lnTo>
                      <a:lnTo>
                        <a:pt x="18668" y="4630"/>
                      </a:lnTo>
                      <a:lnTo>
                        <a:pt x="19450" y="5503"/>
                      </a:lnTo>
                      <a:lnTo>
                        <a:pt x="20144" y="6510"/>
                      </a:lnTo>
                      <a:lnTo>
                        <a:pt x="20752" y="7382"/>
                      </a:lnTo>
                      <a:lnTo>
                        <a:pt x="21273" y="8322"/>
                      </a:lnTo>
                      <a:lnTo>
                        <a:pt x="22228" y="10268"/>
                      </a:lnTo>
                      <a:lnTo>
                        <a:pt x="23096" y="12147"/>
                      </a:lnTo>
                      <a:lnTo>
                        <a:pt x="23096" y="12147"/>
                      </a:lnTo>
                      <a:lnTo>
                        <a:pt x="23791" y="14093"/>
                      </a:lnTo>
                      <a:lnTo>
                        <a:pt x="24399" y="16040"/>
                      </a:lnTo>
                      <a:lnTo>
                        <a:pt x="24920" y="17919"/>
                      </a:lnTo>
                      <a:lnTo>
                        <a:pt x="25354" y="19865"/>
                      </a:lnTo>
                      <a:lnTo>
                        <a:pt x="26222" y="23691"/>
                      </a:lnTo>
                      <a:lnTo>
                        <a:pt x="26830" y="27583"/>
                      </a:lnTo>
                      <a:lnTo>
                        <a:pt x="26830" y="27583"/>
                      </a:lnTo>
                      <a:lnTo>
                        <a:pt x="27438" y="31476"/>
                      </a:lnTo>
                      <a:lnTo>
                        <a:pt x="27785" y="35302"/>
                      </a:lnTo>
                      <a:lnTo>
                        <a:pt x="28133" y="39194"/>
                      </a:lnTo>
                      <a:lnTo>
                        <a:pt x="28393" y="43020"/>
                      </a:lnTo>
                      <a:lnTo>
                        <a:pt x="28567" y="46912"/>
                      </a:lnTo>
                      <a:lnTo>
                        <a:pt x="28740" y="50738"/>
                      </a:lnTo>
                      <a:lnTo>
                        <a:pt x="28827" y="58456"/>
                      </a:lnTo>
                      <a:lnTo>
                        <a:pt x="28827" y="58456"/>
                      </a:lnTo>
                      <a:lnTo>
                        <a:pt x="28827" y="66174"/>
                      </a:lnTo>
                      <a:lnTo>
                        <a:pt x="28654" y="73825"/>
                      </a:lnTo>
                      <a:lnTo>
                        <a:pt x="28393" y="81543"/>
                      </a:lnTo>
                      <a:lnTo>
                        <a:pt x="27959" y="89261"/>
                      </a:lnTo>
                      <a:lnTo>
                        <a:pt x="27525" y="96979"/>
                      </a:lnTo>
                      <a:lnTo>
                        <a:pt x="27004" y="104630"/>
                      </a:lnTo>
                      <a:lnTo>
                        <a:pt x="25875" y="120000"/>
                      </a:lnTo>
                      <a:close/>
                    </a:path>
                  </a:pathLst>
                </a:custGeom>
                <a:solidFill>
                  <a:schemeClr val="lt1"/>
                </a:solidFill>
                <a:ln>
                  <a:noFill/>
                </a:ln>
              </p:spPr>
              <p:txBody>
                <a:bodyPr anchor="ctr"/>
                <a:lstStyle/>
                <a:p>
                  <a:pPr algn="ctr"/>
                  <a:endParaRPr/>
                </a:p>
              </p:txBody>
            </p:sp>
            <p:sp>
              <p:nvSpPr>
                <p:cNvPr id="37" name="任意多边形: 形状 36"/>
                <p:cNvSpPr/>
                <p:nvPr/>
              </p:nvSpPr>
              <p:spPr>
                <a:xfrm>
                  <a:off x="4171639" y="4317503"/>
                  <a:ext cx="803585" cy="111633"/>
                </a:xfrm>
                <a:custGeom>
                  <a:avLst/>
                  <a:gdLst/>
                  <a:ahLst/>
                  <a:cxnLst/>
                  <a:rect l="0" t="0" r="0" b="0"/>
                  <a:pathLst>
                    <a:path w="120000" h="120000" extrusionOk="0">
                      <a:moveTo>
                        <a:pt x="113547" y="0"/>
                      </a:moveTo>
                      <a:lnTo>
                        <a:pt x="59565" y="7692"/>
                      </a:lnTo>
                      <a:lnTo>
                        <a:pt x="59565" y="7692"/>
                      </a:lnTo>
                      <a:lnTo>
                        <a:pt x="6266" y="14871"/>
                      </a:lnTo>
                      <a:lnTo>
                        <a:pt x="6266" y="14871"/>
                      </a:lnTo>
                      <a:cubicBezTo>
                        <a:pt x="6018" y="14871"/>
                        <a:pt x="5832" y="15384"/>
                        <a:pt x="5584" y="15384"/>
                      </a:cubicBezTo>
                      <a:cubicBezTo>
                        <a:pt x="5398" y="15897"/>
                        <a:pt x="5149" y="16410"/>
                        <a:pt x="4963" y="16923"/>
                      </a:cubicBezTo>
                      <a:cubicBezTo>
                        <a:pt x="4777" y="17435"/>
                        <a:pt x="4529" y="17435"/>
                        <a:pt x="4343" y="17948"/>
                      </a:cubicBezTo>
                      <a:lnTo>
                        <a:pt x="3784" y="19487"/>
                      </a:lnTo>
                      <a:cubicBezTo>
                        <a:pt x="3598" y="20000"/>
                        <a:pt x="3474" y="21025"/>
                        <a:pt x="3288" y="21538"/>
                      </a:cubicBezTo>
                      <a:lnTo>
                        <a:pt x="2730" y="24615"/>
                      </a:lnTo>
                      <a:cubicBezTo>
                        <a:pt x="2543" y="25641"/>
                        <a:pt x="2419" y="27179"/>
                        <a:pt x="2233" y="28205"/>
                      </a:cubicBezTo>
                      <a:cubicBezTo>
                        <a:pt x="2047" y="29230"/>
                        <a:pt x="1923" y="30256"/>
                        <a:pt x="1737" y="31282"/>
                      </a:cubicBezTo>
                      <a:cubicBezTo>
                        <a:pt x="1613" y="32307"/>
                        <a:pt x="1551" y="33846"/>
                        <a:pt x="1427" y="34871"/>
                      </a:cubicBezTo>
                      <a:cubicBezTo>
                        <a:pt x="1302" y="36410"/>
                        <a:pt x="1116" y="37948"/>
                        <a:pt x="992" y="39487"/>
                      </a:cubicBezTo>
                      <a:cubicBezTo>
                        <a:pt x="930" y="40512"/>
                        <a:pt x="806" y="42051"/>
                        <a:pt x="744" y="43076"/>
                      </a:cubicBezTo>
                      <a:cubicBezTo>
                        <a:pt x="682" y="44615"/>
                        <a:pt x="558" y="46666"/>
                        <a:pt x="496" y="48205"/>
                      </a:cubicBezTo>
                      <a:cubicBezTo>
                        <a:pt x="434" y="49743"/>
                        <a:pt x="310" y="51282"/>
                        <a:pt x="248" y="52820"/>
                      </a:cubicBezTo>
                      <a:cubicBezTo>
                        <a:pt x="186" y="54358"/>
                        <a:pt x="186" y="56410"/>
                        <a:pt x="124" y="57948"/>
                      </a:cubicBezTo>
                      <a:cubicBezTo>
                        <a:pt x="124" y="59487"/>
                        <a:pt x="62" y="61538"/>
                        <a:pt x="62" y="63076"/>
                      </a:cubicBezTo>
                      <a:cubicBezTo>
                        <a:pt x="62" y="65128"/>
                        <a:pt x="0" y="66666"/>
                        <a:pt x="0" y="68717"/>
                      </a:cubicBezTo>
                      <a:lnTo>
                        <a:pt x="0" y="68717"/>
                      </a:lnTo>
                      <a:cubicBezTo>
                        <a:pt x="0" y="70256"/>
                        <a:pt x="62" y="72307"/>
                        <a:pt x="62" y="73846"/>
                      </a:cubicBezTo>
                      <a:cubicBezTo>
                        <a:pt x="62" y="75384"/>
                        <a:pt x="124" y="76410"/>
                        <a:pt x="124" y="77948"/>
                      </a:cubicBezTo>
                      <a:cubicBezTo>
                        <a:pt x="186" y="79487"/>
                        <a:pt x="248" y="81538"/>
                        <a:pt x="310" y="83076"/>
                      </a:cubicBezTo>
                      <a:lnTo>
                        <a:pt x="496" y="87692"/>
                      </a:lnTo>
                      <a:cubicBezTo>
                        <a:pt x="558" y="89230"/>
                        <a:pt x="682" y="90256"/>
                        <a:pt x="744" y="91794"/>
                      </a:cubicBezTo>
                      <a:cubicBezTo>
                        <a:pt x="806" y="93333"/>
                        <a:pt x="930" y="94871"/>
                        <a:pt x="992" y="96410"/>
                      </a:cubicBezTo>
                      <a:lnTo>
                        <a:pt x="1365" y="99487"/>
                      </a:lnTo>
                      <a:cubicBezTo>
                        <a:pt x="1489" y="101025"/>
                        <a:pt x="1613" y="102051"/>
                        <a:pt x="1737" y="103589"/>
                      </a:cubicBezTo>
                      <a:lnTo>
                        <a:pt x="2171" y="107179"/>
                      </a:lnTo>
                      <a:cubicBezTo>
                        <a:pt x="2295" y="108205"/>
                        <a:pt x="2481" y="108717"/>
                        <a:pt x="2605" y="109743"/>
                      </a:cubicBezTo>
                      <a:cubicBezTo>
                        <a:pt x="2730" y="110769"/>
                        <a:pt x="2916" y="111794"/>
                        <a:pt x="3040" y="112820"/>
                      </a:cubicBezTo>
                      <a:cubicBezTo>
                        <a:pt x="3226" y="113333"/>
                        <a:pt x="3412" y="114358"/>
                        <a:pt x="3598" y="114871"/>
                      </a:cubicBezTo>
                      <a:cubicBezTo>
                        <a:pt x="3784" y="115384"/>
                        <a:pt x="3908" y="115897"/>
                        <a:pt x="4095" y="116410"/>
                      </a:cubicBezTo>
                      <a:cubicBezTo>
                        <a:pt x="4281" y="116923"/>
                        <a:pt x="4467" y="117948"/>
                        <a:pt x="4653" y="118461"/>
                      </a:cubicBezTo>
                      <a:cubicBezTo>
                        <a:pt x="4839" y="118974"/>
                        <a:pt x="5087" y="118974"/>
                        <a:pt x="5274" y="119487"/>
                      </a:cubicBezTo>
                      <a:cubicBezTo>
                        <a:pt x="5460" y="119487"/>
                        <a:pt x="5708" y="120000"/>
                        <a:pt x="5894" y="120000"/>
                      </a:cubicBezTo>
                      <a:lnTo>
                        <a:pt x="5894" y="120000"/>
                      </a:lnTo>
                      <a:lnTo>
                        <a:pt x="6452" y="120000"/>
                      </a:lnTo>
                      <a:lnTo>
                        <a:pt x="58510" y="112820"/>
                      </a:lnTo>
                      <a:lnTo>
                        <a:pt x="58510" y="112820"/>
                      </a:lnTo>
                      <a:lnTo>
                        <a:pt x="113733" y="104102"/>
                      </a:lnTo>
                      <a:lnTo>
                        <a:pt x="113733" y="104102"/>
                      </a:lnTo>
                      <a:lnTo>
                        <a:pt x="114353" y="104102"/>
                      </a:lnTo>
                      <a:cubicBezTo>
                        <a:pt x="114601" y="103589"/>
                        <a:pt x="114788" y="103589"/>
                        <a:pt x="115036" y="103076"/>
                      </a:cubicBezTo>
                      <a:cubicBezTo>
                        <a:pt x="115222" y="102564"/>
                        <a:pt x="115408" y="102564"/>
                        <a:pt x="115594" y="102051"/>
                      </a:cubicBezTo>
                      <a:cubicBezTo>
                        <a:pt x="115780" y="101538"/>
                        <a:pt x="116028" y="100512"/>
                        <a:pt x="116215" y="100000"/>
                      </a:cubicBezTo>
                      <a:cubicBezTo>
                        <a:pt x="116401" y="99487"/>
                        <a:pt x="116587" y="98461"/>
                        <a:pt x="116773" y="97948"/>
                      </a:cubicBezTo>
                      <a:cubicBezTo>
                        <a:pt x="116959" y="96923"/>
                        <a:pt x="117083" y="95897"/>
                        <a:pt x="117269" y="94871"/>
                      </a:cubicBezTo>
                      <a:cubicBezTo>
                        <a:pt x="117456" y="93846"/>
                        <a:pt x="117580" y="92820"/>
                        <a:pt x="117766" y="91794"/>
                      </a:cubicBezTo>
                      <a:lnTo>
                        <a:pt x="118200" y="88205"/>
                      </a:lnTo>
                      <a:lnTo>
                        <a:pt x="118634" y="84615"/>
                      </a:lnTo>
                      <a:cubicBezTo>
                        <a:pt x="118759" y="83076"/>
                        <a:pt x="118821" y="82051"/>
                        <a:pt x="118945" y="80512"/>
                      </a:cubicBezTo>
                      <a:lnTo>
                        <a:pt x="119317" y="75897"/>
                      </a:lnTo>
                      <a:lnTo>
                        <a:pt x="119503" y="71282"/>
                      </a:lnTo>
                      <a:lnTo>
                        <a:pt x="119689" y="66666"/>
                      </a:lnTo>
                      <a:cubicBezTo>
                        <a:pt x="119751" y="65128"/>
                        <a:pt x="119875" y="63589"/>
                        <a:pt x="119937" y="62051"/>
                      </a:cubicBezTo>
                      <a:cubicBezTo>
                        <a:pt x="119937" y="60000"/>
                        <a:pt x="120000" y="58461"/>
                        <a:pt x="120000" y="56410"/>
                      </a:cubicBezTo>
                      <a:lnTo>
                        <a:pt x="120000" y="51282"/>
                      </a:lnTo>
                      <a:lnTo>
                        <a:pt x="120000" y="51282"/>
                      </a:lnTo>
                      <a:cubicBezTo>
                        <a:pt x="120000" y="49230"/>
                        <a:pt x="119937" y="47692"/>
                        <a:pt x="119937" y="45641"/>
                      </a:cubicBezTo>
                      <a:cubicBezTo>
                        <a:pt x="119875" y="44102"/>
                        <a:pt x="119875" y="42051"/>
                        <a:pt x="119813" y="40512"/>
                      </a:cubicBezTo>
                      <a:cubicBezTo>
                        <a:pt x="119751" y="38974"/>
                        <a:pt x="119751" y="37435"/>
                        <a:pt x="119689" y="35897"/>
                      </a:cubicBezTo>
                      <a:cubicBezTo>
                        <a:pt x="119627" y="34358"/>
                        <a:pt x="119503" y="32307"/>
                        <a:pt x="119441" y="30769"/>
                      </a:cubicBezTo>
                      <a:cubicBezTo>
                        <a:pt x="119317" y="29230"/>
                        <a:pt x="119255" y="27692"/>
                        <a:pt x="119131" y="26153"/>
                      </a:cubicBezTo>
                      <a:cubicBezTo>
                        <a:pt x="119069" y="25128"/>
                        <a:pt x="118945" y="23589"/>
                        <a:pt x="118883" y="22564"/>
                      </a:cubicBezTo>
                      <a:cubicBezTo>
                        <a:pt x="118759" y="21025"/>
                        <a:pt x="118572" y="20000"/>
                        <a:pt x="118448" y="18461"/>
                      </a:cubicBezTo>
                      <a:cubicBezTo>
                        <a:pt x="118324" y="16923"/>
                        <a:pt x="118200" y="15897"/>
                        <a:pt x="118076" y="14358"/>
                      </a:cubicBezTo>
                      <a:cubicBezTo>
                        <a:pt x="117952" y="13333"/>
                        <a:pt x="117766" y="12307"/>
                        <a:pt x="117642" y="11282"/>
                      </a:cubicBezTo>
                      <a:lnTo>
                        <a:pt x="117083" y="8205"/>
                      </a:lnTo>
                      <a:cubicBezTo>
                        <a:pt x="116959" y="7692"/>
                        <a:pt x="116773" y="6666"/>
                        <a:pt x="116649" y="6153"/>
                      </a:cubicBezTo>
                      <a:cubicBezTo>
                        <a:pt x="116463" y="5128"/>
                        <a:pt x="116215" y="4615"/>
                        <a:pt x="116028" y="3589"/>
                      </a:cubicBezTo>
                      <a:lnTo>
                        <a:pt x="115470" y="2051"/>
                      </a:lnTo>
                      <a:cubicBezTo>
                        <a:pt x="115284" y="1538"/>
                        <a:pt x="115036" y="1538"/>
                        <a:pt x="114850" y="1025"/>
                      </a:cubicBezTo>
                      <a:cubicBezTo>
                        <a:pt x="114601" y="512"/>
                        <a:pt x="114415" y="512"/>
                        <a:pt x="114167" y="0"/>
                      </a:cubicBezTo>
                      <a:lnTo>
                        <a:pt x="113547" y="0"/>
                      </a:lnTo>
                      <a:lnTo>
                        <a:pt x="113547" y="0"/>
                      </a:lnTo>
                      <a:close/>
                    </a:path>
                  </a:pathLst>
                </a:custGeom>
                <a:solidFill>
                  <a:schemeClr val="tx2"/>
                </a:solidFill>
                <a:ln>
                  <a:noFill/>
                </a:ln>
              </p:spPr>
              <p:txBody>
                <a:bodyPr anchor="ctr"/>
                <a:lstStyle/>
                <a:p>
                  <a:pPr algn="ctr"/>
                  <a:endParaRPr/>
                </a:p>
              </p:txBody>
            </p:sp>
          </p:grpSp>
          <p:sp>
            <p:nvSpPr>
              <p:cNvPr id="19" name="椭圆 18"/>
              <p:cNvSpPr/>
              <p:nvPr/>
            </p:nvSpPr>
            <p:spPr>
              <a:xfrm>
                <a:off x="3150710" y="1706880"/>
                <a:ext cx="2842577" cy="2842577"/>
              </a:xfrm>
              <a:prstGeom prst="ellipse">
                <a:avLst/>
              </a:prstGeom>
              <a:noFill/>
              <a:ln w="9525" cap="flat" cmpd="sng">
                <a:solidFill>
                  <a:schemeClr val="accent5"/>
                </a:solidFill>
                <a:prstDash val="dash"/>
                <a:round/>
                <a:headEnd type="none" w="med" len="med"/>
                <a:tailEnd type="none" w="med" len="med"/>
              </a:ln>
            </p:spPr>
            <p:txBody>
              <a:bodyPr anchor="ctr"/>
              <a:lstStyle/>
              <a:p>
                <a:pPr algn="ctr"/>
                <a:endParaRPr/>
              </a:p>
            </p:txBody>
          </p:sp>
          <p:sp>
            <p:nvSpPr>
              <p:cNvPr id="20" name="椭圆 19"/>
              <p:cNvSpPr/>
              <p:nvPr/>
            </p:nvSpPr>
            <p:spPr>
              <a:xfrm>
                <a:off x="2938326" y="2899568"/>
                <a:ext cx="457200" cy="457200"/>
              </a:xfrm>
              <a:prstGeom prst="ellipse">
                <a:avLst/>
              </a:prstGeom>
              <a:solidFill>
                <a:schemeClr val="accent1"/>
              </a:solidFill>
              <a:ln>
                <a:noFill/>
              </a:ln>
            </p:spPr>
            <p:txBody>
              <a:bodyPr anchor="ctr"/>
              <a:lstStyle/>
              <a:p>
                <a:pPr algn="ctr"/>
                <a:endParaRPr/>
              </a:p>
            </p:txBody>
          </p:sp>
          <p:sp>
            <p:nvSpPr>
              <p:cNvPr id="21" name="文本框 5"/>
              <p:cNvSpPr txBox="1"/>
              <p:nvPr/>
            </p:nvSpPr>
            <p:spPr>
              <a:xfrm>
                <a:off x="2927983" y="29765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2</a:t>
                </a:r>
              </a:p>
            </p:txBody>
          </p:sp>
          <p:sp>
            <p:nvSpPr>
              <p:cNvPr id="22" name="椭圆 21"/>
              <p:cNvSpPr/>
              <p:nvPr/>
            </p:nvSpPr>
            <p:spPr>
              <a:xfrm>
                <a:off x="3390762" y="1863717"/>
                <a:ext cx="457200" cy="457200"/>
              </a:xfrm>
              <a:prstGeom prst="ellipse">
                <a:avLst/>
              </a:prstGeom>
              <a:solidFill>
                <a:schemeClr val="accent1"/>
              </a:solidFill>
              <a:ln>
                <a:noFill/>
              </a:ln>
            </p:spPr>
            <p:txBody>
              <a:bodyPr anchor="ctr"/>
              <a:lstStyle/>
              <a:p>
                <a:pPr algn="ctr"/>
                <a:endParaRPr/>
              </a:p>
            </p:txBody>
          </p:sp>
          <p:sp>
            <p:nvSpPr>
              <p:cNvPr id="23" name="文本框 7"/>
              <p:cNvSpPr txBox="1"/>
              <p:nvPr/>
            </p:nvSpPr>
            <p:spPr>
              <a:xfrm>
                <a:off x="3380419" y="1921672"/>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1</a:t>
                </a:r>
              </a:p>
            </p:txBody>
          </p:sp>
          <p:sp>
            <p:nvSpPr>
              <p:cNvPr id="24" name="椭圆 23"/>
              <p:cNvSpPr/>
              <p:nvPr/>
            </p:nvSpPr>
            <p:spPr>
              <a:xfrm>
                <a:off x="3390762" y="3935419"/>
                <a:ext cx="457200" cy="457200"/>
              </a:xfrm>
              <a:prstGeom prst="ellipse">
                <a:avLst/>
              </a:prstGeom>
              <a:solidFill>
                <a:schemeClr val="accent1"/>
              </a:solidFill>
              <a:ln>
                <a:noFill/>
              </a:ln>
            </p:spPr>
            <p:txBody>
              <a:bodyPr anchor="ctr"/>
              <a:lstStyle/>
              <a:p>
                <a:pPr algn="ctr"/>
                <a:endParaRPr/>
              </a:p>
            </p:txBody>
          </p:sp>
          <p:sp>
            <p:nvSpPr>
              <p:cNvPr id="25" name="文本框 9"/>
              <p:cNvSpPr txBox="1"/>
              <p:nvPr/>
            </p:nvSpPr>
            <p:spPr>
              <a:xfrm>
                <a:off x="3380419" y="40187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3</a:t>
                </a:r>
              </a:p>
            </p:txBody>
          </p:sp>
          <p:sp>
            <p:nvSpPr>
              <p:cNvPr id="26" name="椭圆 25"/>
              <p:cNvSpPr/>
              <p:nvPr/>
            </p:nvSpPr>
            <p:spPr>
              <a:xfrm>
                <a:off x="5301489" y="1863717"/>
                <a:ext cx="457200" cy="457200"/>
              </a:xfrm>
              <a:prstGeom prst="ellipse">
                <a:avLst/>
              </a:prstGeom>
              <a:solidFill>
                <a:schemeClr val="accent2"/>
              </a:solidFill>
              <a:ln>
                <a:noFill/>
              </a:ln>
            </p:spPr>
            <p:txBody>
              <a:bodyPr anchor="ctr"/>
              <a:lstStyle/>
              <a:p>
                <a:pPr algn="ctr"/>
                <a:endParaRPr/>
              </a:p>
            </p:txBody>
          </p:sp>
          <p:sp>
            <p:nvSpPr>
              <p:cNvPr id="27" name="文本框 11"/>
              <p:cNvSpPr txBox="1"/>
              <p:nvPr/>
            </p:nvSpPr>
            <p:spPr>
              <a:xfrm>
                <a:off x="5291146" y="1921672"/>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4</a:t>
                </a:r>
              </a:p>
            </p:txBody>
          </p:sp>
          <p:sp>
            <p:nvSpPr>
              <p:cNvPr id="28" name="椭圆 27"/>
              <p:cNvSpPr/>
              <p:nvPr/>
            </p:nvSpPr>
            <p:spPr>
              <a:xfrm>
                <a:off x="5301489" y="3935419"/>
                <a:ext cx="457200" cy="457200"/>
              </a:xfrm>
              <a:prstGeom prst="ellipse">
                <a:avLst/>
              </a:prstGeom>
              <a:solidFill>
                <a:schemeClr val="accent2"/>
              </a:solidFill>
              <a:ln>
                <a:noFill/>
              </a:ln>
            </p:spPr>
            <p:txBody>
              <a:bodyPr anchor="ctr"/>
              <a:lstStyle/>
              <a:p>
                <a:pPr algn="ctr"/>
                <a:endParaRPr/>
              </a:p>
            </p:txBody>
          </p:sp>
          <p:sp>
            <p:nvSpPr>
              <p:cNvPr id="29" name="文本框 13"/>
              <p:cNvSpPr txBox="1"/>
              <p:nvPr/>
            </p:nvSpPr>
            <p:spPr>
              <a:xfrm>
                <a:off x="5291146" y="40187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6</a:t>
                </a:r>
              </a:p>
            </p:txBody>
          </p:sp>
          <p:sp>
            <p:nvSpPr>
              <p:cNvPr id="30" name="椭圆 29"/>
              <p:cNvSpPr/>
              <p:nvPr/>
            </p:nvSpPr>
            <p:spPr>
              <a:xfrm>
                <a:off x="5766308" y="2899568"/>
                <a:ext cx="457200" cy="457200"/>
              </a:xfrm>
              <a:prstGeom prst="ellipse">
                <a:avLst/>
              </a:prstGeom>
              <a:solidFill>
                <a:schemeClr val="accent2"/>
              </a:solidFill>
              <a:ln>
                <a:noFill/>
              </a:ln>
            </p:spPr>
            <p:txBody>
              <a:bodyPr anchor="ctr"/>
              <a:lstStyle/>
              <a:p>
                <a:pPr algn="ctr"/>
                <a:endParaRPr/>
              </a:p>
            </p:txBody>
          </p:sp>
          <p:sp>
            <p:nvSpPr>
              <p:cNvPr id="31" name="文本框 15"/>
              <p:cNvSpPr txBox="1"/>
              <p:nvPr/>
            </p:nvSpPr>
            <p:spPr>
              <a:xfrm>
                <a:off x="5755966" y="2976574"/>
                <a:ext cx="472434" cy="334446"/>
              </a:xfrm>
              <a:prstGeom prst="rect">
                <a:avLst/>
              </a:prstGeom>
              <a:noFill/>
              <a:ln>
                <a:noFill/>
              </a:ln>
            </p:spPr>
            <p:txBody>
              <a:bodyPr lIns="0" tIns="0" rIns="0" bIns="0" anchor="t" anchorCtr="0">
                <a:normAutofit/>
              </a:bodyPr>
              <a:lstStyle/>
              <a:p>
                <a:pPr marL="0" marR="0" lvl="0" indent="0" algn="ctr" rtl="0">
                  <a:buSzPct val="25000"/>
                  <a:buNone/>
                </a:pPr>
                <a:r>
                  <a:rPr lang="en-US" sz="2200" b="0" i="0" u="none" strike="noStrike" cap="none" baseline="0">
                    <a:solidFill>
                      <a:schemeClr val="lt1"/>
                    </a:solidFill>
                  </a:rPr>
                  <a:t>5</a:t>
                </a:r>
              </a:p>
            </p:txBody>
          </p:sp>
        </p:grpSp>
        <p:grpSp>
          <p:nvGrpSpPr>
            <p:cNvPr id="5" name="组合 4"/>
            <p:cNvGrpSpPr/>
            <p:nvPr/>
          </p:nvGrpSpPr>
          <p:grpSpPr>
            <a:xfrm>
              <a:off x="1049050" y="2085960"/>
              <a:ext cx="10093900" cy="3271730"/>
              <a:chOff x="1049050" y="2313863"/>
              <a:chExt cx="10093900" cy="3271730"/>
            </a:xfrm>
          </p:grpSpPr>
          <p:sp>
            <p:nvSpPr>
              <p:cNvPr id="6" name="文本框 38"/>
              <p:cNvSpPr txBox="1"/>
              <p:nvPr/>
            </p:nvSpPr>
            <p:spPr>
              <a:xfrm>
                <a:off x="1049050" y="2313863"/>
                <a:ext cx="2963331"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a:solidFill>
                      <a:schemeClr val="accent1"/>
                    </a:solidFill>
                  </a:rPr>
                  <a:t>标题文本预设</a:t>
                </a:r>
              </a:p>
            </p:txBody>
          </p:sp>
          <p:sp>
            <p:nvSpPr>
              <p:cNvPr id="7" name="文本框 39"/>
              <p:cNvSpPr txBox="1"/>
              <p:nvPr/>
            </p:nvSpPr>
            <p:spPr>
              <a:xfrm>
                <a:off x="1049050" y="2590226"/>
                <a:ext cx="2963331"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8" name="文本框 40"/>
              <p:cNvSpPr txBox="1"/>
              <p:nvPr/>
            </p:nvSpPr>
            <p:spPr>
              <a:xfrm>
                <a:off x="1049050" y="4930965"/>
                <a:ext cx="2963331"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a:solidFill>
                      <a:schemeClr val="accent1"/>
                    </a:solidFill>
                  </a:rPr>
                  <a:t>标题文本预设</a:t>
                </a:r>
              </a:p>
            </p:txBody>
          </p:sp>
          <p:sp>
            <p:nvSpPr>
              <p:cNvPr id="9" name="文本框 41"/>
              <p:cNvSpPr txBox="1"/>
              <p:nvPr/>
            </p:nvSpPr>
            <p:spPr>
              <a:xfrm>
                <a:off x="1049050" y="5207330"/>
                <a:ext cx="2963331"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10" name="文本框 42"/>
              <p:cNvSpPr txBox="1"/>
              <p:nvPr/>
            </p:nvSpPr>
            <p:spPr>
              <a:xfrm>
                <a:off x="1049050" y="3616372"/>
                <a:ext cx="2353362" cy="214664"/>
              </a:xfrm>
              <a:prstGeom prst="rect">
                <a:avLst/>
              </a:prstGeom>
              <a:noFill/>
              <a:ln>
                <a:noFill/>
              </a:ln>
            </p:spPr>
            <p:txBody>
              <a:bodyPr wrap="none" lIns="0" tIns="0" rIns="0" bIns="0" anchor="t" anchorCtr="0">
                <a:normAutofit/>
              </a:bodyPr>
              <a:lstStyle/>
              <a:p>
                <a:pPr marL="0" marR="0" lvl="0" indent="0" algn="r" rtl="0">
                  <a:buSzPct val="25000"/>
                  <a:buNone/>
                </a:pPr>
                <a:r>
                  <a:rPr lang="zh-CN" altLang="en-US" sz="1400" b="1" i="0" u="none" strike="noStrike" cap="none" baseline="0">
                    <a:solidFill>
                      <a:schemeClr val="accent1"/>
                    </a:solidFill>
                  </a:rPr>
                  <a:t>标题文本预设</a:t>
                </a:r>
              </a:p>
            </p:txBody>
          </p:sp>
          <p:sp>
            <p:nvSpPr>
              <p:cNvPr id="11" name="文本框 43"/>
              <p:cNvSpPr txBox="1"/>
              <p:nvPr/>
            </p:nvSpPr>
            <p:spPr>
              <a:xfrm>
                <a:off x="1049050" y="3892735"/>
                <a:ext cx="2353362" cy="378263"/>
              </a:xfrm>
              <a:prstGeom prst="rect">
                <a:avLst/>
              </a:prstGeom>
              <a:noFill/>
              <a:ln>
                <a:noFill/>
              </a:ln>
            </p:spPr>
            <p:txBody>
              <a:bodyPr wrap="square" lIns="0" tIns="0" rIns="0" bIns="0" anchor="t" anchorCtr="0">
                <a:normAutofit/>
              </a:bodyPr>
              <a:lstStyle/>
              <a:p>
                <a:pPr marL="0" marR="0" lvl="0" indent="0" algn="r"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12" name="文本框 44"/>
              <p:cNvSpPr txBox="1"/>
              <p:nvPr/>
            </p:nvSpPr>
            <p:spPr>
              <a:xfrm>
                <a:off x="8179619" y="2313863"/>
                <a:ext cx="2963331"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a:solidFill>
                      <a:schemeClr val="accent2"/>
                    </a:solidFill>
                  </a:rPr>
                  <a:t>标题文本预设</a:t>
                </a:r>
              </a:p>
            </p:txBody>
          </p:sp>
          <p:sp>
            <p:nvSpPr>
              <p:cNvPr id="13" name="文本框 45"/>
              <p:cNvSpPr txBox="1"/>
              <p:nvPr/>
            </p:nvSpPr>
            <p:spPr>
              <a:xfrm>
                <a:off x="8179619" y="2590226"/>
                <a:ext cx="2963331"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14" name="文本框 46"/>
              <p:cNvSpPr txBox="1"/>
              <p:nvPr/>
            </p:nvSpPr>
            <p:spPr>
              <a:xfrm>
                <a:off x="8179619" y="4930965"/>
                <a:ext cx="2963331"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a:solidFill>
                      <a:schemeClr val="accent2"/>
                    </a:solidFill>
                  </a:rPr>
                  <a:t>标题文本预设</a:t>
                </a:r>
              </a:p>
            </p:txBody>
          </p:sp>
          <p:sp>
            <p:nvSpPr>
              <p:cNvPr id="15" name="文本框 47"/>
              <p:cNvSpPr txBox="1"/>
              <p:nvPr/>
            </p:nvSpPr>
            <p:spPr>
              <a:xfrm>
                <a:off x="8179619" y="5207330"/>
                <a:ext cx="2963331"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sp>
            <p:nvSpPr>
              <p:cNvPr id="16" name="文本框 48"/>
              <p:cNvSpPr txBox="1"/>
              <p:nvPr/>
            </p:nvSpPr>
            <p:spPr>
              <a:xfrm>
                <a:off x="8789585" y="3616372"/>
                <a:ext cx="2353362" cy="214664"/>
              </a:xfrm>
              <a:prstGeom prst="rect">
                <a:avLst/>
              </a:prstGeom>
              <a:noFill/>
              <a:ln>
                <a:noFill/>
              </a:ln>
            </p:spPr>
            <p:txBody>
              <a:bodyPr wrap="none" lIns="0" tIns="0" rIns="0" bIns="0" anchor="t" anchorCtr="0">
                <a:normAutofit/>
              </a:bodyPr>
              <a:lstStyle/>
              <a:p>
                <a:pPr marL="0" marR="0" lvl="0" indent="0" algn="l" rtl="0">
                  <a:buSzPct val="25000"/>
                  <a:buNone/>
                </a:pPr>
                <a:r>
                  <a:rPr lang="zh-CN" altLang="en-US" sz="1400" b="1" i="0" u="none" strike="noStrike" cap="none" baseline="0">
                    <a:solidFill>
                      <a:schemeClr val="accent2"/>
                    </a:solidFill>
                  </a:rPr>
                  <a:t>标题文本预设</a:t>
                </a:r>
              </a:p>
            </p:txBody>
          </p:sp>
          <p:sp>
            <p:nvSpPr>
              <p:cNvPr id="17" name="文本框 49"/>
              <p:cNvSpPr txBox="1"/>
              <p:nvPr/>
            </p:nvSpPr>
            <p:spPr>
              <a:xfrm>
                <a:off x="8789585" y="3892735"/>
                <a:ext cx="2353362" cy="378263"/>
              </a:xfrm>
              <a:prstGeom prst="rect">
                <a:avLst/>
              </a:prstGeom>
              <a:noFill/>
              <a:ln>
                <a:noFill/>
              </a:ln>
            </p:spPr>
            <p:txBody>
              <a:bodyPr wrap="square" lIns="0" tIns="0" rIns="0" bIns="0" anchor="t" anchorCtr="0">
                <a:normAutofit/>
              </a:bodyPr>
              <a:lstStyle/>
              <a:p>
                <a:pPr marL="0" marR="0" lvl="0" indent="0" algn="l" rtl="0">
                  <a:lnSpc>
                    <a:spcPct val="120000"/>
                  </a:lnSpc>
                  <a:buSzPct val="25000"/>
                  <a:buNone/>
                </a:pPr>
                <a:r>
                  <a:rPr lang="zh-CN" altLang="en-US" sz="1000" b="0" i="0" u="none" strike="noStrike" cap="none" baseline="0"/>
                  <a:t>此部分内容作为文字排版占位显示</a:t>
                </a:r>
                <a:br>
                  <a:rPr lang="zh-CN" altLang="en-US" sz="1000" b="0" i="0" u="none" strike="noStrike" cap="none" baseline="0"/>
                </a:br>
                <a:r>
                  <a:rPr lang="zh-CN" altLang="en-US" sz="1000" b="0" i="0" u="none" strike="noStrike" cap="none" baseline="0"/>
                  <a:t>（建议使用主题字体）</a:t>
                </a:r>
              </a:p>
            </p:txBody>
          </p:sp>
        </p:grpSp>
      </p:grpSp>
      <p:grpSp>
        <p:nvGrpSpPr>
          <p:cNvPr id="38" name="组合 37"/>
          <p:cNvGrpSpPr/>
          <p:nvPr/>
        </p:nvGrpSpPr>
        <p:grpSpPr>
          <a:xfrm>
            <a:off x="4772561" y="318255"/>
            <a:ext cx="2646878" cy="629704"/>
            <a:chOff x="457200" y="184826"/>
            <a:chExt cx="2646878" cy="629704"/>
          </a:xfrm>
        </p:grpSpPr>
        <p:sp>
          <p:nvSpPr>
            <p:cNvPr id="39" name="文本框 38"/>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40" name="文本框 39"/>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2673599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fefc4c5-5933-49c2-b925-b760f73bcc21"/>
          <p:cNvGrpSpPr>
            <a:grpSpLocks noChangeAspect="1"/>
          </p:cNvGrpSpPr>
          <p:nvPr/>
        </p:nvGrpSpPr>
        <p:grpSpPr>
          <a:xfrm>
            <a:off x="1740506" y="1404772"/>
            <a:ext cx="9021901" cy="4926515"/>
            <a:chOff x="1740506" y="1404772"/>
            <a:chExt cx="9021901" cy="4926515"/>
          </a:xfrm>
        </p:grpSpPr>
        <p:cxnSp>
          <p:nvCxnSpPr>
            <p:cNvPr id="4" name="直接连接符 3"/>
            <p:cNvCxnSpPr/>
            <p:nvPr/>
          </p:nvCxnSpPr>
          <p:spPr>
            <a:xfrm>
              <a:off x="7946676" y="3766670"/>
              <a:ext cx="0" cy="485091"/>
            </a:xfrm>
            <a:prstGeom prst="line">
              <a:avLst/>
            </a:prstGeom>
            <a:ln w="38100">
              <a:solidFill>
                <a:schemeClr val="tx1">
                  <a:lumMod val="20000"/>
                  <a:lumOff val="8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946676" y="2585721"/>
              <a:ext cx="0" cy="485091"/>
            </a:xfrm>
            <a:prstGeom prst="line">
              <a:avLst/>
            </a:prstGeom>
            <a:ln w="38100">
              <a:solidFill>
                <a:schemeClr val="tx1">
                  <a:lumMod val="20000"/>
                  <a:lumOff val="8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946676" y="1404772"/>
              <a:ext cx="0" cy="485091"/>
            </a:xfrm>
            <a:prstGeom prst="line">
              <a:avLst/>
            </a:prstGeom>
            <a:ln w="38100">
              <a:solidFill>
                <a:schemeClr val="tx1">
                  <a:lumMod val="20000"/>
                  <a:lumOff val="8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946676" y="4947619"/>
              <a:ext cx="0" cy="485091"/>
            </a:xfrm>
            <a:prstGeom prst="line">
              <a:avLst/>
            </a:prstGeom>
            <a:ln w="38100">
              <a:solidFill>
                <a:schemeClr val="tx1">
                  <a:lumMod val="20000"/>
                  <a:lumOff val="8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753825" y="1404772"/>
              <a:ext cx="1192851" cy="0"/>
            </a:xfrm>
            <a:prstGeom prst="line">
              <a:avLst/>
            </a:prstGeom>
            <a:ln w="381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740506" y="3411901"/>
              <a:ext cx="5291862" cy="948406"/>
              <a:chOff x="2610755" y="6166487"/>
              <a:chExt cx="7937791" cy="1422606"/>
            </a:xfrm>
          </p:grpSpPr>
          <p:sp>
            <p:nvSpPr>
              <p:cNvPr id="33" name="文本框 23"/>
              <p:cNvSpPr txBox="1"/>
              <p:nvPr/>
            </p:nvSpPr>
            <p:spPr>
              <a:xfrm>
                <a:off x="2610755" y="6166487"/>
                <a:ext cx="2426626" cy="569483"/>
              </a:xfrm>
              <a:prstGeom prst="rect">
                <a:avLst/>
              </a:prstGeom>
              <a:noFill/>
            </p:spPr>
            <p:txBody>
              <a:bodyPr wrap="none">
                <a:normAutofit/>
              </a:bodyPr>
              <a:lstStyle/>
              <a:p>
                <a:r>
                  <a:rPr lang="zh-CN" altLang="en-US" sz="1867" b="1"/>
                  <a:t>标题文本预设</a:t>
                </a:r>
              </a:p>
            </p:txBody>
          </p:sp>
          <p:sp>
            <p:nvSpPr>
              <p:cNvPr id="34" name="文本框 24"/>
              <p:cNvSpPr txBox="1"/>
              <p:nvPr/>
            </p:nvSpPr>
            <p:spPr>
              <a:xfrm>
                <a:off x="2634079" y="6722895"/>
                <a:ext cx="7914467" cy="866198"/>
              </a:xfrm>
              <a:prstGeom prst="rect">
                <a:avLst/>
              </a:prstGeom>
              <a:noFill/>
            </p:spPr>
            <p:txBody>
              <a:bodyPr wrap="square">
                <a:normAutofit/>
              </a:bodyPr>
              <a:lstStyle/>
              <a:p>
                <a:pPr>
                  <a:lnSpc>
                    <a:spcPct val="120000"/>
                  </a:lnSpc>
                </a:pPr>
                <a:r>
                  <a:rPr lang="zh-CN" altLang="en-US" sz="1051"/>
                  <a:t>此部分内容作为文字排版占位显示 （建议使用主题字体）</a:t>
                </a:r>
                <a:br>
                  <a:rPr lang="zh-CN" altLang="en-US" sz="1051"/>
                </a:br>
                <a:r>
                  <a:rPr lang="zh-CN" altLang="en-US" sz="1051"/>
                  <a:t>如需更改请在（设置形状格式）菜单下（文本选项）中调整</a:t>
                </a:r>
              </a:p>
            </p:txBody>
          </p:sp>
        </p:grpSp>
        <p:sp>
          <p:nvSpPr>
            <p:cNvPr id="13" name="圆角矩形 11"/>
            <p:cNvSpPr/>
            <p:nvPr/>
          </p:nvSpPr>
          <p:spPr>
            <a:xfrm>
              <a:off x="7559327" y="1850442"/>
              <a:ext cx="774700" cy="774700"/>
            </a:xfrm>
            <a:prstGeom prst="roundRect">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组合 13"/>
            <p:cNvGrpSpPr/>
            <p:nvPr/>
          </p:nvGrpSpPr>
          <p:grpSpPr>
            <a:xfrm>
              <a:off x="8334027" y="1687143"/>
              <a:ext cx="2428380" cy="1101297"/>
              <a:chOff x="9305653" y="3302983"/>
              <a:chExt cx="2262955" cy="847702"/>
            </a:xfrm>
          </p:grpSpPr>
          <p:sp>
            <p:nvSpPr>
              <p:cNvPr id="31" name="文本框 21"/>
              <p:cNvSpPr txBox="1"/>
              <p:nvPr/>
            </p:nvSpPr>
            <p:spPr>
              <a:xfrm>
                <a:off x="9305653" y="3302983"/>
                <a:ext cx="2262955" cy="291403"/>
              </a:xfrm>
              <a:prstGeom prst="rect">
                <a:avLst/>
              </a:prstGeom>
              <a:noFill/>
            </p:spPr>
            <p:txBody>
              <a:bodyPr wrap="none" lIns="216000" tIns="0" rIns="0" bIns="0" anchor="b" anchorCtr="0">
                <a:normAutofit/>
              </a:bodyPr>
              <a:lstStyle/>
              <a:p>
                <a:r>
                  <a:rPr lang="zh-CN" altLang="en-US" sz="1600" b="1">
                    <a:solidFill>
                      <a:schemeClr val="accent2">
                        <a:lumMod val="100000"/>
                      </a:schemeClr>
                    </a:solidFill>
                  </a:rPr>
                  <a:t>标题文本预设</a:t>
                </a:r>
              </a:p>
            </p:txBody>
          </p:sp>
          <p:sp>
            <p:nvSpPr>
              <p:cNvPr id="32" name="文本框 22"/>
              <p:cNvSpPr txBox="1">
                <a:spLocks/>
              </p:cNvSpPr>
              <p:nvPr/>
            </p:nvSpPr>
            <p:spPr>
              <a:xfrm>
                <a:off x="9305653" y="3594387"/>
                <a:ext cx="2262955" cy="556298"/>
              </a:xfrm>
              <a:prstGeom prst="rect">
                <a:avLst/>
              </a:prstGeom>
            </p:spPr>
            <p:txBody>
              <a:bodyPr vert="horz" wrap="square" lIns="216000" tIns="72000" rIns="0" bIns="0" anchor="t" anchorCtr="0">
                <a:normAutofit/>
              </a:bodyPr>
              <a:lstStyle/>
              <a:p>
                <a:pPr algn="l">
                  <a:lnSpc>
                    <a:spcPct val="120000"/>
                  </a:lnSpc>
                </a:pPr>
                <a:r>
                  <a:rPr lang="zh-CN" altLang="en-US" sz="1051">
                    <a:solidFill>
                      <a:schemeClr val="dk1">
                        <a:lumMod val="100000"/>
                      </a:schemeClr>
                    </a:solidFill>
                  </a:rPr>
                  <a:t>此部分内容作为文字排版占位显示 </a:t>
                </a:r>
                <a:br>
                  <a:rPr lang="zh-CN" altLang="en-US" sz="1051">
                    <a:solidFill>
                      <a:schemeClr val="dk1">
                        <a:lumMod val="100000"/>
                      </a:schemeClr>
                    </a:solidFill>
                  </a:rPr>
                </a:br>
                <a:r>
                  <a:rPr lang="zh-CN" altLang="en-US" sz="1051">
                    <a:solidFill>
                      <a:schemeClr val="dk1">
                        <a:lumMod val="100000"/>
                      </a:schemeClr>
                    </a:solidFill>
                  </a:rPr>
                  <a:t>（建议使用主题字体）</a:t>
                </a:r>
                <a:endParaRPr lang="zh-CN" altLang="en-US" sz="1051" dirty="0">
                  <a:solidFill>
                    <a:schemeClr val="dk1">
                      <a:lumMod val="100000"/>
                    </a:schemeClr>
                  </a:solidFill>
                </a:endParaRPr>
              </a:p>
            </p:txBody>
          </p:sp>
        </p:grpSp>
        <p:sp>
          <p:nvSpPr>
            <p:cNvPr id="15" name="圆角矩形 13"/>
            <p:cNvSpPr/>
            <p:nvPr/>
          </p:nvSpPr>
          <p:spPr>
            <a:xfrm>
              <a:off x="7559327" y="3031391"/>
              <a:ext cx="774700" cy="774700"/>
            </a:xfrm>
            <a:prstGeom prst="roundRect">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6" name="组合 15"/>
            <p:cNvGrpSpPr/>
            <p:nvPr/>
          </p:nvGrpSpPr>
          <p:grpSpPr>
            <a:xfrm>
              <a:off x="8334027" y="2868092"/>
              <a:ext cx="2428380" cy="1101297"/>
              <a:chOff x="9305653" y="3302983"/>
              <a:chExt cx="2262955" cy="847702"/>
            </a:xfrm>
          </p:grpSpPr>
          <p:sp>
            <p:nvSpPr>
              <p:cNvPr id="29" name="文本框 19"/>
              <p:cNvSpPr txBox="1"/>
              <p:nvPr/>
            </p:nvSpPr>
            <p:spPr>
              <a:xfrm>
                <a:off x="9305653" y="3302983"/>
                <a:ext cx="2262955" cy="291403"/>
              </a:xfrm>
              <a:prstGeom prst="rect">
                <a:avLst/>
              </a:prstGeom>
              <a:noFill/>
            </p:spPr>
            <p:txBody>
              <a:bodyPr wrap="none" lIns="216000" tIns="0" rIns="0" bIns="0" anchor="b" anchorCtr="0">
                <a:normAutofit/>
              </a:bodyPr>
              <a:lstStyle/>
              <a:p>
                <a:r>
                  <a:rPr lang="zh-CN" altLang="en-US" sz="1600" b="1">
                    <a:solidFill>
                      <a:schemeClr val="accent3">
                        <a:lumMod val="100000"/>
                      </a:schemeClr>
                    </a:solidFill>
                  </a:rPr>
                  <a:t>标题文本预设</a:t>
                </a:r>
              </a:p>
            </p:txBody>
          </p:sp>
          <p:sp>
            <p:nvSpPr>
              <p:cNvPr id="30" name="文本框 20"/>
              <p:cNvSpPr txBox="1">
                <a:spLocks/>
              </p:cNvSpPr>
              <p:nvPr/>
            </p:nvSpPr>
            <p:spPr>
              <a:xfrm>
                <a:off x="9305653" y="3594387"/>
                <a:ext cx="2262955" cy="556298"/>
              </a:xfrm>
              <a:prstGeom prst="rect">
                <a:avLst/>
              </a:prstGeom>
            </p:spPr>
            <p:txBody>
              <a:bodyPr vert="horz" wrap="square" lIns="216000" tIns="72000" rIns="0" bIns="0" anchor="t" anchorCtr="0">
                <a:normAutofit/>
              </a:bodyPr>
              <a:lstStyle/>
              <a:p>
                <a:pPr algn="l">
                  <a:lnSpc>
                    <a:spcPct val="120000"/>
                  </a:lnSpc>
                </a:pPr>
                <a:r>
                  <a:rPr lang="zh-CN" altLang="en-US" sz="1051">
                    <a:solidFill>
                      <a:schemeClr val="dk1">
                        <a:lumMod val="100000"/>
                      </a:schemeClr>
                    </a:solidFill>
                  </a:rPr>
                  <a:t>此部分内容作为文字排版占位显示 </a:t>
                </a:r>
                <a:br>
                  <a:rPr lang="zh-CN" altLang="en-US" sz="1051">
                    <a:solidFill>
                      <a:schemeClr val="dk1">
                        <a:lumMod val="100000"/>
                      </a:schemeClr>
                    </a:solidFill>
                  </a:rPr>
                </a:br>
                <a:r>
                  <a:rPr lang="zh-CN" altLang="en-US" sz="1051">
                    <a:solidFill>
                      <a:schemeClr val="dk1">
                        <a:lumMod val="100000"/>
                      </a:schemeClr>
                    </a:solidFill>
                  </a:rPr>
                  <a:t>（建议使用主题字体）</a:t>
                </a:r>
              </a:p>
            </p:txBody>
          </p:sp>
        </p:grpSp>
        <p:sp>
          <p:nvSpPr>
            <p:cNvPr id="17" name="圆角矩形 15"/>
            <p:cNvSpPr/>
            <p:nvPr/>
          </p:nvSpPr>
          <p:spPr>
            <a:xfrm>
              <a:off x="7559327" y="4212340"/>
              <a:ext cx="774700" cy="774700"/>
            </a:xfrm>
            <a:prstGeom prst="roundRect">
              <a:avLst/>
            </a:pr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组合 17"/>
            <p:cNvGrpSpPr/>
            <p:nvPr/>
          </p:nvGrpSpPr>
          <p:grpSpPr>
            <a:xfrm>
              <a:off x="8334027" y="4049041"/>
              <a:ext cx="2428380" cy="1101297"/>
              <a:chOff x="9305653" y="3302983"/>
              <a:chExt cx="2262955" cy="847702"/>
            </a:xfrm>
          </p:grpSpPr>
          <p:sp>
            <p:nvSpPr>
              <p:cNvPr id="27" name="文本框 17"/>
              <p:cNvSpPr txBox="1"/>
              <p:nvPr/>
            </p:nvSpPr>
            <p:spPr>
              <a:xfrm>
                <a:off x="9305653" y="3302983"/>
                <a:ext cx="2262955" cy="291403"/>
              </a:xfrm>
              <a:prstGeom prst="rect">
                <a:avLst/>
              </a:prstGeom>
              <a:noFill/>
            </p:spPr>
            <p:txBody>
              <a:bodyPr wrap="none" lIns="216000" tIns="0" rIns="0" bIns="0" anchor="b" anchorCtr="0">
                <a:normAutofit/>
              </a:bodyPr>
              <a:lstStyle/>
              <a:p>
                <a:r>
                  <a:rPr lang="zh-CN" altLang="en-US" sz="1600" b="1">
                    <a:solidFill>
                      <a:schemeClr val="accent4">
                        <a:lumMod val="100000"/>
                      </a:schemeClr>
                    </a:solidFill>
                  </a:rPr>
                  <a:t>标题文本预设</a:t>
                </a:r>
                <a:endParaRPr lang="zh-CN" altLang="en-US" sz="1600" b="1" dirty="0">
                  <a:solidFill>
                    <a:schemeClr val="accent4">
                      <a:lumMod val="100000"/>
                    </a:schemeClr>
                  </a:solidFill>
                </a:endParaRPr>
              </a:p>
            </p:txBody>
          </p:sp>
          <p:sp>
            <p:nvSpPr>
              <p:cNvPr id="28" name="文本框 18"/>
              <p:cNvSpPr txBox="1">
                <a:spLocks/>
              </p:cNvSpPr>
              <p:nvPr/>
            </p:nvSpPr>
            <p:spPr>
              <a:xfrm>
                <a:off x="9305653" y="3594387"/>
                <a:ext cx="2262955" cy="556298"/>
              </a:xfrm>
              <a:prstGeom prst="rect">
                <a:avLst/>
              </a:prstGeom>
            </p:spPr>
            <p:txBody>
              <a:bodyPr vert="horz" wrap="square" lIns="216000" tIns="72000" rIns="0" bIns="0" anchor="t" anchorCtr="0">
                <a:normAutofit/>
              </a:bodyPr>
              <a:lstStyle/>
              <a:p>
                <a:pPr algn="l">
                  <a:lnSpc>
                    <a:spcPct val="120000"/>
                  </a:lnSpc>
                </a:pPr>
                <a:r>
                  <a:rPr lang="zh-CN" altLang="en-US" sz="1051">
                    <a:solidFill>
                      <a:schemeClr val="dk1">
                        <a:lumMod val="100000"/>
                      </a:schemeClr>
                    </a:solidFill>
                  </a:rPr>
                  <a:t>此部分内容作为文字排版占位显示 </a:t>
                </a:r>
                <a:br>
                  <a:rPr lang="zh-CN" altLang="en-US" sz="1051">
                    <a:solidFill>
                      <a:schemeClr val="dk1">
                        <a:lumMod val="100000"/>
                      </a:schemeClr>
                    </a:solidFill>
                  </a:rPr>
                </a:br>
                <a:r>
                  <a:rPr lang="zh-CN" altLang="en-US" sz="1051">
                    <a:solidFill>
                      <a:schemeClr val="dk1">
                        <a:lumMod val="100000"/>
                      </a:schemeClr>
                    </a:solidFill>
                  </a:rPr>
                  <a:t>（建议使用主题字体）</a:t>
                </a:r>
              </a:p>
            </p:txBody>
          </p:sp>
        </p:grpSp>
        <p:sp>
          <p:nvSpPr>
            <p:cNvPr id="19" name="圆角矩形 25"/>
            <p:cNvSpPr/>
            <p:nvPr/>
          </p:nvSpPr>
          <p:spPr>
            <a:xfrm>
              <a:off x="7559327" y="5393289"/>
              <a:ext cx="774700" cy="774700"/>
            </a:xfrm>
            <a:prstGeom prst="roundRect">
              <a:avLst/>
            </a:prstGeom>
            <a:solidFill>
              <a:schemeClr val="accent5">
                <a:lumMod val="10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0" name="组合 19"/>
            <p:cNvGrpSpPr/>
            <p:nvPr/>
          </p:nvGrpSpPr>
          <p:grpSpPr>
            <a:xfrm>
              <a:off x="8334027" y="5229990"/>
              <a:ext cx="2428380" cy="1101297"/>
              <a:chOff x="9305653" y="3302983"/>
              <a:chExt cx="2262955" cy="847702"/>
            </a:xfrm>
          </p:grpSpPr>
          <p:sp>
            <p:nvSpPr>
              <p:cNvPr id="25" name="文本框 28"/>
              <p:cNvSpPr txBox="1"/>
              <p:nvPr/>
            </p:nvSpPr>
            <p:spPr>
              <a:xfrm>
                <a:off x="9305653" y="3302983"/>
                <a:ext cx="2262955" cy="291403"/>
              </a:xfrm>
              <a:prstGeom prst="rect">
                <a:avLst/>
              </a:prstGeom>
              <a:noFill/>
            </p:spPr>
            <p:txBody>
              <a:bodyPr wrap="none" lIns="216000" tIns="0" rIns="0" bIns="0" anchor="b" anchorCtr="0">
                <a:normAutofit/>
              </a:bodyPr>
              <a:lstStyle/>
              <a:p>
                <a:r>
                  <a:rPr lang="zh-CN" altLang="en-US" sz="1600" b="1">
                    <a:solidFill>
                      <a:schemeClr val="accent5">
                        <a:lumMod val="100000"/>
                      </a:schemeClr>
                    </a:solidFill>
                  </a:rPr>
                  <a:t>标题文本预设</a:t>
                </a:r>
                <a:endParaRPr lang="zh-CN" altLang="en-US" sz="1600" b="1" dirty="0">
                  <a:solidFill>
                    <a:schemeClr val="accent5">
                      <a:lumMod val="100000"/>
                    </a:schemeClr>
                  </a:solidFill>
                </a:endParaRPr>
              </a:p>
            </p:txBody>
          </p:sp>
          <p:sp>
            <p:nvSpPr>
              <p:cNvPr id="26" name="文本框 29"/>
              <p:cNvSpPr txBox="1">
                <a:spLocks/>
              </p:cNvSpPr>
              <p:nvPr/>
            </p:nvSpPr>
            <p:spPr>
              <a:xfrm>
                <a:off x="9305653" y="3594387"/>
                <a:ext cx="2262955" cy="556298"/>
              </a:xfrm>
              <a:prstGeom prst="rect">
                <a:avLst/>
              </a:prstGeom>
            </p:spPr>
            <p:txBody>
              <a:bodyPr vert="horz" wrap="square" lIns="216000" tIns="72000" rIns="0" bIns="0" anchor="t" anchorCtr="0">
                <a:normAutofit/>
              </a:bodyPr>
              <a:lstStyle/>
              <a:p>
                <a:pPr algn="l">
                  <a:lnSpc>
                    <a:spcPct val="120000"/>
                  </a:lnSpc>
                </a:pPr>
                <a:r>
                  <a:rPr lang="zh-CN" altLang="en-US" sz="1051">
                    <a:solidFill>
                      <a:schemeClr val="dk1">
                        <a:lumMod val="100000"/>
                      </a:schemeClr>
                    </a:solidFill>
                  </a:rPr>
                  <a:t>此部分内容作为文字排版占位显示 </a:t>
                </a:r>
                <a:br>
                  <a:rPr lang="zh-CN" altLang="en-US" sz="1051">
                    <a:solidFill>
                      <a:schemeClr val="dk1">
                        <a:lumMod val="100000"/>
                      </a:schemeClr>
                    </a:solidFill>
                  </a:rPr>
                </a:br>
                <a:r>
                  <a:rPr lang="zh-CN" altLang="en-US" sz="1051">
                    <a:solidFill>
                      <a:schemeClr val="dk1">
                        <a:lumMod val="100000"/>
                      </a:schemeClr>
                    </a:solidFill>
                  </a:rPr>
                  <a:t>（建议使用主题字体）</a:t>
                </a:r>
              </a:p>
            </p:txBody>
          </p:sp>
        </p:grpSp>
        <p:sp>
          <p:nvSpPr>
            <p:cNvPr id="21" name="任意多边形 33"/>
            <p:cNvSpPr/>
            <p:nvPr/>
          </p:nvSpPr>
          <p:spPr bwMode="auto">
            <a:xfrm>
              <a:off x="7717562" y="2008677"/>
              <a:ext cx="458230" cy="458230"/>
            </a:xfrm>
            <a:custGeom>
              <a:avLst/>
              <a:gdLst>
                <a:gd name="connsiteX0" fmla="*/ 154672 w 338138"/>
                <a:gd name="connsiteY0" fmla="*/ 33338 h 338138"/>
                <a:gd name="connsiteX1" fmla="*/ 187326 w 338138"/>
                <a:gd name="connsiteY1" fmla="*/ 91271 h 338138"/>
                <a:gd name="connsiteX2" fmla="*/ 178183 w 338138"/>
                <a:gd name="connsiteY2" fmla="*/ 118920 h 338138"/>
                <a:gd name="connsiteX3" fmla="*/ 176877 w 338138"/>
                <a:gd name="connsiteY3" fmla="*/ 121553 h 338138"/>
                <a:gd name="connsiteX4" fmla="*/ 175570 w 338138"/>
                <a:gd name="connsiteY4" fmla="*/ 222936 h 338138"/>
                <a:gd name="connsiteX5" fmla="*/ 187326 w 338138"/>
                <a:gd name="connsiteY5" fmla="*/ 254535 h 338138"/>
                <a:gd name="connsiteX6" fmla="*/ 154672 w 338138"/>
                <a:gd name="connsiteY6" fmla="*/ 311151 h 338138"/>
                <a:gd name="connsiteX7" fmla="*/ 84138 w 338138"/>
                <a:gd name="connsiteY7" fmla="*/ 254535 h 338138"/>
                <a:gd name="connsiteX8" fmla="*/ 90669 w 338138"/>
                <a:gd name="connsiteY8" fmla="*/ 221619 h 338138"/>
                <a:gd name="connsiteX9" fmla="*/ 91975 w 338138"/>
                <a:gd name="connsiteY9" fmla="*/ 220302 h 338138"/>
                <a:gd name="connsiteX10" fmla="*/ 91975 w 338138"/>
                <a:gd name="connsiteY10" fmla="*/ 124187 h 338138"/>
                <a:gd name="connsiteX11" fmla="*/ 88057 w 338138"/>
                <a:gd name="connsiteY11" fmla="*/ 117604 h 338138"/>
                <a:gd name="connsiteX12" fmla="*/ 84138 w 338138"/>
                <a:gd name="connsiteY12" fmla="*/ 91271 h 338138"/>
                <a:gd name="connsiteX13" fmla="*/ 154672 w 338138"/>
                <a:gd name="connsiteY13" fmla="*/ 33338 h 338138"/>
                <a:gd name="connsiteX14" fmla="*/ 168963 w 338138"/>
                <a:gd name="connsiteY14" fmla="*/ 12700 h 338138"/>
                <a:gd name="connsiteX15" fmla="*/ 20638 w 338138"/>
                <a:gd name="connsiteY15" fmla="*/ 120450 h 338138"/>
                <a:gd name="connsiteX16" fmla="*/ 24576 w 338138"/>
                <a:gd name="connsiteY16" fmla="*/ 117822 h 338138"/>
                <a:gd name="connsiteX17" fmla="*/ 44265 w 338138"/>
                <a:gd name="connsiteY17" fmla="*/ 170383 h 338138"/>
                <a:gd name="connsiteX18" fmla="*/ 24576 w 338138"/>
                <a:gd name="connsiteY18" fmla="*/ 222944 h 338138"/>
                <a:gd name="connsiteX19" fmla="*/ 20638 w 338138"/>
                <a:gd name="connsiteY19" fmla="*/ 221630 h 338138"/>
                <a:gd name="connsiteX20" fmla="*/ 168963 w 338138"/>
                <a:gd name="connsiteY20" fmla="*/ 325438 h 338138"/>
                <a:gd name="connsiteX21" fmla="*/ 321226 w 338138"/>
                <a:gd name="connsiteY21" fmla="*/ 205862 h 338138"/>
                <a:gd name="connsiteX22" fmla="*/ 309412 w 338138"/>
                <a:gd name="connsiteY22" fmla="*/ 213746 h 338138"/>
                <a:gd name="connsiteX23" fmla="*/ 298911 w 338138"/>
                <a:gd name="connsiteY23" fmla="*/ 220316 h 338138"/>
                <a:gd name="connsiteX24" fmla="*/ 287098 w 338138"/>
                <a:gd name="connsiteY24" fmla="*/ 222944 h 338138"/>
                <a:gd name="connsiteX25" fmla="*/ 234593 w 338138"/>
                <a:gd name="connsiteY25" fmla="*/ 169069 h 338138"/>
                <a:gd name="connsiteX26" fmla="*/ 287098 w 338138"/>
                <a:gd name="connsiteY26" fmla="*/ 115194 h 338138"/>
                <a:gd name="connsiteX27" fmla="*/ 310725 w 338138"/>
                <a:gd name="connsiteY27" fmla="*/ 125706 h 338138"/>
                <a:gd name="connsiteX28" fmla="*/ 312038 w 338138"/>
                <a:gd name="connsiteY28" fmla="*/ 128334 h 338138"/>
                <a:gd name="connsiteX29" fmla="*/ 323851 w 338138"/>
                <a:gd name="connsiteY29" fmla="*/ 141474 h 338138"/>
                <a:gd name="connsiteX30" fmla="*/ 168963 w 338138"/>
                <a:gd name="connsiteY30" fmla="*/ 12700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54672" y="33338"/>
                  </a:moveTo>
                  <a:cubicBezTo>
                    <a:pt x="183407" y="33338"/>
                    <a:pt x="187326" y="59671"/>
                    <a:pt x="187326" y="91271"/>
                  </a:cubicBezTo>
                  <a:cubicBezTo>
                    <a:pt x="187326" y="101804"/>
                    <a:pt x="184714" y="111020"/>
                    <a:pt x="178183" y="118920"/>
                  </a:cubicBezTo>
                  <a:cubicBezTo>
                    <a:pt x="178183" y="120237"/>
                    <a:pt x="178183" y="120237"/>
                    <a:pt x="176877" y="121553"/>
                  </a:cubicBezTo>
                  <a:cubicBezTo>
                    <a:pt x="150753" y="159736"/>
                    <a:pt x="175570" y="222936"/>
                    <a:pt x="175570" y="222936"/>
                  </a:cubicBezTo>
                  <a:cubicBezTo>
                    <a:pt x="183407" y="232152"/>
                    <a:pt x="187326" y="242685"/>
                    <a:pt x="187326" y="254535"/>
                  </a:cubicBezTo>
                  <a:cubicBezTo>
                    <a:pt x="187326" y="286135"/>
                    <a:pt x="183407" y="311151"/>
                    <a:pt x="154672" y="311151"/>
                  </a:cubicBezTo>
                  <a:cubicBezTo>
                    <a:pt x="127242" y="311151"/>
                    <a:pt x="84138" y="286135"/>
                    <a:pt x="84138" y="254535"/>
                  </a:cubicBezTo>
                  <a:cubicBezTo>
                    <a:pt x="84138" y="242685"/>
                    <a:pt x="86750" y="230835"/>
                    <a:pt x="90669" y="221619"/>
                  </a:cubicBezTo>
                  <a:cubicBezTo>
                    <a:pt x="91975" y="220302"/>
                    <a:pt x="91975" y="220302"/>
                    <a:pt x="91975" y="220302"/>
                  </a:cubicBezTo>
                  <a:cubicBezTo>
                    <a:pt x="108955" y="183436"/>
                    <a:pt x="97200" y="141303"/>
                    <a:pt x="91975" y="124187"/>
                  </a:cubicBezTo>
                  <a:cubicBezTo>
                    <a:pt x="90669" y="122870"/>
                    <a:pt x="89363" y="120237"/>
                    <a:pt x="88057" y="117604"/>
                  </a:cubicBezTo>
                  <a:cubicBezTo>
                    <a:pt x="85444" y="109704"/>
                    <a:pt x="84138" y="100487"/>
                    <a:pt x="84138" y="91271"/>
                  </a:cubicBezTo>
                  <a:cubicBezTo>
                    <a:pt x="84138" y="59671"/>
                    <a:pt x="127242" y="33338"/>
                    <a:pt x="154672" y="33338"/>
                  </a:cubicBezTo>
                  <a:close/>
                  <a:moveTo>
                    <a:pt x="168963" y="12700"/>
                  </a:moveTo>
                  <a:cubicBezTo>
                    <a:pt x="99395" y="12700"/>
                    <a:pt x="40327" y="57377"/>
                    <a:pt x="20638" y="120450"/>
                  </a:cubicBezTo>
                  <a:cubicBezTo>
                    <a:pt x="21951" y="117822"/>
                    <a:pt x="23263" y="117822"/>
                    <a:pt x="24576" y="117822"/>
                  </a:cubicBezTo>
                  <a:cubicBezTo>
                    <a:pt x="35077" y="117822"/>
                    <a:pt x="44265" y="141474"/>
                    <a:pt x="44265" y="170383"/>
                  </a:cubicBezTo>
                  <a:cubicBezTo>
                    <a:pt x="44265" y="199292"/>
                    <a:pt x="35077" y="222944"/>
                    <a:pt x="24576" y="222944"/>
                  </a:cubicBezTo>
                  <a:cubicBezTo>
                    <a:pt x="23263" y="222944"/>
                    <a:pt x="21951" y="221630"/>
                    <a:pt x="20638" y="221630"/>
                  </a:cubicBezTo>
                  <a:cubicBezTo>
                    <a:pt x="42952" y="282075"/>
                    <a:pt x="100707" y="325438"/>
                    <a:pt x="168963" y="325438"/>
                  </a:cubicBezTo>
                  <a:cubicBezTo>
                    <a:pt x="242469" y="325438"/>
                    <a:pt x="304162" y="275505"/>
                    <a:pt x="321226" y="205862"/>
                  </a:cubicBezTo>
                  <a:cubicBezTo>
                    <a:pt x="318601" y="208490"/>
                    <a:pt x="314663" y="211118"/>
                    <a:pt x="309412" y="213746"/>
                  </a:cubicBezTo>
                  <a:cubicBezTo>
                    <a:pt x="306787" y="216374"/>
                    <a:pt x="304162" y="219002"/>
                    <a:pt x="298911" y="220316"/>
                  </a:cubicBezTo>
                  <a:cubicBezTo>
                    <a:pt x="296286" y="221630"/>
                    <a:pt x="291036" y="222944"/>
                    <a:pt x="287098" y="222944"/>
                  </a:cubicBezTo>
                  <a:cubicBezTo>
                    <a:pt x="256908" y="222944"/>
                    <a:pt x="234593" y="199292"/>
                    <a:pt x="234593" y="169069"/>
                  </a:cubicBezTo>
                  <a:cubicBezTo>
                    <a:pt x="234593" y="138846"/>
                    <a:pt x="256908" y="115194"/>
                    <a:pt x="287098" y="115194"/>
                  </a:cubicBezTo>
                  <a:cubicBezTo>
                    <a:pt x="297599" y="115194"/>
                    <a:pt x="305475" y="119136"/>
                    <a:pt x="310725" y="125706"/>
                  </a:cubicBezTo>
                  <a:cubicBezTo>
                    <a:pt x="310725" y="125706"/>
                    <a:pt x="312038" y="127020"/>
                    <a:pt x="312038" y="128334"/>
                  </a:cubicBezTo>
                  <a:cubicBezTo>
                    <a:pt x="314663" y="130962"/>
                    <a:pt x="318601" y="137532"/>
                    <a:pt x="323851" y="141474"/>
                  </a:cubicBezTo>
                  <a:cubicBezTo>
                    <a:pt x="310725" y="67889"/>
                    <a:pt x="246407" y="12700"/>
                    <a:pt x="168963" y="127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headEnd/>
              <a:tailEnd/>
            </a:ln>
          </p:spPr>
          <p:txBody>
            <a:bodyPr anchor="ctr"/>
            <a:lstStyle/>
            <a:p>
              <a:pPr algn="ctr"/>
              <a:endParaRPr/>
            </a:p>
          </p:txBody>
        </p:sp>
        <p:sp>
          <p:nvSpPr>
            <p:cNvPr id="22" name="任意多边形 34"/>
            <p:cNvSpPr/>
            <p:nvPr/>
          </p:nvSpPr>
          <p:spPr bwMode="auto">
            <a:xfrm>
              <a:off x="7717562" y="3209336"/>
              <a:ext cx="458230" cy="458230"/>
            </a:xfrm>
            <a:custGeom>
              <a:avLst/>
              <a:gdLst>
                <a:gd name="connsiteX0" fmla="*/ 154672 w 338138"/>
                <a:gd name="connsiteY0" fmla="*/ 33338 h 338138"/>
                <a:gd name="connsiteX1" fmla="*/ 187326 w 338138"/>
                <a:gd name="connsiteY1" fmla="*/ 91271 h 338138"/>
                <a:gd name="connsiteX2" fmla="*/ 178183 w 338138"/>
                <a:gd name="connsiteY2" fmla="*/ 118920 h 338138"/>
                <a:gd name="connsiteX3" fmla="*/ 176877 w 338138"/>
                <a:gd name="connsiteY3" fmla="*/ 121553 h 338138"/>
                <a:gd name="connsiteX4" fmla="*/ 175570 w 338138"/>
                <a:gd name="connsiteY4" fmla="*/ 222936 h 338138"/>
                <a:gd name="connsiteX5" fmla="*/ 187326 w 338138"/>
                <a:gd name="connsiteY5" fmla="*/ 254535 h 338138"/>
                <a:gd name="connsiteX6" fmla="*/ 154672 w 338138"/>
                <a:gd name="connsiteY6" fmla="*/ 311151 h 338138"/>
                <a:gd name="connsiteX7" fmla="*/ 84138 w 338138"/>
                <a:gd name="connsiteY7" fmla="*/ 254535 h 338138"/>
                <a:gd name="connsiteX8" fmla="*/ 90669 w 338138"/>
                <a:gd name="connsiteY8" fmla="*/ 221619 h 338138"/>
                <a:gd name="connsiteX9" fmla="*/ 91975 w 338138"/>
                <a:gd name="connsiteY9" fmla="*/ 220302 h 338138"/>
                <a:gd name="connsiteX10" fmla="*/ 91975 w 338138"/>
                <a:gd name="connsiteY10" fmla="*/ 124187 h 338138"/>
                <a:gd name="connsiteX11" fmla="*/ 88057 w 338138"/>
                <a:gd name="connsiteY11" fmla="*/ 117604 h 338138"/>
                <a:gd name="connsiteX12" fmla="*/ 84138 w 338138"/>
                <a:gd name="connsiteY12" fmla="*/ 91271 h 338138"/>
                <a:gd name="connsiteX13" fmla="*/ 154672 w 338138"/>
                <a:gd name="connsiteY13" fmla="*/ 33338 h 338138"/>
                <a:gd name="connsiteX14" fmla="*/ 168963 w 338138"/>
                <a:gd name="connsiteY14" fmla="*/ 12700 h 338138"/>
                <a:gd name="connsiteX15" fmla="*/ 20638 w 338138"/>
                <a:gd name="connsiteY15" fmla="*/ 120450 h 338138"/>
                <a:gd name="connsiteX16" fmla="*/ 24576 w 338138"/>
                <a:gd name="connsiteY16" fmla="*/ 117822 h 338138"/>
                <a:gd name="connsiteX17" fmla="*/ 44265 w 338138"/>
                <a:gd name="connsiteY17" fmla="*/ 170383 h 338138"/>
                <a:gd name="connsiteX18" fmla="*/ 24576 w 338138"/>
                <a:gd name="connsiteY18" fmla="*/ 222944 h 338138"/>
                <a:gd name="connsiteX19" fmla="*/ 20638 w 338138"/>
                <a:gd name="connsiteY19" fmla="*/ 221630 h 338138"/>
                <a:gd name="connsiteX20" fmla="*/ 168963 w 338138"/>
                <a:gd name="connsiteY20" fmla="*/ 325438 h 338138"/>
                <a:gd name="connsiteX21" fmla="*/ 321226 w 338138"/>
                <a:gd name="connsiteY21" fmla="*/ 205862 h 338138"/>
                <a:gd name="connsiteX22" fmla="*/ 309412 w 338138"/>
                <a:gd name="connsiteY22" fmla="*/ 213746 h 338138"/>
                <a:gd name="connsiteX23" fmla="*/ 298911 w 338138"/>
                <a:gd name="connsiteY23" fmla="*/ 220316 h 338138"/>
                <a:gd name="connsiteX24" fmla="*/ 287098 w 338138"/>
                <a:gd name="connsiteY24" fmla="*/ 222944 h 338138"/>
                <a:gd name="connsiteX25" fmla="*/ 234593 w 338138"/>
                <a:gd name="connsiteY25" fmla="*/ 169069 h 338138"/>
                <a:gd name="connsiteX26" fmla="*/ 287098 w 338138"/>
                <a:gd name="connsiteY26" fmla="*/ 115194 h 338138"/>
                <a:gd name="connsiteX27" fmla="*/ 310725 w 338138"/>
                <a:gd name="connsiteY27" fmla="*/ 125706 h 338138"/>
                <a:gd name="connsiteX28" fmla="*/ 312038 w 338138"/>
                <a:gd name="connsiteY28" fmla="*/ 128334 h 338138"/>
                <a:gd name="connsiteX29" fmla="*/ 323851 w 338138"/>
                <a:gd name="connsiteY29" fmla="*/ 141474 h 338138"/>
                <a:gd name="connsiteX30" fmla="*/ 168963 w 338138"/>
                <a:gd name="connsiteY30" fmla="*/ 12700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54672" y="33338"/>
                  </a:moveTo>
                  <a:cubicBezTo>
                    <a:pt x="183407" y="33338"/>
                    <a:pt x="187326" y="59671"/>
                    <a:pt x="187326" y="91271"/>
                  </a:cubicBezTo>
                  <a:cubicBezTo>
                    <a:pt x="187326" y="101804"/>
                    <a:pt x="184714" y="111020"/>
                    <a:pt x="178183" y="118920"/>
                  </a:cubicBezTo>
                  <a:cubicBezTo>
                    <a:pt x="178183" y="120237"/>
                    <a:pt x="178183" y="120237"/>
                    <a:pt x="176877" y="121553"/>
                  </a:cubicBezTo>
                  <a:cubicBezTo>
                    <a:pt x="150753" y="159736"/>
                    <a:pt x="175570" y="222936"/>
                    <a:pt x="175570" y="222936"/>
                  </a:cubicBezTo>
                  <a:cubicBezTo>
                    <a:pt x="183407" y="232152"/>
                    <a:pt x="187326" y="242685"/>
                    <a:pt x="187326" y="254535"/>
                  </a:cubicBezTo>
                  <a:cubicBezTo>
                    <a:pt x="187326" y="286135"/>
                    <a:pt x="183407" y="311151"/>
                    <a:pt x="154672" y="311151"/>
                  </a:cubicBezTo>
                  <a:cubicBezTo>
                    <a:pt x="127242" y="311151"/>
                    <a:pt x="84138" y="286135"/>
                    <a:pt x="84138" y="254535"/>
                  </a:cubicBezTo>
                  <a:cubicBezTo>
                    <a:pt x="84138" y="242685"/>
                    <a:pt x="86750" y="230835"/>
                    <a:pt x="90669" y="221619"/>
                  </a:cubicBezTo>
                  <a:cubicBezTo>
                    <a:pt x="91975" y="220302"/>
                    <a:pt x="91975" y="220302"/>
                    <a:pt x="91975" y="220302"/>
                  </a:cubicBezTo>
                  <a:cubicBezTo>
                    <a:pt x="108955" y="183436"/>
                    <a:pt x="97200" y="141303"/>
                    <a:pt x="91975" y="124187"/>
                  </a:cubicBezTo>
                  <a:cubicBezTo>
                    <a:pt x="90669" y="122870"/>
                    <a:pt x="89363" y="120237"/>
                    <a:pt x="88057" y="117604"/>
                  </a:cubicBezTo>
                  <a:cubicBezTo>
                    <a:pt x="85444" y="109704"/>
                    <a:pt x="84138" y="100487"/>
                    <a:pt x="84138" y="91271"/>
                  </a:cubicBezTo>
                  <a:cubicBezTo>
                    <a:pt x="84138" y="59671"/>
                    <a:pt x="127242" y="33338"/>
                    <a:pt x="154672" y="33338"/>
                  </a:cubicBezTo>
                  <a:close/>
                  <a:moveTo>
                    <a:pt x="168963" y="12700"/>
                  </a:moveTo>
                  <a:cubicBezTo>
                    <a:pt x="99395" y="12700"/>
                    <a:pt x="40327" y="57377"/>
                    <a:pt x="20638" y="120450"/>
                  </a:cubicBezTo>
                  <a:cubicBezTo>
                    <a:pt x="21951" y="117822"/>
                    <a:pt x="23263" y="117822"/>
                    <a:pt x="24576" y="117822"/>
                  </a:cubicBezTo>
                  <a:cubicBezTo>
                    <a:pt x="35077" y="117822"/>
                    <a:pt x="44265" y="141474"/>
                    <a:pt x="44265" y="170383"/>
                  </a:cubicBezTo>
                  <a:cubicBezTo>
                    <a:pt x="44265" y="199292"/>
                    <a:pt x="35077" y="222944"/>
                    <a:pt x="24576" y="222944"/>
                  </a:cubicBezTo>
                  <a:cubicBezTo>
                    <a:pt x="23263" y="222944"/>
                    <a:pt x="21951" y="221630"/>
                    <a:pt x="20638" y="221630"/>
                  </a:cubicBezTo>
                  <a:cubicBezTo>
                    <a:pt x="42952" y="282075"/>
                    <a:pt x="100707" y="325438"/>
                    <a:pt x="168963" y="325438"/>
                  </a:cubicBezTo>
                  <a:cubicBezTo>
                    <a:pt x="242469" y="325438"/>
                    <a:pt x="304162" y="275505"/>
                    <a:pt x="321226" y="205862"/>
                  </a:cubicBezTo>
                  <a:cubicBezTo>
                    <a:pt x="318601" y="208490"/>
                    <a:pt x="314663" y="211118"/>
                    <a:pt x="309412" y="213746"/>
                  </a:cubicBezTo>
                  <a:cubicBezTo>
                    <a:pt x="306787" y="216374"/>
                    <a:pt x="304162" y="219002"/>
                    <a:pt x="298911" y="220316"/>
                  </a:cubicBezTo>
                  <a:cubicBezTo>
                    <a:pt x="296286" y="221630"/>
                    <a:pt x="291036" y="222944"/>
                    <a:pt x="287098" y="222944"/>
                  </a:cubicBezTo>
                  <a:cubicBezTo>
                    <a:pt x="256908" y="222944"/>
                    <a:pt x="234593" y="199292"/>
                    <a:pt x="234593" y="169069"/>
                  </a:cubicBezTo>
                  <a:cubicBezTo>
                    <a:pt x="234593" y="138846"/>
                    <a:pt x="256908" y="115194"/>
                    <a:pt x="287098" y="115194"/>
                  </a:cubicBezTo>
                  <a:cubicBezTo>
                    <a:pt x="297599" y="115194"/>
                    <a:pt x="305475" y="119136"/>
                    <a:pt x="310725" y="125706"/>
                  </a:cubicBezTo>
                  <a:cubicBezTo>
                    <a:pt x="310725" y="125706"/>
                    <a:pt x="312038" y="127020"/>
                    <a:pt x="312038" y="128334"/>
                  </a:cubicBezTo>
                  <a:cubicBezTo>
                    <a:pt x="314663" y="130962"/>
                    <a:pt x="318601" y="137532"/>
                    <a:pt x="323851" y="141474"/>
                  </a:cubicBezTo>
                  <a:cubicBezTo>
                    <a:pt x="310725" y="67889"/>
                    <a:pt x="246407" y="12700"/>
                    <a:pt x="168963" y="127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headEnd/>
              <a:tailEnd/>
            </a:ln>
          </p:spPr>
          <p:txBody>
            <a:bodyPr anchor="ctr"/>
            <a:lstStyle/>
            <a:p>
              <a:pPr algn="ctr"/>
              <a:endParaRPr/>
            </a:p>
          </p:txBody>
        </p:sp>
        <p:sp>
          <p:nvSpPr>
            <p:cNvPr id="23" name="任意多边形 35"/>
            <p:cNvSpPr/>
            <p:nvPr/>
          </p:nvSpPr>
          <p:spPr bwMode="auto">
            <a:xfrm>
              <a:off x="7717562" y="4370575"/>
              <a:ext cx="458230" cy="458230"/>
            </a:xfrm>
            <a:custGeom>
              <a:avLst/>
              <a:gdLst>
                <a:gd name="connsiteX0" fmla="*/ 154672 w 338138"/>
                <a:gd name="connsiteY0" fmla="*/ 33338 h 338138"/>
                <a:gd name="connsiteX1" fmla="*/ 187326 w 338138"/>
                <a:gd name="connsiteY1" fmla="*/ 91271 h 338138"/>
                <a:gd name="connsiteX2" fmla="*/ 178183 w 338138"/>
                <a:gd name="connsiteY2" fmla="*/ 118920 h 338138"/>
                <a:gd name="connsiteX3" fmla="*/ 176877 w 338138"/>
                <a:gd name="connsiteY3" fmla="*/ 121553 h 338138"/>
                <a:gd name="connsiteX4" fmla="*/ 175570 w 338138"/>
                <a:gd name="connsiteY4" fmla="*/ 222936 h 338138"/>
                <a:gd name="connsiteX5" fmla="*/ 187326 w 338138"/>
                <a:gd name="connsiteY5" fmla="*/ 254535 h 338138"/>
                <a:gd name="connsiteX6" fmla="*/ 154672 w 338138"/>
                <a:gd name="connsiteY6" fmla="*/ 311151 h 338138"/>
                <a:gd name="connsiteX7" fmla="*/ 84138 w 338138"/>
                <a:gd name="connsiteY7" fmla="*/ 254535 h 338138"/>
                <a:gd name="connsiteX8" fmla="*/ 90669 w 338138"/>
                <a:gd name="connsiteY8" fmla="*/ 221619 h 338138"/>
                <a:gd name="connsiteX9" fmla="*/ 91975 w 338138"/>
                <a:gd name="connsiteY9" fmla="*/ 220302 h 338138"/>
                <a:gd name="connsiteX10" fmla="*/ 91975 w 338138"/>
                <a:gd name="connsiteY10" fmla="*/ 124187 h 338138"/>
                <a:gd name="connsiteX11" fmla="*/ 88057 w 338138"/>
                <a:gd name="connsiteY11" fmla="*/ 117604 h 338138"/>
                <a:gd name="connsiteX12" fmla="*/ 84138 w 338138"/>
                <a:gd name="connsiteY12" fmla="*/ 91271 h 338138"/>
                <a:gd name="connsiteX13" fmla="*/ 154672 w 338138"/>
                <a:gd name="connsiteY13" fmla="*/ 33338 h 338138"/>
                <a:gd name="connsiteX14" fmla="*/ 168963 w 338138"/>
                <a:gd name="connsiteY14" fmla="*/ 12700 h 338138"/>
                <a:gd name="connsiteX15" fmla="*/ 20638 w 338138"/>
                <a:gd name="connsiteY15" fmla="*/ 120450 h 338138"/>
                <a:gd name="connsiteX16" fmla="*/ 24576 w 338138"/>
                <a:gd name="connsiteY16" fmla="*/ 117822 h 338138"/>
                <a:gd name="connsiteX17" fmla="*/ 44265 w 338138"/>
                <a:gd name="connsiteY17" fmla="*/ 170383 h 338138"/>
                <a:gd name="connsiteX18" fmla="*/ 24576 w 338138"/>
                <a:gd name="connsiteY18" fmla="*/ 222944 h 338138"/>
                <a:gd name="connsiteX19" fmla="*/ 20638 w 338138"/>
                <a:gd name="connsiteY19" fmla="*/ 221630 h 338138"/>
                <a:gd name="connsiteX20" fmla="*/ 168963 w 338138"/>
                <a:gd name="connsiteY20" fmla="*/ 325438 h 338138"/>
                <a:gd name="connsiteX21" fmla="*/ 321226 w 338138"/>
                <a:gd name="connsiteY21" fmla="*/ 205862 h 338138"/>
                <a:gd name="connsiteX22" fmla="*/ 309412 w 338138"/>
                <a:gd name="connsiteY22" fmla="*/ 213746 h 338138"/>
                <a:gd name="connsiteX23" fmla="*/ 298911 w 338138"/>
                <a:gd name="connsiteY23" fmla="*/ 220316 h 338138"/>
                <a:gd name="connsiteX24" fmla="*/ 287098 w 338138"/>
                <a:gd name="connsiteY24" fmla="*/ 222944 h 338138"/>
                <a:gd name="connsiteX25" fmla="*/ 234593 w 338138"/>
                <a:gd name="connsiteY25" fmla="*/ 169069 h 338138"/>
                <a:gd name="connsiteX26" fmla="*/ 287098 w 338138"/>
                <a:gd name="connsiteY26" fmla="*/ 115194 h 338138"/>
                <a:gd name="connsiteX27" fmla="*/ 310725 w 338138"/>
                <a:gd name="connsiteY27" fmla="*/ 125706 h 338138"/>
                <a:gd name="connsiteX28" fmla="*/ 312038 w 338138"/>
                <a:gd name="connsiteY28" fmla="*/ 128334 h 338138"/>
                <a:gd name="connsiteX29" fmla="*/ 323851 w 338138"/>
                <a:gd name="connsiteY29" fmla="*/ 141474 h 338138"/>
                <a:gd name="connsiteX30" fmla="*/ 168963 w 338138"/>
                <a:gd name="connsiteY30" fmla="*/ 12700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54672" y="33338"/>
                  </a:moveTo>
                  <a:cubicBezTo>
                    <a:pt x="183407" y="33338"/>
                    <a:pt x="187326" y="59671"/>
                    <a:pt x="187326" y="91271"/>
                  </a:cubicBezTo>
                  <a:cubicBezTo>
                    <a:pt x="187326" y="101804"/>
                    <a:pt x="184714" y="111020"/>
                    <a:pt x="178183" y="118920"/>
                  </a:cubicBezTo>
                  <a:cubicBezTo>
                    <a:pt x="178183" y="120237"/>
                    <a:pt x="178183" y="120237"/>
                    <a:pt x="176877" y="121553"/>
                  </a:cubicBezTo>
                  <a:cubicBezTo>
                    <a:pt x="150753" y="159736"/>
                    <a:pt x="175570" y="222936"/>
                    <a:pt x="175570" y="222936"/>
                  </a:cubicBezTo>
                  <a:cubicBezTo>
                    <a:pt x="183407" y="232152"/>
                    <a:pt x="187326" y="242685"/>
                    <a:pt x="187326" y="254535"/>
                  </a:cubicBezTo>
                  <a:cubicBezTo>
                    <a:pt x="187326" y="286135"/>
                    <a:pt x="183407" y="311151"/>
                    <a:pt x="154672" y="311151"/>
                  </a:cubicBezTo>
                  <a:cubicBezTo>
                    <a:pt x="127242" y="311151"/>
                    <a:pt x="84138" y="286135"/>
                    <a:pt x="84138" y="254535"/>
                  </a:cubicBezTo>
                  <a:cubicBezTo>
                    <a:pt x="84138" y="242685"/>
                    <a:pt x="86750" y="230835"/>
                    <a:pt x="90669" y="221619"/>
                  </a:cubicBezTo>
                  <a:cubicBezTo>
                    <a:pt x="91975" y="220302"/>
                    <a:pt x="91975" y="220302"/>
                    <a:pt x="91975" y="220302"/>
                  </a:cubicBezTo>
                  <a:cubicBezTo>
                    <a:pt x="108955" y="183436"/>
                    <a:pt x="97200" y="141303"/>
                    <a:pt x="91975" y="124187"/>
                  </a:cubicBezTo>
                  <a:cubicBezTo>
                    <a:pt x="90669" y="122870"/>
                    <a:pt x="89363" y="120237"/>
                    <a:pt x="88057" y="117604"/>
                  </a:cubicBezTo>
                  <a:cubicBezTo>
                    <a:pt x="85444" y="109704"/>
                    <a:pt x="84138" y="100487"/>
                    <a:pt x="84138" y="91271"/>
                  </a:cubicBezTo>
                  <a:cubicBezTo>
                    <a:pt x="84138" y="59671"/>
                    <a:pt x="127242" y="33338"/>
                    <a:pt x="154672" y="33338"/>
                  </a:cubicBezTo>
                  <a:close/>
                  <a:moveTo>
                    <a:pt x="168963" y="12700"/>
                  </a:moveTo>
                  <a:cubicBezTo>
                    <a:pt x="99395" y="12700"/>
                    <a:pt x="40327" y="57377"/>
                    <a:pt x="20638" y="120450"/>
                  </a:cubicBezTo>
                  <a:cubicBezTo>
                    <a:pt x="21951" y="117822"/>
                    <a:pt x="23263" y="117822"/>
                    <a:pt x="24576" y="117822"/>
                  </a:cubicBezTo>
                  <a:cubicBezTo>
                    <a:pt x="35077" y="117822"/>
                    <a:pt x="44265" y="141474"/>
                    <a:pt x="44265" y="170383"/>
                  </a:cubicBezTo>
                  <a:cubicBezTo>
                    <a:pt x="44265" y="199292"/>
                    <a:pt x="35077" y="222944"/>
                    <a:pt x="24576" y="222944"/>
                  </a:cubicBezTo>
                  <a:cubicBezTo>
                    <a:pt x="23263" y="222944"/>
                    <a:pt x="21951" y="221630"/>
                    <a:pt x="20638" y="221630"/>
                  </a:cubicBezTo>
                  <a:cubicBezTo>
                    <a:pt x="42952" y="282075"/>
                    <a:pt x="100707" y="325438"/>
                    <a:pt x="168963" y="325438"/>
                  </a:cubicBezTo>
                  <a:cubicBezTo>
                    <a:pt x="242469" y="325438"/>
                    <a:pt x="304162" y="275505"/>
                    <a:pt x="321226" y="205862"/>
                  </a:cubicBezTo>
                  <a:cubicBezTo>
                    <a:pt x="318601" y="208490"/>
                    <a:pt x="314663" y="211118"/>
                    <a:pt x="309412" y="213746"/>
                  </a:cubicBezTo>
                  <a:cubicBezTo>
                    <a:pt x="306787" y="216374"/>
                    <a:pt x="304162" y="219002"/>
                    <a:pt x="298911" y="220316"/>
                  </a:cubicBezTo>
                  <a:cubicBezTo>
                    <a:pt x="296286" y="221630"/>
                    <a:pt x="291036" y="222944"/>
                    <a:pt x="287098" y="222944"/>
                  </a:cubicBezTo>
                  <a:cubicBezTo>
                    <a:pt x="256908" y="222944"/>
                    <a:pt x="234593" y="199292"/>
                    <a:pt x="234593" y="169069"/>
                  </a:cubicBezTo>
                  <a:cubicBezTo>
                    <a:pt x="234593" y="138846"/>
                    <a:pt x="256908" y="115194"/>
                    <a:pt x="287098" y="115194"/>
                  </a:cubicBezTo>
                  <a:cubicBezTo>
                    <a:pt x="297599" y="115194"/>
                    <a:pt x="305475" y="119136"/>
                    <a:pt x="310725" y="125706"/>
                  </a:cubicBezTo>
                  <a:cubicBezTo>
                    <a:pt x="310725" y="125706"/>
                    <a:pt x="312038" y="127020"/>
                    <a:pt x="312038" y="128334"/>
                  </a:cubicBezTo>
                  <a:cubicBezTo>
                    <a:pt x="314663" y="130962"/>
                    <a:pt x="318601" y="137532"/>
                    <a:pt x="323851" y="141474"/>
                  </a:cubicBezTo>
                  <a:cubicBezTo>
                    <a:pt x="310725" y="67889"/>
                    <a:pt x="246407" y="12700"/>
                    <a:pt x="168963" y="127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headEnd/>
              <a:tailEnd/>
            </a:ln>
          </p:spPr>
          <p:txBody>
            <a:bodyPr anchor="ctr"/>
            <a:lstStyle/>
            <a:p>
              <a:pPr algn="ctr"/>
              <a:endParaRPr/>
            </a:p>
          </p:txBody>
        </p:sp>
        <p:sp>
          <p:nvSpPr>
            <p:cNvPr id="24" name="任意多边形 36"/>
            <p:cNvSpPr/>
            <p:nvPr/>
          </p:nvSpPr>
          <p:spPr bwMode="auto">
            <a:xfrm>
              <a:off x="7717562" y="5551524"/>
              <a:ext cx="458230" cy="458230"/>
            </a:xfrm>
            <a:custGeom>
              <a:avLst/>
              <a:gdLst>
                <a:gd name="connsiteX0" fmla="*/ 154672 w 338138"/>
                <a:gd name="connsiteY0" fmla="*/ 33338 h 338138"/>
                <a:gd name="connsiteX1" fmla="*/ 187326 w 338138"/>
                <a:gd name="connsiteY1" fmla="*/ 91271 h 338138"/>
                <a:gd name="connsiteX2" fmla="*/ 178183 w 338138"/>
                <a:gd name="connsiteY2" fmla="*/ 118920 h 338138"/>
                <a:gd name="connsiteX3" fmla="*/ 176877 w 338138"/>
                <a:gd name="connsiteY3" fmla="*/ 121553 h 338138"/>
                <a:gd name="connsiteX4" fmla="*/ 175570 w 338138"/>
                <a:gd name="connsiteY4" fmla="*/ 222936 h 338138"/>
                <a:gd name="connsiteX5" fmla="*/ 187326 w 338138"/>
                <a:gd name="connsiteY5" fmla="*/ 254535 h 338138"/>
                <a:gd name="connsiteX6" fmla="*/ 154672 w 338138"/>
                <a:gd name="connsiteY6" fmla="*/ 311151 h 338138"/>
                <a:gd name="connsiteX7" fmla="*/ 84138 w 338138"/>
                <a:gd name="connsiteY7" fmla="*/ 254535 h 338138"/>
                <a:gd name="connsiteX8" fmla="*/ 90669 w 338138"/>
                <a:gd name="connsiteY8" fmla="*/ 221619 h 338138"/>
                <a:gd name="connsiteX9" fmla="*/ 91975 w 338138"/>
                <a:gd name="connsiteY9" fmla="*/ 220302 h 338138"/>
                <a:gd name="connsiteX10" fmla="*/ 91975 w 338138"/>
                <a:gd name="connsiteY10" fmla="*/ 124187 h 338138"/>
                <a:gd name="connsiteX11" fmla="*/ 88057 w 338138"/>
                <a:gd name="connsiteY11" fmla="*/ 117604 h 338138"/>
                <a:gd name="connsiteX12" fmla="*/ 84138 w 338138"/>
                <a:gd name="connsiteY12" fmla="*/ 91271 h 338138"/>
                <a:gd name="connsiteX13" fmla="*/ 154672 w 338138"/>
                <a:gd name="connsiteY13" fmla="*/ 33338 h 338138"/>
                <a:gd name="connsiteX14" fmla="*/ 168963 w 338138"/>
                <a:gd name="connsiteY14" fmla="*/ 12700 h 338138"/>
                <a:gd name="connsiteX15" fmla="*/ 20638 w 338138"/>
                <a:gd name="connsiteY15" fmla="*/ 120450 h 338138"/>
                <a:gd name="connsiteX16" fmla="*/ 24576 w 338138"/>
                <a:gd name="connsiteY16" fmla="*/ 117822 h 338138"/>
                <a:gd name="connsiteX17" fmla="*/ 44265 w 338138"/>
                <a:gd name="connsiteY17" fmla="*/ 170383 h 338138"/>
                <a:gd name="connsiteX18" fmla="*/ 24576 w 338138"/>
                <a:gd name="connsiteY18" fmla="*/ 222944 h 338138"/>
                <a:gd name="connsiteX19" fmla="*/ 20638 w 338138"/>
                <a:gd name="connsiteY19" fmla="*/ 221630 h 338138"/>
                <a:gd name="connsiteX20" fmla="*/ 168963 w 338138"/>
                <a:gd name="connsiteY20" fmla="*/ 325438 h 338138"/>
                <a:gd name="connsiteX21" fmla="*/ 321226 w 338138"/>
                <a:gd name="connsiteY21" fmla="*/ 205862 h 338138"/>
                <a:gd name="connsiteX22" fmla="*/ 309412 w 338138"/>
                <a:gd name="connsiteY22" fmla="*/ 213746 h 338138"/>
                <a:gd name="connsiteX23" fmla="*/ 298911 w 338138"/>
                <a:gd name="connsiteY23" fmla="*/ 220316 h 338138"/>
                <a:gd name="connsiteX24" fmla="*/ 287098 w 338138"/>
                <a:gd name="connsiteY24" fmla="*/ 222944 h 338138"/>
                <a:gd name="connsiteX25" fmla="*/ 234593 w 338138"/>
                <a:gd name="connsiteY25" fmla="*/ 169069 h 338138"/>
                <a:gd name="connsiteX26" fmla="*/ 287098 w 338138"/>
                <a:gd name="connsiteY26" fmla="*/ 115194 h 338138"/>
                <a:gd name="connsiteX27" fmla="*/ 310725 w 338138"/>
                <a:gd name="connsiteY27" fmla="*/ 125706 h 338138"/>
                <a:gd name="connsiteX28" fmla="*/ 312038 w 338138"/>
                <a:gd name="connsiteY28" fmla="*/ 128334 h 338138"/>
                <a:gd name="connsiteX29" fmla="*/ 323851 w 338138"/>
                <a:gd name="connsiteY29" fmla="*/ 141474 h 338138"/>
                <a:gd name="connsiteX30" fmla="*/ 168963 w 338138"/>
                <a:gd name="connsiteY30" fmla="*/ 12700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54672" y="33338"/>
                  </a:moveTo>
                  <a:cubicBezTo>
                    <a:pt x="183407" y="33338"/>
                    <a:pt x="187326" y="59671"/>
                    <a:pt x="187326" y="91271"/>
                  </a:cubicBezTo>
                  <a:cubicBezTo>
                    <a:pt x="187326" y="101804"/>
                    <a:pt x="184714" y="111020"/>
                    <a:pt x="178183" y="118920"/>
                  </a:cubicBezTo>
                  <a:cubicBezTo>
                    <a:pt x="178183" y="120237"/>
                    <a:pt x="178183" y="120237"/>
                    <a:pt x="176877" y="121553"/>
                  </a:cubicBezTo>
                  <a:cubicBezTo>
                    <a:pt x="150753" y="159736"/>
                    <a:pt x="175570" y="222936"/>
                    <a:pt x="175570" y="222936"/>
                  </a:cubicBezTo>
                  <a:cubicBezTo>
                    <a:pt x="183407" y="232152"/>
                    <a:pt x="187326" y="242685"/>
                    <a:pt x="187326" y="254535"/>
                  </a:cubicBezTo>
                  <a:cubicBezTo>
                    <a:pt x="187326" y="286135"/>
                    <a:pt x="183407" y="311151"/>
                    <a:pt x="154672" y="311151"/>
                  </a:cubicBezTo>
                  <a:cubicBezTo>
                    <a:pt x="127242" y="311151"/>
                    <a:pt x="84138" y="286135"/>
                    <a:pt x="84138" y="254535"/>
                  </a:cubicBezTo>
                  <a:cubicBezTo>
                    <a:pt x="84138" y="242685"/>
                    <a:pt x="86750" y="230835"/>
                    <a:pt x="90669" y="221619"/>
                  </a:cubicBezTo>
                  <a:cubicBezTo>
                    <a:pt x="91975" y="220302"/>
                    <a:pt x="91975" y="220302"/>
                    <a:pt x="91975" y="220302"/>
                  </a:cubicBezTo>
                  <a:cubicBezTo>
                    <a:pt x="108955" y="183436"/>
                    <a:pt x="97200" y="141303"/>
                    <a:pt x="91975" y="124187"/>
                  </a:cubicBezTo>
                  <a:cubicBezTo>
                    <a:pt x="90669" y="122870"/>
                    <a:pt x="89363" y="120237"/>
                    <a:pt x="88057" y="117604"/>
                  </a:cubicBezTo>
                  <a:cubicBezTo>
                    <a:pt x="85444" y="109704"/>
                    <a:pt x="84138" y="100487"/>
                    <a:pt x="84138" y="91271"/>
                  </a:cubicBezTo>
                  <a:cubicBezTo>
                    <a:pt x="84138" y="59671"/>
                    <a:pt x="127242" y="33338"/>
                    <a:pt x="154672" y="33338"/>
                  </a:cubicBezTo>
                  <a:close/>
                  <a:moveTo>
                    <a:pt x="168963" y="12700"/>
                  </a:moveTo>
                  <a:cubicBezTo>
                    <a:pt x="99395" y="12700"/>
                    <a:pt x="40327" y="57377"/>
                    <a:pt x="20638" y="120450"/>
                  </a:cubicBezTo>
                  <a:cubicBezTo>
                    <a:pt x="21951" y="117822"/>
                    <a:pt x="23263" y="117822"/>
                    <a:pt x="24576" y="117822"/>
                  </a:cubicBezTo>
                  <a:cubicBezTo>
                    <a:pt x="35077" y="117822"/>
                    <a:pt x="44265" y="141474"/>
                    <a:pt x="44265" y="170383"/>
                  </a:cubicBezTo>
                  <a:cubicBezTo>
                    <a:pt x="44265" y="199292"/>
                    <a:pt x="35077" y="222944"/>
                    <a:pt x="24576" y="222944"/>
                  </a:cubicBezTo>
                  <a:cubicBezTo>
                    <a:pt x="23263" y="222944"/>
                    <a:pt x="21951" y="221630"/>
                    <a:pt x="20638" y="221630"/>
                  </a:cubicBezTo>
                  <a:cubicBezTo>
                    <a:pt x="42952" y="282075"/>
                    <a:pt x="100707" y="325438"/>
                    <a:pt x="168963" y="325438"/>
                  </a:cubicBezTo>
                  <a:cubicBezTo>
                    <a:pt x="242469" y="325438"/>
                    <a:pt x="304162" y="275505"/>
                    <a:pt x="321226" y="205862"/>
                  </a:cubicBezTo>
                  <a:cubicBezTo>
                    <a:pt x="318601" y="208490"/>
                    <a:pt x="314663" y="211118"/>
                    <a:pt x="309412" y="213746"/>
                  </a:cubicBezTo>
                  <a:cubicBezTo>
                    <a:pt x="306787" y="216374"/>
                    <a:pt x="304162" y="219002"/>
                    <a:pt x="298911" y="220316"/>
                  </a:cubicBezTo>
                  <a:cubicBezTo>
                    <a:pt x="296286" y="221630"/>
                    <a:pt x="291036" y="222944"/>
                    <a:pt x="287098" y="222944"/>
                  </a:cubicBezTo>
                  <a:cubicBezTo>
                    <a:pt x="256908" y="222944"/>
                    <a:pt x="234593" y="199292"/>
                    <a:pt x="234593" y="169069"/>
                  </a:cubicBezTo>
                  <a:cubicBezTo>
                    <a:pt x="234593" y="138846"/>
                    <a:pt x="256908" y="115194"/>
                    <a:pt x="287098" y="115194"/>
                  </a:cubicBezTo>
                  <a:cubicBezTo>
                    <a:pt x="297599" y="115194"/>
                    <a:pt x="305475" y="119136"/>
                    <a:pt x="310725" y="125706"/>
                  </a:cubicBezTo>
                  <a:cubicBezTo>
                    <a:pt x="310725" y="125706"/>
                    <a:pt x="312038" y="127020"/>
                    <a:pt x="312038" y="128334"/>
                  </a:cubicBezTo>
                  <a:cubicBezTo>
                    <a:pt x="314663" y="130962"/>
                    <a:pt x="318601" y="137532"/>
                    <a:pt x="323851" y="141474"/>
                  </a:cubicBezTo>
                  <a:cubicBezTo>
                    <a:pt x="310725" y="67889"/>
                    <a:pt x="246407" y="12700"/>
                    <a:pt x="168963" y="12700"/>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bg1"/>
            </a:solidFill>
            <a:ln w="19050">
              <a:noFill/>
              <a:round/>
              <a:headEnd/>
              <a:tailEnd/>
            </a:ln>
          </p:spPr>
          <p:txBody>
            <a:bodyPr anchor="ctr"/>
            <a:lstStyle/>
            <a:p>
              <a:pPr algn="ctr"/>
              <a:endParaRPr/>
            </a:p>
          </p:txBody>
        </p:sp>
      </p:grpSp>
      <p:grpSp>
        <p:nvGrpSpPr>
          <p:cNvPr id="35" name="组合 34"/>
          <p:cNvGrpSpPr/>
          <p:nvPr/>
        </p:nvGrpSpPr>
        <p:grpSpPr>
          <a:xfrm>
            <a:off x="4772561" y="318255"/>
            <a:ext cx="2646878" cy="629704"/>
            <a:chOff x="457200" y="184826"/>
            <a:chExt cx="2646878" cy="629704"/>
          </a:xfrm>
        </p:grpSpPr>
        <p:sp>
          <p:nvSpPr>
            <p:cNvPr id="36" name="文本框 35"/>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7" name="文本框 36"/>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pic>
        <p:nvPicPr>
          <p:cNvPr id="39" name="图片占位符 38"/>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5250" b="15250"/>
          <a:stretch>
            <a:fillRect/>
          </a:stretch>
        </p:blipFill>
        <p:spPr/>
      </p:pic>
    </p:spTree>
    <p:extLst>
      <p:ext uri="{BB962C8B-B14F-4D97-AF65-F5344CB8AC3E}">
        <p14:creationId xmlns:p14="http://schemas.microsoft.com/office/powerpoint/2010/main" val="1160612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8a91fffc-e31d-4d78-ade2-037aefd274b5"/>
          <p:cNvGrpSpPr>
            <a:grpSpLocks noChangeAspect="1"/>
          </p:cNvGrpSpPr>
          <p:nvPr/>
        </p:nvGrpSpPr>
        <p:grpSpPr>
          <a:xfrm>
            <a:off x="1077058" y="3429000"/>
            <a:ext cx="9767306" cy="2512951"/>
            <a:chOff x="1077058" y="3429000"/>
            <a:chExt cx="9767306" cy="2512951"/>
          </a:xfrm>
        </p:grpSpPr>
        <p:sp>
          <p:nvSpPr>
            <p:cNvPr id="4" name="矩形 3"/>
            <p:cNvSpPr/>
            <p:nvPr/>
          </p:nvSpPr>
          <p:spPr>
            <a:xfrm>
              <a:off x="1077058" y="3429000"/>
              <a:ext cx="1614853" cy="25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5" name="直接连接符 4"/>
            <p:cNvCxnSpPr/>
            <p:nvPr/>
          </p:nvCxnSpPr>
          <p:spPr>
            <a:xfrm>
              <a:off x="1275707" y="4439254"/>
              <a:ext cx="12175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16"/>
            <p:cNvSpPr txBox="1"/>
            <p:nvPr/>
          </p:nvSpPr>
          <p:spPr>
            <a:xfrm>
              <a:off x="3080796" y="4536576"/>
              <a:ext cx="2194374" cy="646331"/>
            </a:xfrm>
            <a:prstGeom prst="rect">
              <a:avLst/>
            </a:prstGeom>
            <a:noFill/>
          </p:spPr>
          <p:txBody>
            <a:bodyPr wrap="square" lIns="0" tIns="0" rIns="0" bIns="0" anchor="ctr" anchorCtr="0">
              <a:normAutofit/>
            </a:bodyPr>
            <a:lstStyle/>
            <a:p>
              <a:pP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7" name="矩形 6"/>
            <p:cNvSpPr/>
            <p:nvPr/>
          </p:nvSpPr>
          <p:spPr>
            <a:xfrm>
              <a:off x="3080796" y="3946811"/>
              <a:ext cx="2194374" cy="492443"/>
            </a:xfrm>
            <a:prstGeom prst="rect">
              <a:avLst/>
            </a:prstGeom>
          </p:spPr>
          <p:txBody>
            <a:bodyPr wrap="none" lIns="0" tIns="0" rIns="0" bIns="0" anchor="ctr" anchorCtr="0">
              <a:normAutofit/>
            </a:bodyPr>
            <a:lstStyle/>
            <a:p>
              <a:pPr lvl="0" defTabSz="914378">
                <a:defRPr/>
              </a:pPr>
              <a:r>
                <a:rPr lang="zh-CN" altLang="en-US" sz="2400" b="1" dirty="0">
                  <a:solidFill>
                    <a:schemeClr val="accent1"/>
                  </a:solidFill>
                </a:rPr>
                <a:t>标题文本预设</a:t>
              </a:r>
            </a:p>
          </p:txBody>
        </p:sp>
        <p:sp>
          <p:nvSpPr>
            <p:cNvPr id="8" name="矩形 7"/>
            <p:cNvSpPr/>
            <p:nvPr/>
          </p:nvSpPr>
          <p:spPr>
            <a:xfrm>
              <a:off x="3080796" y="5280230"/>
              <a:ext cx="2194374" cy="323165"/>
            </a:xfrm>
            <a:prstGeom prst="rect">
              <a:avLst/>
            </a:prstGeom>
          </p:spPr>
          <p:txBody>
            <a:bodyPr wrap="square" lIns="0" tIns="0" rIns="0" bIns="0">
              <a:normAutofit/>
            </a:bodyPr>
            <a:lstStyle/>
            <a:p>
              <a:pPr>
                <a:defRPr/>
              </a:pPr>
              <a:r>
                <a:rPr lang="zh-CN" altLang="en-US" sz="1050"/>
                <a:t>如需更改请在（设置形状格式）</a:t>
              </a:r>
              <a:br>
                <a:rPr lang="zh-CN" altLang="en-US" sz="1050"/>
              </a:br>
              <a:r>
                <a:rPr lang="zh-CN" altLang="en-US" sz="1050"/>
                <a:t>菜单下（文本选项）中调整。</a:t>
              </a:r>
            </a:p>
          </p:txBody>
        </p:sp>
        <p:sp>
          <p:nvSpPr>
            <p:cNvPr id="9" name="任意多边形: 形状 8"/>
            <p:cNvSpPr>
              <a:spLocks/>
            </p:cNvSpPr>
            <p:nvPr/>
          </p:nvSpPr>
          <p:spPr bwMode="auto">
            <a:xfrm>
              <a:off x="1465943" y="4795147"/>
              <a:ext cx="846708" cy="695922"/>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p>
          </p:txBody>
        </p:sp>
        <p:sp>
          <p:nvSpPr>
            <p:cNvPr id="10" name="文本框 24"/>
            <p:cNvSpPr txBox="1"/>
            <p:nvPr/>
          </p:nvSpPr>
          <p:spPr>
            <a:xfrm>
              <a:off x="1275705" y="3691065"/>
              <a:ext cx="1217556" cy="1477328"/>
            </a:xfrm>
            <a:prstGeom prst="rect">
              <a:avLst/>
            </a:prstGeom>
            <a:noFill/>
          </p:spPr>
          <p:txBody>
            <a:bodyPr wrap="none" lIns="0" tIns="0" rIns="0" bIns="0">
              <a:normAutofit/>
            </a:bodyPr>
            <a:lstStyle/>
            <a:p>
              <a:pPr algn="ctr"/>
              <a:r>
                <a:rPr lang="en-US" altLang="zh-CN" sz="4800">
                  <a:solidFill>
                    <a:schemeClr val="bg1"/>
                  </a:solidFill>
                </a:rPr>
                <a:t>80%</a:t>
              </a:r>
            </a:p>
          </p:txBody>
        </p:sp>
        <p:sp>
          <p:nvSpPr>
            <p:cNvPr id="11" name="矩形 10"/>
            <p:cNvSpPr/>
            <p:nvPr/>
          </p:nvSpPr>
          <p:spPr>
            <a:xfrm>
              <a:off x="6646252" y="3429000"/>
              <a:ext cx="1614853" cy="25129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2" name="直接连接符 11"/>
            <p:cNvCxnSpPr/>
            <p:nvPr/>
          </p:nvCxnSpPr>
          <p:spPr>
            <a:xfrm>
              <a:off x="6844901" y="4439254"/>
              <a:ext cx="12175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9"/>
            <p:cNvSpPr txBox="1"/>
            <p:nvPr/>
          </p:nvSpPr>
          <p:spPr>
            <a:xfrm>
              <a:off x="8649990" y="4536576"/>
              <a:ext cx="2194374" cy="646331"/>
            </a:xfrm>
            <a:prstGeom prst="rect">
              <a:avLst/>
            </a:prstGeom>
            <a:noFill/>
          </p:spPr>
          <p:txBody>
            <a:bodyPr wrap="square" lIns="0" tIns="0" rIns="0" bIns="0" anchor="ctr" anchorCtr="0">
              <a:normAutofit/>
            </a:bodyPr>
            <a:lstStyle/>
            <a:p>
              <a:pPr defTabSz="914378">
                <a:lnSpc>
                  <a:spcPct val="120000"/>
                </a:lnSpc>
                <a:defRPr/>
              </a:pPr>
              <a:r>
                <a:rPr lang="zh-CN" altLang="en-US" sz="1050"/>
                <a:t>此部分内容作为文字排版占位显示</a:t>
              </a:r>
              <a:br>
                <a:rPr lang="zh-CN" altLang="en-US" sz="1050"/>
              </a:br>
              <a:r>
                <a:rPr lang="zh-CN" altLang="en-US" sz="1050"/>
                <a:t>（建议使用主题字体）</a:t>
              </a:r>
            </a:p>
          </p:txBody>
        </p:sp>
        <p:sp>
          <p:nvSpPr>
            <p:cNvPr id="14" name="矩形 13"/>
            <p:cNvSpPr/>
            <p:nvPr/>
          </p:nvSpPr>
          <p:spPr>
            <a:xfrm>
              <a:off x="8649990" y="3946811"/>
              <a:ext cx="2194374" cy="492443"/>
            </a:xfrm>
            <a:prstGeom prst="rect">
              <a:avLst/>
            </a:prstGeom>
          </p:spPr>
          <p:txBody>
            <a:bodyPr wrap="none" lIns="0" tIns="0" rIns="0" bIns="0" anchor="ctr" anchorCtr="0">
              <a:normAutofit/>
            </a:bodyPr>
            <a:lstStyle/>
            <a:p>
              <a:pPr lvl="0" defTabSz="914378">
                <a:defRPr/>
              </a:pPr>
              <a:r>
                <a:rPr lang="zh-CN" altLang="en-US" sz="2400" b="1">
                  <a:solidFill>
                    <a:schemeClr val="accent2"/>
                  </a:solidFill>
                </a:rPr>
                <a:t>标题文本预设</a:t>
              </a:r>
            </a:p>
          </p:txBody>
        </p:sp>
        <p:sp>
          <p:nvSpPr>
            <p:cNvPr id="15" name="矩形 14"/>
            <p:cNvSpPr/>
            <p:nvPr/>
          </p:nvSpPr>
          <p:spPr>
            <a:xfrm>
              <a:off x="8649990" y="5280230"/>
              <a:ext cx="2194374" cy="323165"/>
            </a:xfrm>
            <a:prstGeom prst="rect">
              <a:avLst/>
            </a:prstGeom>
          </p:spPr>
          <p:txBody>
            <a:bodyPr wrap="square" lIns="0" tIns="0" rIns="0" bIns="0">
              <a:normAutofit/>
            </a:bodyPr>
            <a:lstStyle/>
            <a:p>
              <a:pPr>
                <a:defRPr/>
              </a:pPr>
              <a:r>
                <a:rPr lang="zh-CN" altLang="en-US" sz="1050"/>
                <a:t>如需更改请在（设置形状格式）</a:t>
              </a:r>
              <a:br>
                <a:rPr lang="zh-CN" altLang="en-US" sz="1050"/>
              </a:br>
              <a:r>
                <a:rPr lang="zh-CN" altLang="en-US" sz="1050"/>
                <a:t>菜单下（文本选项）中调整。</a:t>
              </a:r>
            </a:p>
          </p:txBody>
        </p:sp>
        <p:sp>
          <p:nvSpPr>
            <p:cNvPr id="16" name="任意多边形: 形状 15"/>
            <p:cNvSpPr>
              <a:spLocks/>
            </p:cNvSpPr>
            <p:nvPr/>
          </p:nvSpPr>
          <p:spPr bwMode="auto">
            <a:xfrm>
              <a:off x="7111955" y="4808895"/>
              <a:ext cx="683444" cy="68217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p>
          </p:txBody>
        </p:sp>
        <p:sp>
          <p:nvSpPr>
            <p:cNvPr id="17" name="文本框 25"/>
            <p:cNvSpPr txBox="1"/>
            <p:nvPr/>
          </p:nvSpPr>
          <p:spPr>
            <a:xfrm>
              <a:off x="6844898" y="3691065"/>
              <a:ext cx="1217556" cy="1477328"/>
            </a:xfrm>
            <a:prstGeom prst="rect">
              <a:avLst/>
            </a:prstGeom>
            <a:noFill/>
          </p:spPr>
          <p:txBody>
            <a:bodyPr wrap="none" lIns="0" tIns="0" rIns="0" bIns="0">
              <a:normAutofit/>
            </a:bodyPr>
            <a:lstStyle/>
            <a:p>
              <a:pPr algn="ctr"/>
              <a:r>
                <a:rPr lang="en-US" altLang="zh-CN" sz="4800" dirty="0">
                  <a:solidFill>
                    <a:schemeClr val="bg1"/>
                  </a:solidFill>
                </a:rPr>
                <a:t>80%</a:t>
              </a:r>
            </a:p>
          </p:txBody>
        </p:sp>
      </p:grpSp>
      <p:pic>
        <p:nvPicPr>
          <p:cNvPr id="23" name="图片占位符 2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7981" b="7981"/>
          <a:stretch>
            <a:fillRect/>
          </a:stretch>
        </p:blipFill>
        <p:spPr/>
      </p:pic>
      <p:pic>
        <p:nvPicPr>
          <p:cNvPr id="25" name="图片占位符 2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7966" b="7966"/>
          <a:stretch>
            <a:fillRect/>
          </a:stretch>
        </p:blipFill>
        <p:spPr/>
      </p:pic>
    </p:spTree>
    <p:extLst>
      <p:ext uri="{BB962C8B-B14F-4D97-AF65-F5344CB8AC3E}">
        <p14:creationId xmlns:p14="http://schemas.microsoft.com/office/powerpoint/2010/main" val="41594056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8"/>
          <p:cNvSpPr txBox="1">
            <a:spLocks noChangeArrowheads="1"/>
          </p:cNvSpPr>
          <p:nvPr>
            <p:custDataLst>
              <p:tags r:id="rId3"/>
            </p:custDataLst>
          </p:nvPr>
        </p:nvSpPr>
        <p:spPr bwMode="auto">
          <a:xfrm>
            <a:off x="4559300" y="2982914"/>
            <a:ext cx="877888" cy="922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dirty="0"/>
              <a:t>章</a:t>
            </a:r>
          </a:p>
        </p:txBody>
      </p:sp>
      <p:sp>
        <p:nvSpPr>
          <p:cNvPr id="30" name="文本框 29"/>
          <p:cNvSpPr txBox="1"/>
          <p:nvPr>
            <p:custDataLst>
              <p:tags r:id="rId4"/>
            </p:custDataLst>
          </p:nvPr>
        </p:nvSpPr>
        <p:spPr>
          <a:xfrm>
            <a:off x="6005513" y="3268663"/>
            <a:ext cx="3035300" cy="893762"/>
          </a:xfrm>
          <a:prstGeom prst="rect">
            <a:avLst/>
          </a:prstGeom>
          <a:noFill/>
        </p:spPr>
        <p: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幼圆" panose="02010509060101010101" pitchFamily="49" charset="-122"/>
                <a:ea typeface="幼圆" panose="02010509060101010101" pitchFamily="49" charset="-122"/>
                <a:cs typeface="+mn-cs"/>
              </a:rPr>
              <a:t>您的内容请写在这里您的内容请写在这里您的内容请写在这里您的内容请写在这里您的内容请写在这里</a:t>
            </a:r>
          </a:p>
        </p:txBody>
      </p:sp>
      <p:grpSp>
        <p:nvGrpSpPr>
          <p:cNvPr id="4100" name="组合 30"/>
          <p:cNvGrpSpPr>
            <a:grpSpLocks/>
          </p:cNvGrpSpPr>
          <p:nvPr>
            <p:custDataLst>
              <p:tags r:id="rId5"/>
            </p:custDataLst>
          </p:nvPr>
        </p:nvGrpSpPr>
        <p:grpSpPr bwMode="auto">
          <a:xfrm>
            <a:off x="5783264" y="2982914"/>
            <a:ext cx="212725" cy="21272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5" name="文本框 34"/>
          <p:cNvSpPr txBox="1"/>
          <p:nvPr>
            <p:custDataLst>
              <p:tags r:id="rId6"/>
            </p:custDataLst>
          </p:nvPr>
        </p:nvSpPr>
        <p:spPr>
          <a:xfrm>
            <a:off x="3338513" y="2633664"/>
            <a:ext cx="749300" cy="769937"/>
          </a:xfrm>
          <a:prstGeom prst="rect">
            <a:avLst/>
          </a:prstGeom>
          <a:noFill/>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stStyle>
          <a:p>
            <a:r>
              <a:rPr lang="zh-CN" altLang="en-US" dirty="0"/>
              <a:t>第</a:t>
            </a:r>
          </a:p>
        </p:txBody>
      </p:sp>
      <p:sp>
        <p:nvSpPr>
          <p:cNvPr id="36" name="椭圆 35"/>
          <p:cNvSpPr/>
          <p:nvPr>
            <p:custDataLst>
              <p:tags r:id="rId7"/>
            </p:custDataLst>
          </p:nvPr>
        </p:nvSpPr>
        <p:spPr>
          <a:xfrm>
            <a:off x="3962401" y="2860676"/>
            <a:ext cx="758825" cy="760413"/>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rPr>
              <a:t>2</a:t>
            </a:r>
            <a:endParaRPr kumimoji="0" lang="zh-CN" altLang="en-US"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7" name="椭圆 36"/>
          <p:cNvSpPr/>
          <p:nvPr>
            <p:custDataLst>
              <p:tags r:id="rId8"/>
            </p:custDataLst>
          </p:nvPr>
        </p:nvSpPr>
        <p:spPr>
          <a:xfrm>
            <a:off x="4806950" y="2708275"/>
            <a:ext cx="323850" cy="325438"/>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8" name="椭圆 37"/>
          <p:cNvSpPr/>
          <p:nvPr>
            <p:custDataLst>
              <p:tags r:id="rId9"/>
            </p:custDataLst>
          </p:nvPr>
        </p:nvSpPr>
        <p:spPr>
          <a:xfrm flipV="1">
            <a:off x="5422900" y="3206750"/>
            <a:ext cx="152400" cy="152400"/>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4105" name="文本框 38"/>
          <p:cNvSpPr txBox="1">
            <a:spLocks noChangeArrowheads="1"/>
          </p:cNvSpPr>
          <p:nvPr>
            <p:custDataLst>
              <p:tags r:id="rId10"/>
            </p:custDataLst>
          </p:nvPr>
        </p:nvSpPr>
        <p:spPr bwMode="auto">
          <a:xfrm>
            <a:off x="6099176" y="2838450"/>
            <a:ext cx="2816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marL="0" marR="0" lvl="0" indent="0" algn="l" defTabSz="914400" rtl="0" eaLnBrk="1" fontAlgn="auto" latinLnBrk="0" hangingPunct="1">
              <a:lnSpc>
                <a:spcPct val="130000"/>
              </a:lnSpc>
              <a:spcBef>
                <a:spcPct val="0"/>
              </a:spcBef>
              <a:spcAft>
                <a:spcPts val="0"/>
              </a:spcAft>
              <a:buClrTx/>
              <a:buSzTx/>
              <a:buFontTx/>
              <a:buNone/>
              <a:tabLst/>
              <a:defRPr/>
            </a:pPr>
            <a:r>
              <a:rPr kumimoji="0" lang="zh-CN" altLang="en-US" sz="2000" b="0" i="0" u="none" strike="noStrike" kern="1200" cap="none" spc="0" normalizeH="0" baseline="0" noProof="0">
                <a:ln>
                  <a:noFill/>
                </a:ln>
                <a:solidFill>
                  <a:srgbClr val="4472C4"/>
                </a:solidFill>
                <a:effectLst/>
                <a:uLnTx/>
                <a:uFillTx/>
                <a:latin typeface="华文新魏" panose="02010800040101010101" pitchFamily="2" charset="-122"/>
                <a:ea typeface="华文新魏" panose="02010800040101010101" pitchFamily="2" charset="-122"/>
                <a:cs typeface="+mn-cs"/>
              </a:rPr>
              <a:t>您的标题请写在这里</a:t>
            </a:r>
          </a:p>
        </p:txBody>
      </p:sp>
      <p:sp>
        <p:nvSpPr>
          <p:cNvPr id="13" name="任意多边形 12"/>
          <p:cNvSpPr/>
          <p:nvPr>
            <p:custDataLst>
              <p:tags r:id="rId11"/>
            </p:custDataLst>
          </p:nvPr>
        </p:nvSpPr>
        <p:spPr>
          <a:xfrm>
            <a:off x="3181350" y="3065463"/>
            <a:ext cx="1811338" cy="889000"/>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 fmla="*/ 2881560 w 2973000"/>
              <a:gd name="connsiteY0" fmla="*/ 1694793 h 2025869"/>
              <a:gd name="connsiteX1" fmla="*/ 2881560 w 2973000"/>
              <a:gd name="connsiteY1" fmla="*/ 2025869 h 2025869"/>
              <a:gd name="connsiteX2" fmla="*/ 0 w 2973000"/>
              <a:gd name="connsiteY2" fmla="*/ 2025869 h 2025869"/>
              <a:gd name="connsiteX3" fmla="*/ 0 w 2973000"/>
              <a:gd name="connsiteY3" fmla="*/ 0 h 2025869"/>
              <a:gd name="connsiteX4" fmla="*/ 409902 w 2973000"/>
              <a:gd name="connsiteY4" fmla="*/ 0 h 2025869"/>
              <a:gd name="connsiteX5" fmla="*/ 409902 w 2973000"/>
              <a:gd name="connsiteY5" fmla="*/ 1694793 h 2025869"/>
              <a:gd name="connsiteX6" fmla="*/ 2973000 w 2973000"/>
              <a:gd name="connsiteY6" fmla="*/ 178623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 name="connsiteX5" fmla="*/ 409902 w 2881560"/>
              <a:gd name="connsiteY5" fmla="*/ 169479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custDataLst>
      <p:tags r:id="rId2"/>
    </p:custDataLst>
    <p:extLst>
      <p:ext uri="{BB962C8B-B14F-4D97-AF65-F5344CB8AC3E}">
        <p14:creationId xmlns:p14="http://schemas.microsoft.com/office/powerpoint/2010/main" val="189368934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6fd63ca-ee6a-4543-83ef-54d64e3ed33d"/>
          <p:cNvGrpSpPr>
            <a:grpSpLocks noChangeAspect="1"/>
          </p:cNvGrpSpPr>
          <p:nvPr/>
        </p:nvGrpSpPr>
        <p:grpSpPr>
          <a:xfrm>
            <a:off x="711510" y="1511789"/>
            <a:ext cx="10761354" cy="4604847"/>
            <a:chOff x="711510" y="1511789"/>
            <a:chExt cx="10761357" cy="4604848"/>
          </a:xfrm>
        </p:grpSpPr>
        <p:grpSp>
          <p:nvGrpSpPr>
            <p:cNvPr id="4" name="Group 4"/>
            <p:cNvGrpSpPr/>
            <p:nvPr/>
          </p:nvGrpSpPr>
          <p:grpSpPr>
            <a:xfrm>
              <a:off x="8133035" y="1515579"/>
              <a:ext cx="3339828" cy="665315"/>
              <a:chOff x="8634696" y="2147648"/>
              <a:chExt cx="3796459" cy="756278"/>
            </a:xfrm>
          </p:grpSpPr>
          <p:sp>
            <p:nvSpPr>
              <p:cNvPr id="63" name="TextBox 62"/>
              <p:cNvSpPr txBox="1"/>
              <p:nvPr/>
            </p:nvSpPr>
            <p:spPr>
              <a:xfrm>
                <a:off x="8634696" y="2147648"/>
                <a:ext cx="3796459" cy="209914"/>
              </a:xfrm>
              <a:prstGeom prst="rect">
                <a:avLst/>
              </a:prstGeom>
              <a:noFill/>
            </p:spPr>
            <p:txBody>
              <a:bodyPr wrap="none" lIns="0" tIns="0" rIns="0" bIns="0">
                <a:normAutofit/>
              </a:bodyPr>
              <a:lstStyle/>
              <a:p>
                <a:r>
                  <a:rPr lang="zh-CN" altLang="en-US" sz="1200" b="1">
                    <a:solidFill>
                      <a:schemeClr val="accent3"/>
                    </a:solidFill>
                  </a:rPr>
                  <a:t>标题文本预设</a:t>
                </a:r>
              </a:p>
            </p:txBody>
          </p:sp>
          <p:sp>
            <p:nvSpPr>
              <p:cNvPr id="64" name="Rectangle 63"/>
              <p:cNvSpPr/>
              <p:nvPr/>
            </p:nvSpPr>
            <p:spPr>
              <a:xfrm>
                <a:off x="8634696" y="2444739"/>
                <a:ext cx="3796459" cy="459187"/>
              </a:xfrm>
              <a:prstGeom prst="rect">
                <a:avLst/>
              </a:prstGeom>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r>
                  <a:rPr lang="en-US" altLang="zh-CN" sz="1000"/>
                  <a:t>)</a:t>
                </a:r>
              </a:p>
            </p:txBody>
          </p:sp>
        </p:grpSp>
        <p:grpSp>
          <p:nvGrpSpPr>
            <p:cNvPr id="5" name="Group 5"/>
            <p:cNvGrpSpPr/>
            <p:nvPr/>
          </p:nvGrpSpPr>
          <p:grpSpPr>
            <a:xfrm>
              <a:off x="8343425" y="2828529"/>
              <a:ext cx="3129438" cy="665315"/>
              <a:chOff x="8634696" y="2147648"/>
              <a:chExt cx="3557304" cy="756278"/>
            </a:xfrm>
          </p:grpSpPr>
          <p:sp>
            <p:nvSpPr>
              <p:cNvPr id="61" name="TextBox 60"/>
              <p:cNvSpPr txBox="1"/>
              <p:nvPr/>
            </p:nvSpPr>
            <p:spPr>
              <a:xfrm>
                <a:off x="8634696" y="2147648"/>
                <a:ext cx="3557304" cy="209914"/>
              </a:xfrm>
              <a:prstGeom prst="rect">
                <a:avLst/>
              </a:prstGeom>
              <a:noFill/>
            </p:spPr>
            <p:txBody>
              <a:bodyPr wrap="none" lIns="0" tIns="0" rIns="0" bIns="0">
                <a:normAutofit/>
              </a:bodyPr>
              <a:lstStyle/>
              <a:p>
                <a:r>
                  <a:rPr lang="zh-CN" altLang="en-US" sz="1200" b="1">
                    <a:solidFill>
                      <a:schemeClr val="accent4"/>
                    </a:solidFill>
                  </a:rPr>
                  <a:t>标题文本预设</a:t>
                </a:r>
              </a:p>
            </p:txBody>
          </p:sp>
          <p:sp>
            <p:nvSpPr>
              <p:cNvPr id="62" name="Rectangle 61"/>
              <p:cNvSpPr/>
              <p:nvPr/>
            </p:nvSpPr>
            <p:spPr>
              <a:xfrm>
                <a:off x="8634696" y="2444739"/>
                <a:ext cx="3557304" cy="459187"/>
              </a:xfrm>
              <a:prstGeom prst="rect">
                <a:avLst/>
              </a:prstGeom>
            </p:spPr>
            <p:txBody>
              <a:bodyPr wrap="square" lIns="0" tIns="0" rIns="0" bIns="0">
                <a:normAutofit/>
              </a:bodyPr>
              <a:lstStyle/>
              <a:p>
                <a:pP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6" name="Group 6"/>
            <p:cNvGrpSpPr/>
            <p:nvPr/>
          </p:nvGrpSpPr>
          <p:grpSpPr>
            <a:xfrm>
              <a:off x="8133038" y="4037248"/>
              <a:ext cx="3339829" cy="676856"/>
              <a:chOff x="8634696" y="2147648"/>
              <a:chExt cx="3796459" cy="769397"/>
            </a:xfrm>
          </p:grpSpPr>
          <p:sp>
            <p:nvSpPr>
              <p:cNvPr id="59" name="TextBox 58"/>
              <p:cNvSpPr txBox="1"/>
              <p:nvPr/>
            </p:nvSpPr>
            <p:spPr>
              <a:xfrm>
                <a:off x="8634696" y="2147648"/>
                <a:ext cx="1259484" cy="314871"/>
              </a:xfrm>
              <a:prstGeom prst="rect">
                <a:avLst/>
              </a:prstGeom>
              <a:noFill/>
            </p:spPr>
            <p:txBody>
              <a:bodyPr wrap="none">
                <a:normAutofit/>
              </a:bodyPr>
              <a:lstStyle/>
              <a:p>
                <a:r>
                  <a:rPr lang="zh-CN" altLang="en-US" sz="1200" b="1">
                    <a:solidFill>
                      <a:schemeClr val="accent5"/>
                    </a:solidFill>
                  </a:rPr>
                  <a:t>标题文本预设</a:t>
                </a:r>
              </a:p>
            </p:txBody>
          </p:sp>
          <p:sp>
            <p:nvSpPr>
              <p:cNvPr id="60" name="Rectangle 59"/>
              <p:cNvSpPr/>
              <p:nvPr/>
            </p:nvSpPr>
            <p:spPr>
              <a:xfrm>
                <a:off x="8634696" y="2444739"/>
                <a:ext cx="3796459" cy="472306"/>
              </a:xfrm>
              <a:prstGeom prst="rect">
                <a:avLst/>
              </a:prstGeom>
            </p:spPr>
            <p:txBody>
              <a:bodyPr wrap="square">
                <a:normAutofit fontScale="92500" lnSpcReduction="10000"/>
              </a:bodyPr>
              <a:lstStyle/>
              <a:p>
                <a:pP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7" name="Group 7"/>
            <p:cNvGrpSpPr/>
            <p:nvPr/>
          </p:nvGrpSpPr>
          <p:grpSpPr>
            <a:xfrm flipH="1">
              <a:off x="719137" y="1511789"/>
              <a:ext cx="3389332" cy="665315"/>
              <a:chOff x="8634696" y="2147648"/>
              <a:chExt cx="3852731" cy="756278"/>
            </a:xfrm>
          </p:grpSpPr>
          <p:sp>
            <p:nvSpPr>
              <p:cNvPr id="57" name="TextBox 56"/>
              <p:cNvSpPr txBox="1"/>
              <p:nvPr/>
            </p:nvSpPr>
            <p:spPr>
              <a:xfrm>
                <a:off x="8634696" y="2147648"/>
                <a:ext cx="3852731" cy="209914"/>
              </a:xfrm>
              <a:prstGeom prst="rect">
                <a:avLst/>
              </a:prstGeom>
              <a:noFill/>
            </p:spPr>
            <p:txBody>
              <a:bodyPr wrap="none" lIns="0" tIns="0" rIns="0" bIns="0">
                <a:normAutofit/>
              </a:bodyPr>
              <a:lstStyle/>
              <a:p>
                <a:pPr algn="r"/>
                <a:r>
                  <a:rPr lang="zh-CN" altLang="en-US" sz="1200" b="1">
                    <a:solidFill>
                      <a:schemeClr val="accent2"/>
                    </a:solidFill>
                  </a:rPr>
                  <a:t>标题文本预设</a:t>
                </a:r>
              </a:p>
            </p:txBody>
          </p:sp>
          <p:sp>
            <p:nvSpPr>
              <p:cNvPr id="58" name="Rectangle 57"/>
              <p:cNvSpPr/>
              <p:nvPr/>
            </p:nvSpPr>
            <p:spPr>
              <a:xfrm>
                <a:off x="8634696" y="2444739"/>
                <a:ext cx="3852730" cy="459187"/>
              </a:xfrm>
              <a:prstGeom prst="rect">
                <a:avLst/>
              </a:prstGeom>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8" name="Group 8"/>
            <p:cNvGrpSpPr/>
            <p:nvPr/>
          </p:nvGrpSpPr>
          <p:grpSpPr>
            <a:xfrm flipH="1">
              <a:off x="711510" y="4037247"/>
              <a:ext cx="3396961" cy="665315"/>
              <a:chOff x="8634696" y="2147648"/>
              <a:chExt cx="3861404" cy="756278"/>
            </a:xfrm>
          </p:grpSpPr>
          <p:sp>
            <p:nvSpPr>
              <p:cNvPr id="55" name="TextBox 54"/>
              <p:cNvSpPr txBox="1"/>
              <p:nvPr/>
            </p:nvSpPr>
            <p:spPr>
              <a:xfrm>
                <a:off x="8634696" y="2147648"/>
                <a:ext cx="3861404" cy="209914"/>
              </a:xfrm>
              <a:prstGeom prst="rect">
                <a:avLst/>
              </a:prstGeom>
              <a:noFill/>
            </p:spPr>
            <p:txBody>
              <a:bodyPr wrap="none" lIns="0" tIns="0" rIns="0" bIns="0">
                <a:normAutofit/>
              </a:bodyPr>
              <a:lstStyle/>
              <a:p>
                <a:pPr algn="r"/>
                <a:r>
                  <a:rPr lang="zh-CN" altLang="en-US" sz="1200" b="1">
                    <a:solidFill>
                      <a:schemeClr val="accent6"/>
                    </a:solidFill>
                  </a:rPr>
                  <a:t>标题文本预设</a:t>
                </a:r>
              </a:p>
            </p:txBody>
          </p:sp>
          <p:sp>
            <p:nvSpPr>
              <p:cNvPr id="56" name="Rectangle 55"/>
              <p:cNvSpPr/>
              <p:nvPr/>
            </p:nvSpPr>
            <p:spPr>
              <a:xfrm>
                <a:off x="8634696" y="2444739"/>
                <a:ext cx="3852733" cy="459187"/>
              </a:xfrm>
              <a:prstGeom prst="rect">
                <a:avLst/>
              </a:prstGeom>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9" name="Group 9"/>
            <p:cNvGrpSpPr/>
            <p:nvPr/>
          </p:nvGrpSpPr>
          <p:grpSpPr>
            <a:xfrm flipH="1">
              <a:off x="719138" y="2828529"/>
              <a:ext cx="3129438" cy="665315"/>
              <a:chOff x="8634696" y="2147648"/>
              <a:chExt cx="3557304" cy="756278"/>
            </a:xfrm>
          </p:grpSpPr>
          <p:sp>
            <p:nvSpPr>
              <p:cNvPr id="53" name="TextBox 52"/>
              <p:cNvSpPr txBox="1"/>
              <p:nvPr/>
            </p:nvSpPr>
            <p:spPr>
              <a:xfrm>
                <a:off x="8634696" y="2147648"/>
                <a:ext cx="3557304" cy="209914"/>
              </a:xfrm>
              <a:prstGeom prst="rect">
                <a:avLst/>
              </a:prstGeom>
              <a:noFill/>
            </p:spPr>
            <p:txBody>
              <a:bodyPr wrap="none" lIns="0" tIns="0" rIns="0" bIns="0">
                <a:normAutofit/>
              </a:bodyPr>
              <a:lstStyle/>
              <a:p>
                <a:pPr algn="r"/>
                <a:r>
                  <a:rPr lang="zh-CN" altLang="en-US" sz="1200" b="1">
                    <a:solidFill>
                      <a:schemeClr val="accent1"/>
                    </a:solidFill>
                  </a:rPr>
                  <a:t>标题文本预设</a:t>
                </a:r>
              </a:p>
            </p:txBody>
          </p:sp>
          <p:sp>
            <p:nvSpPr>
              <p:cNvPr id="54" name="Rectangle 53"/>
              <p:cNvSpPr/>
              <p:nvPr/>
            </p:nvSpPr>
            <p:spPr>
              <a:xfrm>
                <a:off x="8634696" y="2444739"/>
                <a:ext cx="3557304" cy="459187"/>
              </a:xfrm>
              <a:prstGeom prst="rect">
                <a:avLst/>
              </a:prstGeom>
            </p:spPr>
            <p:txBody>
              <a:bodyPr wrap="square" lIns="0" tIns="0" rIns="0" bIns="0">
                <a:normAutofit/>
              </a:bodyPr>
              <a:lstStyle/>
              <a:p>
                <a:pPr algn="r">
                  <a:lnSpc>
                    <a:spcPct val="120000"/>
                  </a:lnSpc>
                </a:pPr>
                <a:r>
                  <a:rPr lang="zh-CN" altLang="en-US" sz="1000"/>
                  <a:t>此部分内容作为文字排版占位显示</a:t>
                </a:r>
                <a:br>
                  <a:rPr lang="zh-CN" altLang="en-US" sz="1000"/>
                </a:br>
                <a:r>
                  <a:rPr lang="zh-CN" altLang="en-US" sz="1000"/>
                  <a:t>（建议使用主题字体）</a:t>
                </a:r>
              </a:p>
            </p:txBody>
          </p:sp>
        </p:grpSp>
        <p:grpSp>
          <p:nvGrpSpPr>
            <p:cNvPr id="10" name="Group 1"/>
            <p:cNvGrpSpPr/>
            <p:nvPr/>
          </p:nvGrpSpPr>
          <p:grpSpPr>
            <a:xfrm>
              <a:off x="4244789" y="1589537"/>
              <a:ext cx="3730578" cy="3357616"/>
              <a:chOff x="4244789" y="1589537"/>
              <a:chExt cx="3730578" cy="3357616"/>
            </a:xfrm>
          </p:grpSpPr>
          <p:sp>
            <p:nvSpPr>
              <p:cNvPr id="12" name="Freeform: Shape 10"/>
              <p:cNvSpPr>
                <a:spLocks/>
              </p:cNvSpPr>
              <p:nvPr/>
            </p:nvSpPr>
            <p:spPr bwMode="auto">
              <a:xfrm>
                <a:off x="4244789" y="2387925"/>
                <a:ext cx="1545266" cy="1977369"/>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solidFill>
                <a:schemeClr val="accent1"/>
              </a:solidFill>
              <a:ln>
                <a:noFill/>
              </a:ln>
            </p:spPr>
            <p:txBody>
              <a:bodyPr anchor="ctr"/>
              <a:lstStyle/>
              <a:p>
                <a:pPr algn="ctr"/>
                <a:endParaRPr/>
              </a:p>
            </p:txBody>
          </p:sp>
          <p:sp>
            <p:nvSpPr>
              <p:cNvPr id="13" name="Freeform: Shape 11"/>
              <p:cNvSpPr>
                <a:spLocks/>
              </p:cNvSpPr>
              <p:nvPr/>
            </p:nvSpPr>
            <p:spPr bwMode="auto">
              <a:xfrm>
                <a:off x="4506148" y="1593352"/>
                <a:ext cx="2206296" cy="1095041"/>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solidFill>
                <a:schemeClr val="accent2"/>
              </a:solidFill>
              <a:ln>
                <a:noFill/>
              </a:ln>
            </p:spPr>
            <p:txBody>
              <a:bodyPr anchor="ctr"/>
              <a:lstStyle/>
              <a:p>
                <a:pPr algn="ctr"/>
                <a:endParaRPr/>
              </a:p>
            </p:txBody>
          </p:sp>
          <p:sp>
            <p:nvSpPr>
              <p:cNvPr id="14" name="Freeform: Shape 12"/>
              <p:cNvSpPr>
                <a:spLocks/>
              </p:cNvSpPr>
              <p:nvPr/>
            </p:nvSpPr>
            <p:spPr bwMode="auto">
              <a:xfrm>
                <a:off x="5809133" y="1589537"/>
                <a:ext cx="1572928" cy="1839058"/>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solidFill>
                <a:schemeClr val="accent3"/>
              </a:solidFill>
              <a:ln>
                <a:noFill/>
              </a:ln>
            </p:spPr>
            <p:txBody>
              <a:bodyPr anchor="ctr"/>
              <a:lstStyle/>
              <a:p>
                <a:pPr algn="ctr"/>
                <a:endParaRPr/>
              </a:p>
            </p:txBody>
          </p:sp>
          <p:sp>
            <p:nvSpPr>
              <p:cNvPr id="15" name="Freeform: Shape 13"/>
              <p:cNvSpPr>
                <a:spLocks/>
              </p:cNvSpPr>
              <p:nvPr/>
            </p:nvSpPr>
            <p:spPr bwMode="auto">
              <a:xfrm>
                <a:off x="6432009" y="2169489"/>
                <a:ext cx="1543358" cy="1979277"/>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solidFill>
                <a:schemeClr val="accent4"/>
              </a:solidFill>
              <a:ln>
                <a:noFill/>
              </a:ln>
            </p:spPr>
            <p:txBody>
              <a:bodyPr anchor="ctr"/>
              <a:lstStyle/>
              <a:p>
                <a:pPr algn="ctr"/>
                <a:endParaRPr/>
              </a:p>
            </p:txBody>
          </p:sp>
          <p:sp>
            <p:nvSpPr>
              <p:cNvPr id="16" name="Freeform: Shape 14"/>
              <p:cNvSpPr>
                <a:spLocks/>
              </p:cNvSpPr>
              <p:nvPr/>
            </p:nvSpPr>
            <p:spPr bwMode="auto">
              <a:xfrm>
                <a:off x="4770370" y="3108095"/>
                <a:ext cx="1640654" cy="1839058"/>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solidFill>
                <a:schemeClr val="accent6"/>
              </a:solidFill>
              <a:ln>
                <a:noFill/>
              </a:ln>
            </p:spPr>
            <p:txBody>
              <a:bodyPr anchor="ctr"/>
              <a:lstStyle/>
              <a:p>
                <a:pPr algn="ctr"/>
                <a:endParaRPr/>
              </a:p>
            </p:txBody>
          </p:sp>
          <p:sp>
            <p:nvSpPr>
              <p:cNvPr id="17" name="Freeform: Shape 15"/>
              <p:cNvSpPr>
                <a:spLocks/>
              </p:cNvSpPr>
              <p:nvPr/>
            </p:nvSpPr>
            <p:spPr bwMode="auto">
              <a:xfrm>
                <a:off x="5507711" y="3848297"/>
                <a:ext cx="2205344" cy="1095041"/>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solidFill>
                <a:schemeClr val="accent5"/>
              </a:solidFill>
              <a:ln>
                <a:noFill/>
              </a:ln>
            </p:spPr>
            <p:txBody>
              <a:bodyPr anchor="ctr"/>
              <a:lstStyle/>
              <a:p>
                <a:pPr algn="ctr"/>
                <a:endParaRPr/>
              </a:p>
            </p:txBody>
          </p:sp>
          <p:grpSp>
            <p:nvGrpSpPr>
              <p:cNvPr id="18" name="Group 16"/>
              <p:cNvGrpSpPr/>
              <p:nvPr/>
            </p:nvGrpSpPr>
            <p:grpSpPr>
              <a:xfrm>
                <a:off x="6712445" y="1832396"/>
                <a:ext cx="408494" cy="409192"/>
                <a:chOff x="9145588" y="4435475"/>
                <a:chExt cx="464344" cy="465138"/>
              </a:xfrm>
              <a:solidFill>
                <a:schemeClr val="bg1"/>
              </a:solidFill>
            </p:grpSpPr>
            <p:sp>
              <p:nvSpPr>
                <p:cNvPr id="44" name="Freeform: Shape 43"/>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5" name="Freeform: Shape 44"/>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6" name="Freeform: Shape 45"/>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7" name="Freeform: Shape 46"/>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8" name="Freeform: Shape 47"/>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9" name="Freeform: Shape 48"/>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0" name="Freeform: Shape 49"/>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1" name="Freeform: Shape 50"/>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52" name="Freeform: Shape 51"/>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19" name="Group 17"/>
              <p:cNvGrpSpPr/>
              <p:nvPr/>
            </p:nvGrpSpPr>
            <p:grpSpPr>
              <a:xfrm>
                <a:off x="7406621" y="3119862"/>
                <a:ext cx="408497" cy="396622"/>
                <a:chOff x="8216107" y="4449763"/>
                <a:chExt cx="464344" cy="450850"/>
              </a:xfrm>
              <a:solidFill>
                <a:schemeClr val="bg1"/>
              </a:solidFill>
            </p:grpSpPr>
            <p:sp>
              <p:nvSpPr>
                <p:cNvPr id="42" name="Freeform: Shape 41"/>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3" name="Freeform: Shape 42"/>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0" name="Group 18"/>
              <p:cNvGrpSpPr/>
              <p:nvPr/>
            </p:nvGrpSpPr>
            <p:grpSpPr>
              <a:xfrm>
                <a:off x="6558137" y="4439028"/>
                <a:ext cx="409193" cy="344253"/>
                <a:chOff x="5368132" y="2625725"/>
                <a:chExt cx="465138" cy="391319"/>
              </a:xfrm>
              <a:solidFill>
                <a:schemeClr val="bg1"/>
              </a:solidFill>
            </p:grpSpPr>
            <p:sp>
              <p:nvSpPr>
                <p:cNvPr id="39" name="Freeform: Shape 38"/>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0" name="Freeform: Shape 39"/>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41" name="Freeform: Shape 40"/>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1" name="Group 19"/>
              <p:cNvGrpSpPr/>
              <p:nvPr/>
            </p:nvGrpSpPr>
            <p:grpSpPr>
              <a:xfrm>
                <a:off x="5099217" y="4288937"/>
                <a:ext cx="408494" cy="408494"/>
                <a:chOff x="4439444" y="2582069"/>
                <a:chExt cx="464344" cy="464344"/>
              </a:xfrm>
              <a:solidFill>
                <a:schemeClr val="bg1"/>
              </a:solidFill>
            </p:grpSpPr>
            <p:sp>
              <p:nvSpPr>
                <p:cNvPr id="36" name="Freeform: Shape 35"/>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7" name="Freeform: Shape 36"/>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8" name="Freeform: Shape 37"/>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2" name="Group 20"/>
              <p:cNvGrpSpPr/>
              <p:nvPr/>
            </p:nvGrpSpPr>
            <p:grpSpPr>
              <a:xfrm>
                <a:off x="4419032" y="3043776"/>
                <a:ext cx="408495" cy="408495"/>
                <a:chOff x="4439444" y="1652588"/>
                <a:chExt cx="464344" cy="464344"/>
              </a:xfrm>
              <a:solidFill>
                <a:schemeClr val="bg1"/>
              </a:solidFill>
            </p:grpSpPr>
            <p:sp>
              <p:nvSpPr>
                <p:cNvPr id="33" name="Freeform: Shape 32"/>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4" name="Freeform: Shape 33"/>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5" name="Freeform: Shape 34"/>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3" name="Group 21"/>
              <p:cNvGrpSpPr/>
              <p:nvPr/>
            </p:nvGrpSpPr>
            <p:grpSpPr>
              <a:xfrm>
                <a:off x="5250747" y="1794690"/>
                <a:ext cx="408494" cy="319114"/>
                <a:chOff x="2581275" y="1710532"/>
                <a:chExt cx="464344" cy="362744"/>
              </a:xfrm>
              <a:solidFill>
                <a:schemeClr val="bg1"/>
              </a:solidFill>
            </p:grpSpPr>
            <p:sp>
              <p:nvSpPr>
                <p:cNvPr id="26" name="Freeform: Shape 25"/>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7" name="Freeform: Shape 26"/>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8" name="Freeform: Shape 27"/>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9" name="Freeform: Shape 28"/>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0" name="Freeform: Shape 29"/>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1" name="Freeform: Shape 30"/>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2" name="Freeform: Shape 31"/>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 xmlns:lc="http://schemas.openxmlformats.org/drawingml/2006/lockedCanvas" xmlns:p14="http://schemas.microsoft.com/office/powerpoint/2010/main" xmlns:a14="http://schemas.microsoft.com/office/drawing/2010/main" w="12700" cap="flat" cmpd="sng">
                      <a:solidFill>
                        <a:srgbClr val="000000"/>
                      </a:solidFill>
                      <a:prstDash val="solid"/>
                      <a:miter lim="0"/>
                      <a:headEnd/>
                      <a:tailEnd/>
                    </a14:hiddenLine>
                  </a:ext>
                  <a:ext uri="{AF507438-7753-43e0-B8FC-AC1667EBCBE1}">
                    <a14:hiddenEffects xmlns="" xmlns:lc="http://schemas.openxmlformats.org/drawingml/2006/lockedCanvas" xmlns:p14="http://schemas.microsoft.com/office/powerpoint/2010/main"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p>
              </p:txBody>
            </p:sp>
          </p:grpSp>
          <p:sp>
            <p:nvSpPr>
              <p:cNvPr id="24" name="TextBox 22"/>
              <p:cNvSpPr txBox="1"/>
              <p:nvPr/>
            </p:nvSpPr>
            <p:spPr>
              <a:xfrm>
                <a:off x="5276451" y="3486490"/>
                <a:ext cx="1415772" cy="338554"/>
              </a:xfrm>
              <a:prstGeom prst="rect">
                <a:avLst/>
              </a:prstGeom>
              <a:noFill/>
            </p:spPr>
            <p:txBody>
              <a:bodyPr wrap="none">
                <a:normAutofit/>
              </a:bodyPr>
              <a:lstStyle/>
              <a:p>
                <a:pPr lvl="0" defTabSz="914377"/>
                <a:r>
                  <a:rPr lang="zh-CN" altLang="en-US" sz="1600" b="1">
                    <a:solidFill>
                      <a:schemeClr val="bg1">
                        <a:lumMod val="50000"/>
                      </a:schemeClr>
                    </a:solidFill>
                  </a:rPr>
                  <a:t>标题文本预设</a:t>
                </a:r>
              </a:p>
            </p:txBody>
          </p:sp>
          <p:sp>
            <p:nvSpPr>
              <p:cNvPr id="25" name="Freeform: Shape 23"/>
              <p:cNvSpPr>
                <a:spLocks noChangeAspect="1"/>
              </p:cNvSpPr>
              <p:nvPr/>
            </p:nvSpPr>
            <p:spPr bwMode="auto">
              <a:xfrm>
                <a:off x="5688319" y="2604126"/>
                <a:ext cx="843521" cy="860878"/>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1">
                  <a:lumMod val="50000"/>
                </a:schemeClr>
              </a:solidFill>
              <a:ln w="9525" cap="flat" cmpd="sng" algn="ctr">
                <a:noFill/>
                <a:prstDash val="solid"/>
                <a:headEnd type="none" w="med" len="med"/>
                <a:tailEnd type="none" w="med" len="med"/>
              </a:ln>
              <a:effectLst/>
            </p:spPr>
            <p:txBody>
              <a:bodyPr anchor="ctr"/>
              <a:lstStyle/>
              <a:p>
                <a:pPr algn="ctr"/>
                <a:endParaRPr/>
              </a:p>
            </p:txBody>
          </p:sp>
        </p:grpSp>
        <p:sp>
          <p:nvSpPr>
            <p:cNvPr id="11" name="Rectangle 24"/>
            <p:cNvSpPr/>
            <p:nvPr/>
          </p:nvSpPr>
          <p:spPr>
            <a:xfrm>
              <a:off x="747296" y="5303676"/>
              <a:ext cx="10725568" cy="812961"/>
            </a:xfrm>
            <a:prstGeom prst="rect">
              <a:avLst/>
            </a:prstGeom>
          </p:spPr>
          <p:txBody>
            <a:bodyPr wrap="square" lIns="0" tIns="0" rIns="0" bIns="0">
              <a:normAutofit/>
            </a:bodyPr>
            <a:lstStyle/>
            <a:p>
              <a:pPr algn="ctr">
                <a:lnSpc>
                  <a:spcPct val="120000"/>
                </a:lnSpc>
              </a:pPr>
              <a:r>
                <a:rPr lang="zh-CN" altLang="en-US" sz="1000"/>
                <a:t>此部分内容作为文字排版占位显示（建议使用主题字体）如需更改请在（设置形状格式）菜单下（文本选项）中调整</a:t>
              </a:r>
            </a:p>
          </p:txBody>
        </p:sp>
      </p:grpSp>
      <p:grpSp>
        <p:nvGrpSpPr>
          <p:cNvPr id="65" name="组合 64"/>
          <p:cNvGrpSpPr/>
          <p:nvPr/>
        </p:nvGrpSpPr>
        <p:grpSpPr>
          <a:xfrm>
            <a:off x="4772561" y="318255"/>
            <a:ext cx="2646878" cy="629704"/>
            <a:chOff x="457200" y="184826"/>
            <a:chExt cx="2646878" cy="629704"/>
          </a:xfrm>
        </p:grpSpPr>
        <p:sp>
          <p:nvSpPr>
            <p:cNvPr id="66" name="文本框 65"/>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67" name="文本框 66"/>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4541818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3c70662-8706-4c60-a351-89925c14348d"/>
          <p:cNvGrpSpPr>
            <a:grpSpLocks noChangeAspect="1"/>
          </p:cNvGrpSpPr>
          <p:nvPr/>
        </p:nvGrpSpPr>
        <p:grpSpPr>
          <a:xfrm>
            <a:off x="1193300" y="1736812"/>
            <a:ext cx="9805401" cy="3856636"/>
            <a:chOff x="1193300" y="1960884"/>
            <a:chExt cx="9805401" cy="3856636"/>
          </a:xfrm>
        </p:grpSpPr>
        <p:sp>
          <p:nvSpPr>
            <p:cNvPr id="4" name="Freeform: Shape 1"/>
            <p:cNvSpPr/>
            <p:nvPr/>
          </p:nvSpPr>
          <p:spPr>
            <a:xfrm>
              <a:off x="2156112" y="1960884"/>
              <a:ext cx="3378692"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5" name="Freeform: Shape 2"/>
            <p:cNvSpPr/>
            <p:nvPr/>
          </p:nvSpPr>
          <p:spPr>
            <a:xfrm>
              <a:off x="5440507"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tx2"/>
            </a:solidFill>
            <a:ln w="9525" cap="flat">
              <a:noFill/>
              <a:prstDash val="solid"/>
              <a:round/>
            </a:ln>
            <a:effectLst/>
          </p:spPr>
          <p:txBody>
            <a:bodyPr anchor="ctr"/>
            <a:lstStyle/>
            <a:p>
              <a:pPr algn="ctr"/>
              <a:endParaRPr/>
            </a:p>
          </p:txBody>
        </p:sp>
        <p:sp>
          <p:nvSpPr>
            <p:cNvPr id="6" name="Freeform: Shape 3"/>
            <p:cNvSpPr/>
            <p:nvPr/>
          </p:nvSpPr>
          <p:spPr>
            <a:xfrm>
              <a:off x="262672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7" name="Freeform: Shape 4"/>
            <p:cNvSpPr/>
            <p:nvPr/>
          </p:nvSpPr>
          <p:spPr>
            <a:xfrm>
              <a:off x="4990862" y="4797993"/>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tx2"/>
            </a:solidFill>
            <a:ln w="9525" cap="flat">
              <a:noFill/>
              <a:prstDash val="solid"/>
              <a:round/>
            </a:ln>
            <a:effectLst/>
          </p:spPr>
          <p:txBody>
            <a:bodyPr anchor="ctr"/>
            <a:lstStyle/>
            <a:p>
              <a:pPr algn="ctr"/>
              <a:endParaRPr/>
            </a:p>
          </p:txBody>
        </p:sp>
        <p:sp>
          <p:nvSpPr>
            <p:cNvPr id="8" name="Freeform: Shape 6"/>
            <p:cNvSpPr/>
            <p:nvPr/>
          </p:nvSpPr>
          <p:spPr>
            <a:xfrm>
              <a:off x="3049208"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9" name="Freeform: Shape 7"/>
            <p:cNvSpPr/>
            <p:nvPr/>
          </p:nvSpPr>
          <p:spPr>
            <a:xfrm>
              <a:off x="2973493" y="2741924"/>
              <a:ext cx="200584" cy="200494"/>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chemeClr val="tx2"/>
            </a:solidFill>
            <a:ln w="9525" cap="flat">
              <a:noFill/>
              <a:prstDash val="solid"/>
              <a:round/>
            </a:ln>
            <a:effectLst/>
          </p:spPr>
          <p:txBody>
            <a:bodyPr anchor="ctr"/>
            <a:lstStyle/>
            <a:p>
              <a:pPr algn="ctr"/>
              <a:endParaRPr/>
            </a:p>
          </p:txBody>
        </p:sp>
        <p:sp>
          <p:nvSpPr>
            <p:cNvPr id="10" name="Freeform: Shape 8"/>
            <p:cNvSpPr/>
            <p:nvPr/>
          </p:nvSpPr>
          <p:spPr>
            <a:xfrm>
              <a:off x="2692295"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1" name="Freeform: Shape 9"/>
            <p:cNvSpPr/>
            <p:nvPr/>
          </p:nvSpPr>
          <p:spPr>
            <a:xfrm>
              <a:off x="2632805" y="5168100"/>
              <a:ext cx="201883" cy="200537"/>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chemeClr val="tx2"/>
            </a:solidFill>
            <a:ln w="9525" cap="flat">
              <a:noFill/>
              <a:prstDash val="solid"/>
              <a:round/>
            </a:ln>
            <a:effectLst/>
          </p:spPr>
          <p:txBody>
            <a:bodyPr anchor="ctr"/>
            <a:lstStyle/>
            <a:p>
              <a:pPr algn="ctr"/>
              <a:endParaRPr/>
            </a:p>
          </p:txBody>
        </p:sp>
        <p:sp>
          <p:nvSpPr>
            <p:cNvPr id="12" name="Freeform: Shape 12"/>
            <p:cNvSpPr/>
            <p:nvPr/>
          </p:nvSpPr>
          <p:spPr>
            <a:xfrm>
              <a:off x="6183292" y="1960884"/>
              <a:ext cx="3378691"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3" name="Freeform: Shape 13"/>
            <p:cNvSpPr/>
            <p:nvPr/>
          </p:nvSpPr>
          <p:spPr>
            <a:xfrm>
              <a:off x="9467688"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tx2"/>
            </a:solidFill>
            <a:ln w="9525" cap="flat">
              <a:noFill/>
              <a:prstDash val="solid"/>
              <a:round/>
            </a:ln>
            <a:effectLst/>
          </p:spPr>
          <p:txBody>
            <a:bodyPr anchor="ctr"/>
            <a:lstStyle/>
            <a:p>
              <a:pPr algn="ctr"/>
              <a:endParaRPr/>
            </a:p>
          </p:txBody>
        </p:sp>
        <p:sp>
          <p:nvSpPr>
            <p:cNvPr id="14" name="Freeform: Shape 14"/>
            <p:cNvSpPr/>
            <p:nvPr/>
          </p:nvSpPr>
          <p:spPr>
            <a:xfrm>
              <a:off x="665390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5" name="Freeform: Shape 15"/>
            <p:cNvSpPr/>
            <p:nvPr/>
          </p:nvSpPr>
          <p:spPr>
            <a:xfrm>
              <a:off x="9018042" y="4797992"/>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tx2"/>
            </a:solidFill>
            <a:ln w="9525" cap="flat">
              <a:noFill/>
              <a:prstDash val="solid"/>
              <a:round/>
            </a:ln>
            <a:effectLst/>
          </p:spPr>
          <p:txBody>
            <a:bodyPr anchor="ctr"/>
            <a:lstStyle/>
            <a:p>
              <a:pPr algn="ctr"/>
              <a:endParaRPr/>
            </a:p>
          </p:txBody>
        </p:sp>
        <p:sp>
          <p:nvSpPr>
            <p:cNvPr id="16" name="Freeform: Shape 16"/>
            <p:cNvSpPr/>
            <p:nvPr/>
          </p:nvSpPr>
          <p:spPr>
            <a:xfrm>
              <a:off x="7076389"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7" name="Freeform: Shape 17"/>
            <p:cNvSpPr/>
            <p:nvPr/>
          </p:nvSpPr>
          <p:spPr>
            <a:xfrm>
              <a:off x="6719476"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18" name="Freeform: Shape 24"/>
            <p:cNvSpPr/>
            <p:nvPr/>
          </p:nvSpPr>
          <p:spPr>
            <a:xfrm>
              <a:off x="7515657"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r>
                <a:rPr lang="zh-CN" altLang="en-US" sz="1600"/>
                <a:t>关键词</a:t>
              </a:r>
            </a:p>
          </p:txBody>
        </p:sp>
        <p:sp>
          <p:nvSpPr>
            <p:cNvPr id="19" name="Freeform: Shape 25"/>
            <p:cNvSpPr/>
            <p:nvPr/>
          </p:nvSpPr>
          <p:spPr>
            <a:xfrm>
              <a:off x="3571656"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r>
                <a:rPr lang="zh-CN" altLang="en-US" sz="1600"/>
                <a:t>关键词</a:t>
              </a:r>
            </a:p>
          </p:txBody>
        </p:sp>
        <p:grpSp>
          <p:nvGrpSpPr>
            <p:cNvPr id="20" name="Group 40"/>
            <p:cNvGrpSpPr/>
            <p:nvPr/>
          </p:nvGrpSpPr>
          <p:grpSpPr>
            <a:xfrm>
              <a:off x="1193300" y="2927736"/>
              <a:ext cx="1925625" cy="1922932"/>
              <a:chOff x="1193300" y="2927736"/>
              <a:chExt cx="1925625" cy="1922932"/>
            </a:xfrm>
          </p:grpSpPr>
          <p:sp>
            <p:nvSpPr>
              <p:cNvPr id="31" name="Freeform: Shape 5"/>
              <p:cNvSpPr/>
              <p:nvPr/>
            </p:nvSpPr>
            <p:spPr>
              <a:xfrm>
                <a:off x="1193300" y="2927736"/>
                <a:ext cx="1925625"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100000"/>
                </a:schemeClr>
              </a:solidFill>
              <a:ln w="12700">
                <a:miter lim="400000"/>
              </a:ln>
            </p:spPr>
            <p:txBody>
              <a:bodyPr anchor="ctr"/>
              <a:lstStyle/>
              <a:p>
                <a:pPr algn="ctr"/>
                <a:endParaRPr/>
              </a:p>
            </p:txBody>
          </p:sp>
          <p:grpSp>
            <p:nvGrpSpPr>
              <p:cNvPr id="32" name="Group 31"/>
              <p:cNvGrpSpPr/>
              <p:nvPr/>
            </p:nvGrpSpPr>
            <p:grpSpPr>
              <a:xfrm>
                <a:off x="1540559" y="3446051"/>
                <a:ext cx="1231106" cy="886302"/>
                <a:chOff x="1507319" y="3358588"/>
                <a:chExt cx="1231106" cy="886302"/>
              </a:xfrm>
            </p:grpSpPr>
            <p:sp>
              <p:nvSpPr>
                <p:cNvPr id="33" name="Freeform: Shape 29"/>
                <p:cNvSpPr>
                  <a:spLocks noChangeAspect="1"/>
                </p:cNvSpPr>
                <p:nvPr/>
              </p:nvSpPr>
              <p:spPr bwMode="auto">
                <a:xfrm>
                  <a:off x="1921484" y="3358588"/>
                  <a:ext cx="402778" cy="468208"/>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lstStyle/>
                <a:p>
                  <a:pPr algn="ctr"/>
                  <a:endParaRPr/>
                </a:p>
              </p:txBody>
            </p:sp>
            <p:sp>
              <p:nvSpPr>
                <p:cNvPr id="34" name="TextBox 30"/>
                <p:cNvSpPr txBox="1"/>
                <p:nvPr/>
              </p:nvSpPr>
              <p:spPr>
                <a:xfrm>
                  <a:off x="1507319" y="3998669"/>
                  <a:ext cx="1231106" cy="246221"/>
                </a:xfrm>
                <a:prstGeom prst="rect">
                  <a:avLst/>
                </a:prstGeom>
                <a:noFill/>
              </p:spPr>
              <p:txBody>
                <a:bodyPr wrap="none" lIns="0" tIns="0" rIns="0" bIns="0" anchor="ctr">
                  <a:normAutofit/>
                </a:bodyPr>
                <a:lstStyle/>
                <a:p>
                  <a:pPr algn="ctr"/>
                  <a:r>
                    <a:rPr lang="zh-CN" altLang="en-US" sz="1600" b="1">
                      <a:solidFill>
                        <a:schemeClr val="bg1"/>
                      </a:solidFill>
                    </a:rPr>
                    <a:t>标题文本预设</a:t>
                  </a:r>
                </a:p>
              </p:txBody>
            </p:sp>
          </p:grpSp>
        </p:grpSp>
        <p:grpSp>
          <p:nvGrpSpPr>
            <p:cNvPr id="21" name="Group 43"/>
            <p:cNvGrpSpPr/>
            <p:nvPr/>
          </p:nvGrpSpPr>
          <p:grpSpPr>
            <a:xfrm>
              <a:off x="5048588" y="2927736"/>
              <a:ext cx="1922932" cy="1922932"/>
              <a:chOff x="5048588" y="2927736"/>
              <a:chExt cx="1922932" cy="1922932"/>
            </a:xfrm>
          </p:grpSpPr>
          <p:sp>
            <p:nvSpPr>
              <p:cNvPr id="27" name="Freeform: Shape 21"/>
              <p:cNvSpPr/>
              <p:nvPr/>
            </p:nvSpPr>
            <p:spPr>
              <a:xfrm>
                <a:off x="5048588"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100000"/>
                </a:schemeClr>
              </a:solidFill>
              <a:ln w="12700">
                <a:miter lim="400000"/>
              </a:ln>
            </p:spPr>
            <p:txBody>
              <a:bodyPr anchor="ctr"/>
              <a:lstStyle/>
              <a:p>
                <a:pPr algn="ctr"/>
                <a:endParaRPr/>
              </a:p>
            </p:txBody>
          </p:sp>
          <p:grpSp>
            <p:nvGrpSpPr>
              <p:cNvPr id="28" name="Group 41"/>
              <p:cNvGrpSpPr/>
              <p:nvPr/>
            </p:nvGrpSpPr>
            <p:grpSpPr>
              <a:xfrm>
                <a:off x="5394501" y="3447150"/>
                <a:ext cx="1231106" cy="885203"/>
                <a:chOff x="5394501" y="3447150"/>
                <a:chExt cx="1231106" cy="885203"/>
              </a:xfrm>
            </p:grpSpPr>
            <p:sp>
              <p:nvSpPr>
                <p:cNvPr id="29" name="TextBox 34"/>
                <p:cNvSpPr txBox="1"/>
                <p:nvPr/>
              </p:nvSpPr>
              <p:spPr>
                <a:xfrm>
                  <a:off x="5394501" y="4086132"/>
                  <a:ext cx="1231106" cy="246221"/>
                </a:xfrm>
                <a:prstGeom prst="rect">
                  <a:avLst/>
                </a:prstGeom>
                <a:noFill/>
              </p:spPr>
              <p:txBody>
                <a:bodyPr wrap="none" lIns="0" tIns="0" rIns="0" bIns="0" anchor="ctr">
                  <a:normAutofit/>
                </a:bodyPr>
                <a:lstStyle/>
                <a:p>
                  <a:pPr algn="ctr"/>
                  <a:r>
                    <a:rPr lang="zh-CN" altLang="en-US" sz="1600" b="1">
                      <a:solidFill>
                        <a:schemeClr val="bg1"/>
                      </a:solidFill>
                    </a:rPr>
                    <a:t>标题文本预设</a:t>
                  </a:r>
                </a:p>
              </p:txBody>
            </p:sp>
            <p:sp>
              <p:nvSpPr>
                <p:cNvPr id="30" name="Freeform: Shape 38"/>
                <p:cNvSpPr>
                  <a:spLocks noChangeAspect="1"/>
                </p:cNvSpPr>
                <p:nvPr/>
              </p:nvSpPr>
              <p:spPr bwMode="auto">
                <a:xfrm>
                  <a:off x="5775951" y="3447150"/>
                  <a:ext cx="468208" cy="466009"/>
                </a:xfrm>
                <a:custGeom>
                  <a:avLst/>
                  <a:gdLst>
                    <a:gd name="connsiteX0" fmla="*/ 169241 w 338138"/>
                    <a:gd name="connsiteY0" fmla="*/ 77787 h 336550"/>
                    <a:gd name="connsiteX1" fmla="*/ 179733 w 338138"/>
                    <a:gd name="connsiteY1" fmla="*/ 88315 h 336550"/>
                    <a:gd name="connsiteX2" fmla="*/ 179733 w 338138"/>
                    <a:gd name="connsiteY2" fmla="*/ 155429 h 336550"/>
                    <a:gd name="connsiteX3" fmla="*/ 181044 w 338138"/>
                    <a:gd name="connsiteY3" fmla="*/ 156745 h 336550"/>
                    <a:gd name="connsiteX4" fmla="*/ 208584 w 338138"/>
                    <a:gd name="connsiteY4" fmla="*/ 156745 h 336550"/>
                    <a:gd name="connsiteX5" fmla="*/ 219075 w 338138"/>
                    <a:gd name="connsiteY5" fmla="*/ 167272 h 336550"/>
                    <a:gd name="connsiteX6" fmla="*/ 208584 w 338138"/>
                    <a:gd name="connsiteY6" fmla="*/ 177800 h 336550"/>
                    <a:gd name="connsiteX7" fmla="*/ 181044 w 338138"/>
                    <a:gd name="connsiteY7" fmla="*/ 177800 h 336550"/>
                    <a:gd name="connsiteX8" fmla="*/ 158750 w 338138"/>
                    <a:gd name="connsiteY8" fmla="*/ 155429 h 336550"/>
                    <a:gd name="connsiteX9" fmla="*/ 158750 w 338138"/>
                    <a:gd name="connsiteY9" fmla="*/ 88315 h 336550"/>
                    <a:gd name="connsiteX10" fmla="*/ 169241 w 338138"/>
                    <a:gd name="connsiteY10" fmla="*/ 77787 h 336550"/>
                    <a:gd name="connsiteX11" fmla="*/ 158561 w 338138"/>
                    <a:gd name="connsiteY11" fmla="*/ 19050 h 336550"/>
                    <a:gd name="connsiteX12" fmla="*/ 20638 w 338138"/>
                    <a:gd name="connsiteY12" fmla="*/ 156973 h 336550"/>
                    <a:gd name="connsiteX13" fmla="*/ 50850 w 338138"/>
                    <a:gd name="connsiteY13" fmla="*/ 156973 h 336550"/>
                    <a:gd name="connsiteX14" fmla="*/ 60044 w 338138"/>
                    <a:gd name="connsiteY14" fmla="*/ 167482 h 336550"/>
                    <a:gd name="connsiteX15" fmla="*/ 50850 w 338138"/>
                    <a:gd name="connsiteY15" fmla="*/ 177990 h 336550"/>
                    <a:gd name="connsiteX16" fmla="*/ 20638 w 338138"/>
                    <a:gd name="connsiteY16" fmla="*/ 177990 h 336550"/>
                    <a:gd name="connsiteX17" fmla="*/ 158561 w 338138"/>
                    <a:gd name="connsiteY17" fmla="*/ 315913 h 336550"/>
                    <a:gd name="connsiteX18" fmla="*/ 158561 w 338138"/>
                    <a:gd name="connsiteY18" fmla="*/ 285701 h 336550"/>
                    <a:gd name="connsiteX19" fmla="*/ 169070 w 338138"/>
                    <a:gd name="connsiteY19" fmla="*/ 276506 h 336550"/>
                    <a:gd name="connsiteX20" fmla="*/ 179578 w 338138"/>
                    <a:gd name="connsiteY20" fmla="*/ 285701 h 336550"/>
                    <a:gd name="connsiteX21" fmla="*/ 179578 w 338138"/>
                    <a:gd name="connsiteY21" fmla="*/ 315913 h 336550"/>
                    <a:gd name="connsiteX22" fmla="*/ 317501 w 338138"/>
                    <a:gd name="connsiteY22" fmla="*/ 177990 h 336550"/>
                    <a:gd name="connsiteX23" fmla="*/ 287289 w 338138"/>
                    <a:gd name="connsiteY23" fmla="*/ 177990 h 336550"/>
                    <a:gd name="connsiteX24" fmla="*/ 278095 w 338138"/>
                    <a:gd name="connsiteY24" fmla="*/ 167482 h 336550"/>
                    <a:gd name="connsiteX25" fmla="*/ 287289 w 338138"/>
                    <a:gd name="connsiteY25" fmla="*/ 156973 h 336550"/>
                    <a:gd name="connsiteX26" fmla="*/ 317501 w 338138"/>
                    <a:gd name="connsiteY26" fmla="*/ 156973 h 336550"/>
                    <a:gd name="connsiteX27" fmla="*/ 179578 w 338138"/>
                    <a:gd name="connsiteY27" fmla="*/ 19050 h 336550"/>
                    <a:gd name="connsiteX28" fmla="*/ 179578 w 338138"/>
                    <a:gd name="connsiteY28" fmla="*/ 49262 h 336550"/>
                    <a:gd name="connsiteX29" fmla="*/ 169070 w 338138"/>
                    <a:gd name="connsiteY29" fmla="*/ 58457 h 336550"/>
                    <a:gd name="connsiteX30" fmla="*/ 158561 w 338138"/>
                    <a:gd name="connsiteY30" fmla="*/ 49262 h 336550"/>
                    <a:gd name="connsiteX31" fmla="*/ 158561 w 338138"/>
                    <a:gd name="connsiteY31" fmla="*/ 19050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69241" y="77787"/>
                      </a:moveTo>
                      <a:cubicBezTo>
                        <a:pt x="175798" y="77787"/>
                        <a:pt x="179733" y="81735"/>
                        <a:pt x="179733" y="88315"/>
                      </a:cubicBezTo>
                      <a:cubicBezTo>
                        <a:pt x="179733" y="88315"/>
                        <a:pt x="179733" y="88315"/>
                        <a:pt x="179733" y="155429"/>
                      </a:cubicBezTo>
                      <a:cubicBezTo>
                        <a:pt x="179733" y="156745"/>
                        <a:pt x="181044" y="156745"/>
                        <a:pt x="181044" y="156745"/>
                      </a:cubicBezTo>
                      <a:cubicBezTo>
                        <a:pt x="181044" y="156745"/>
                        <a:pt x="181044" y="156745"/>
                        <a:pt x="208584" y="156745"/>
                      </a:cubicBezTo>
                      <a:cubicBezTo>
                        <a:pt x="215141" y="156745"/>
                        <a:pt x="219075" y="160693"/>
                        <a:pt x="219075" y="167272"/>
                      </a:cubicBezTo>
                      <a:cubicBezTo>
                        <a:pt x="219075" y="173852"/>
                        <a:pt x="215141" y="177800"/>
                        <a:pt x="208584" y="177800"/>
                      </a:cubicBezTo>
                      <a:cubicBezTo>
                        <a:pt x="208584" y="177800"/>
                        <a:pt x="208584" y="177800"/>
                        <a:pt x="181044" y="177800"/>
                      </a:cubicBezTo>
                      <a:cubicBezTo>
                        <a:pt x="169241" y="177800"/>
                        <a:pt x="158750" y="167272"/>
                        <a:pt x="158750" y="155429"/>
                      </a:cubicBezTo>
                      <a:cubicBezTo>
                        <a:pt x="158750" y="155429"/>
                        <a:pt x="158750" y="155429"/>
                        <a:pt x="158750" y="88315"/>
                      </a:cubicBezTo>
                      <a:cubicBezTo>
                        <a:pt x="158750" y="81735"/>
                        <a:pt x="162684" y="77787"/>
                        <a:pt x="169241" y="77787"/>
                      </a:cubicBezTo>
                      <a:close/>
                      <a:moveTo>
                        <a:pt x="158561" y="19050"/>
                      </a:moveTo>
                      <a:cubicBezTo>
                        <a:pt x="86316" y="24304"/>
                        <a:pt x="25892" y="84728"/>
                        <a:pt x="20638" y="156973"/>
                      </a:cubicBezTo>
                      <a:cubicBezTo>
                        <a:pt x="20638" y="156973"/>
                        <a:pt x="20638" y="156973"/>
                        <a:pt x="50850" y="156973"/>
                      </a:cubicBezTo>
                      <a:cubicBezTo>
                        <a:pt x="56104" y="156973"/>
                        <a:pt x="60044" y="160914"/>
                        <a:pt x="60044" y="167482"/>
                      </a:cubicBezTo>
                      <a:cubicBezTo>
                        <a:pt x="60044" y="174049"/>
                        <a:pt x="56104" y="177990"/>
                        <a:pt x="50850" y="177990"/>
                      </a:cubicBezTo>
                      <a:cubicBezTo>
                        <a:pt x="50850" y="177990"/>
                        <a:pt x="50850" y="177990"/>
                        <a:pt x="20638" y="177990"/>
                      </a:cubicBezTo>
                      <a:cubicBezTo>
                        <a:pt x="25892" y="250235"/>
                        <a:pt x="86316" y="310659"/>
                        <a:pt x="158561" y="315913"/>
                      </a:cubicBezTo>
                      <a:cubicBezTo>
                        <a:pt x="158561" y="315913"/>
                        <a:pt x="158561" y="315913"/>
                        <a:pt x="158561" y="285701"/>
                      </a:cubicBezTo>
                      <a:cubicBezTo>
                        <a:pt x="158561" y="280447"/>
                        <a:pt x="162502" y="276506"/>
                        <a:pt x="169070" y="276506"/>
                      </a:cubicBezTo>
                      <a:cubicBezTo>
                        <a:pt x="175637" y="276506"/>
                        <a:pt x="179578" y="280447"/>
                        <a:pt x="179578" y="285701"/>
                      </a:cubicBezTo>
                      <a:cubicBezTo>
                        <a:pt x="179578" y="285701"/>
                        <a:pt x="179578" y="285701"/>
                        <a:pt x="179578" y="315913"/>
                      </a:cubicBezTo>
                      <a:cubicBezTo>
                        <a:pt x="251823" y="310659"/>
                        <a:pt x="312247" y="250235"/>
                        <a:pt x="317501" y="177990"/>
                      </a:cubicBezTo>
                      <a:cubicBezTo>
                        <a:pt x="317501" y="177990"/>
                        <a:pt x="317501" y="177990"/>
                        <a:pt x="287289" y="177990"/>
                      </a:cubicBezTo>
                      <a:cubicBezTo>
                        <a:pt x="282035" y="177990"/>
                        <a:pt x="278095" y="174049"/>
                        <a:pt x="278095" y="167482"/>
                      </a:cubicBezTo>
                      <a:cubicBezTo>
                        <a:pt x="278095" y="160914"/>
                        <a:pt x="282035" y="156973"/>
                        <a:pt x="287289" y="156973"/>
                      </a:cubicBezTo>
                      <a:cubicBezTo>
                        <a:pt x="287289" y="156973"/>
                        <a:pt x="287289" y="156973"/>
                        <a:pt x="317501" y="156973"/>
                      </a:cubicBezTo>
                      <a:cubicBezTo>
                        <a:pt x="312247" y="84728"/>
                        <a:pt x="251823" y="24304"/>
                        <a:pt x="179578" y="19050"/>
                      </a:cubicBezTo>
                      <a:cubicBezTo>
                        <a:pt x="179578" y="19050"/>
                        <a:pt x="179578" y="19050"/>
                        <a:pt x="179578" y="49262"/>
                      </a:cubicBezTo>
                      <a:cubicBezTo>
                        <a:pt x="179578" y="54516"/>
                        <a:pt x="175637" y="58457"/>
                        <a:pt x="169070" y="58457"/>
                      </a:cubicBezTo>
                      <a:cubicBezTo>
                        <a:pt x="162502" y="58457"/>
                        <a:pt x="158561" y="54516"/>
                        <a:pt x="158561" y="49262"/>
                      </a:cubicBezTo>
                      <a:cubicBezTo>
                        <a:pt x="158561" y="49262"/>
                        <a:pt x="158561" y="49262"/>
                        <a:pt x="158561" y="1905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txBody>
                <a:bodyPr anchor="ctr"/>
                <a:lstStyle/>
                <a:p>
                  <a:pPr algn="ctr"/>
                  <a:endParaRPr/>
                </a:p>
              </p:txBody>
            </p:sp>
          </p:grpSp>
        </p:grpSp>
        <p:grpSp>
          <p:nvGrpSpPr>
            <p:cNvPr id="22" name="Group 44"/>
            <p:cNvGrpSpPr/>
            <p:nvPr/>
          </p:nvGrpSpPr>
          <p:grpSpPr>
            <a:xfrm>
              <a:off x="9075769" y="2927736"/>
              <a:ext cx="1922932" cy="1922932"/>
              <a:chOff x="9075769" y="2927736"/>
              <a:chExt cx="1922932" cy="1922932"/>
            </a:xfrm>
          </p:grpSpPr>
          <p:sp>
            <p:nvSpPr>
              <p:cNvPr id="23" name="Freeform: Shape 18"/>
              <p:cNvSpPr/>
              <p:nvPr/>
            </p:nvSpPr>
            <p:spPr>
              <a:xfrm>
                <a:off x="9075769"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100000"/>
                </a:schemeClr>
              </a:solidFill>
              <a:ln w="12700">
                <a:miter lim="400000"/>
              </a:ln>
            </p:spPr>
            <p:txBody>
              <a:bodyPr anchor="ctr"/>
              <a:lstStyle/>
              <a:p>
                <a:pPr algn="ctr"/>
                <a:endParaRPr/>
              </a:p>
            </p:txBody>
          </p:sp>
          <p:grpSp>
            <p:nvGrpSpPr>
              <p:cNvPr id="24" name="Group 42"/>
              <p:cNvGrpSpPr/>
              <p:nvPr/>
            </p:nvGrpSpPr>
            <p:grpSpPr>
              <a:xfrm>
                <a:off x="9421682" y="3446737"/>
                <a:ext cx="1231106" cy="885616"/>
                <a:chOff x="9421682" y="3446737"/>
                <a:chExt cx="1231106" cy="885616"/>
              </a:xfrm>
            </p:grpSpPr>
            <p:sp>
              <p:nvSpPr>
                <p:cNvPr id="25" name="TextBox 37"/>
                <p:cNvSpPr txBox="1"/>
                <p:nvPr/>
              </p:nvSpPr>
              <p:spPr>
                <a:xfrm>
                  <a:off x="9421682" y="4086132"/>
                  <a:ext cx="1231106" cy="246221"/>
                </a:xfrm>
                <a:prstGeom prst="rect">
                  <a:avLst/>
                </a:prstGeom>
                <a:noFill/>
              </p:spPr>
              <p:txBody>
                <a:bodyPr wrap="none" lIns="0" tIns="0" rIns="0" bIns="0" anchor="ctr">
                  <a:normAutofit/>
                </a:bodyPr>
                <a:lstStyle/>
                <a:p>
                  <a:pPr algn="ctr"/>
                  <a:r>
                    <a:rPr lang="zh-CN" altLang="en-US" sz="1600" b="1">
                      <a:solidFill>
                        <a:schemeClr val="bg1"/>
                      </a:solidFill>
                    </a:rPr>
                    <a:t>标题文本预设</a:t>
                  </a:r>
                </a:p>
              </p:txBody>
            </p:sp>
            <p:sp>
              <p:nvSpPr>
                <p:cNvPr id="26" name="Freeform: Shape 39"/>
                <p:cNvSpPr>
                  <a:spLocks noChangeAspect="1"/>
                </p:cNvSpPr>
                <p:nvPr/>
              </p:nvSpPr>
              <p:spPr bwMode="auto">
                <a:xfrm>
                  <a:off x="9803132" y="3446737"/>
                  <a:ext cx="468208" cy="466836"/>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bg1"/>
                </a:solidFill>
                <a:ln>
                  <a:noFill/>
                </a:ln>
              </p:spPr>
              <p:txBody>
                <a:bodyPr anchor="ctr"/>
                <a:lstStyle/>
                <a:p>
                  <a:pPr algn="ctr"/>
                  <a:endParaRPr/>
                </a:p>
              </p:txBody>
            </p:sp>
          </p:grpSp>
        </p:grpSp>
      </p:grpSp>
      <p:grpSp>
        <p:nvGrpSpPr>
          <p:cNvPr id="35" name="组合 34"/>
          <p:cNvGrpSpPr/>
          <p:nvPr/>
        </p:nvGrpSpPr>
        <p:grpSpPr>
          <a:xfrm>
            <a:off x="4772561" y="318255"/>
            <a:ext cx="2646878" cy="629704"/>
            <a:chOff x="457200" y="184826"/>
            <a:chExt cx="2646878" cy="629704"/>
          </a:xfrm>
        </p:grpSpPr>
        <p:sp>
          <p:nvSpPr>
            <p:cNvPr id="36" name="文本框 35"/>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7" name="文本框 36"/>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291331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39ee97c-5454-41bb-bb1d-22a72afde8a2"/>
          <p:cNvGrpSpPr>
            <a:grpSpLocks noChangeAspect="1"/>
          </p:cNvGrpSpPr>
          <p:nvPr/>
        </p:nvGrpSpPr>
        <p:grpSpPr>
          <a:xfrm>
            <a:off x="-2" y="1278342"/>
            <a:ext cx="12192004" cy="5607081"/>
            <a:chOff x="-2" y="1278342"/>
            <a:chExt cx="12192004" cy="5607081"/>
          </a:xfrm>
        </p:grpSpPr>
        <p:sp>
          <p:nvSpPr>
            <p:cNvPr id="4" name="Rectangle: Top Corners Rounded 3"/>
            <p:cNvSpPr/>
            <p:nvPr/>
          </p:nvSpPr>
          <p:spPr>
            <a:xfrm rot="16200000" flipH="1">
              <a:off x="8854387" y="-404714"/>
              <a:ext cx="1654559" cy="5020671"/>
            </a:xfrm>
            <a:prstGeom prst="round2SameRect">
              <a:avLst>
                <a:gd name="adj1" fmla="val 22204"/>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Top Corners Rounded 4"/>
            <p:cNvSpPr/>
            <p:nvPr/>
          </p:nvSpPr>
          <p:spPr>
            <a:xfrm rot="5400000">
              <a:off x="1683054" y="-404714"/>
              <a:ext cx="1654559" cy="5020671"/>
            </a:xfrm>
            <a:prstGeom prst="round2SameRect">
              <a:avLst>
                <a:gd name="adj1" fmla="val 22204"/>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Arrow: Bent 5"/>
            <p:cNvSpPr/>
            <p:nvPr/>
          </p:nvSpPr>
          <p:spPr>
            <a:xfrm rot="5400000">
              <a:off x="3016175" y="3900091"/>
              <a:ext cx="4885016" cy="1029647"/>
            </a:xfrm>
            <a:prstGeom prst="bentArrow">
              <a:avLst>
                <a:gd name="adj1" fmla="val 17673"/>
                <a:gd name="adj2" fmla="val 5541"/>
                <a:gd name="adj3" fmla="val 0"/>
                <a:gd name="adj4" fmla="val 513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Arrow: Bent 6"/>
            <p:cNvSpPr/>
            <p:nvPr/>
          </p:nvSpPr>
          <p:spPr>
            <a:xfrm rot="16200000" flipH="1">
              <a:off x="4290809" y="3900381"/>
              <a:ext cx="4885016" cy="1029647"/>
            </a:xfrm>
            <a:prstGeom prst="bentArrow">
              <a:avLst>
                <a:gd name="adj1" fmla="val 17673"/>
                <a:gd name="adj2" fmla="val 5541"/>
                <a:gd name="adj3" fmla="val 0"/>
                <a:gd name="adj4" fmla="val 5133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Arrow: Bent 7"/>
            <p:cNvSpPr/>
            <p:nvPr/>
          </p:nvSpPr>
          <p:spPr>
            <a:xfrm rot="5400000">
              <a:off x="3897803" y="5116954"/>
              <a:ext cx="2507288" cy="1029647"/>
            </a:xfrm>
            <a:prstGeom prst="bentArrow">
              <a:avLst>
                <a:gd name="adj1" fmla="val 17673"/>
                <a:gd name="adj2" fmla="val 5541"/>
                <a:gd name="adj3" fmla="val 0"/>
                <a:gd name="adj4" fmla="val 5133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Arrow: Bent 8"/>
            <p:cNvSpPr/>
            <p:nvPr/>
          </p:nvSpPr>
          <p:spPr>
            <a:xfrm rot="16200000" flipH="1">
              <a:off x="5786911" y="5116955"/>
              <a:ext cx="2507288" cy="1029647"/>
            </a:xfrm>
            <a:prstGeom prst="bentArrow">
              <a:avLst>
                <a:gd name="adj1" fmla="val 17673"/>
                <a:gd name="adj2" fmla="val 5541"/>
                <a:gd name="adj3" fmla="val 0"/>
                <a:gd name="adj4" fmla="val 5133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9"/>
            <p:cNvSpPr>
              <a:spLocks noChangeAspect="1"/>
            </p:cNvSpPr>
            <p:nvPr/>
          </p:nvSpPr>
          <p:spPr>
            <a:xfrm>
              <a:off x="3779587" y="1561888"/>
              <a:ext cx="1087464" cy="1087461"/>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10"/>
            <p:cNvSpPr>
              <a:spLocks noChangeAspect="1"/>
            </p:cNvSpPr>
            <p:nvPr/>
          </p:nvSpPr>
          <p:spPr>
            <a:xfrm>
              <a:off x="7389625" y="1561888"/>
              <a:ext cx="1087464" cy="1087461"/>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Top Corners Rounded 11"/>
            <p:cNvSpPr/>
            <p:nvPr/>
          </p:nvSpPr>
          <p:spPr>
            <a:xfrm rot="16200000" flipH="1">
              <a:off x="8854387" y="2011621"/>
              <a:ext cx="1654559" cy="5020671"/>
            </a:xfrm>
            <a:prstGeom prst="round2SameRect">
              <a:avLst>
                <a:gd name="adj1" fmla="val 22204"/>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Rectangle: Top Corners Rounded 12"/>
            <p:cNvSpPr/>
            <p:nvPr/>
          </p:nvSpPr>
          <p:spPr>
            <a:xfrm rot="5400000">
              <a:off x="1683054" y="2011621"/>
              <a:ext cx="1654559" cy="5020671"/>
            </a:xfrm>
            <a:prstGeom prst="round2SameRect">
              <a:avLst>
                <a:gd name="adj1" fmla="val 2220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3"/>
            <p:cNvSpPr>
              <a:spLocks noChangeAspect="1"/>
            </p:cNvSpPr>
            <p:nvPr/>
          </p:nvSpPr>
          <p:spPr>
            <a:xfrm>
              <a:off x="3779587" y="3978224"/>
              <a:ext cx="1087464" cy="1087461"/>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4"/>
            <p:cNvSpPr>
              <a:spLocks noChangeAspect="1"/>
            </p:cNvSpPr>
            <p:nvPr/>
          </p:nvSpPr>
          <p:spPr>
            <a:xfrm>
              <a:off x="7389625" y="3978224"/>
              <a:ext cx="1087464" cy="1087461"/>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5"/>
            <p:cNvSpPr>
              <a:spLocks/>
            </p:cNvSpPr>
            <p:nvPr/>
          </p:nvSpPr>
          <p:spPr bwMode="auto">
            <a:xfrm>
              <a:off x="4054311" y="1712613"/>
              <a:ext cx="538016" cy="786011"/>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anchor="ctr"/>
            <a:lstStyle/>
            <a:p>
              <a:pPr algn="ctr"/>
              <a:endParaRPr/>
            </a:p>
          </p:txBody>
        </p:sp>
        <p:sp>
          <p:nvSpPr>
            <p:cNvPr id="17" name="Freeform: Shape 16"/>
            <p:cNvSpPr>
              <a:spLocks/>
            </p:cNvSpPr>
            <p:nvPr/>
          </p:nvSpPr>
          <p:spPr bwMode="auto">
            <a:xfrm>
              <a:off x="7629424" y="1806087"/>
              <a:ext cx="607873" cy="599064"/>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anchor="ctr"/>
            <a:lstStyle/>
            <a:p>
              <a:pPr algn="ctr"/>
              <a:endParaRPr/>
            </a:p>
          </p:txBody>
        </p:sp>
        <p:sp>
          <p:nvSpPr>
            <p:cNvPr id="18" name="Freeform: Shape 17"/>
            <p:cNvSpPr>
              <a:spLocks/>
            </p:cNvSpPr>
            <p:nvPr/>
          </p:nvSpPr>
          <p:spPr bwMode="auto">
            <a:xfrm>
              <a:off x="4016497" y="4212681"/>
              <a:ext cx="613643" cy="618551"/>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p>
          </p:txBody>
        </p:sp>
        <p:sp>
          <p:nvSpPr>
            <p:cNvPr id="19" name="Freeform: Shape 18"/>
            <p:cNvSpPr>
              <a:spLocks/>
            </p:cNvSpPr>
            <p:nvPr/>
          </p:nvSpPr>
          <p:spPr bwMode="auto">
            <a:xfrm>
              <a:off x="7608577" y="4217729"/>
              <a:ext cx="649560" cy="608448"/>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anchor="ctr"/>
            <a:lstStyle/>
            <a:p>
              <a:pPr algn="ctr"/>
              <a:endParaRPr/>
            </a:p>
          </p:txBody>
        </p:sp>
        <p:grpSp>
          <p:nvGrpSpPr>
            <p:cNvPr id="20" name="Group 22"/>
            <p:cNvGrpSpPr/>
            <p:nvPr/>
          </p:nvGrpSpPr>
          <p:grpSpPr>
            <a:xfrm>
              <a:off x="767693" y="1760963"/>
              <a:ext cx="2902419" cy="632096"/>
              <a:chOff x="719667" y="1760962"/>
              <a:chExt cx="2902418" cy="632096"/>
            </a:xfrm>
          </p:grpSpPr>
          <p:sp>
            <p:nvSpPr>
              <p:cNvPr id="38" name="TextBox 20"/>
              <p:cNvSpPr txBox="1"/>
              <p:nvPr/>
            </p:nvSpPr>
            <p:spPr>
              <a:xfrm>
                <a:off x="719667" y="1760962"/>
                <a:ext cx="2902418" cy="284693"/>
              </a:xfrm>
              <a:prstGeom prst="rect">
                <a:avLst/>
              </a:prstGeom>
              <a:noFill/>
            </p:spPr>
            <p:txBody>
              <a:bodyPr wrap="none" lIns="0" tIns="0" rIns="0" bIns="0" anchor="ctr">
                <a:normAutofit/>
              </a:bodyPr>
              <a:lstStyle/>
              <a:p>
                <a:pPr algn="r"/>
                <a:r>
                  <a:rPr lang="zh-CN" altLang="en-US" sz="1400" b="1">
                    <a:solidFill>
                      <a:schemeClr val="bg1"/>
                    </a:solidFill>
                  </a:rPr>
                  <a:t>标题文本预设</a:t>
                </a:r>
              </a:p>
            </p:txBody>
          </p:sp>
          <p:sp>
            <p:nvSpPr>
              <p:cNvPr id="39" name="TextBox 21"/>
              <p:cNvSpPr txBox="1"/>
              <p:nvPr/>
            </p:nvSpPr>
            <p:spPr>
              <a:xfrm>
                <a:off x="719667" y="2045655"/>
                <a:ext cx="2902418" cy="347403"/>
              </a:xfrm>
              <a:prstGeom prst="rect">
                <a:avLst/>
              </a:prstGeom>
              <a:noFill/>
            </p:spPr>
            <p:txBody>
              <a:bodyPr wrap="square" lIns="0" tIns="0" rIns="0" bIns="0" anchor="ctr">
                <a:normAutofit/>
              </a:bodyPr>
              <a:lstStyle/>
              <a:p>
                <a:pPr algn="r" defTabSz="1219140">
                  <a:spcBef>
                    <a:spcPct val="0"/>
                  </a:spcBef>
                  <a:defRPr/>
                </a:pPr>
                <a:r>
                  <a:rPr lang="zh-CN" altLang="en-US" sz="800">
                    <a:solidFill>
                      <a:schemeClr val="bg1"/>
                    </a:solidFill>
                  </a:rPr>
                  <a:t>部分内容作为文字排版占位显示 （建议使用主题字体）如需更改请在（设置形状格式）菜单下（文本选项）中调整</a:t>
                </a:r>
              </a:p>
            </p:txBody>
          </p:sp>
        </p:grpSp>
        <p:sp>
          <p:nvSpPr>
            <p:cNvPr id="21" name="TextBox 31"/>
            <p:cNvSpPr txBox="1"/>
            <p:nvPr/>
          </p:nvSpPr>
          <p:spPr>
            <a:xfrm>
              <a:off x="6556858" y="3177244"/>
              <a:ext cx="686085" cy="553998"/>
            </a:xfrm>
            <a:prstGeom prst="rect">
              <a:avLst/>
            </a:prstGeom>
            <a:noFill/>
          </p:spPr>
          <p:txBody>
            <a:bodyPr wrap="none" lIns="0" tIns="0" rIns="0" bIns="0" anchor="ctr">
              <a:normAutofit/>
            </a:bodyPr>
            <a:lstStyle/>
            <a:p>
              <a:pPr defTabSz="1219140">
                <a:spcBef>
                  <a:spcPct val="0"/>
                </a:spcBef>
                <a:defRPr/>
              </a:pPr>
              <a:r>
                <a:rPr lang="en-US" sz="2400" b="1" dirty="0">
                  <a:solidFill>
                    <a:schemeClr val="accent3"/>
                  </a:solidFill>
                </a:rPr>
                <a:t>2015</a:t>
              </a:r>
            </a:p>
          </p:txBody>
        </p:sp>
        <p:sp>
          <p:nvSpPr>
            <p:cNvPr id="22" name="Oval 32"/>
            <p:cNvSpPr/>
            <p:nvPr/>
          </p:nvSpPr>
          <p:spPr>
            <a:xfrm>
              <a:off x="6143314" y="3298683"/>
              <a:ext cx="336735" cy="336735"/>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33"/>
            <p:cNvSpPr/>
            <p:nvPr/>
          </p:nvSpPr>
          <p:spPr>
            <a:xfrm>
              <a:off x="5759267" y="2919046"/>
              <a:ext cx="336735" cy="336735"/>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TextBox 34"/>
            <p:cNvSpPr txBox="1"/>
            <p:nvPr/>
          </p:nvSpPr>
          <p:spPr>
            <a:xfrm>
              <a:off x="4951063" y="2844762"/>
              <a:ext cx="686085" cy="553998"/>
            </a:xfrm>
            <a:prstGeom prst="rect">
              <a:avLst/>
            </a:prstGeom>
            <a:noFill/>
          </p:spPr>
          <p:txBody>
            <a:bodyPr wrap="none" lIns="0" tIns="0" rIns="0" bIns="0" anchor="ctr">
              <a:normAutofit/>
            </a:bodyPr>
            <a:lstStyle/>
            <a:p>
              <a:pPr defTabSz="1219140">
                <a:spcBef>
                  <a:spcPct val="0"/>
                </a:spcBef>
                <a:defRPr/>
              </a:pPr>
              <a:r>
                <a:rPr lang="en-US" sz="2400" b="1" dirty="0">
                  <a:solidFill>
                    <a:schemeClr val="accent1"/>
                  </a:solidFill>
                </a:rPr>
                <a:t>2014</a:t>
              </a:r>
            </a:p>
          </p:txBody>
        </p:sp>
        <p:sp>
          <p:nvSpPr>
            <p:cNvPr id="25" name="TextBox 35"/>
            <p:cNvSpPr txBox="1"/>
            <p:nvPr/>
          </p:nvSpPr>
          <p:spPr>
            <a:xfrm>
              <a:off x="6816783" y="5564137"/>
              <a:ext cx="686085" cy="553998"/>
            </a:xfrm>
            <a:prstGeom prst="rect">
              <a:avLst/>
            </a:prstGeom>
            <a:noFill/>
          </p:spPr>
          <p:txBody>
            <a:bodyPr wrap="none" lIns="0" tIns="0" rIns="0" bIns="0" anchor="ctr">
              <a:normAutofit/>
            </a:bodyPr>
            <a:lstStyle/>
            <a:p>
              <a:pPr defTabSz="1219140">
                <a:spcBef>
                  <a:spcPct val="0"/>
                </a:spcBef>
                <a:defRPr/>
              </a:pPr>
              <a:r>
                <a:rPr lang="en-US" sz="2400" b="1" dirty="0">
                  <a:solidFill>
                    <a:schemeClr val="accent4"/>
                  </a:solidFill>
                </a:rPr>
                <a:t>2017</a:t>
              </a:r>
            </a:p>
          </p:txBody>
        </p:sp>
        <p:sp>
          <p:nvSpPr>
            <p:cNvPr id="26" name="Oval 36"/>
            <p:cNvSpPr/>
            <p:nvPr/>
          </p:nvSpPr>
          <p:spPr>
            <a:xfrm>
              <a:off x="6403239" y="5685577"/>
              <a:ext cx="336735" cy="336735"/>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Oval 37"/>
            <p:cNvSpPr/>
            <p:nvPr/>
          </p:nvSpPr>
          <p:spPr>
            <a:xfrm>
              <a:off x="5444829" y="5519153"/>
              <a:ext cx="336735" cy="336735"/>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TextBox 38"/>
            <p:cNvSpPr txBox="1"/>
            <p:nvPr/>
          </p:nvSpPr>
          <p:spPr>
            <a:xfrm>
              <a:off x="4636625" y="5410518"/>
              <a:ext cx="686085" cy="553998"/>
            </a:xfrm>
            <a:prstGeom prst="rect">
              <a:avLst/>
            </a:prstGeom>
            <a:noFill/>
          </p:spPr>
          <p:txBody>
            <a:bodyPr wrap="none" lIns="0" tIns="0" rIns="0" bIns="0" anchor="ctr">
              <a:normAutofit/>
            </a:bodyPr>
            <a:lstStyle/>
            <a:p>
              <a:pPr defTabSz="1219140">
                <a:spcBef>
                  <a:spcPct val="0"/>
                </a:spcBef>
                <a:defRPr/>
              </a:pPr>
              <a:r>
                <a:rPr lang="en-US" sz="2400" b="1" dirty="0">
                  <a:solidFill>
                    <a:schemeClr val="accent2"/>
                  </a:solidFill>
                </a:rPr>
                <a:t>2016</a:t>
              </a:r>
            </a:p>
          </p:txBody>
        </p:sp>
        <p:grpSp>
          <p:nvGrpSpPr>
            <p:cNvPr id="29" name="Group 24"/>
            <p:cNvGrpSpPr/>
            <p:nvPr/>
          </p:nvGrpSpPr>
          <p:grpSpPr>
            <a:xfrm>
              <a:off x="767693" y="4267943"/>
              <a:ext cx="2902419" cy="632096"/>
              <a:chOff x="719667" y="4267942"/>
              <a:chExt cx="2902418" cy="632096"/>
            </a:xfrm>
          </p:grpSpPr>
          <p:sp>
            <p:nvSpPr>
              <p:cNvPr id="36" name="TextBox 40"/>
              <p:cNvSpPr txBox="1"/>
              <p:nvPr/>
            </p:nvSpPr>
            <p:spPr>
              <a:xfrm>
                <a:off x="719667" y="4267942"/>
                <a:ext cx="2902418" cy="284693"/>
              </a:xfrm>
              <a:prstGeom prst="rect">
                <a:avLst/>
              </a:prstGeom>
              <a:noFill/>
            </p:spPr>
            <p:txBody>
              <a:bodyPr wrap="none" lIns="0" tIns="0" rIns="0" bIns="0" anchor="ctr">
                <a:normAutofit/>
              </a:bodyPr>
              <a:lstStyle/>
              <a:p>
                <a:pPr algn="r"/>
                <a:r>
                  <a:rPr lang="zh-CN" altLang="en-US" sz="1400" b="1">
                    <a:solidFill>
                      <a:schemeClr val="bg1"/>
                    </a:solidFill>
                  </a:rPr>
                  <a:t>标题文本预设</a:t>
                </a:r>
              </a:p>
            </p:txBody>
          </p:sp>
          <p:sp>
            <p:nvSpPr>
              <p:cNvPr id="37" name="TextBox 41"/>
              <p:cNvSpPr txBox="1"/>
              <p:nvPr/>
            </p:nvSpPr>
            <p:spPr>
              <a:xfrm>
                <a:off x="719667" y="4552635"/>
                <a:ext cx="2902418" cy="347403"/>
              </a:xfrm>
              <a:prstGeom prst="rect">
                <a:avLst/>
              </a:prstGeom>
              <a:noFill/>
            </p:spPr>
            <p:txBody>
              <a:bodyPr wrap="square" lIns="0" tIns="0" rIns="0" bIns="0" anchor="ctr">
                <a:normAutofit/>
              </a:bodyPr>
              <a:lstStyle/>
              <a:p>
                <a:pPr algn="r" defTabSz="1219140">
                  <a:spcBef>
                    <a:spcPct val="0"/>
                  </a:spcBef>
                  <a:defRPr/>
                </a:pPr>
                <a:r>
                  <a:rPr lang="zh-CN" altLang="en-US" sz="800">
                    <a:solidFill>
                      <a:schemeClr val="bg1"/>
                    </a:solidFill>
                  </a:rPr>
                  <a:t>部分内容作为文字排版占位显示 （建议使用主题字体）如需更改请在（设置形状格式）菜单下（文本选项）中调整</a:t>
                </a:r>
              </a:p>
            </p:txBody>
          </p:sp>
        </p:grpSp>
        <p:grpSp>
          <p:nvGrpSpPr>
            <p:cNvPr id="30" name="Group 23"/>
            <p:cNvGrpSpPr/>
            <p:nvPr/>
          </p:nvGrpSpPr>
          <p:grpSpPr>
            <a:xfrm>
              <a:off x="8544131" y="1760963"/>
              <a:ext cx="2902419" cy="632096"/>
              <a:chOff x="8695384" y="1760962"/>
              <a:chExt cx="2902418" cy="632096"/>
            </a:xfrm>
          </p:grpSpPr>
          <p:sp>
            <p:nvSpPr>
              <p:cNvPr id="34" name="TextBox 43"/>
              <p:cNvSpPr txBox="1"/>
              <p:nvPr/>
            </p:nvSpPr>
            <p:spPr>
              <a:xfrm>
                <a:off x="8695384" y="1760962"/>
                <a:ext cx="2902418" cy="284693"/>
              </a:xfrm>
              <a:prstGeom prst="rect">
                <a:avLst/>
              </a:prstGeom>
              <a:noFill/>
            </p:spPr>
            <p:txBody>
              <a:bodyPr wrap="none" lIns="0" tIns="0" rIns="0" bIns="0" anchor="ctr">
                <a:normAutofit/>
              </a:bodyPr>
              <a:lstStyle/>
              <a:p>
                <a:r>
                  <a:rPr lang="zh-CN" altLang="en-US" sz="1400" b="1">
                    <a:solidFill>
                      <a:schemeClr val="bg1"/>
                    </a:solidFill>
                  </a:rPr>
                  <a:t>标题文本预设</a:t>
                </a:r>
              </a:p>
            </p:txBody>
          </p:sp>
          <p:sp>
            <p:nvSpPr>
              <p:cNvPr id="35" name="TextBox 44"/>
              <p:cNvSpPr txBox="1"/>
              <p:nvPr/>
            </p:nvSpPr>
            <p:spPr>
              <a:xfrm>
                <a:off x="8695384" y="2045655"/>
                <a:ext cx="2902418" cy="347403"/>
              </a:xfrm>
              <a:prstGeom prst="rect">
                <a:avLst/>
              </a:prstGeom>
              <a:noFill/>
            </p:spPr>
            <p:txBody>
              <a:bodyPr wrap="square" lIns="0" tIns="0" rIns="0" bIns="0" anchor="ctr">
                <a:normAutofit/>
              </a:bodyPr>
              <a:lstStyle/>
              <a:p>
                <a:pPr defTabSz="1219140">
                  <a:spcBef>
                    <a:spcPct val="0"/>
                  </a:spcBef>
                  <a:defRPr/>
                </a:pPr>
                <a:r>
                  <a:rPr lang="zh-CN" altLang="en-US" sz="800">
                    <a:solidFill>
                      <a:schemeClr val="bg1"/>
                    </a:solidFill>
                  </a:rPr>
                  <a:t>部分内容作为文字排版占位显示 （建议使用主题字体）如需更改请在（设置形状格式）菜单下（文本选项）中调整</a:t>
                </a:r>
              </a:p>
            </p:txBody>
          </p:sp>
        </p:grpSp>
        <p:grpSp>
          <p:nvGrpSpPr>
            <p:cNvPr id="31" name="Group 25"/>
            <p:cNvGrpSpPr/>
            <p:nvPr/>
          </p:nvGrpSpPr>
          <p:grpSpPr>
            <a:xfrm>
              <a:off x="8565633" y="4267943"/>
              <a:ext cx="2902419" cy="632096"/>
              <a:chOff x="8716886" y="4267942"/>
              <a:chExt cx="2902418" cy="632096"/>
            </a:xfrm>
          </p:grpSpPr>
          <p:sp>
            <p:nvSpPr>
              <p:cNvPr id="32" name="TextBox 46"/>
              <p:cNvSpPr txBox="1"/>
              <p:nvPr/>
            </p:nvSpPr>
            <p:spPr>
              <a:xfrm>
                <a:off x="8716886" y="4267942"/>
                <a:ext cx="2902418" cy="284693"/>
              </a:xfrm>
              <a:prstGeom prst="rect">
                <a:avLst/>
              </a:prstGeom>
              <a:noFill/>
            </p:spPr>
            <p:txBody>
              <a:bodyPr wrap="none" lIns="0" tIns="0" rIns="0" bIns="0" anchor="ctr">
                <a:normAutofit/>
              </a:bodyPr>
              <a:lstStyle/>
              <a:p>
                <a:r>
                  <a:rPr lang="zh-CN" altLang="en-US" sz="1400" b="1">
                    <a:solidFill>
                      <a:schemeClr val="bg1"/>
                    </a:solidFill>
                  </a:rPr>
                  <a:t>标题文本预设</a:t>
                </a:r>
              </a:p>
            </p:txBody>
          </p:sp>
          <p:sp>
            <p:nvSpPr>
              <p:cNvPr id="33" name="TextBox 47"/>
              <p:cNvSpPr txBox="1"/>
              <p:nvPr/>
            </p:nvSpPr>
            <p:spPr>
              <a:xfrm>
                <a:off x="8716886" y="4552635"/>
                <a:ext cx="2902418" cy="347403"/>
              </a:xfrm>
              <a:prstGeom prst="rect">
                <a:avLst/>
              </a:prstGeom>
              <a:noFill/>
            </p:spPr>
            <p:txBody>
              <a:bodyPr wrap="square" lIns="0" tIns="0" rIns="0" bIns="0" anchor="ctr">
                <a:normAutofit/>
              </a:bodyPr>
              <a:lstStyle/>
              <a:p>
                <a:pPr defTabSz="1219140">
                  <a:spcBef>
                    <a:spcPct val="0"/>
                  </a:spcBef>
                  <a:defRPr/>
                </a:pPr>
                <a:r>
                  <a:rPr lang="zh-CN" altLang="en-US" sz="800">
                    <a:solidFill>
                      <a:schemeClr val="bg1"/>
                    </a:solidFill>
                  </a:rPr>
                  <a:t>部分内容作为文字排版占位显示 （建议使用主题字体）如需更改请在（设置形状格式）菜单下（文本选项）中调整</a:t>
                </a:r>
              </a:p>
            </p:txBody>
          </p:sp>
        </p:grpSp>
      </p:grpSp>
      <p:grpSp>
        <p:nvGrpSpPr>
          <p:cNvPr id="40" name="组合 39"/>
          <p:cNvGrpSpPr/>
          <p:nvPr/>
        </p:nvGrpSpPr>
        <p:grpSpPr>
          <a:xfrm>
            <a:off x="4772561" y="318255"/>
            <a:ext cx="2646878" cy="629704"/>
            <a:chOff x="457200" y="184826"/>
            <a:chExt cx="2646878" cy="629704"/>
          </a:xfrm>
        </p:grpSpPr>
        <p:sp>
          <p:nvSpPr>
            <p:cNvPr id="41" name="文本框 40"/>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42" name="文本框 41"/>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29763659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54b6dbf-76f6-4884-a978-4b6511b915c5"/>
          <p:cNvGrpSpPr>
            <a:grpSpLocks noChangeAspect="1"/>
          </p:cNvGrpSpPr>
          <p:nvPr/>
        </p:nvGrpSpPr>
        <p:grpSpPr>
          <a:xfrm>
            <a:off x="971777" y="1742921"/>
            <a:ext cx="9925075" cy="4047581"/>
            <a:chOff x="971777" y="1742921"/>
            <a:chExt cx="9925075" cy="4047581"/>
          </a:xfrm>
        </p:grpSpPr>
        <p:grpSp>
          <p:nvGrpSpPr>
            <p:cNvPr id="4" name="Group 1"/>
            <p:cNvGrpSpPr/>
            <p:nvPr/>
          </p:nvGrpSpPr>
          <p:grpSpPr>
            <a:xfrm>
              <a:off x="971777" y="1742921"/>
              <a:ext cx="5152912" cy="4047581"/>
              <a:chOff x="2094899" y="1081795"/>
              <a:chExt cx="4400683" cy="3501414"/>
            </a:xfrm>
          </p:grpSpPr>
          <p:sp>
            <p:nvSpPr>
              <p:cNvPr id="16" name="Freeform: Shape 2"/>
              <p:cNvSpPr>
                <a:spLocks/>
              </p:cNvSpPr>
              <p:nvPr/>
            </p:nvSpPr>
            <p:spPr bwMode="auto">
              <a:xfrm>
                <a:off x="2094899" y="1081795"/>
                <a:ext cx="4400683" cy="2608522"/>
              </a:xfrm>
              <a:custGeom>
                <a:avLst/>
                <a:gdLst/>
                <a:ahLst/>
                <a:cxnLst>
                  <a:cxn ang="0">
                    <a:pos x="1757" y="0"/>
                  </a:cxn>
                  <a:cxn ang="0">
                    <a:pos x="921" y="0"/>
                  </a:cxn>
                  <a:cxn ang="0">
                    <a:pos x="893" y="0"/>
                  </a:cxn>
                  <a:cxn ang="0">
                    <a:pos x="56" y="0"/>
                  </a:cxn>
                  <a:cxn ang="0">
                    <a:pos x="0" y="47"/>
                  </a:cxn>
                  <a:cxn ang="0">
                    <a:pos x="0" y="1076"/>
                  </a:cxn>
                  <a:cxn ang="0">
                    <a:pos x="1816" y="1076"/>
                  </a:cxn>
                  <a:cxn ang="0">
                    <a:pos x="1816" y="47"/>
                  </a:cxn>
                  <a:cxn ang="0">
                    <a:pos x="1757" y="0"/>
                  </a:cxn>
                  <a:cxn ang="0">
                    <a:pos x="1732" y="1000"/>
                  </a:cxn>
                  <a:cxn ang="0">
                    <a:pos x="76" y="1000"/>
                  </a:cxn>
                  <a:cxn ang="0">
                    <a:pos x="76" y="68"/>
                  </a:cxn>
                  <a:cxn ang="0">
                    <a:pos x="1732" y="68"/>
                  </a:cxn>
                  <a:cxn ang="0">
                    <a:pos x="1732" y="1000"/>
                  </a:cxn>
                </a:cxnLst>
                <a:rect l="0" t="0" r="r" b="b"/>
                <a:pathLst>
                  <a:path w="1816" h="1076">
                    <a:moveTo>
                      <a:pt x="1757" y="0"/>
                    </a:moveTo>
                    <a:cubicBezTo>
                      <a:pt x="921" y="0"/>
                      <a:pt x="921" y="0"/>
                      <a:pt x="921" y="0"/>
                    </a:cubicBezTo>
                    <a:cubicBezTo>
                      <a:pt x="893" y="0"/>
                      <a:pt x="893" y="0"/>
                      <a:pt x="893" y="0"/>
                    </a:cubicBezTo>
                    <a:cubicBezTo>
                      <a:pt x="56" y="0"/>
                      <a:pt x="56" y="0"/>
                      <a:pt x="56" y="0"/>
                    </a:cubicBezTo>
                    <a:cubicBezTo>
                      <a:pt x="27" y="0"/>
                      <a:pt x="0" y="17"/>
                      <a:pt x="0" y="47"/>
                    </a:cubicBezTo>
                    <a:cubicBezTo>
                      <a:pt x="0" y="1076"/>
                      <a:pt x="0" y="1076"/>
                      <a:pt x="0" y="1076"/>
                    </a:cubicBezTo>
                    <a:cubicBezTo>
                      <a:pt x="1816" y="1076"/>
                      <a:pt x="1816" y="1076"/>
                      <a:pt x="1816" y="1076"/>
                    </a:cubicBezTo>
                    <a:cubicBezTo>
                      <a:pt x="1816" y="47"/>
                      <a:pt x="1816" y="47"/>
                      <a:pt x="1816" y="47"/>
                    </a:cubicBezTo>
                    <a:cubicBezTo>
                      <a:pt x="1816" y="17"/>
                      <a:pt x="1787" y="0"/>
                      <a:pt x="1757" y="0"/>
                    </a:cubicBezTo>
                    <a:moveTo>
                      <a:pt x="1732" y="1000"/>
                    </a:moveTo>
                    <a:cubicBezTo>
                      <a:pt x="76" y="1000"/>
                      <a:pt x="76" y="1000"/>
                      <a:pt x="76" y="1000"/>
                    </a:cubicBezTo>
                    <a:cubicBezTo>
                      <a:pt x="76" y="68"/>
                      <a:pt x="76" y="68"/>
                      <a:pt x="76" y="68"/>
                    </a:cubicBezTo>
                    <a:cubicBezTo>
                      <a:pt x="1732" y="68"/>
                      <a:pt x="1732" y="68"/>
                      <a:pt x="1732" y="68"/>
                    </a:cubicBezTo>
                    <a:cubicBezTo>
                      <a:pt x="1732" y="1000"/>
                      <a:pt x="1732" y="1000"/>
                      <a:pt x="1732" y="1000"/>
                    </a:cubicBezTo>
                  </a:path>
                </a:pathLst>
              </a:custGeom>
              <a:solidFill>
                <a:schemeClr val="tx1">
                  <a:lumMod val="50000"/>
                  <a:lumOff val="50000"/>
                </a:schemeClr>
              </a:solidFill>
              <a:ln w="9525">
                <a:noFill/>
                <a:round/>
                <a:headEnd/>
                <a:tailEnd/>
              </a:ln>
            </p:spPr>
            <p:txBody>
              <a:bodyPr anchor="ctr"/>
              <a:lstStyle/>
              <a:p>
                <a:pPr algn="ctr"/>
                <a:endParaRPr/>
              </a:p>
            </p:txBody>
          </p:sp>
          <p:sp>
            <p:nvSpPr>
              <p:cNvPr id="17" name="Freeform: Shape 3"/>
              <p:cNvSpPr>
                <a:spLocks/>
              </p:cNvSpPr>
              <p:nvPr/>
            </p:nvSpPr>
            <p:spPr bwMode="auto">
              <a:xfrm>
                <a:off x="2094899" y="3690315"/>
                <a:ext cx="4400683" cy="397550"/>
              </a:xfrm>
              <a:custGeom>
                <a:avLst/>
                <a:gdLst/>
                <a:ahLst/>
                <a:cxnLst>
                  <a:cxn ang="0">
                    <a:pos x="0" y="0"/>
                  </a:cxn>
                  <a:cxn ang="0">
                    <a:pos x="0" y="100"/>
                  </a:cxn>
                  <a:cxn ang="0">
                    <a:pos x="56" y="164"/>
                  </a:cxn>
                  <a:cxn ang="0">
                    <a:pos x="893" y="164"/>
                  </a:cxn>
                  <a:cxn ang="0">
                    <a:pos x="921" y="164"/>
                  </a:cxn>
                  <a:cxn ang="0">
                    <a:pos x="1757" y="164"/>
                  </a:cxn>
                  <a:cxn ang="0">
                    <a:pos x="1816" y="100"/>
                  </a:cxn>
                  <a:cxn ang="0">
                    <a:pos x="1816" y="0"/>
                  </a:cxn>
                  <a:cxn ang="0">
                    <a:pos x="0" y="0"/>
                  </a:cxn>
                </a:cxnLst>
                <a:rect l="0" t="0" r="r" b="b"/>
                <a:pathLst>
                  <a:path w="1816" h="164">
                    <a:moveTo>
                      <a:pt x="0" y="0"/>
                    </a:moveTo>
                    <a:cubicBezTo>
                      <a:pt x="0" y="100"/>
                      <a:pt x="0" y="100"/>
                      <a:pt x="0" y="100"/>
                    </a:cubicBezTo>
                    <a:cubicBezTo>
                      <a:pt x="0" y="130"/>
                      <a:pt x="27" y="164"/>
                      <a:pt x="56" y="164"/>
                    </a:cubicBezTo>
                    <a:cubicBezTo>
                      <a:pt x="893" y="164"/>
                      <a:pt x="893" y="164"/>
                      <a:pt x="893" y="164"/>
                    </a:cubicBezTo>
                    <a:cubicBezTo>
                      <a:pt x="921" y="164"/>
                      <a:pt x="921" y="164"/>
                      <a:pt x="921" y="164"/>
                    </a:cubicBezTo>
                    <a:cubicBezTo>
                      <a:pt x="1757" y="164"/>
                      <a:pt x="1757" y="164"/>
                      <a:pt x="1757" y="164"/>
                    </a:cubicBezTo>
                    <a:cubicBezTo>
                      <a:pt x="1787" y="164"/>
                      <a:pt x="1816" y="130"/>
                      <a:pt x="1816" y="100"/>
                    </a:cubicBezTo>
                    <a:cubicBezTo>
                      <a:pt x="1816" y="0"/>
                      <a:pt x="1816" y="0"/>
                      <a:pt x="1816" y="0"/>
                    </a:cubicBezTo>
                    <a:lnTo>
                      <a:pt x="0" y="0"/>
                    </a:lnTo>
                    <a:close/>
                  </a:path>
                </a:pathLst>
              </a:custGeom>
              <a:gradFill>
                <a:gsLst>
                  <a:gs pos="83000">
                    <a:schemeClr val="bg1">
                      <a:lumMod val="75000"/>
                    </a:schemeClr>
                  </a:gs>
                  <a:gs pos="54000">
                    <a:schemeClr val="bg1">
                      <a:lumMod val="85000"/>
                    </a:schemeClr>
                  </a:gs>
                </a:gsLst>
                <a:lin ang="1800000" scaled="0"/>
              </a:gradFill>
              <a:ln w="9525">
                <a:noFill/>
                <a:round/>
                <a:headEnd/>
                <a:tailEnd/>
              </a:ln>
            </p:spPr>
            <p:txBody>
              <a:bodyPr anchor="ctr"/>
              <a:lstStyle/>
              <a:p>
                <a:pPr algn="ctr"/>
                <a:endParaRPr/>
              </a:p>
            </p:txBody>
          </p:sp>
          <p:sp>
            <p:nvSpPr>
              <p:cNvPr id="18" name="Freeform: Shape 4"/>
              <p:cNvSpPr>
                <a:spLocks/>
              </p:cNvSpPr>
              <p:nvPr/>
            </p:nvSpPr>
            <p:spPr bwMode="auto">
              <a:xfrm>
                <a:off x="3506519" y="4087866"/>
                <a:ext cx="1590198" cy="495343"/>
              </a:xfrm>
              <a:custGeom>
                <a:avLst/>
                <a:gdLst/>
                <a:ahLst/>
                <a:cxnLst>
                  <a:cxn ang="0">
                    <a:pos x="335" y="0"/>
                  </a:cxn>
                  <a:cxn ang="0">
                    <a:pos x="322" y="0"/>
                  </a:cxn>
                  <a:cxn ang="0">
                    <a:pos x="143" y="0"/>
                  </a:cxn>
                  <a:cxn ang="0">
                    <a:pos x="102" y="128"/>
                  </a:cxn>
                  <a:cxn ang="0">
                    <a:pos x="108" y="204"/>
                  </a:cxn>
                  <a:cxn ang="0">
                    <a:pos x="322" y="204"/>
                  </a:cxn>
                  <a:cxn ang="0">
                    <a:pos x="335" y="204"/>
                  </a:cxn>
                  <a:cxn ang="0">
                    <a:pos x="549" y="204"/>
                  </a:cxn>
                  <a:cxn ang="0">
                    <a:pos x="555" y="128"/>
                  </a:cxn>
                  <a:cxn ang="0">
                    <a:pos x="513" y="0"/>
                  </a:cxn>
                  <a:cxn ang="0">
                    <a:pos x="335" y="0"/>
                  </a:cxn>
                </a:cxnLst>
                <a:rect l="0" t="0" r="r" b="b"/>
                <a:pathLst>
                  <a:path w="656" h="204">
                    <a:moveTo>
                      <a:pt x="335" y="0"/>
                    </a:moveTo>
                    <a:cubicBezTo>
                      <a:pt x="322" y="0"/>
                      <a:pt x="322" y="0"/>
                      <a:pt x="322" y="0"/>
                    </a:cubicBezTo>
                    <a:cubicBezTo>
                      <a:pt x="143" y="0"/>
                      <a:pt x="143" y="0"/>
                      <a:pt x="143" y="0"/>
                    </a:cubicBezTo>
                    <a:cubicBezTo>
                      <a:pt x="143" y="0"/>
                      <a:pt x="142" y="88"/>
                      <a:pt x="102" y="128"/>
                    </a:cubicBezTo>
                    <a:cubicBezTo>
                      <a:pt x="62" y="169"/>
                      <a:pt x="0" y="204"/>
                      <a:pt x="108" y="204"/>
                    </a:cubicBezTo>
                    <a:cubicBezTo>
                      <a:pt x="322" y="204"/>
                      <a:pt x="322" y="204"/>
                      <a:pt x="322" y="204"/>
                    </a:cubicBezTo>
                    <a:cubicBezTo>
                      <a:pt x="335" y="204"/>
                      <a:pt x="335" y="204"/>
                      <a:pt x="335" y="204"/>
                    </a:cubicBezTo>
                    <a:cubicBezTo>
                      <a:pt x="549" y="204"/>
                      <a:pt x="549" y="204"/>
                      <a:pt x="549" y="204"/>
                    </a:cubicBezTo>
                    <a:cubicBezTo>
                      <a:pt x="656" y="204"/>
                      <a:pt x="594" y="169"/>
                      <a:pt x="555" y="128"/>
                    </a:cubicBezTo>
                    <a:cubicBezTo>
                      <a:pt x="515" y="88"/>
                      <a:pt x="513" y="0"/>
                      <a:pt x="513" y="0"/>
                    </a:cubicBezTo>
                    <a:lnTo>
                      <a:pt x="335" y="0"/>
                    </a:lnTo>
                    <a:close/>
                  </a:path>
                </a:pathLst>
              </a:custGeom>
              <a:gradFill>
                <a:gsLst>
                  <a:gs pos="42000">
                    <a:schemeClr val="bg1">
                      <a:lumMod val="75000"/>
                    </a:schemeClr>
                  </a:gs>
                  <a:gs pos="6000">
                    <a:schemeClr val="bg1">
                      <a:lumMod val="85000"/>
                    </a:schemeClr>
                  </a:gs>
                  <a:gs pos="0">
                    <a:schemeClr val="bg1">
                      <a:lumMod val="65000"/>
                    </a:schemeClr>
                  </a:gs>
                </a:gsLst>
                <a:lin ang="5400000" scaled="0"/>
              </a:gradFill>
              <a:ln w="9525">
                <a:noFill/>
                <a:round/>
                <a:headEnd/>
                <a:tailEnd/>
              </a:ln>
            </p:spPr>
            <p:txBody>
              <a:bodyPr anchor="ctr"/>
              <a:lstStyle/>
              <a:p>
                <a:pPr algn="ctr"/>
                <a:endParaRPr/>
              </a:p>
            </p:txBody>
          </p:sp>
        </p:grpSp>
        <p:grpSp>
          <p:nvGrpSpPr>
            <p:cNvPr id="6" name="Group 5"/>
            <p:cNvGrpSpPr/>
            <p:nvPr/>
          </p:nvGrpSpPr>
          <p:grpSpPr>
            <a:xfrm>
              <a:off x="6888088" y="2021542"/>
              <a:ext cx="4008764" cy="2683245"/>
              <a:chOff x="7089226" y="1713442"/>
              <a:chExt cx="4008764" cy="2683245"/>
            </a:xfrm>
          </p:grpSpPr>
          <p:grpSp>
            <p:nvGrpSpPr>
              <p:cNvPr id="7" name="Group 26"/>
              <p:cNvGrpSpPr/>
              <p:nvPr/>
            </p:nvGrpSpPr>
            <p:grpSpPr>
              <a:xfrm>
                <a:off x="7089226" y="1713442"/>
                <a:ext cx="4008764" cy="671850"/>
                <a:chOff x="7132902" y="1713442"/>
                <a:chExt cx="4008764" cy="671850"/>
              </a:xfrm>
            </p:grpSpPr>
            <p:sp>
              <p:nvSpPr>
                <p:cNvPr id="14" name="TextBox 27"/>
                <p:cNvSpPr txBox="1"/>
                <p:nvPr/>
              </p:nvSpPr>
              <p:spPr>
                <a:xfrm>
                  <a:off x="7132902" y="1713442"/>
                  <a:ext cx="4008764" cy="307777"/>
                </a:xfrm>
                <a:prstGeom prst="rect">
                  <a:avLst/>
                </a:prstGeom>
                <a:noFill/>
              </p:spPr>
              <p:txBody>
                <a:bodyPr wrap="none">
                  <a:normAutofit/>
                </a:bodyPr>
                <a:lstStyle/>
                <a:p>
                  <a:r>
                    <a:rPr lang="zh-CN" altLang="en-US" sz="1400" b="1">
                      <a:solidFill>
                        <a:schemeClr val="accent1"/>
                      </a:solidFill>
                    </a:rPr>
                    <a:t>标题文本预设</a:t>
                  </a:r>
                </a:p>
              </p:txBody>
            </p:sp>
            <p:sp>
              <p:nvSpPr>
                <p:cNvPr id="15" name="TextBox 28"/>
                <p:cNvSpPr txBox="1"/>
                <p:nvPr/>
              </p:nvSpPr>
              <p:spPr>
                <a:xfrm>
                  <a:off x="7132902" y="2090468"/>
                  <a:ext cx="4008764" cy="294824"/>
                </a:xfrm>
                <a:prstGeom prst="rect">
                  <a:avLst/>
                </a:prstGeom>
                <a:noFill/>
              </p:spPr>
              <p:txBody>
                <a:bodyPr wrap="square">
                  <a:normAutofit lnSpcReduction="10000"/>
                </a:bodyPr>
                <a:lstStyle/>
                <a:p>
                  <a:pPr lvl="0">
                    <a:lnSpc>
                      <a:spcPct val="120000"/>
                    </a:lnSpc>
                  </a:pPr>
                  <a:r>
                    <a:rPr lang="zh-CN" altLang="en-US" sz="1200">
                      <a:solidFill>
                        <a:srgbClr val="000000"/>
                      </a:solidFill>
                    </a:rPr>
                    <a:t>此部分内容作为文字排版占位显示（建议使用主题字体）</a:t>
                  </a:r>
                </a:p>
              </p:txBody>
            </p:sp>
          </p:grpSp>
          <p:grpSp>
            <p:nvGrpSpPr>
              <p:cNvPr id="8" name="Group 29"/>
              <p:cNvGrpSpPr/>
              <p:nvPr/>
            </p:nvGrpSpPr>
            <p:grpSpPr>
              <a:xfrm>
                <a:off x="7089226" y="2719140"/>
                <a:ext cx="4008764" cy="671850"/>
                <a:chOff x="7132902" y="1713442"/>
                <a:chExt cx="4008764" cy="671850"/>
              </a:xfrm>
            </p:grpSpPr>
            <p:sp>
              <p:nvSpPr>
                <p:cNvPr id="12" name="TextBox 30"/>
                <p:cNvSpPr txBox="1"/>
                <p:nvPr/>
              </p:nvSpPr>
              <p:spPr>
                <a:xfrm>
                  <a:off x="7132902" y="1713442"/>
                  <a:ext cx="4008764" cy="307777"/>
                </a:xfrm>
                <a:prstGeom prst="rect">
                  <a:avLst/>
                </a:prstGeom>
                <a:noFill/>
              </p:spPr>
              <p:txBody>
                <a:bodyPr wrap="none">
                  <a:normAutofit/>
                </a:bodyPr>
                <a:lstStyle/>
                <a:p>
                  <a:r>
                    <a:rPr lang="zh-CN" altLang="en-US" sz="1400" b="1">
                      <a:solidFill>
                        <a:schemeClr val="accent2"/>
                      </a:solidFill>
                    </a:rPr>
                    <a:t>标题文本预设</a:t>
                  </a:r>
                </a:p>
              </p:txBody>
            </p:sp>
            <p:sp>
              <p:nvSpPr>
                <p:cNvPr id="13" name="TextBox 31"/>
                <p:cNvSpPr txBox="1"/>
                <p:nvPr/>
              </p:nvSpPr>
              <p:spPr>
                <a:xfrm>
                  <a:off x="7132902" y="2090468"/>
                  <a:ext cx="4008764" cy="294824"/>
                </a:xfrm>
                <a:prstGeom prst="rect">
                  <a:avLst/>
                </a:prstGeom>
                <a:noFill/>
              </p:spPr>
              <p:txBody>
                <a:bodyPr wrap="square">
                  <a:normAutofit lnSpcReduction="10000"/>
                </a:bodyPr>
                <a:lstStyle/>
                <a:p>
                  <a:pPr lvl="0">
                    <a:lnSpc>
                      <a:spcPct val="120000"/>
                    </a:lnSpc>
                  </a:pPr>
                  <a:r>
                    <a:rPr lang="zh-CN" altLang="en-US" sz="1200">
                      <a:solidFill>
                        <a:srgbClr val="000000"/>
                      </a:solidFill>
                    </a:rPr>
                    <a:t>此部分内容作为文字排版占位显示（建议使用主题字体）</a:t>
                  </a:r>
                </a:p>
              </p:txBody>
            </p:sp>
          </p:grpSp>
          <p:grpSp>
            <p:nvGrpSpPr>
              <p:cNvPr id="9" name="Group 32"/>
              <p:cNvGrpSpPr/>
              <p:nvPr/>
            </p:nvGrpSpPr>
            <p:grpSpPr>
              <a:xfrm>
                <a:off x="7089226" y="3724837"/>
                <a:ext cx="4008764" cy="671850"/>
                <a:chOff x="7132902" y="1713442"/>
                <a:chExt cx="4008764" cy="671850"/>
              </a:xfrm>
            </p:grpSpPr>
            <p:sp>
              <p:nvSpPr>
                <p:cNvPr id="10" name="TextBox 33"/>
                <p:cNvSpPr txBox="1"/>
                <p:nvPr/>
              </p:nvSpPr>
              <p:spPr>
                <a:xfrm>
                  <a:off x="7132902" y="1713442"/>
                  <a:ext cx="4008764" cy="307777"/>
                </a:xfrm>
                <a:prstGeom prst="rect">
                  <a:avLst/>
                </a:prstGeom>
                <a:noFill/>
              </p:spPr>
              <p:txBody>
                <a:bodyPr wrap="none">
                  <a:normAutofit/>
                </a:bodyPr>
                <a:lstStyle/>
                <a:p>
                  <a:r>
                    <a:rPr lang="zh-CN" altLang="en-US" sz="1400" b="1">
                      <a:solidFill>
                        <a:schemeClr val="accent3"/>
                      </a:solidFill>
                    </a:rPr>
                    <a:t>标题文本预设</a:t>
                  </a:r>
                </a:p>
              </p:txBody>
            </p:sp>
            <p:sp>
              <p:nvSpPr>
                <p:cNvPr id="11" name="TextBox 34"/>
                <p:cNvSpPr txBox="1"/>
                <p:nvPr/>
              </p:nvSpPr>
              <p:spPr>
                <a:xfrm>
                  <a:off x="7132902" y="2090468"/>
                  <a:ext cx="4008764" cy="294824"/>
                </a:xfrm>
                <a:prstGeom prst="rect">
                  <a:avLst/>
                </a:prstGeom>
                <a:noFill/>
              </p:spPr>
              <p:txBody>
                <a:bodyPr wrap="square">
                  <a:normAutofit lnSpcReduction="10000"/>
                </a:bodyPr>
                <a:lstStyle/>
                <a:p>
                  <a:pPr lvl="0">
                    <a:lnSpc>
                      <a:spcPct val="120000"/>
                    </a:lnSpc>
                  </a:pPr>
                  <a:r>
                    <a:rPr lang="zh-CN" altLang="en-US" sz="1200">
                      <a:solidFill>
                        <a:srgbClr val="000000"/>
                      </a:solidFill>
                    </a:rPr>
                    <a:t>此部分内容作为文字排版占位显示（建议使用主题字体）</a:t>
                  </a:r>
                </a:p>
              </p:txBody>
            </p:sp>
          </p:grpSp>
        </p:grpSp>
      </p:gr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8343" b="8343"/>
          <a:stretch>
            <a:fillRect/>
          </a:stretch>
        </p:blipFill>
        <p:spPr/>
      </p:pic>
      <p:grpSp>
        <p:nvGrpSpPr>
          <p:cNvPr id="20" name="组合 19"/>
          <p:cNvGrpSpPr/>
          <p:nvPr/>
        </p:nvGrpSpPr>
        <p:grpSpPr>
          <a:xfrm>
            <a:off x="4772561" y="318255"/>
            <a:ext cx="2646878" cy="629704"/>
            <a:chOff x="457200" y="184826"/>
            <a:chExt cx="2646878" cy="629704"/>
          </a:xfrm>
        </p:grpSpPr>
        <p:sp>
          <p:nvSpPr>
            <p:cNvPr id="21" name="文本框 20"/>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22" name="文本框 21"/>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40671576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8"/>
          <p:cNvSpPr txBox="1">
            <a:spLocks noChangeArrowheads="1"/>
          </p:cNvSpPr>
          <p:nvPr>
            <p:custDataLst>
              <p:tags r:id="rId3"/>
            </p:custDataLst>
          </p:nvPr>
        </p:nvSpPr>
        <p:spPr bwMode="auto">
          <a:xfrm>
            <a:off x="4559300" y="2982914"/>
            <a:ext cx="877888" cy="922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dirty="0"/>
              <a:t>章</a:t>
            </a:r>
          </a:p>
        </p:txBody>
      </p:sp>
      <p:sp>
        <p:nvSpPr>
          <p:cNvPr id="30" name="文本框 29"/>
          <p:cNvSpPr txBox="1"/>
          <p:nvPr>
            <p:custDataLst>
              <p:tags r:id="rId4"/>
            </p:custDataLst>
          </p:nvPr>
        </p:nvSpPr>
        <p:spPr>
          <a:xfrm>
            <a:off x="6005513" y="3268663"/>
            <a:ext cx="3035300" cy="893762"/>
          </a:xfrm>
          <a:prstGeom prst="rect">
            <a:avLst/>
          </a:prstGeom>
          <a:noFill/>
        </p:spPr>
        <p: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幼圆" panose="02010509060101010101" pitchFamily="49" charset="-122"/>
                <a:ea typeface="幼圆" panose="02010509060101010101" pitchFamily="49" charset="-122"/>
                <a:cs typeface="+mn-cs"/>
              </a:rPr>
              <a:t>您的内容请写在这里您的内容请写在这里您的内容请写在这里您的内容请写在这里您的内容请写在这里</a:t>
            </a:r>
          </a:p>
        </p:txBody>
      </p:sp>
      <p:grpSp>
        <p:nvGrpSpPr>
          <p:cNvPr id="4100" name="组合 30"/>
          <p:cNvGrpSpPr>
            <a:grpSpLocks/>
          </p:cNvGrpSpPr>
          <p:nvPr>
            <p:custDataLst>
              <p:tags r:id="rId5"/>
            </p:custDataLst>
          </p:nvPr>
        </p:nvGrpSpPr>
        <p:grpSpPr bwMode="auto">
          <a:xfrm>
            <a:off x="5783264" y="2982914"/>
            <a:ext cx="212725" cy="21272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5" name="文本框 34"/>
          <p:cNvSpPr txBox="1"/>
          <p:nvPr>
            <p:custDataLst>
              <p:tags r:id="rId6"/>
            </p:custDataLst>
          </p:nvPr>
        </p:nvSpPr>
        <p:spPr>
          <a:xfrm>
            <a:off x="3338513" y="2633664"/>
            <a:ext cx="749300" cy="769937"/>
          </a:xfrm>
          <a:prstGeom prst="rect">
            <a:avLst/>
          </a:prstGeom>
          <a:noFill/>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stStyle>
          <a:p>
            <a:r>
              <a:rPr lang="zh-CN" altLang="en-US" dirty="0"/>
              <a:t>第</a:t>
            </a:r>
          </a:p>
        </p:txBody>
      </p:sp>
      <p:sp>
        <p:nvSpPr>
          <p:cNvPr id="36" name="椭圆 35"/>
          <p:cNvSpPr/>
          <p:nvPr>
            <p:custDataLst>
              <p:tags r:id="rId7"/>
            </p:custDataLst>
          </p:nvPr>
        </p:nvSpPr>
        <p:spPr>
          <a:xfrm>
            <a:off x="3962401" y="2860676"/>
            <a:ext cx="758825" cy="760413"/>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rPr>
              <a:t>3</a:t>
            </a:r>
            <a:endParaRPr kumimoji="0" lang="zh-CN" altLang="en-US"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7" name="椭圆 36"/>
          <p:cNvSpPr/>
          <p:nvPr>
            <p:custDataLst>
              <p:tags r:id="rId8"/>
            </p:custDataLst>
          </p:nvPr>
        </p:nvSpPr>
        <p:spPr>
          <a:xfrm>
            <a:off x="4806950" y="2708275"/>
            <a:ext cx="323850" cy="325438"/>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8" name="椭圆 37"/>
          <p:cNvSpPr/>
          <p:nvPr>
            <p:custDataLst>
              <p:tags r:id="rId9"/>
            </p:custDataLst>
          </p:nvPr>
        </p:nvSpPr>
        <p:spPr>
          <a:xfrm flipV="1">
            <a:off x="5422900" y="3206750"/>
            <a:ext cx="152400" cy="152400"/>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4105" name="文本框 38"/>
          <p:cNvSpPr txBox="1">
            <a:spLocks noChangeArrowheads="1"/>
          </p:cNvSpPr>
          <p:nvPr>
            <p:custDataLst>
              <p:tags r:id="rId10"/>
            </p:custDataLst>
          </p:nvPr>
        </p:nvSpPr>
        <p:spPr bwMode="auto">
          <a:xfrm>
            <a:off x="6099176" y="2838450"/>
            <a:ext cx="2816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marL="0" marR="0" lvl="0" indent="0" algn="l" defTabSz="914400" rtl="0" eaLnBrk="1" fontAlgn="auto" latinLnBrk="0" hangingPunct="1">
              <a:lnSpc>
                <a:spcPct val="130000"/>
              </a:lnSpc>
              <a:spcBef>
                <a:spcPct val="0"/>
              </a:spcBef>
              <a:spcAft>
                <a:spcPts val="0"/>
              </a:spcAft>
              <a:buClrTx/>
              <a:buSzTx/>
              <a:buFontTx/>
              <a:buNone/>
              <a:tabLst/>
              <a:defRPr/>
            </a:pPr>
            <a:r>
              <a:rPr kumimoji="0" lang="zh-CN" altLang="en-US" sz="2000" b="0" i="0" u="none" strike="noStrike" kern="1200" cap="none" spc="0" normalizeH="0" baseline="0" noProof="0">
                <a:ln>
                  <a:noFill/>
                </a:ln>
                <a:solidFill>
                  <a:srgbClr val="4472C4"/>
                </a:solidFill>
                <a:effectLst/>
                <a:uLnTx/>
                <a:uFillTx/>
                <a:latin typeface="华文新魏" panose="02010800040101010101" pitchFamily="2" charset="-122"/>
                <a:ea typeface="华文新魏" panose="02010800040101010101" pitchFamily="2" charset="-122"/>
                <a:cs typeface="+mn-cs"/>
              </a:rPr>
              <a:t>您的标题请写在这里</a:t>
            </a:r>
          </a:p>
        </p:txBody>
      </p:sp>
      <p:sp>
        <p:nvSpPr>
          <p:cNvPr id="13" name="任意多边形 12"/>
          <p:cNvSpPr/>
          <p:nvPr>
            <p:custDataLst>
              <p:tags r:id="rId11"/>
            </p:custDataLst>
          </p:nvPr>
        </p:nvSpPr>
        <p:spPr>
          <a:xfrm>
            <a:off x="3181350" y="3065463"/>
            <a:ext cx="1811338" cy="889000"/>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 fmla="*/ 2881560 w 2973000"/>
              <a:gd name="connsiteY0" fmla="*/ 1694793 h 2025869"/>
              <a:gd name="connsiteX1" fmla="*/ 2881560 w 2973000"/>
              <a:gd name="connsiteY1" fmla="*/ 2025869 h 2025869"/>
              <a:gd name="connsiteX2" fmla="*/ 0 w 2973000"/>
              <a:gd name="connsiteY2" fmla="*/ 2025869 h 2025869"/>
              <a:gd name="connsiteX3" fmla="*/ 0 w 2973000"/>
              <a:gd name="connsiteY3" fmla="*/ 0 h 2025869"/>
              <a:gd name="connsiteX4" fmla="*/ 409902 w 2973000"/>
              <a:gd name="connsiteY4" fmla="*/ 0 h 2025869"/>
              <a:gd name="connsiteX5" fmla="*/ 409902 w 2973000"/>
              <a:gd name="connsiteY5" fmla="*/ 1694793 h 2025869"/>
              <a:gd name="connsiteX6" fmla="*/ 2973000 w 2973000"/>
              <a:gd name="connsiteY6" fmla="*/ 178623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 name="connsiteX5" fmla="*/ 409902 w 2881560"/>
              <a:gd name="connsiteY5" fmla="*/ 169479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custDataLst>
      <p:tags r:id="rId2"/>
    </p:custDataLst>
    <p:extLst>
      <p:ext uri="{BB962C8B-B14F-4D97-AF65-F5344CB8AC3E}">
        <p14:creationId xmlns:p14="http://schemas.microsoft.com/office/powerpoint/2010/main" val="632888779"/>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4869b11-c582-47a7-bb66-600dc0c98e5c"/>
          <p:cNvGrpSpPr>
            <a:grpSpLocks noChangeAspect="1"/>
          </p:cNvGrpSpPr>
          <p:nvPr/>
        </p:nvGrpSpPr>
        <p:grpSpPr>
          <a:xfrm>
            <a:off x="1281847" y="1408907"/>
            <a:ext cx="9628307" cy="4040187"/>
            <a:chOff x="1274880" y="2024844"/>
            <a:chExt cx="9628307" cy="4040187"/>
          </a:xfrm>
        </p:grpSpPr>
        <p:sp>
          <p:nvSpPr>
            <p:cNvPr id="4" name="Teardrop 91"/>
            <p:cNvSpPr/>
            <p:nvPr/>
          </p:nvSpPr>
          <p:spPr bwMode="auto">
            <a:xfrm rot="2776159">
              <a:off x="8594356" y="2024844"/>
              <a:ext cx="2308831" cy="2308831"/>
            </a:xfrm>
            <a:prstGeom prst="teardrop">
              <a:avLst>
                <a:gd name="adj" fmla="val 107722"/>
              </a:avLst>
            </a:prstGeom>
            <a:solidFill>
              <a:schemeClr val="accent4">
                <a:alpha val="85000"/>
              </a:schemeClr>
            </a:solidFill>
            <a:ln w="19050">
              <a:noFill/>
              <a:round/>
              <a:headEnd/>
              <a:tailEnd/>
            </a:ln>
          </p:spPr>
          <p:txBody>
            <a:bodyPr anchor="ctr"/>
            <a:lstStyle/>
            <a:p>
              <a:pPr algn="ctr"/>
              <a:endParaRPr/>
            </a:p>
          </p:txBody>
        </p:sp>
        <p:sp>
          <p:nvSpPr>
            <p:cNvPr id="5" name="Teardrop 94"/>
            <p:cNvSpPr/>
            <p:nvPr/>
          </p:nvSpPr>
          <p:spPr bwMode="auto">
            <a:xfrm rot="2776159">
              <a:off x="6093125" y="2024844"/>
              <a:ext cx="2308831" cy="2308831"/>
            </a:xfrm>
            <a:prstGeom prst="teardrop">
              <a:avLst>
                <a:gd name="adj" fmla="val 107722"/>
              </a:avLst>
            </a:prstGeom>
            <a:solidFill>
              <a:schemeClr val="accent3">
                <a:alpha val="85000"/>
              </a:schemeClr>
            </a:solidFill>
            <a:ln w="19050">
              <a:noFill/>
              <a:round/>
              <a:headEnd/>
              <a:tailEnd/>
            </a:ln>
          </p:spPr>
          <p:txBody>
            <a:bodyPr anchor="ctr"/>
            <a:lstStyle/>
            <a:p>
              <a:pPr algn="ctr"/>
              <a:endParaRPr/>
            </a:p>
          </p:txBody>
        </p:sp>
        <p:sp>
          <p:nvSpPr>
            <p:cNvPr id="6" name="Teardrop 97"/>
            <p:cNvSpPr/>
            <p:nvPr/>
          </p:nvSpPr>
          <p:spPr bwMode="auto">
            <a:xfrm rot="18823841" flipH="1">
              <a:off x="1274880" y="2024844"/>
              <a:ext cx="2308831" cy="2308831"/>
            </a:xfrm>
            <a:prstGeom prst="teardrop">
              <a:avLst>
                <a:gd name="adj" fmla="val 107722"/>
              </a:avLst>
            </a:prstGeom>
            <a:solidFill>
              <a:schemeClr val="accent1">
                <a:alpha val="85000"/>
              </a:schemeClr>
            </a:solidFill>
            <a:ln w="19050">
              <a:noFill/>
              <a:round/>
              <a:headEnd/>
              <a:tailEnd/>
            </a:ln>
          </p:spPr>
          <p:txBody>
            <a:bodyPr anchor="ctr"/>
            <a:lstStyle/>
            <a:p>
              <a:pPr algn="ctr"/>
              <a:endParaRPr/>
            </a:p>
          </p:txBody>
        </p:sp>
        <p:sp>
          <p:nvSpPr>
            <p:cNvPr id="7" name="Teardrop 100"/>
            <p:cNvSpPr/>
            <p:nvPr/>
          </p:nvSpPr>
          <p:spPr bwMode="auto">
            <a:xfrm rot="18823841" flipH="1">
              <a:off x="3776113" y="2024844"/>
              <a:ext cx="2308831" cy="2308831"/>
            </a:xfrm>
            <a:prstGeom prst="teardrop">
              <a:avLst>
                <a:gd name="adj" fmla="val 107722"/>
              </a:avLst>
            </a:prstGeom>
            <a:solidFill>
              <a:schemeClr val="accent2">
                <a:alpha val="85000"/>
              </a:schemeClr>
            </a:solidFill>
            <a:ln w="19050">
              <a:noFill/>
              <a:round/>
              <a:headEnd/>
              <a:tailEnd/>
            </a:ln>
          </p:spPr>
          <p:txBody>
            <a:bodyPr anchor="ctr"/>
            <a:lstStyle/>
            <a:p>
              <a:pPr algn="ctr"/>
              <a:endParaRPr/>
            </a:p>
          </p:txBody>
        </p:sp>
        <p:grpSp>
          <p:nvGrpSpPr>
            <p:cNvPr id="8" name="Group 103"/>
            <p:cNvGrpSpPr/>
            <p:nvPr/>
          </p:nvGrpSpPr>
          <p:grpSpPr>
            <a:xfrm>
              <a:off x="6869327" y="2728227"/>
              <a:ext cx="756555" cy="902042"/>
              <a:chOff x="5735638" y="1004888"/>
              <a:chExt cx="371475" cy="442913"/>
            </a:xfrm>
            <a:solidFill>
              <a:schemeClr val="bg1"/>
            </a:solidFill>
          </p:grpSpPr>
          <p:sp>
            <p:nvSpPr>
              <p:cNvPr id="31" name="Oval 104"/>
              <p:cNvSpPr>
                <a:spLocks/>
              </p:cNvSpPr>
              <p:nvPr/>
            </p:nvSpPr>
            <p:spPr bwMode="auto">
              <a:xfrm>
                <a:off x="5859463" y="1389063"/>
                <a:ext cx="22225" cy="25400"/>
              </a:xfrm>
              <a:prstGeom prst="ellipse">
                <a:avLst/>
              </a:prstGeom>
              <a:grpFill/>
              <a:ln w="9525">
                <a:noFill/>
                <a:round/>
                <a:headEnd/>
                <a:tailEnd/>
              </a:ln>
            </p:spPr>
            <p:txBody>
              <a:bodyPr anchor="ctr"/>
              <a:lstStyle/>
              <a:p>
                <a:pPr algn="ctr"/>
                <a:endParaRPr/>
              </a:p>
            </p:txBody>
          </p:sp>
          <p:sp>
            <p:nvSpPr>
              <p:cNvPr id="32" name="Freeform: Shape 105"/>
              <p:cNvSpPr>
                <a:spLocks/>
              </p:cNvSpPr>
              <p:nvPr/>
            </p:nvSpPr>
            <p:spPr bwMode="auto">
              <a:xfrm>
                <a:off x="5919788" y="1169988"/>
                <a:ext cx="98425" cy="98425"/>
              </a:xfrm>
              <a:custGeom>
                <a:avLst/>
                <a:gdLst/>
                <a:ahLst/>
                <a:cxnLst>
                  <a:cxn ang="0">
                    <a:pos x="13" y="0"/>
                  </a:cxn>
                  <a:cxn ang="0">
                    <a:pos x="4" y="4"/>
                  </a:cxn>
                  <a:cxn ang="0">
                    <a:pos x="0" y="13"/>
                  </a:cxn>
                  <a:cxn ang="0">
                    <a:pos x="4" y="22"/>
                  </a:cxn>
                  <a:cxn ang="0">
                    <a:pos x="13" y="26"/>
                  </a:cxn>
                  <a:cxn ang="0">
                    <a:pos x="22" y="22"/>
                  </a:cxn>
                  <a:cxn ang="0">
                    <a:pos x="26" y="13"/>
                  </a:cxn>
                  <a:cxn ang="0">
                    <a:pos x="22" y="4"/>
                  </a:cxn>
                  <a:cxn ang="0">
                    <a:pos x="13" y="0"/>
                  </a:cxn>
                  <a:cxn ang="0">
                    <a:pos x="18" y="19"/>
                  </a:cxn>
                  <a:cxn ang="0">
                    <a:pos x="13" y="21"/>
                  </a:cxn>
                  <a:cxn ang="0">
                    <a:pos x="7" y="19"/>
                  </a:cxn>
                  <a:cxn ang="0">
                    <a:pos x="5" y="13"/>
                  </a:cxn>
                  <a:cxn ang="0">
                    <a:pos x="7" y="8"/>
                  </a:cxn>
                  <a:cxn ang="0">
                    <a:pos x="13" y="6"/>
                  </a:cxn>
                  <a:cxn ang="0">
                    <a:pos x="18" y="8"/>
                  </a:cxn>
                  <a:cxn ang="0">
                    <a:pos x="20" y="13"/>
                  </a:cxn>
                  <a:cxn ang="0">
                    <a:pos x="18" y="19"/>
                  </a:cxn>
                </a:cxnLst>
                <a:rect l="0" t="0" r="r" b="b"/>
                <a:pathLst>
                  <a:path w="26" h="26">
                    <a:moveTo>
                      <a:pt x="13" y="0"/>
                    </a:moveTo>
                    <a:cubicBezTo>
                      <a:pt x="9" y="0"/>
                      <a:pt x="6" y="2"/>
                      <a:pt x="4" y="4"/>
                    </a:cubicBezTo>
                    <a:cubicBezTo>
                      <a:pt x="1" y="6"/>
                      <a:pt x="0" y="10"/>
                      <a:pt x="0" y="13"/>
                    </a:cubicBezTo>
                    <a:cubicBezTo>
                      <a:pt x="0" y="17"/>
                      <a:pt x="1" y="20"/>
                      <a:pt x="4" y="22"/>
                    </a:cubicBezTo>
                    <a:cubicBezTo>
                      <a:pt x="6" y="25"/>
                      <a:pt x="9" y="26"/>
                      <a:pt x="13" y="26"/>
                    </a:cubicBezTo>
                    <a:cubicBezTo>
                      <a:pt x="16" y="26"/>
                      <a:pt x="20" y="25"/>
                      <a:pt x="22" y="22"/>
                    </a:cubicBezTo>
                    <a:cubicBezTo>
                      <a:pt x="24" y="20"/>
                      <a:pt x="26" y="17"/>
                      <a:pt x="26" y="13"/>
                    </a:cubicBezTo>
                    <a:cubicBezTo>
                      <a:pt x="26" y="10"/>
                      <a:pt x="24" y="6"/>
                      <a:pt x="22" y="4"/>
                    </a:cubicBezTo>
                    <a:cubicBezTo>
                      <a:pt x="20" y="2"/>
                      <a:pt x="16" y="0"/>
                      <a:pt x="13" y="0"/>
                    </a:cubicBezTo>
                    <a:close/>
                    <a:moveTo>
                      <a:pt x="18" y="19"/>
                    </a:moveTo>
                    <a:cubicBezTo>
                      <a:pt x="17" y="20"/>
                      <a:pt x="15" y="21"/>
                      <a:pt x="13" y="21"/>
                    </a:cubicBezTo>
                    <a:cubicBezTo>
                      <a:pt x="11" y="21"/>
                      <a:pt x="9" y="20"/>
                      <a:pt x="7" y="19"/>
                    </a:cubicBezTo>
                    <a:cubicBezTo>
                      <a:pt x="6" y="17"/>
                      <a:pt x="5" y="15"/>
                      <a:pt x="5" y="13"/>
                    </a:cubicBezTo>
                    <a:cubicBezTo>
                      <a:pt x="5" y="11"/>
                      <a:pt x="6" y="9"/>
                      <a:pt x="7" y="8"/>
                    </a:cubicBezTo>
                    <a:cubicBezTo>
                      <a:pt x="9" y="6"/>
                      <a:pt x="11" y="6"/>
                      <a:pt x="13" y="6"/>
                    </a:cubicBezTo>
                    <a:cubicBezTo>
                      <a:pt x="15" y="6"/>
                      <a:pt x="17" y="6"/>
                      <a:pt x="18" y="8"/>
                    </a:cubicBezTo>
                    <a:cubicBezTo>
                      <a:pt x="20" y="9"/>
                      <a:pt x="20" y="11"/>
                      <a:pt x="20" y="13"/>
                    </a:cubicBezTo>
                    <a:cubicBezTo>
                      <a:pt x="20" y="15"/>
                      <a:pt x="20" y="17"/>
                      <a:pt x="18" y="19"/>
                    </a:cubicBezTo>
                    <a:close/>
                  </a:path>
                </a:pathLst>
              </a:custGeom>
              <a:grpFill/>
              <a:ln w="9525">
                <a:noFill/>
                <a:round/>
                <a:headEnd/>
                <a:tailEnd/>
              </a:ln>
            </p:spPr>
            <p:txBody>
              <a:bodyPr anchor="ctr"/>
              <a:lstStyle/>
              <a:p>
                <a:pPr algn="ctr"/>
                <a:endParaRPr/>
              </a:p>
            </p:txBody>
          </p:sp>
          <p:sp>
            <p:nvSpPr>
              <p:cNvPr id="33" name="Freeform: Shape 106"/>
              <p:cNvSpPr>
                <a:spLocks/>
              </p:cNvSpPr>
              <p:nvPr/>
            </p:nvSpPr>
            <p:spPr bwMode="auto">
              <a:xfrm>
                <a:off x="5735638" y="1004888"/>
                <a:ext cx="371475" cy="442913"/>
              </a:xfrm>
              <a:custGeom>
                <a:avLst/>
                <a:gdLst/>
                <a:ahLst/>
                <a:cxnLst>
                  <a:cxn ang="0">
                    <a:pos x="69" y="116"/>
                  </a:cxn>
                  <a:cxn ang="0">
                    <a:pos x="60" y="20"/>
                  </a:cxn>
                  <a:cxn ang="0">
                    <a:pos x="27" y="46"/>
                  </a:cxn>
                  <a:cxn ang="0">
                    <a:pos x="26" y="47"/>
                  </a:cxn>
                  <a:cxn ang="0">
                    <a:pos x="25" y="48"/>
                  </a:cxn>
                  <a:cxn ang="0">
                    <a:pos x="25" y="66"/>
                  </a:cxn>
                  <a:cxn ang="0">
                    <a:pos x="25" y="67"/>
                  </a:cxn>
                  <a:cxn ang="0">
                    <a:pos x="26" y="68"/>
                  </a:cxn>
                  <a:cxn ang="0">
                    <a:pos x="30" y="74"/>
                  </a:cxn>
                  <a:cxn ang="0">
                    <a:pos x="29" y="75"/>
                  </a:cxn>
                  <a:cxn ang="0">
                    <a:pos x="44" y="90"/>
                  </a:cxn>
                  <a:cxn ang="0">
                    <a:pos x="45" y="89"/>
                  </a:cxn>
                  <a:cxn ang="0">
                    <a:pos x="53" y="20"/>
                  </a:cxn>
                  <a:cxn ang="0">
                    <a:pos x="52" y="21"/>
                  </a:cxn>
                  <a:cxn ang="0">
                    <a:pos x="44" y="25"/>
                  </a:cxn>
                  <a:cxn ang="0">
                    <a:pos x="43" y="25"/>
                  </a:cxn>
                  <a:cxn ang="0">
                    <a:pos x="42" y="25"/>
                  </a:cxn>
                  <a:cxn ang="0">
                    <a:pos x="29" y="38"/>
                  </a:cxn>
                  <a:cxn ang="0">
                    <a:pos x="93" y="63"/>
                  </a:cxn>
                  <a:cxn ang="0">
                    <a:pos x="56" y="82"/>
                  </a:cxn>
                  <a:cxn ang="0">
                    <a:pos x="55" y="80"/>
                  </a:cxn>
                  <a:cxn ang="0">
                    <a:pos x="54" y="79"/>
                  </a:cxn>
                  <a:cxn ang="0">
                    <a:pos x="54" y="79"/>
                  </a:cxn>
                  <a:cxn ang="0">
                    <a:pos x="54" y="79"/>
                  </a:cxn>
                  <a:cxn ang="0">
                    <a:pos x="53" y="79"/>
                  </a:cxn>
                  <a:cxn ang="0">
                    <a:pos x="53" y="79"/>
                  </a:cxn>
                  <a:cxn ang="0">
                    <a:pos x="52" y="78"/>
                  </a:cxn>
                  <a:cxn ang="0">
                    <a:pos x="51" y="78"/>
                  </a:cxn>
                  <a:cxn ang="0">
                    <a:pos x="51" y="78"/>
                  </a:cxn>
                  <a:cxn ang="0">
                    <a:pos x="43" y="84"/>
                  </a:cxn>
                  <a:cxn ang="0">
                    <a:pos x="41" y="68"/>
                  </a:cxn>
                  <a:cxn ang="0">
                    <a:pos x="41" y="68"/>
                  </a:cxn>
                  <a:cxn ang="0">
                    <a:pos x="41" y="67"/>
                  </a:cxn>
                  <a:cxn ang="0">
                    <a:pos x="40" y="66"/>
                  </a:cxn>
                  <a:cxn ang="0">
                    <a:pos x="40" y="65"/>
                  </a:cxn>
                  <a:cxn ang="0">
                    <a:pos x="39" y="64"/>
                  </a:cxn>
                  <a:cxn ang="0">
                    <a:pos x="39" y="63"/>
                  </a:cxn>
                  <a:cxn ang="0">
                    <a:pos x="38" y="63"/>
                  </a:cxn>
                  <a:cxn ang="0">
                    <a:pos x="37" y="63"/>
                  </a:cxn>
                  <a:cxn ang="0">
                    <a:pos x="38" y="52"/>
                  </a:cxn>
                  <a:cxn ang="0">
                    <a:pos x="39" y="51"/>
                  </a:cxn>
                  <a:cxn ang="0">
                    <a:pos x="39" y="50"/>
                  </a:cxn>
                  <a:cxn ang="0">
                    <a:pos x="40" y="49"/>
                  </a:cxn>
                  <a:cxn ang="0">
                    <a:pos x="40" y="49"/>
                  </a:cxn>
                  <a:cxn ang="0">
                    <a:pos x="40" y="49"/>
                  </a:cxn>
                  <a:cxn ang="0">
                    <a:pos x="40" y="48"/>
                  </a:cxn>
                  <a:cxn ang="0">
                    <a:pos x="40" y="48"/>
                  </a:cxn>
                  <a:cxn ang="0">
                    <a:pos x="41" y="47"/>
                  </a:cxn>
                  <a:cxn ang="0">
                    <a:pos x="41" y="44"/>
                  </a:cxn>
                  <a:cxn ang="0">
                    <a:pos x="51" y="36"/>
                  </a:cxn>
                  <a:cxn ang="0">
                    <a:pos x="52" y="36"/>
                  </a:cxn>
                  <a:cxn ang="0">
                    <a:pos x="52" y="36"/>
                  </a:cxn>
                  <a:cxn ang="0">
                    <a:pos x="53" y="36"/>
                  </a:cxn>
                  <a:cxn ang="0">
                    <a:pos x="53" y="36"/>
                  </a:cxn>
                  <a:cxn ang="0">
                    <a:pos x="53" y="36"/>
                  </a:cxn>
                  <a:cxn ang="0">
                    <a:pos x="54" y="35"/>
                  </a:cxn>
                  <a:cxn ang="0">
                    <a:pos x="54" y="35"/>
                  </a:cxn>
                  <a:cxn ang="0">
                    <a:pos x="54" y="35"/>
                  </a:cxn>
                  <a:cxn ang="0">
                    <a:pos x="55" y="35"/>
                  </a:cxn>
                  <a:cxn ang="0">
                    <a:pos x="55" y="34"/>
                  </a:cxn>
                  <a:cxn ang="0">
                    <a:pos x="69" y="35"/>
                  </a:cxn>
                </a:cxnLst>
                <a:rect l="0" t="0" r="r" b="b"/>
                <a:pathLst>
                  <a:path w="99" h="118">
                    <a:moveTo>
                      <a:pt x="96" y="46"/>
                    </a:moveTo>
                    <a:cubicBezTo>
                      <a:pt x="88" y="46"/>
                      <a:pt x="88" y="46"/>
                      <a:pt x="88" y="46"/>
                    </a:cubicBezTo>
                    <a:cubicBezTo>
                      <a:pt x="88" y="46"/>
                      <a:pt x="88" y="46"/>
                      <a:pt x="88" y="46"/>
                    </a:cubicBezTo>
                    <a:cubicBezTo>
                      <a:pt x="88" y="46"/>
                      <a:pt x="88" y="46"/>
                      <a:pt x="88" y="46"/>
                    </a:cubicBezTo>
                    <a:cubicBezTo>
                      <a:pt x="88" y="46"/>
                      <a:pt x="88" y="46"/>
                      <a:pt x="88" y="46"/>
                    </a:cubicBezTo>
                    <a:cubicBezTo>
                      <a:pt x="88" y="46"/>
                      <a:pt x="88" y="46"/>
                      <a:pt x="88" y="46"/>
                    </a:cubicBezTo>
                    <a:cubicBezTo>
                      <a:pt x="88" y="46"/>
                      <a:pt x="88" y="46"/>
                      <a:pt x="88" y="46"/>
                    </a:cubicBezTo>
                    <a:cubicBezTo>
                      <a:pt x="94" y="41"/>
                      <a:pt x="94" y="41"/>
                      <a:pt x="94" y="41"/>
                    </a:cubicBezTo>
                    <a:cubicBezTo>
                      <a:pt x="95" y="40"/>
                      <a:pt x="95" y="38"/>
                      <a:pt x="94" y="37"/>
                    </a:cubicBezTo>
                    <a:cubicBezTo>
                      <a:pt x="82" y="25"/>
                      <a:pt x="82" y="25"/>
                      <a:pt x="82" y="25"/>
                    </a:cubicBezTo>
                    <a:cubicBezTo>
                      <a:pt x="81" y="24"/>
                      <a:pt x="79" y="24"/>
                      <a:pt x="78" y="25"/>
                    </a:cubicBezTo>
                    <a:cubicBezTo>
                      <a:pt x="73" y="31"/>
                      <a:pt x="73" y="31"/>
                      <a:pt x="73" y="31"/>
                    </a:cubicBezTo>
                    <a:cubicBezTo>
                      <a:pt x="73" y="31"/>
                      <a:pt x="73" y="31"/>
                      <a:pt x="73" y="31"/>
                    </a:cubicBezTo>
                    <a:cubicBezTo>
                      <a:pt x="73" y="31"/>
                      <a:pt x="73" y="31"/>
                      <a:pt x="73" y="31"/>
                    </a:cubicBezTo>
                    <a:cubicBezTo>
                      <a:pt x="73" y="23"/>
                      <a:pt x="73" y="23"/>
                      <a:pt x="73" y="23"/>
                    </a:cubicBezTo>
                    <a:cubicBezTo>
                      <a:pt x="73" y="22"/>
                      <a:pt x="71" y="20"/>
                      <a:pt x="70" y="20"/>
                    </a:cubicBezTo>
                    <a:cubicBezTo>
                      <a:pt x="69" y="20"/>
                      <a:pt x="69" y="20"/>
                      <a:pt x="69" y="20"/>
                    </a:cubicBezTo>
                    <a:cubicBezTo>
                      <a:pt x="69" y="2"/>
                      <a:pt x="69" y="2"/>
                      <a:pt x="69" y="2"/>
                    </a:cubicBezTo>
                    <a:cubicBezTo>
                      <a:pt x="69" y="1"/>
                      <a:pt x="68" y="0"/>
                      <a:pt x="67" y="0"/>
                    </a:cubicBezTo>
                    <a:cubicBezTo>
                      <a:pt x="3" y="0"/>
                      <a:pt x="3" y="0"/>
                      <a:pt x="3" y="0"/>
                    </a:cubicBezTo>
                    <a:cubicBezTo>
                      <a:pt x="1" y="0"/>
                      <a:pt x="0" y="1"/>
                      <a:pt x="0" y="2"/>
                    </a:cubicBezTo>
                    <a:cubicBezTo>
                      <a:pt x="0" y="116"/>
                      <a:pt x="0" y="116"/>
                      <a:pt x="0" y="116"/>
                    </a:cubicBezTo>
                    <a:cubicBezTo>
                      <a:pt x="0" y="117"/>
                      <a:pt x="1" y="118"/>
                      <a:pt x="3" y="118"/>
                    </a:cubicBezTo>
                    <a:cubicBezTo>
                      <a:pt x="67" y="118"/>
                      <a:pt x="67" y="118"/>
                      <a:pt x="67" y="118"/>
                    </a:cubicBezTo>
                    <a:cubicBezTo>
                      <a:pt x="68" y="118"/>
                      <a:pt x="69" y="117"/>
                      <a:pt x="69" y="116"/>
                    </a:cubicBezTo>
                    <a:cubicBezTo>
                      <a:pt x="69" y="94"/>
                      <a:pt x="69" y="94"/>
                      <a:pt x="69" y="94"/>
                    </a:cubicBezTo>
                    <a:cubicBezTo>
                      <a:pt x="70" y="94"/>
                      <a:pt x="70" y="94"/>
                      <a:pt x="70" y="94"/>
                    </a:cubicBezTo>
                    <a:cubicBezTo>
                      <a:pt x="71" y="94"/>
                      <a:pt x="73" y="93"/>
                      <a:pt x="73" y="92"/>
                    </a:cubicBezTo>
                    <a:cubicBezTo>
                      <a:pt x="73" y="84"/>
                      <a:pt x="73" y="84"/>
                      <a:pt x="73" y="84"/>
                    </a:cubicBezTo>
                    <a:cubicBezTo>
                      <a:pt x="73" y="84"/>
                      <a:pt x="73" y="84"/>
                      <a:pt x="73" y="84"/>
                    </a:cubicBezTo>
                    <a:cubicBezTo>
                      <a:pt x="73" y="84"/>
                      <a:pt x="73" y="84"/>
                      <a:pt x="73" y="84"/>
                    </a:cubicBezTo>
                    <a:cubicBezTo>
                      <a:pt x="78" y="89"/>
                      <a:pt x="78" y="89"/>
                      <a:pt x="78" y="89"/>
                    </a:cubicBezTo>
                    <a:cubicBezTo>
                      <a:pt x="79" y="90"/>
                      <a:pt x="81" y="90"/>
                      <a:pt x="82" y="89"/>
                    </a:cubicBezTo>
                    <a:cubicBezTo>
                      <a:pt x="94" y="78"/>
                      <a:pt x="94" y="78"/>
                      <a:pt x="94" y="78"/>
                    </a:cubicBezTo>
                    <a:cubicBezTo>
                      <a:pt x="95" y="77"/>
                      <a:pt x="95" y="75"/>
                      <a:pt x="94" y="74"/>
                    </a:cubicBezTo>
                    <a:cubicBezTo>
                      <a:pt x="88" y="68"/>
                      <a:pt x="88" y="68"/>
                      <a:pt x="88" y="68"/>
                    </a:cubicBezTo>
                    <a:cubicBezTo>
                      <a:pt x="88" y="68"/>
                      <a:pt x="88" y="68"/>
                      <a:pt x="88" y="68"/>
                    </a:cubicBezTo>
                    <a:cubicBezTo>
                      <a:pt x="88" y="68"/>
                      <a:pt x="88" y="68"/>
                      <a:pt x="88" y="68"/>
                    </a:cubicBezTo>
                    <a:cubicBezTo>
                      <a:pt x="88" y="68"/>
                      <a:pt x="88" y="68"/>
                      <a:pt x="88" y="68"/>
                    </a:cubicBezTo>
                    <a:cubicBezTo>
                      <a:pt x="88" y="68"/>
                      <a:pt x="88" y="68"/>
                      <a:pt x="88" y="68"/>
                    </a:cubicBezTo>
                    <a:cubicBezTo>
                      <a:pt x="96" y="68"/>
                      <a:pt x="96" y="68"/>
                      <a:pt x="96" y="68"/>
                    </a:cubicBezTo>
                    <a:cubicBezTo>
                      <a:pt x="97" y="68"/>
                      <a:pt x="99" y="67"/>
                      <a:pt x="99" y="65"/>
                    </a:cubicBezTo>
                    <a:cubicBezTo>
                      <a:pt x="99" y="49"/>
                      <a:pt x="99" y="49"/>
                      <a:pt x="99" y="49"/>
                    </a:cubicBezTo>
                    <a:cubicBezTo>
                      <a:pt x="99" y="48"/>
                      <a:pt x="97" y="46"/>
                      <a:pt x="96" y="46"/>
                    </a:cubicBezTo>
                    <a:close/>
                    <a:moveTo>
                      <a:pt x="64" y="113"/>
                    </a:moveTo>
                    <a:cubicBezTo>
                      <a:pt x="5" y="113"/>
                      <a:pt x="5" y="113"/>
                      <a:pt x="5" y="113"/>
                    </a:cubicBezTo>
                    <a:cubicBezTo>
                      <a:pt x="5" y="5"/>
                      <a:pt x="5" y="5"/>
                      <a:pt x="5" y="5"/>
                    </a:cubicBezTo>
                    <a:cubicBezTo>
                      <a:pt x="64" y="5"/>
                      <a:pt x="64" y="5"/>
                      <a:pt x="64" y="5"/>
                    </a:cubicBezTo>
                    <a:cubicBezTo>
                      <a:pt x="64" y="20"/>
                      <a:pt x="64" y="20"/>
                      <a:pt x="64" y="20"/>
                    </a:cubicBezTo>
                    <a:cubicBezTo>
                      <a:pt x="60" y="20"/>
                      <a:pt x="60" y="20"/>
                      <a:pt x="60" y="20"/>
                    </a:cubicBezTo>
                    <a:cubicBezTo>
                      <a:pt x="60" y="13"/>
                      <a:pt x="60" y="13"/>
                      <a:pt x="60" y="13"/>
                    </a:cubicBezTo>
                    <a:cubicBezTo>
                      <a:pt x="60" y="12"/>
                      <a:pt x="59" y="10"/>
                      <a:pt x="58" y="10"/>
                    </a:cubicBezTo>
                    <a:cubicBezTo>
                      <a:pt x="12" y="10"/>
                      <a:pt x="12" y="10"/>
                      <a:pt x="12" y="10"/>
                    </a:cubicBezTo>
                    <a:cubicBezTo>
                      <a:pt x="11" y="10"/>
                      <a:pt x="10" y="12"/>
                      <a:pt x="10" y="13"/>
                    </a:cubicBezTo>
                    <a:cubicBezTo>
                      <a:pt x="10" y="94"/>
                      <a:pt x="10" y="94"/>
                      <a:pt x="10" y="94"/>
                    </a:cubicBezTo>
                    <a:cubicBezTo>
                      <a:pt x="10" y="96"/>
                      <a:pt x="11" y="97"/>
                      <a:pt x="12" y="97"/>
                    </a:cubicBezTo>
                    <a:cubicBezTo>
                      <a:pt x="58" y="97"/>
                      <a:pt x="58" y="97"/>
                      <a:pt x="58" y="97"/>
                    </a:cubicBezTo>
                    <a:cubicBezTo>
                      <a:pt x="59" y="97"/>
                      <a:pt x="60" y="96"/>
                      <a:pt x="60" y="94"/>
                    </a:cubicBezTo>
                    <a:cubicBezTo>
                      <a:pt x="60" y="94"/>
                      <a:pt x="60" y="94"/>
                      <a:pt x="60" y="94"/>
                    </a:cubicBezTo>
                    <a:cubicBezTo>
                      <a:pt x="64" y="94"/>
                      <a:pt x="64" y="94"/>
                      <a:pt x="64" y="94"/>
                    </a:cubicBezTo>
                    <a:lnTo>
                      <a:pt x="64" y="113"/>
                    </a:lnTo>
                    <a:close/>
                    <a:moveTo>
                      <a:pt x="30" y="41"/>
                    </a:moveTo>
                    <a:cubicBezTo>
                      <a:pt x="35" y="46"/>
                      <a:pt x="35" y="46"/>
                      <a:pt x="35" y="46"/>
                    </a:cubicBezTo>
                    <a:cubicBezTo>
                      <a:pt x="35" y="46"/>
                      <a:pt x="35" y="46"/>
                      <a:pt x="35" y="46"/>
                    </a:cubicBezTo>
                    <a:cubicBezTo>
                      <a:pt x="35" y="46"/>
                      <a:pt x="35" y="46"/>
                      <a:pt x="35" y="46"/>
                    </a:cubicBezTo>
                    <a:cubicBezTo>
                      <a:pt x="35" y="46"/>
                      <a:pt x="35" y="46"/>
                      <a:pt x="35" y="46"/>
                    </a:cubicBezTo>
                    <a:cubicBezTo>
                      <a:pt x="35" y="46"/>
                      <a:pt x="35" y="46"/>
                      <a:pt x="35" y="46"/>
                    </a:cubicBezTo>
                    <a:cubicBezTo>
                      <a:pt x="35" y="46"/>
                      <a:pt x="35" y="46"/>
                      <a:pt x="35"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6"/>
                      <a:pt x="27" y="46"/>
                      <a:pt x="27" y="46"/>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49"/>
                      <a:pt x="25" y="49"/>
                      <a:pt x="25" y="49"/>
                    </a:cubicBezTo>
                    <a:cubicBezTo>
                      <a:pt x="25" y="65"/>
                      <a:pt x="25" y="65"/>
                      <a:pt x="25" y="65"/>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6"/>
                      <a:pt x="25" y="66"/>
                      <a:pt x="25" y="66"/>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5" y="67"/>
                      <a:pt x="25" y="67"/>
                      <a:pt x="25" y="67"/>
                    </a:cubicBezTo>
                    <a:cubicBezTo>
                      <a:pt x="26" y="67"/>
                      <a:pt x="26" y="67"/>
                      <a:pt x="26" y="67"/>
                    </a:cubicBezTo>
                    <a:cubicBezTo>
                      <a:pt x="26" y="67"/>
                      <a:pt x="26" y="67"/>
                      <a:pt x="26" y="67"/>
                    </a:cubicBezTo>
                    <a:cubicBezTo>
                      <a:pt x="26" y="67"/>
                      <a:pt x="26" y="67"/>
                      <a:pt x="26" y="67"/>
                    </a:cubicBezTo>
                    <a:cubicBezTo>
                      <a:pt x="26" y="67"/>
                      <a:pt x="26" y="67"/>
                      <a:pt x="26" y="67"/>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6" y="68"/>
                      <a:pt x="26" y="68"/>
                      <a:pt x="26"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27" y="68"/>
                      <a:pt x="27" y="68"/>
                      <a:pt x="27" y="68"/>
                    </a:cubicBezTo>
                    <a:cubicBezTo>
                      <a:pt x="35" y="68"/>
                      <a:pt x="35" y="68"/>
                      <a:pt x="35" y="68"/>
                    </a:cubicBezTo>
                    <a:cubicBezTo>
                      <a:pt x="35" y="68"/>
                      <a:pt x="35" y="68"/>
                      <a:pt x="35" y="68"/>
                    </a:cubicBezTo>
                    <a:cubicBezTo>
                      <a:pt x="35" y="68"/>
                      <a:pt x="35" y="68"/>
                      <a:pt x="35" y="68"/>
                    </a:cubicBezTo>
                    <a:cubicBezTo>
                      <a:pt x="35" y="68"/>
                      <a:pt x="35" y="68"/>
                      <a:pt x="35" y="68"/>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30" y="74"/>
                      <a:pt x="30" y="74"/>
                      <a:pt x="30"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4"/>
                      <a:pt x="29" y="74"/>
                      <a:pt x="29" y="74"/>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5"/>
                      <a:pt x="29" y="75"/>
                      <a:pt x="29" y="75"/>
                    </a:cubicBezTo>
                    <a:cubicBezTo>
                      <a:pt x="29" y="76"/>
                      <a:pt x="29" y="76"/>
                      <a:pt x="29" y="76"/>
                    </a:cubicBezTo>
                    <a:cubicBezTo>
                      <a:pt x="29" y="76"/>
                      <a:pt x="29" y="76"/>
                      <a:pt x="29" y="76"/>
                    </a:cubicBezTo>
                    <a:cubicBezTo>
                      <a:pt x="29" y="76"/>
                      <a:pt x="29" y="76"/>
                      <a:pt x="29" y="76"/>
                    </a:cubicBezTo>
                    <a:cubicBezTo>
                      <a:pt x="29" y="76"/>
                      <a:pt x="29" y="76"/>
                      <a:pt x="29" y="76"/>
                    </a:cubicBezTo>
                    <a:cubicBezTo>
                      <a:pt x="29" y="76"/>
                      <a:pt x="29" y="76"/>
                      <a:pt x="29" y="76"/>
                    </a:cubicBezTo>
                    <a:cubicBezTo>
                      <a:pt x="29" y="76"/>
                      <a:pt x="29" y="77"/>
                      <a:pt x="30" y="78"/>
                    </a:cubicBezTo>
                    <a:cubicBezTo>
                      <a:pt x="41" y="89"/>
                      <a:pt x="41" y="89"/>
                      <a:pt x="41" y="89"/>
                    </a:cubicBezTo>
                    <a:cubicBezTo>
                      <a:pt x="42" y="90"/>
                      <a:pt x="43" y="90"/>
                      <a:pt x="43" y="90"/>
                    </a:cubicBezTo>
                    <a:cubicBezTo>
                      <a:pt x="43" y="90"/>
                      <a:pt x="43" y="90"/>
                      <a:pt x="43" y="90"/>
                    </a:cubicBezTo>
                    <a:cubicBezTo>
                      <a:pt x="43" y="90"/>
                      <a:pt x="43" y="90"/>
                      <a:pt x="43" y="90"/>
                    </a:cubicBezTo>
                    <a:cubicBezTo>
                      <a:pt x="43" y="90"/>
                      <a:pt x="43" y="90"/>
                      <a:pt x="43" y="90"/>
                    </a:cubicBezTo>
                    <a:cubicBezTo>
                      <a:pt x="43" y="90"/>
                      <a:pt x="43" y="90"/>
                      <a:pt x="43" y="90"/>
                    </a:cubicBezTo>
                    <a:cubicBezTo>
                      <a:pt x="43" y="90"/>
                      <a:pt x="43" y="90"/>
                      <a:pt x="43"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4" y="90"/>
                      <a:pt x="44" y="90"/>
                      <a:pt x="44"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90"/>
                      <a:pt x="45" y="90"/>
                      <a:pt x="45" y="90"/>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45" y="89"/>
                      <a:pt x="45" y="89"/>
                      <a:pt x="45" y="89"/>
                    </a:cubicBezTo>
                    <a:cubicBezTo>
                      <a:pt x="51" y="84"/>
                      <a:pt x="51" y="84"/>
                      <a:pt x="51" y="84"/>
                    </a:cubicBezTo>
                    <a:cubicBezTo>
                      <a:pt x="51" y="84"/>
                      <a:pt x="51" y="84"/>
                      <a:pt x="51" y="84"/>
                    </a:cubicBezTo>
                    <a:cubicBezTo>
                      <a:pt x="51" y="84"/>
                      <a:pt x="51" y="84"/>
                      <a:pt x="51" y="84"/>
                    </a:cubicBezTo>
                    <a:cubicBezTo>
                      <a:pt x="51" y="84"/>
                      <a:pt x="51" y="84"/>
                      <a:pt x="51" y="84"/>
                    </a:cubicBezTo>
                    <a:cubicBezTo>
                      <a:pt x="51" y="84"/>
                      <a:pt x="51" y="84"/>
                      <a:pt x="51" y="84"/>
                    </a:cubicBezTo>
                    <a:cubicBezTo>
                      <a:pt x="51" y="84"/>
                      <a:pt x="51" y="84"/>
                      <a:pt x="51" y="84"/>
                    </a:cubicBezTo>
                    <a:cubicBezTo>
                      <a:pt x="51" y="92"/>
                      <a:pt x="51" y="92"/>
                      <a:pt x="51" y="92"/>
                    </a:cubicBezTo>
                    <a:cubicBezTo>
                      <a:pt x="51" y="92"/>
                      <a:pt x="51" y="92"/>
                      <a:pt x="51" y="92"/>
                    </a:cubicBezTo>
                    <a:cubicBezTo>
                      <a:pt x="15" y="92"/>
                      <a:pt x="15" y="92"/>
                      <a:pt x="15" y="92"/>
                    </a:cubicBezTo>
                    <a:cubicBezTo>
                      <a:pt x="15" y="16"/>
                      <a:pt x="15" y="16"/>
                      <a:pt x="15" y="16"/>
                    </a:cubicBezTo>
                    <a:cubicBezTo>
                      <a:pt x="55" y="16"/>
                      <a:pt x="55" y="16"/>
                      <a:pt x="55" y="16"/>
                    </a:cubicBezTo>
                    <a:cubicBezTo>
                      <a:pt x="55" y="20"/>
                      <a:pt x="55" y="20"/>
                      <a:pt x="55"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1"/>
                      <a:pt x="53" y="21"/>
                      <a:pt x="53"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1" y="21"/>
                      <a:pt x="51" y="22"/>
                      <a:pt x="51" y="23"/>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1" y="25"/>
                      <a:pt x="41" y="25"/>
                      <a:pt x="41" y="25"/>
                    </a:cubicBezTo>
                    <a:cubicBezTo>
                      <a:pt x="41" y="25"/>
                      <a:pt x="41" y="25"/>
                      <a:pt x="41" y="25"/>
                    </a:cubicBezTo>
                    <a:cubicBezTo>
                      <a:pt x="41" y="25"/>
                      <a:pt x="41" y="25"/>
                      <a:pt x="41" y="25"/>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30" y="37"/>
                      <a:pt x="30" y="37"/>
                      <a:pt x="30"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8"/>
                      <a:pt x="29" y="38"/>
                      <a:pt x="29" y="38"/>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39"/>
                      <a:pt x="29" y="39"/>
                    </a:cubicBezTo>
                    <a:cubicBezTo>
                      <a:pt x="29" y="39"/>
                      <a:pt x="29" y="40"/>
                      <a:pt x="30" y="41"/>
                    </a:cubicBezTo>
                    <a:close/>
                    <a:moveTo>
                      <a:pt x="93" y="63"/>
                    </a:moveTo>
                    <a:cubicBezTo>
                      <a:pt x="86" y="63"/>
                      <a:pt x="86" y="63"/>
                      <a:pt x="86" y="63"/>
                    </a:cubicBezTo>
                    <a:cubicBezTo>
                      <a:pt x="85" y="63"/>
                      <a:pt x="84" y="64"/>
                      <a:pt x="84" y="65"/>
                    </a:cubicBezTo>
                    <a:cubicBezTo>
                      <a:pt x="84" y="65"/>
                      <a:pt x="84" y="65"/>
                      <a:pt x="84" y="65"/>
                    </a:cubicBezTo>
                    <a:cubicBezTo>
                      <a:pt x="84" y="65"/>
                      <a:pt x="84" y="65"/>
                      <a:pt x="84" y="65"/>
                    </a:cubicBezTo>
                    <a:cubicBezTo>
                      <a:pt x="84" y="65"/>
                      <a:pt x="84" y="65"/>
                      <a:pt x="84" y="65"/>
                    </a:cubicBezTo>
                    <a:cubicBezTo>
                      <a:pt x="84" y="65"/>
                      <a:pt x="84" y="66"/>
                      <a:pt x="83" y="66"/>
                    </a:cubicBezTo>
                    <a:cubicBezTo>
                      <a:pt x="83" y="66"/>
                      <a:pt x="83" y="66"/>
                      <a:pt x="83" y="66"/>
                    </a:cubicBezTo>
                    <a:cubicBezTo>
                      <a:pt x="84" y="66"/>
                      <a:pt x="84" y="66"/>
                      <a:pt x="84" y="66"/>
                    </a:cubicBezTo>
                    <a:cubicBezTo>
                      <a:pt x="84" y="66"/>
                      <a:pt x="84" y="66"/>
                      <a:pt x="84" y="66"/>
                    </a:cubicBezTo>
                    <a:cubicBezTo>
                      <a:pt x="83" y="66"/>
                      <a:pt x="83" y="66"/>
                      <a:pt x="83" y="66"/>
                    </a:cubicBezTo>
                    <a:cubicBezTo>
                      <a:pt x="83" y="67"/>
                      <a:pt x="83" y="67"/>
                      <a:pt x="83" y="68"/>
                    </a:cubicBezTo>
                    <a:cubicBezTo>
                      <a:pt x="82" y="69"/>
                      <a:pt x="82" y="70"/>
                      <a:pt x="83" y="71"/>
                    </a:cubicBezTo>
                    <a:cubicBezTo>
                      <a:pt x="88" y="76"/>
                      <a:pt x="88" y="76"/>
                      <a:pt x="88" y="76"/>
                    </a:cubicBezTo>
                    <a:cubicBezTo>
                      <a:pt x="80" y="84"/>
                      <a:pt x="80" y="84"/>
                      <a:pt x="80" y="84"/>
                    </a:cubicBezTo>
                    <a:cubicBezTo>
                      <a:pt x="75" y="79"/>
                      <a:pt x="75" y="79"/>
                      <a:pt x="75" y="79"/>
                    </a:cubicBezTo>
                    <a:cubicBezTo>
                      <a:pt x="74" y="78"/>
                      <a:pt x="73" y="78"/>
                      <a:pt x="72" y="78"/>
                    </a:cubicBezTo>
                    <a:cubicBezTo>
                      <a:pt x="72" y="78"/>
                      <a:pt x="72" y="78"/>
                      <a:pt x="72" y="78"/>
                    </a:cubicBezTo>
                    <a:cubicBezTo>
                      <a:pt x="72" y="78"/>
                      <a:pt x="71" y="79"/>
                      <a:pt x="71" y="79"/>
                    </a:cubicBezTo>
                    <a:cubicBezTo>
                      <a:pt x="70" y="79"/>
                      <a:pt x="70" y="79"/>
                      <a:pt x="69" y="79"/>
                    </a:cubicBezTo>
                    <a:cubicBezTo>
                      <a:pt x="68" y="80"/>
                      <a:pt x="67" y="81"/>
                      <a:pt x="67" y="82"/>
                    </a:cubicBezTo>
                    <a:cubicBezTo>
                      <a:pt x="67" y="89"/>
                      <a:pt x="67" y="89"/>
                      <a:pt x="67" y="89"/>
                    </a:cubicBezTo>
                    <a:cubicBezTo>
                      <a:pt x="67" y="89"/>
                      <a:pt x="67" y="89"/>
                      <a:pt x="67" y="89"/>
                    </a:cubicBezTo>
                    <a:cubicBezTo>
                      <a:pt x="58" y="89"/>
                      <a:pt x="58" y="89"/>
                      <a:pt x="58" y="89"/>
                    </a:cubicBezTo>
                    <a:cubicBezTo>
                      <a:pt x="56" y="89"/>
                      <a:pt x="56" y="89"/>
                      <a:pt x="56" y="89"/>
                    </a:cubicBezTo>
                    <a:cubicBezTo>
                      <a:pt x="56" y="82"/>
                      <a:pt x="56" y="82"/>
                      <a:pt x="56" y="82"/>
                    </a:cubicBezTo>
                    <a:cubicBezTo>
                      <a:pt x="56" y="82"/>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1"/>
                      <a:pt x="56" y="81"/>
                      <a:pt x="56" y="81"/>
                    </a:cubicBezTo>
                    <a:cubicBezTo>
                      <a:pt x="56" y="80"/>
                      <a:pt x="56" y="80"/>
                      <a:pt x="56" y="80"/>
                    </a:cubicBezTo>
                    <a:cubicBezTo>
                      <a:pt x="56" y="80"/>
                      <a:pt x="56" y="80"/>
                      <a:pt x="56" y="80"/>
                    </a:cubicBezTo>
                    <a:cubicBezTo>
                      <a:pt x="56" y="80"/>
                      <a:pt x="56"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5" y="80"/>
                      <a:pt x="55" y="80"/>
                      <a:pt x="55" y="80"/>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80"/>
                      <a:pt x="54" y="80"/>
                      <a:pt x="54" y="80"/>
                    </a:cubicBezTo>
                    <a:cubicBezTo>
                      <a:pt x="54" y="80"/>
                      <a:pt x="54" y="80"/>
                      <a:pt x="54" y="80"/>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4" y="79"/>
                      <a:pt x="54" y="79"/>
                      <a:pt x="54"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3" y="79"/>
                      <a:pt x="53" y="79"/>
                      <a:pt x="53" y="79"/>
                    </a:cubicBezTo>
                    <a:cubicBezTo>
                      <a:pt x="52" y="79"/>
                      <a:pt x="52" y="79"/>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2" y="78"/>
                      <a:pt x="52" y="78"/>
                      <a:pt x="52"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1" y="78"/>
                      <a:pt x="51" y="78"/>
                      <a:pt x="51"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50" y="78"/>
                      <a:pt x="50" y="78"/>
                      <a:pt x="50" y="78"/>
                    </a:cubicBezTo>
                    <a:cubicBezTo>
                      <a:pt x="49" y="78"/>
                      <a:pt x="49" y="78"/>
                      <a:pt x="48" y="79"/>
                    </a:cubicBezTo>
                    <a:cubicBezTo>
                      <a:pt x="43" y="84"/>
                      <a:pt x="43" y="84"/>
                      <a:pt x="43" y="84"/>
                    </a:cubicBezTo>
                    <a:cubicBezTo>
                      <a:pt x="35" y="76"/>
                      <a:pt x="35" y="76"/>
                      <a:pt x="35" y="76"/>
                    </a:cubicBezTo>
                    <a:cubicBezTo>
                      <a:pt x="40" y="71"/>
                      <a:pt x="40" y="71"/>
                      <a:pt x="40" y="71"/>
                    </a:cubicBezTo>
                    <a:cubicBezTo>
                      <a:pt x="41" y="70"/>
                      <a:pt x="41" y="70"/>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9"/>
                      <a:pt x="41" y="69"/>
                      <a:pt x="41" y="69"/>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8"/>
                      <a:pt x="41" y="68"/>
                      <a:pt x="41" y="68"/>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0" y="67"/>
                      <a:pt x="40" y="67"/>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39" y="65"/>
                      <a:pt x="39" y="65"/>
                      <a:pt x="39" y="65"/>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4"/>
                      <a:pt x="39" y="64"/>
                      <a:pt x="39" y="64"/>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9" y="63"/>
                      <a:pt x="39" y="63"/>
                      <a:pt x="39"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8" y="63"/>
                      <a:pt x="38" y="63"/>
                      <a:pt x="38"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0" y="63"/>
                      <a:pt x="30" y="63"/>
                      <a:pt x="30" y="63"/>
                    </a:cubicBezTo>
                    <a:cubicBezTo>
                      <a:pt x="30" y="52"/>
                      <a:pt x="30" y="52"/>
                      <a:pt x="30"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7" y="52"/>
                      <a:pt x="37" y="52"/>
                      <a:pt x="37"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2"/>
                      <a:pt x="38" y="52"/>
                      <a:pt x="38" y="52"/>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8" y="51"/>
                      <a:pt x="38" y="51"/>
                      <a:pt x="38"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40" y="50"/>
                      <a:pt x="40" y="50"/>
                      <a:pt x="40" y="50"/>
                    </a:cubicBezTo>
                    <a:cubicBezTo>
                      <a:pt x="40" y="50"/>
                      <a:pt x="40" y="50"/>
                      <a:pt x="40" y="50"/>
                    </a:cubicBezTo>
                    <a:cubicBezTo>
                      <a:pt x="40" y="50"/>
                      <a:pt x="40" y="50"/>
                      <a:pt x="40" y="50"/>
                    </a:cubicBezTo>
                    <a:cubicBezTo>
                      <a:pt x="40" y="50"/>
                      <a:pt x="40" y="50"/>
                      <a:pt x="40" y="50"/>
                    </a:cubicBezTo>
                    <a:cubicBezTo>
                      <a:pt x="39" y="50"/>
                      <a:pt x="39" y="50"/>
                      <a:pt x="39" y="50"/>
                    </a:cubicBezTo>
                    <a:cubicBezTo>
                      <a:pt x="39" y="50"/>
                      <a:pt x="39" y="50"/>
                      <a:pt x="39"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50"/>
                      <a:pt x="40" y="50"/>
                      <a:pt x="40" y="50"/>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39" y="48"/>
                      <a:pt x="39" y="48"/>
                      <a:pt x="39"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1" y="47"/>
                      <a:pt x="41" y="47"/>
                      <a:pt x="41" y="47"/>
                    </a:cubicBezTo>
                    <a:cubicBezTo>
                      <a:pt x="41" y="47"/>
                      <a:pt x="41" y="47"/>
                      <a:pt x="41" y="47"/>
                    </a:cubicBezTo>
                    <a:cubicBezTo>
                      <a:pt x="41" y="47"/>
                      <a:pt x="41" y="47"/>
                      <a:pt x="41" y="47"/>
                    </a:cubicBezTo>
                    <a:cubicBezTo>
                      <a:pt x="41" y="47"/>
                      <a:pt x="41" y="47"/>
                      <a:pt x="41" y="47"/>
                    </a:cubicBezTo>
                    <a:cubicBezTo>
                      <a:pt x="41" y="47"/>
                      <a:pt x="41" y="46"/>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5"/>
                      <a:pt x="41" y="45"/>
                      <a:pt x="41" y="45"/>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1" y="44"/>
                      <a:pt x="41" y="44"/>
                      <a:pt x="41" y="44"/>
                    </a:cubicBezTo>
                    <a:cubicBezTo>
                      <a:pt x="40" y="44"/>
                      <a:pt x="40" y="44"/>
                      <a:pt x="40" y="44"/>
                    </a:cubicBezTo>
                    <a:cubicBezTo>
                      <a:pt x="40" y="44"/>
                      <a:pt x="40" y="44"/>
                      <a:pt x="40" y="44"/>
                    </a:cubicBezTo>
                    <a:cubicBezTo>
                      <a:pt x="40" y="44"/>
                      <a:pt x="40" y="44"/>
                      <a:pt x="40" y="44"/>
                    </a:cubicBezTo>
                    <a:cubicBezTo>
                      <a:pt x="40" y="44"/>
                      <a:pt x="40" y="44"/>
                      <a:pt x="40" y="44"/>
                    </a:cubicBezTo>
                    <a:cubicBezTo>
                      <a:pt x="40" y="44"/>
                      <a:pt x="40" y="44"/>
                      <a:pt x="40" y="44"/>
                    </a:cubicBezTo>
                    <a:cubicBezTo>
                      <a:pt x="35" y="39"/>
                      <a:pt x="35" y="39"/>
                      <a:pt x="35" y="39"/>
                    </a:cubicBezTo>
                    <a:cubicBezTo>
                      <a:pt x="43" y="31"/>
                      <a:pt x="43" y="31"/>
                      <a:pt x="43" y="31"/>
                    </a:cubicBezTo>
                    <a:cubicBezTo>
                      <a:pt x="48" y="36"/>
                      <a:pt x="48" y="36"/>
                      <a:pt x="48" y="36"/>
                    </a:cubicBezTo>
                    <a:cubicBezTo>
                      <a:pt x="49" y="37"/>
                      <a:pt x="50" y="37"/>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6"/>
                      <a:pt x="53" y="36"/>
                      <a:pt x="53" y="36"/>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3" y="35"/>
                      <a:pt x="53" y="35"/>
                      <a:pt x="53"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4" y="35"/>
                      <a:pt x="54" y="35"/>
                      <a:pt x="54"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4"/>
                      <a:pt x="56" y="34"/>
                      <a:pt x="56" y="34"/>
                    </a:cubicBezTo>
                    <a:cubicBezTo>
                      <a:pt x="56" y="33"/>
                      <a:pt x="56" y="33"/>
                      <a:pt x="56" y="33"/>
                    </a:cubicBezTo>
                    <a:cubicBezTo>
                      <a:pt x="56" y="26"/>
                      <a:pt x="56" y="26"/>
                      <a:pt x="56" y="26"/>
                    </a:cubicBezTo>
                    <a:cubicBezTo>
                      <a:pt x="58" y="26"/>
                      <a:pt x="58" y="26"/>
                      <a:pt x="58" y="26"/>
                    </a:cubicBezTo>
                    <a:cubicBezTo>
                      <a:pt x="67" y="26"/>
                      <a:pt x="67" y="26"/>
                      <a:pt x="67" y="26"/>
                    </a:cubicBezTo>
                    <a:cubicBezTo>
                      <a:pt x="67" y="26"/>
                      <a:pt x="67" y="26"/>
                      <a:pt x="67" y="26"/>
                    </a:cubicBezTo>
                    <a:cubicBezTo>
                      <a:pt x="67" y="33"/>
                      <a:pt x="67" y="33"/>
                      <a:pt x="67" y="33"/>
                    </a:cubicBezTo>
                    <a:cubicBezTo>
                      <a:pt x="67" y="34"/>
                      <a:pt x="68" y="35"/>
                      <a:pt x="69" y="35"/>
                    </a:cubicBezTo>
                    <a:cubicBezTo>
                      <a:pt x="70" y="33"/>
                      <a:pt x="70" y="33"/>
                      <a:pt x="70" y="33"/>
                    </a:cubicBezTo>
                    <a:cubicBezTo>
                      <a:pt x="69" y="35"/>
                      <a:pt x="69" y="35"/>
                      <a:pt x="69" y="35"/>
                    </a:cubicBezTo>
                    <a:cubicBezTo>
                      <a:pt x="70" y="35"/>
                      <a:pt x="70" y="35"/>
                      <a:pt x="71" y="36"/>
                    </a:cubicBezTo>
                    <a:cubicBezTo>
                      <a:pt x="71" y="36"/>
                      <a:pt x="72" y="36"/>
                      <a:pt x="72" y="36"/>
                    </a:cubicBezTo>
                    <a:cubicBezTo>
                      <a:pt x="73" y="37"/>
                      <a:pt x="74" y="37"/>
                      <a:pt x="75" y="36"/>
                    </a:cubicBezTo>
                    <a:cubicBezTo>
                      <a:pt x="80" y="31"/>
                      <a:pt x="80" y="31"/>
                      <a:pt x="80" y="31"/>
                    </a:cubicBezTo>
                    <a:cubicBezTo>
                      <a:pt x="88" y="39"/>
                      <a:pt x="88" y="39"/>
                      <a:pt x="88" y="39"/>
                    </a:cubicBezTo>
                    <a:cubicBezTo>
                      <a:pt x="83" y="44"/>
                      <a:pt x="83" y="44"/>
                      <a:pt x="83" y="44"/>
                    </a:cubicBezTo>
                    <a:cubicBezTo>
                      <a:pt x="82" y="45"/>
                      <a:pt x="82" y="46"/>
                      <a:pt x="83" y="47"/>
                    </a:cubicBezTo>
                    <a:cubicBezTo>
                      <a:pt x="83" y="47"/>
                      <a:pt x="83" y="47"/>
                      <a:pt x="83" y="47"/>
                    </a:cubicBezTo>
                    <a:cubicBezTo>
                      <a:pt x="83" y="47"/>
                      <a:pt x="83" y="48"/>
                      <a:pt x="83" y="48"/>
                    </a:cubicBezTo>
                    <a:cubicBezTo>
                      <a:pt x="83" y="48"/>
                      <a:pt x="83" y="48"/>
                      <a:pt x="83" y="48"/>
                    </a:cubicBezTo>
                    <a:cubicBezTo>
                      <a:pt x="83" y="48"/>
                      <a:pt x="83" y="48"/>
                      <a:pt x="83" y="48"/>
                    </a:cubicBezTo>
                    <a:cubicBezTo>
                      <a:pt x="83" y="48"/>
                      <a:pt x="83" y="48"/>
                      <a:pt x="83" y="48"/>
                    </a:cubicBezTo>
                    <a:cubicBezTo>
                      <a:pt x="83" y="49"/>
                      <a:pt x="84" y="49"/>
                      <a:pt x="84" y="50"/>
                    </a:cubicBezTo>
                    <a:cubicBezTo>
                      <a:pt x="84" y="51"/>
                      <a:pt x="85" y="52"/>
                      <a:pt x="86" y="52"/>
                    </a:cubicBezTo>
                    <a:cubicBezTo>
                      <a:pt x="93" y="52"/>
                      <a:pt x="93" y="52"/>
                      <a:pt x="93" y="52"/>
                    </a:cubicBezTo>
                    <a:lnTo>
                      <a:pt x="93" y="63"/>
                    </a:lnTo>
                    <a:close/>
                  </a:path>
                </a:pathLst>
              </a:custGeom>
              <a:grpFill/>
              <a:ln w="9525">
                <a:noFill/>
                <a:round/>
                <a:headEnd/>
                <a:tailEnd/>
              </a:ln>
            </p:spPr>
            <p:txBody>
              <a:bodyPr anchor="ctr"/>
              <a:lstStyle/>
              <a:p>
                <a:pPr algn="ctr"/>
                <a:endParaRPr/>
              </a:p>
            </p:txBody>
          </p:sp>
        </p:grpSp>
        <p:grpSp>
          <p:nvGrpSpPr>
            <p:cNvPr id="9" name="Group 107"/>
            <p:cNvGrpSpPr/>
            <p:nvPr/>
          </p:nvGrpSpPr>
          <p:grpSpPr>
            <a:xfrm>
              <a:off x="1984737" y="2762183"/>
              <a:ext cx="889116" cy="834152"/>
              <a:chOff x="3919538" y="1693863"/>
              <a:chExt cx="436563" cy="409575"/>
            </a:xfrm>
            <a:solidFill>
              <a:schemeClr val="bg1"/>
            </a:solidFill>
          </p:grpSpPr>
          <p:sp>
            <p:nvSpPr>
              <p:cNvPr id="28" name="Freeform: Shape 108"/>
              <p:cNvSpPr>
                <a:spLocks/>
              </p:cNvSpPr>
              <p:nvPr/>
            </p:nvSpPr>
            <p:spPr bwMode="auto">
              <a:xfrm>
                <a:off x="3919538" y="1693863"/>
                <a:ext cx="436563" cy="409575"/>
              </a:xfrm>
              <a:custGeom>
                <a:avLst/>
                <a:gdLst/>
                <a:ahLst/>
                <a:cxnLst>
                  <a:cxn ang="0">
                    <a:pos x="107" y="24"/>
                  </a:cxn>
                  <a:cxn ang="0">
                    <a:pos x="112" y="19"/>
                  </a:cxn>
                  <a:cxn ang="0">
                    <a:pos x="93" y="10"/>
                  </a:cxn>
                  <a:cxn ang="0">
                    <a:pos x="90" y="0"/>
                  </a:cxn>
                  <a:cxn ang="0">
                    <a:pos x="73" y="10"/>
                  </a:cxn>
                  <a:cxn ang="0">
                    <a:pos x="56" y="13"/>
                  </a:cxn>
                  <a:cxn ang="0">
                    <a:pos x="14" y="95"/>
                  </a:cxn>
                  <a:cxn ang="0">
                    <a:pos x="98" y="63"/>
                  </a:cxn>
                  <a:cxn ang="0">
                    <a:pos x="107" y="44"/>
                  </a:cxn>
                  <a:cxn ang="0">
                    <a:pos x="107" y="44"/>
                  </a:cxn>
                  <a:cxn ang="0">
                    <a:pos x="116" y="26"/>
                  </a:cxn>
                  <a:cxn ang="0">
                    <a:pos x="27" y="80"/>
                  </a:cxn>
                  <a:cxn ang="0">
                    <a:pos x="28" y="39"/>
                  </a:cxn>
                  <a:cxn ang="0">
                    <a:pos x="46" y="38"/>
                  </a:cxn>
                  <a:cxn ang="0">
                    <a:pos x="17" y="30"/>
                  </a:cxn>
                  <a:cxn ang="0">
                    <a:pos x="14" y="34"/>
                  </a:cxn>
                  <a:cxn ang="0">
                    <a:pos x="14" y="34"/>
                  </a:cxn>
                  <a:cxn ang="0">
                    <a:pos x="22" y="82"/>
                  </a:cxn>
                  <a:cxn ang="0">
                    <a:pos x="24" y="86"/>
                  </a:cxn>
                  <a:cxn ang="0">
                    <a:pos x="46" y="81"/>
                  </a:cxn>
                  <a:cxn ang="0">
                    <a:pos x="51" y="18"/>
                  </a:cxn>
                  <a:cxn ang="0">
                    <a:pos x="51" y="18"/>
                  </a:cxn>
                  <a:cxn ang="0">
                    <a:pos x="59" y="44"/>
                  </a:cxn>
                  <a:cxn ang="0">
                    <a:pos x="54" y="52"/>
                  </a:cxn>
                  <a:cxn ang="0">
                    <a:pos x="50" y="61"/>
                  </a:cxn>
                  <a:cxn ang="0">
                    <a:pos x="69" y="61"/>
                  </a:cxn>
                  <a:cxn ang="0">
                    <a:pos x="70" y="80"/>
                  </a:cxn>
                  <a:cxn ang="0">
                    <a:pos x="51" y="81"/>
                  </a:cxn>
                  <a:cxn ang="0">
                    <a:pos x="79" y="92"/>
                  </a:cxn>
                  <a:cxn ang="0">
                    <a:pos x="79" y="92"/>
                  </a:cxn>
                  <a:cxn ang="0">
                    <a:pos x="90" y="67"/>
                  </a:cxn>
                  <a:cxn ang="0">
                    <a:pos x="105" y="39"/>
                  </a:cxn>
                  <a:cxn ang="0">
                    <a:pos x="103" y="40"/>
                  </a:cxn>
                  <a:cxn ang="0">
                    <a:pos x="103" y="42"/>
                  </a:cxn>
                  <a:cxn ang="0">
                    <a:pos x="107" y="50"/>
                  </a:cxn>
                  <a:cxn ang="0">
                    <a:pos x="92" y="53"/>
                  </a:cxn>
                  <a:cxn ang="0">
                    <a:pos x="88" y="63"/>
                  </a:cxn>
                  <a:cxn ang="0">
                    <a:pos x="75" y="56"/>
                  </a:cxn>
                  <a:cxn ang="0">
                    <a:pos x="70" y="53"/>
                  </a:cxn>
                  <a:cxn ang="0">
                    <a:pos x="64" y="43"/>
                  </a:cxn>
                  <a:cxn ang="0">
                    <a:pos x="63" y="42"/>
                  </a:cxn>
                  <a:cxn ang="0">
                    <a:pos x="54" y="39"/>
                  </a:cxn>
                  <a:cxn ang="0">
                    <a:pos x="63" y="27"/>
                  </a:cxn>
                  <a:cxn ang="0">
                    <a:pos x="62" y="27"/>
                  </a:cxn>
                  <a:cxn ang="0">
                    <a:pos x="63" y="26"/>
                  </a:cxn>
                  <a:cxn ang="0">
                    <a:pos x="64" y="24"/>
                  </a:cxn>
                  <a:cxn ang="0">
                    <a:pos x="70" y="14"/>
                  </a:cxn>
                  <a:cxn ang="0">
                    <a:pos x="75" y="14"/>
                  </a:cxn>
                  <a:cxn ang="0">
                    <a:pos x="88" y="5"/>
                  </a:cxn>
                  <a:cxn ang="0">
                    <a:pos x="89" y="13"/>
                  </a:cxn>
                  <a:cxn ang="0">
                    <a:pos x="100" y="10"/>
                  </a:cxn>
                  <a:cxn ang="0">
                    <a:pos x="102" y="24"/>
                  </a:cxn>
                  <a:cxn ang="0">
                    <a:pos x="102" y="26"/>
                  </a:cxn>
                  <a:cxn ang="0">
                    <a:pos x="112" y="39"/>
                  </a:cxn>
                </a:cxnLst>
                <a:rect l="0" t="0" r="r" b="b"/>
                <a:pathLst>
                  <a:path w="116" h="109">
                    <a:moveTo>
                      <a:pt x="114" y="24"/>
                    </a:move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12" y="19"/>
                      <a:pt x="112" y="19"/>
                      <a:pt x="112" y="19"/>
                    </a:cubicBezTo>
                    <a:cubicBezTo>
                      <a:pt x="113" y="18"/>
                      <a:pt x="113" y="16"/>
                      <a:pt x="112" y="15"/>
                    </a:cubicBezTo>
                    <a:cubicBezTo>
                      <a:pt x="101" y="5"/>
                      <a:pt x="101" y="5"/>
                      <a:pt x="101" y="5"/>
                    </a:cubicBezTo>
                    <a:cubicBezTo>
                      <a:pt x="100" y="4"/>
                      <a:pt x="99" y="4"/>
                      <a:pt x="98" y="5"/>
                    </a:cubicBezTo>
                    <a:cubicBezTo>
                      <a:pt x="93" y="10"/>
                      <a:pt x="93" y="10"/>
                      <a:pt x="93" y="10"/>
                    </a:cubicBezTo>
                    <a:cubicBezTo>
                      <a:pt x="93" y="10"/>
                      <a:pt x="93" y="10"/>
                      <a:pt x="93" y="10"/>
                    </a:cubicBezTo>
                    <a:cubicBezTo>
                      <a:pt x="93" y="10"/>
                      <a:pt x="93" y="10"/>
                      <a:pt x="93" y="10"/>
                    </a:cubicBezTo>
                    <a:cubicBezTo>
                      <a:pt x="93" y="2"/>
                      <a:pt x="93" y="2"/>
                      <a:pt x="93" y="2"/>
                    </a:cubicBezTo>
                    <a:cubicBezTo>
                      <a:pt x="93" y="1"/>
                      <a:pt x="92" y="0"/>
                      <a:pt x="90" y="0"/>
                    </a:cubicBezTo>
                    <a:cubicBezTo>
                      <a:pt x="75" y="0"/>
                      <a:pt x="75" y="0"/>
                      <a:pt x="75" y="0"/>
                    </a:cubicBezTo>
                    <a:cubicBezTo>
                      <a:pt x="74" y="0"/>
                      <a:pt x="73" y="1"/>
                      <a:pt x="73" y="2"/>
                    </a:cubicBezTo>
                    <a:cubicBezTo>
                      <a:pt x="73" y="10"/>
                      <a:pt x="73" y="10"/>
                      <a:pt x="73" y="10"/>
                    </a:cubicBezTo>
                    <a:cubicBezTo>
                      <a:pt x="73" y="10"/>
                      <a:pt x="73" y="10"/>
                      <a:pt x="73" y="10"/>
                    </a:cubicBezTo>
                    <a:cubicBezTo>
                      <a:pt x="73" y="10"/>
                      <a:pt x="73" y="10"/>
                      <a:pt x="73" y="10"/>
                    </a:cubicBezTo>
                    <a:cubicBezTo>
                      <a:pt x="68" y="5"/>
                      <a:pt x="68" y="5"/>
                      <a:pt x="68" y="5"/>
                    </a:cubicBezTo>
                    <a:cubicBezTo>
                      <a:pt x="67" y="4"/>
                      <a:pt x="65" y="4"/>
                      <a:pt x="64" y="5"/>
                    </a:cubicBezTo>
                    <a:cubicBezTo>
                      <a:pt x="56" y="13"/>
                      <a:pt x="56" y="13"/>
                      <a:pt x="56" y="13"/>
                    </a:cubicBezTo>
                    <a:cubicBezTo>
                      <a:pt x="54" y="12"/>
                      <a:pt x="51" y="12"/>
                      <a:pt x="48" y="12"/>
                    </a:cubicBezTo>
                    <a:cubicBezTo>
                      <a:pt x="35" y="12"/>
                      <a:pt x="23" y="18"/>
                      <a:pt x="14" y="26"/>
                    </a:cubicBezTo>
                    <a:cubicBezTo>
                      <a:pt x="5" y="35"/>
                      <a:pt x="0" y="47"/>
                      <a:pt x="0" y="61"/>
                    </a:cubicBezTo>
                    <a:cubicBezTo>
                      <a:pt x="0" y="74"/>
                      <a:pt x="5" y="86"/>
                      <a:pt x="14" y="95"/>
                    </a:cubicBezTo>
                    <a:cubicBezTo>
                      <a:pt x="23" y="104"/>
                      <a:pt x="35" y="109"/>
                      <a:pt x="48" y="109"/>
                    </a:cubicBezTo>
                    <a:cubicBezTo>
                      <a:pt x="62" y="109"/>
                      <a:pt x="74" y="104"/>
                      <a:pt x="83" y="95"/>
                    </a:cubicBezTo>
                    <a:cubicBezTo>
                      <a:pt x="91" y="87"/>
                      <a:pt x="97" y="75"/>
                      <a:pt x="97" y="62"/>
                    </a:cubicBezTo>
                    <a:cubicBezTo>
                      <a:pt x="98" y="63"/>
                      <a:pt x="98" y="63"/>
                      <a:pt x="98" y="63"/>
                    </a:cubicBezTo>
                    <a:cubicBezTo>
                      <a:pt x="99" y="64"/>
                      <a:pt x="100" y="64"/>
                      <a:pt x="101" y="63"/>
                    </a:cubicBezTo>
                    <a:cubicBezTo>
                      <a:pt x="112" y="52"/>
                      <a:pt x="112" y="52"/>
                      <a:pt x="112" y="52"/>
                    </a:cubicBezTo>
                    <a:cubicBezTo>
                      <a:pt x="113" y="51"/>
                      <a:pt x="113" y="50"/>
                      <a:pt x="112" y="49"/>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07" y="44"/>
                      <a:pt x="107" y="44"/>
                      <a:pt x="107" y="44"/>
                    </a:cubicBezTo>
                    <a:cubicBezTo>
                      <a:pt x="114" y="44"/>
                      <a:pt x="114" y="44"/>
                      <a:pt x="114" y="44"/>
                    </a:cubicBezTo>
                    <a:cubicBezTo>
                      <a:pt x="115" y="44"/>
                      <a:pt x="116" y="42"/>
                      <a:pt x="116" y="41"/>
                    </a:cubicBezTo>
                    <a:cubicBezTo>
                      <a:pt x="116" y="26"/>
                      <a:pt x="116" y="26"/>
                      <a:pt x="116" y="26"/>
                    </a:cubicBezTo>
                    <a:cubicBezTo>
                      <a:pt x="116" y="25"/>
                      <a:pt x="115" y="24"/>
                      <a:pt x="114" y="24"/>
                    </a:cubicBezTo>
                    <a:close/>
                    <a:moveTo>
                      <a:pt x="46" y="61"/>
                    </a:moveTo>
                    <a:cubicBezTo>
                      <a:pt x="46" y="66"/>
                      <a:pt x="46" y="71"/>
                      <a:pt x="46" y="76"/>
                    </a:cubicBezTo>
                    <a:cubicBezTo>
                      <a:pt x="40" y="77"/>
                      <a:pt x="33" y="78"/>
                      <a:pt x="27" y="80"/>
                    </a:cubicBezTo>
                    <a:cubicBezTo>
                      <a:pt x="24" y="74"/>
                      <a:pt x="23" y="68"/>
                      <a:pt x="24" y="62"/>
                    </a:cubicBezTo>
                    <a:cubicBezTo>
                      <a:pt x="31" y="61"/>
                      <a:pt x="38" y="61"/>
                      <a:pt x="46" y="61"/>
                    </a:cubicBezTo>
                    <a:close/>
                    <a:moveTo>
                      <a:pt x="24" y="57"/>
                    </a:moveTo>
                    <a:cubicBezTo>
                      <a:pt x="24" y="51"/>
                      <a:pt x="26" y="45"/>
                      <a:pt x="28" y="39"/>
                    </a:cubicBezTo>
                    <a:cubicBezTo>
                      <a:pt x="34" y="41"/>
                      <a:pt x="40" y="42"/>
                      <a:pt x="46" y="43"/>
                    </a:cubicBezTo>
                    <a:cubicBezTo>
                      <a:pt x="46" y="47"/>
                      <a:pt x="46" y="52"/>
                      <a:pt x="46" y="56"/>
                    </a:cubicBezTo>
                    <a:cubicBezTo>
                      <a:pt x="38" y="56"/>
                      <a:pt x="31" y="56"/>
                      <a:pt x="24" y="57"/>
                    </a:cubicBezTo>
                    <a:close/>
                    <a:moveTo>
                      <a:pt x="46" y="38"/>
                    </a:moveTo>
                    <a:cubicBezTo>
                      <a:pt x="41" y="38"/>
                      <a:pt x="36" y="37"/>
                      <a:pt x="30" y="35"/>
                    </a:cubicBezTo>
                    <a:cubicBezTo>
                      <a:pt x="34" y="28"/>
                      <a:pt x="40" y="22"/>
                      <a:pt x="46" y="19"/>
                    </a:cubicBezTo>
                    <a:cubicBezTo>
                      <a:pt x="46" y="25"/>
                      <a:pt x="46" y="31"/>
                      <a:pt x="46" y="38"/>
                    </a:cubicBezTo>
                    <a:close/>
                    <a:moveTo>
                      <a:pt x="17" y="30"/>
                    </a:moveTo>
                    <a:cubicBezTo>
                      <a:pt x="23" y="24"/>
                      <a:pt x="30" y="20"/>
                      <a:pt x="38" y="18"/>
                    </a:cubicBezTo>
                    <a:cubicBezTo>
                      <a:pt x="33" y="22"/>
                      <a:pt x="29" y="28"/>
                      <a:pt x="26" y="34"/>
                    </a:cubicBezTo>
                    <a:cubicBezTo>
                      <a:pt x="23" y="32"/>
                      <a:pt x="20" y="31"/>
                      <a:pt x="17" y="30"/>
                    </a:cubicBezTo>
                    <a:close/>
                    <a:moveTo>
                      <a:pt x="14" y="34"/>
                    </a:moveTo>
                    <a:cubicBezTo>
                      <a:pt x="17" y="35"/>
                      <a:pt x="21" y="37"/>
                      <a:pt x="24" y="38"/>
                    </a:cubicBezTo>
                    <a:cubicBezTo>
                      <a:pt x="21" y="44"/>
                      <a:pt x="19" y="50"/>
                      <a:pt x="19" y="57"/>
                    </a:cubicBezTo>
                    <a:cubicBezTo>
                      <a:pt x="14" y="57"/>
                      <a:pt x="9" y="58"/>
                      <a:pt x="5" y="58"/>
                    </a:cubicBezTo>
                    <a:cubicBezTo>
                      <a:pt x="5" y="49"/>
                      <a:pt x="9" y="40"/>
                      <a:pt x="14" y="34"/>
                    </a:cubicBezTo>
                    <a:close/>
                    <a:moveTo>
                      <a:pt x="13" y="86"/>
                    </a:moveTo>
                    <a:cubicBezTo>
                      <a:pt x="8" y="80"/>
                      <a:pt x="5" y="72"/>
                      <a:pt x="5" y="63"/>
                    </a:cubicBezTo>
                    <a:cubicBezTo>
                      <a:pt x="9" y="63"/>
                      <a:pt x="14" y="62"/>
                      <a:pt x="19" y="62"/>
                    </a:cubicBezTo>
                    <a:cubicBezTo>
                      <a:pt x="19" y="69"/>
                      <a:pt x="20" y="75"/>
                      <a:pt x="22" y="82"/>
                    </a:cubicBezTo>
                    <a:cubicBezTo>
                      <a:pt x="19" y="83"/>
                      <a:pt x="16" y="85"/>
                      <a:pt x="13" y="86"/>
                    </a:cubicBezTo>
                    <a:close/>
                    <a:moveTo>
                      <a:pt x="17" y="92"/>
                    </a:moveTo>
                    <a:cubicBezTo>
                      <a:pt x="17" y="91"/>
                      <a:pt x="16" y="91"/>
                      <a:pt x="16" y="90"/>
                    </a:cubicBezTo>
                    <a:cubicBezTo>
                      <a:pt x="19" y="89"/>
                      <a:pt x="21" y="87"/>
                      <a:pt x="24" y="86"/>
                    </a:cubicBezTo>
                    <a:cubicBezTo>
                      <a:pt x="27" y="93"/>
                      <a:pt x="32" y="99"/>
                      <a:pt x="38" y="103"/>
                    </a:cubicBezTo>
                    <a:cubicBezTo>
                      <a:pt x="30" y="101"/>
                      <a:pt x="23" y="97"/>
                      <a:pt x="17" y="92"/>
                    </a:cubicBezTo>
                    <a:close/>
                    <a:moveTo>
                      <a:pt x="29" y="85"/>
                    </a:moveTo>
                    <a:cubicBezTo>
                      <a:pt x="35" y="83"/>
                      <a:pt x="40" y="82"/>
                      <a:pt x="46" y="81"/>
                    </a:cubicBezTo>
                    <a:cubicBezTo>
                      <a:pt x="46" y="83"/>
                      <a:pt x="46" y="83"/>
                      <a:pt x="46" y="83"/>
                    </a:cubicBezTo>
                    <a:cubicBezTo>
                      <a:pt x="46" y="89"/>
                      <a:pt x="46" y="96"/>
                      <a:pt x="46" y="103"/>
                    </a:cubicBezTo>
                    <a:cubicBezTo>
                      <a:pt x="38" y="98"/>
                      <a:pt x="32" y="92"/>
                      <a:pt x="29" y="85"/>
                    </a:cubicBezTo>
                    <a:close/>
                    <a:moveTo>
                      <a:pt x="51" y="18"/>
                    </a:moveTo>
                    <a:cubicBezTo>
                      <a:pt x="53" y="20"/>
                      <a:pt x="56" y="22"/>
                      <a:pt x="58" y="24"/>
                    </a:cubicBezTo>
                    <a:cubicBezTo>
                      <a:pt x="51" y="24"/>
                      <a:pt x="51" y="24"/>
                      <a:pt x="51" y="24"/>
                    </a:cubicBezTo>
                    <a:cubicBezTo>
                      <a:pt x="51" y="24"/>
                      <a:pt x="51" y="24"/>
                      <a:pt x="51" y="24"/>
                    </a:cubicBezTo>
                    <a:cubicBezTo>
                      <a:pt x="51" y="22"/>
                      <a:pt x="51" y="20"/>
                      <a:pt x="51" y="18"/>
                    </a:cubicBezTo>
                    <a:close/>
                    <a:moveTo>
                      <a:pt x="50" y="43"/>
                    </a:moveTo>
                    <a:cubicBezTo>
                      <a:pt x="51" y="43"/>
                      <a:pt x="51" y="44"/>
                      <a:pt x="51" y="44"/>
                    </a:cubicBezTo>
                    <a:cubicBezTo>
                      <a:pt x="59" y="44"/>
                      <a:pt x="59" y="44"/>
                      <a:pt x="59" y="44"/>
                    </a:cubicBezTo>
                    <a:cubicBezTo>
                      <a:pt x="59" y="44"/>
                      <a:pt x="59" y="44"/>
                      <a:pt x="59" y="44"/>
                    </a:cubicBezTo>
                    <a:cubicBezTo>
                      <a:pt x="59" y="44"/>
                      <a:pt x="59" y="44"/>
                      <a:pt x="59" y="44"/>
                    </a:cubicBezTo>
                    <a:cubicBezTo>
                      <a:pt x="59" y="44"/>
                      <a:pt x="59" y="44"/>
                      <a:pt x="59" y="44"/>
                    </a:cubicBezTo>
                    <a:cubicBezTo>
                      <a:pt x="54" y="49"/>
                      <a:pt x="54" y="49"/>
                      <a:pt x="54" y="49"/>
                    </a:cubicBezTo>
                    <a:cubicBezTo>
                      <a:pt x="53" y="50"/>
                      <a:pt x="53" y="51"/>
                      <a:pt x="54" y="52"/>
                    </a:cubicBezTo>
                    <a:cubicBezTo>
                      <a:pt x="58" y="56"/>
                      <a:pt x="58" y="56"/>
                      <a:pt x="58" y="56"/>
                    </a:cubicBezTo>
                    <a:cubicBezTo>
                      <a:pt x="55" y="56"/>
                      <a:pt x="53" y="56"/>
                      <a:pt x="50" y="56"/>
                    </a:cubicBezTo>
                    <a:cubicBezTo>
                      <a:pt x="50" y="52"/>
                      <a:pt x="50" y="48"/>
                      <a:pt x="50" y="43"/>
                    </a:cubicBezTo>
                    <a:close/>
                    <a:moveTo>
                      <a:pt x="50" y="61"/>
                    </a:moveTo>
                    <a:cubicBezTo>
                      <a:pt x="55" y="61"/>
                      <a:pt x="59" y="61"/>
                      <a:pt x="63" y="61"/>
                    </a:cubicBezTo>
                    <a:cubicBezTo>
                      <a:pt x="64" y="63"/>
                      <a:pt x="64" y="63"/>
                      <a:pt x="64" y="63"/>
                    </a:cubicBezTo>
                    <a:cubicBezTo>
                      <a:pt x="65" y="64"/>
                      <a:pt x="67" y="64"/>
                      <a:pt x="68" y="63"/>
                    </a:cubicBezTo>
                    <a:cubicBezTo>
                      <a:pt x="69" y="61"/>
                      <a:pt x="69" y="61"/>
                      <a:pt x="69" y="61"/>
                    </a:cubicBezTo>
                    <a:cubicBezTo>
                      <a:pt x="70" y="62"/>
                      <a:pt x="72" y="62"/>
                      <a:pt x="73" y="62"/>
                    </a:cubicBezTo>
                    <a:cubicBezTo>
                      <a:pt x="73" y="65"/>
                      <a:pt x="73" y="65"/>
                      <a:pt x="73" y="65"/>
                    </a:cubicBezTo>
                    <a:cubicBezTo>
                      <a:pt x="73" y="65"/>
                      <a:pt x="73" y="66"/>
                      <a:pt x="73" y="66"/>
                    </a:cubicBezTo>
                    <a:cubicBezTo>
                      <a:pt x="73" y="71"/>
                      <a:pt x="72" y="75"/>
                      <a:pt x="70" y="80"/>
                    </a:cubicBezTo>
                    <a:cubicBezTo>
                      <a:pt x="64" y="78"/>
                      <a:pt x="57" y="77"/>
                      <a:pt x="51" y="76"/>
                    </a:cubicBezTo>
                    <a:cubicBezTo>
                      <a:pt x="51" y="71"/>
                      <a:pt x="50" y="66"/>
                      <a:pt x="50" y="61"/>
                    </a:cubicBezTo>
                    <a:close/>
                    <a:moveTo>
                      <a:pt x="51" y="83"/>
                    </a:moveTo>
                    <a:cubicBezTo>
                      <a:pt x="51" y="81"/>
                      <a:pt x="51" y="81"/>
                      <a:pt x="51" y="81"/>
                    </a:cubicBezTo>
                    <a:cubicBezTo>
                      <a:pt x="57" y="81"/>
                      <a:pt x="62" y="82"/>
                      <a:pt x="68" y="84"/>
                    </a:cubicBezTo>
                    <a:cubicBezTo>
                      <a:pt x="65" y="92"/>
                      <a:pt x="59" y="98"/>
                      <a:pt x="51" y="103"/>
                    </a:cubicBezTo>
                    <a:cubicBezTo>
                      <a:pt x="51" y="96"/>
                      <a:pt x="51" y="89"/>
                      <a:pt x="51" y="83"/>
                    </a:cubicBezTo>
                    <a:close/>
                    <a:moveTo>
                      <a:pt x="79" y="92"/>
                    </a:moveTo>
                    <a:cubicBezTo>
                      <a:pt x="74" y="97"/>
                      <a:pt x="67" y="101"/>
                      <a:pt x="59" y="103"/>
                    </a:cubicBezTo>
                    <a:cubicBezTo>
                      <a:pt x="65" y="98"/>
                      <a:pt x="70" y="92"/>
                      <a:pt x="73" y="86"/>
                    </a:cubicBezTo>
                    <a:cubicBezTo>
                      <a:pt x="76" y="87"/>
                      <a:pt x="78" y="88"/>
                      <a:pt x="81" y="90"/>
                    </a:cubicBezTo>
                    <a:cubicBezTo>
                      <a:pt x="80" y="91"/>
                      <a:pt x="80" y="91"/>
                      <a:pt x="79" y="92"/>
                    </a:cubicBezTo>
                    <a:close/>
                    <a:moveTo>
                      <a:pt x="84" y="86"/>
                    </a:moveTo>
                    <a:cubicBezTo>
                      <a:pt x="81" y="84"/>
                      <a:pt x="78" y="83"/>
                      <a:pt x="75" y="82"/>
                    </a:cubicBezTo>
                    <a:cubicBezTo>
                      <a:pt x="76" y="77"/>
                      <a:pt x="77" y="72"/>
                      <a:pt x="78" y="67"/>
                    </a:cubicBezTo>
                    <a:cubicBezTo>
                      <a:pt x="90" y="67"/>
                      <a:pt x="90" y="67"/>
                      <a:pt x="90" y="67"/>
                    </a:cubicBezTo>
                    <a:cubicBezTo>
                      <a:pt x="91" y="67"/>
                      <a:pt x="91" y="67"/>
                      <a:pt x="92" y="67"/>
                    </a:cubicBezTo>
                    <a:cubicBezTo>
                      <a:pt x="91" y="74"/>
                      <a:pt x="88" y="81"/>
                      <a:pt x="84" y="86"/>
                    </a:cubicBezTo>
                    <a:close/>
                    <a:moveTo>
                      <a:pt x="112" y="39"/>
                    </a:moveTo>
                    <a:cubicBezTo>
                      <a:pt x="105" y="39"/>
                      <a:pt x="105" y="39"/>
                      <a:pt x="105" y="39"/>
                    </a:cubicBezTo>
                    <a:cubicBezTo>
                      <a:pt x="104" y="39"/>
                      <a:pt x="103" y="39"/>
                      <a:pt x="103" y="40"/>
                    </a:cubicBezTo>
                    <a:cubicBezTo>
                      <a:pt x="103" y="41"/>
                      <a:pt x="103" y="41"/>
                      <a:pt x="103" y="41"/>
                    </a:cubicBezTo>
                    <a:cubicBezTo>
                      <a:pt x="103" y="41"/>
                      <a:pt x="103" y="41"/>
                      <a:pt x="103" y="41"/>
                    </a:cubicBezTo>
                    <a:cubicBezTo>
                      <a:pt x="103" y="40"/>
                      <a:pt x="103" y="40"/>
                      <a:pt x="103" y="40"/>
                    </a:cubicBezTo>
                    <a:cubicBezTo>
                      <a:pt x="103" y="41"/>
                      <a:pt x="103" y="41"/>
                      <a:pt x="102" y="42"/>
                    </a:cubicBezTo>
                    <a:cubicBezTo>
                      <a:pt x="102" y="42"/>
                      <a:pt x="102" y="42"/>
                      <a:pt x="102" y="42"/>
                    </a:cubicBezTo>
                    <a:cubicBezTo>
                      <a:pt x="103" y="42"/>
                      <a:pt x="103" y="42"/>
                      <a:pt x="103" y="42"/>
                    </a:cubicBezTo>
                    <a:cubicBezTo>
                      <a:pt x="103" y="42"/>
                      <a:pt x="103" y="42"/>
                      <a:pt x="103" y="42"/>
                    </a:cubicBezTo>
                    <a:cubicBezTo>
                      <a:pt x="102" y="42"/>
                      <a:pt x="102" y="42"/>
                      <a:pt x="102" y="42"/>
                    </a:cubicBezTo>
                    <a:cubicBezTo>
                      <a:pt x="102" y="42"/>
                      <a:pt x="102" y="43"/>
                      <a:pt x="102" y="43"/>
                    </a:cubicBezTo>
                    <a:cubicBezTo>
                      <a:pt x="101" y="44"/>
                      <a:pt x="101" y="45"/>
                      <a:pt x="102" y="46"/>
                    </a:cubicBezTo>
                    <a:cubicBezTo>
                      <a:pt x="107" y="50"/>
                      <a:pt x="107" y="50"/>
                      <a:pt x="107" y="50"/>
                    </a:cubicBezTo>
                    <a:cubicBezTo>
                      <a:pt x="100" y="58"/>
                      <a:pt x="100" y="58"/>
                      <a:pt x="100" y="58"/>
                    </a:cubicBezTo>
                    <a:cubicBezTo>
                      <a:pt x="95" y="53"/>
                      <a:pt x="95" y="53"/>
                      <a:pt x="95" y="53"/>
                    </a:cubicBezTo>
                    <a:cubicBezTo>
                      <a:pt x="94" y="52"/>
                      <a:pt x="93" y="52"/>
                      <a:pt x="92" y="53"/>
                    </a:cubicBezTo>
                    <a:cubicBezTo>
                      <a:pt x="92" y="53"/>
                      <a:pt x="92" y="53"/>
                      <a:pt x="92" y="53"/>
                    </a:cubicBezTo>
                    <a:cubicBezTo>
                      <a:pt x="92" y="53"/>
                      <a:pt x="91" y="53"/>
                      <a:pt x="91" y="53"/>
                    </a:cubicBezTo>
                    <a:cubicBezTo>
                      <a:pt x="90" y="53"/>
                      <a:pt x="90" y="54"/>
                      <a:pt x="90" y="54"/>
                    </a:cubicBezTo>
                    <a:cubicBezTo>
                      <a:pt x="89" y="54"/>
                      <a:pt x="88" y="55"/>
                      <a:pt x="88" y="56"/>
                    </a:cubicBezTo>
                    <a:cubicBezTo>
                      <a:pt x="88" y="63"/>
                      <a:pt x="88" y="63"/>
                      <a:pt x="88" y="63"/>
                    </a:cubicBezTo>
                    <a:cubicBezTo>
                      <a:pt x="78" y="63"/>
                      <a:pt x="78" y="63"/>
                      <a:pt x="78" y="63"/>
                    </a:cubicBezTo>
                    <a:cubicBezTo>
                      <a:pt x="78" y="56"/>
                      <a:pt x="78" y="56"/>
                      <a:pt x="78" y="56"/>
                    </a:cubicBezTo>
                    <a:cubicBezTo>
                      <a:pt x="78" y="55"/>
                      <a:pt x="77" y="54"/>
                      <a:pt x="76" y="54"/>
                    </a:cubicBezTo>
                    <a:cubicBezTo>
                      <a:pt x="75" y="56"/>
                      <a:pt x="75" y="56"/>
                      <a:pt x="75" y="56"/>
                    </a:cubicBezTo>
                    <a:cubicBezTo>
                      <a:pt x="76" y="54"/>
                      <a:pt x="76" y="54"/>
                      <a:pt x="76" y="54"/>
                    </a:cubicBezTo>
                    <a:cubicBezTo>
                      <a:pt x="76" y="54"/>
                      <a:pt x="75" y="54"/>
                      <a:pt x="75" y="53"/>
                    </a:cubicBezTo>
                    <a:cubicBezTo>
                      <a:pt x="74" y="53"/>
                      <a:pt x="74" y="53"/>
                      <a:pt x="73" y="53"/>
                    </a:cubicBezTo>
                    <a:cubicBezTo>
                      <a:pt x="72" y="52"/>
                      <a:pt x="71" y="52"/>
                      <a:pt x="70" y="53"/>
                    </a:cubicBezTo>
                    <a:cubicBezTo>
                      <a:pt x="66" y="58"/>
                      <a:pt x="66" y="58"/>
                      <a:pt x="66" y="58"/>
                    </a:cubicBezTo>
                    <a:cubicBezTo>
                      <a:pt x="59" y="50"/>
                      <a:pt x="59" y="50"/>
                      <a:pt x="59" y="50"/>
                    </a:cubicBezTo>
                    <a:cubicBezTo>
                      <a:pt x="63" y="46"/>
                      <a:pt x="63" y="46"/>
                      <a:pt x="63" y="46"/>
                    </a:cubicBezTo>
                    <a:cubicBezTo>
                      <a:pt x="64" y="45"/>
                      <a:pt x="64" y="44"/>
                      <a:pt x="64" y="43"/>
                    </a:cubicBezTo>
                    <a:cubicBezTo>
                      <a:pt x="64" y="43"/>
                      <a:pt x="64" y="43"/>
                      <a:pt x="64" y="43"/>
                    </a:cubicBezTo>
                    <a:cubicBezTo>
                      <a:pt x="64" y="43"/>
                      <a:pt x="63" y="42"/>
                      <a:pt x="63" y="42"/>
                    </a:cubicBezTo>
                    <a:cubicBezTo>
                      <a:pt x="63" y="42"/>
                      <a:pt x="63" y="42"/>
                      <a:pt x="63" y="42"/>
                    </a:cubicBezTo>
                    <a:cubicBezTo>
                      <a:pt x="63" y="42"/>
                      <a:pt x="63" y="42"/>
                      <a:pt x="63" y="42"/>
                    </a:cubicBezTo>
                    <a:cubicBezTo>
                      <a:pt x="63" y="42"/>
                      <a:pt x="63" y="42"/>
                      <a:pt x="63" y="42"/>
                    </a:cubicBezTo>
                    <a:cubicBezTo>
                      <a:pt x="63" y="41"/>
                      <a:pt x="63" y="41"/>
                      <a:pt x="63" y="41"/>
                    </a:cubicBezTo>
                    <a:cubicBezTo>
                      <a:pt x="62" y="40"/>
                      <a:pt x="61" y="39"/>
                      <a:pt x="60" y="39"/>
                    </a:cubicBezTo>
                    <a:cubicBezTo>
                      <a:pt x="54" y="39"/>
                      <a:pt x="54" y="39"/>
                      <a:pt x="54" y="39"/>
                    </a:cubicBezTo>
                    <a:cubicBezTo>
                      <a:pt x="54" y="29"/>
                      <a:pt x="54" y="29"/>
                      <a:pt x="54" y="29"/>
                    </a:cubicBezTo>
                    <a:cubicBezTo>
                      <a:pt x="60" y="29"/>
                      <a:pt x="60" y="29"/>
                      <a:pt x="60" y="29"/>
                    </a:cubicBezTo>
                    <a:cubicBezTo>
                      <a:pt x="61" y="29"/>
                      <a:pt x="62" y="28"/>
                      <a:pt x="63" y="27"/>
                    </a:cubicBezTo>
                    <a:cubicBezTo>
                      <a:pt x="63" y="27"/>
                      <a:pt x="63" y="27"/>
                      <a:pt x="63" y="27"/>
                    </a:cubicBezTo>
                    <a:cubicBezTo>
                      <a:pt x="63" y="27"/>
                      <a:pt x="63" y="27"/>
                      <a:pt x="63" y="27"/>
                    </a:cubicBezTo>
                    <a:cubicBezTo>
                      <a:pt x="62" y="27"/>
                      <a:pt x="62" y="27"/>
                      <a:pt x="62" y="27"/>
                    </a:cubicBezTo>
                    <a:cubicBezTo>
                      <a:pt x="62" y="27"/>
                      <a:pt x="62" y="27"/>
                      <a:pt x="62" y="27"/>
                    </a:cubicBezTo>
                    <a:cubicBezTo>
                      <a:pt x="62" y="27"/>
                      <a:pt x="62" y="27"/>
                      <a:pt x="62" y="27"/>
                    </a:cubicBezTo>
                    <a:cubicBezTo>
                      <a:pt x="62" y="27"/>
                      <a:pt x="62" y="27"/>
                      <a:pt x="62" y="27"/>
                    </a:cubicBezTo>
                    <a:cubicBezTo>
                      <a:pt x="63" y="27"/>
                      <a:pt x="63" y="27"/>
                      <a:pt x="63" y="27"/>
                    </a:cubicBezTo>
                    <a:cubicBezTo>
                      <a:pt x="63" y="27"/>
                      <a:pt x="63" y="26"/>
                      <a:pt x="63" y="26"/>
                    </a:cubicBezTo>
                    <a:cubicBezTo>
                      <a:pt x="63" y="26"/>
                      <a:pt x="63" y="26"/>
                      <a:pt x="63" y="26"/>
                    </a:cubicBezTo>
                    <a:cubicBezTo>
                      <a:pt x="63" y="25"/>
                      <a:pt x="63" y="25"/>
                      <a:pt x="63" y="25"/>
                    </a:cubicBezTo>
                    <a:cubicBezTo>
                      <a:pt x="63" y="25"/>
                      <a:pt x="63" y="25"/>
                      <a:pt x="63" y="25"/>
                    </a:cubicBezTo>
                    <a:cubicBezTo>
                      <a:pt x="63" y="26"/>
                      <a:pt x="63" y="26"/>
                      <a:pt x="63" y="26"/>
                    </a:cubicBezTo>
                    <a:cubicBezTo>
                      <a:pt x="63" y="25"/>
                      <a:pt x="63" y="25"/>
                      <a:pt x="64" y="24"/>
                    </a:cubicBezTo>
                    <a:cubicBezTo>
                      <a:pt x="64" y="23"/>
                      <a:pt x="64" y="22"/>
                      <a:pt x="63" y="21"/>
                    </a:cubicBezTo>
                    <a:cubicBezTo>
                      <a:pt x="59" y="17"/>
                      <a:pt x="59" y="17"/>
                      <a:pt x="59" y="17"/>
                    </a:cubicBezTo>
                    <a:cubicBezTo>
                      <a:pt x="66" y="10"/>
                      <a:pt x="66" y="10"/>
                      <a:pt x="66" y="10"/>
                    </a:cubicBezTo>
                    <a:cubicBezTo>
                      <a:pt x="70" y="14"/>
                      <a:pt x="70" y="14"/>
                      <a:pt x="70" y="14"/>
                    </a:cubicBezTo>
                    <a:cubicBezTo>
                      <a:pt x="70" y="14"/>
                      <a:pt x="70" y="14"/>
                      <a:pt x="70" y="14"/>
                    </a:cubicBezTo>
                    <a:cubicBezTo>
                      <a:pt x="71" y="15"/>
                      <a:pt x="72" y="15"/>
                      <a:pt x="73" y="15"/>
                    </a:cubicBezTo>
                    <a:cubicBezTo>
                      <a:pt x="73" y="15"/>
                      <a:pt x="73" y="15"/>
                      <a:pt x="73" y="15"/>
                    </a:cubicBezTo>
                    <a:cubicBezTo>
                      <a:pt x="74" y="14"/>
                      <a:pt x="74" y="14"/>
                      <a:pt x="75" y="14"/>
                    </a:cubicBezTo>
                    <a:cubicBezTo>
                      <a:pt x="75" y="14"/>
                      <a:pt x="75" y="14"/>
                      <a:pt x="76" y="14"/>
                    </a:cubicBezTo>
                    <a:cubicBezTo>
                      <a:pt x="77" y="13"/>
                      <a:pt x="78" y="12"/>
                      <a:pt x="78" y="11"/>
                    </a:cubicBezTo>
                    <a:cubicBezTo>
                      <a:pt x="78" y="5"/>
                      <a:pt x="78" y="5"/>
                      <a:pt x="78" y="5"/>
                    </a:cubicBezTo>
                    <a:cubicBezTo>
                      <a:pt x="88" y="5"/>
                      <a:pt x="88" y="5"/>
                      <a:pt x="88" y="5"/>
                    </a:cubicBezTo>
                    <a:cubicBezTo>
                      <a:pt x="88" y="11"/>
                      <a:pt x="88" y="11"/>
                      <a:pt x="88" y="11"/>
                    </a:cubicBezTo>
                    <a:cubicBezTo>
                      <a:pt x="88" y="12"/>
                      <a:pt x="88" y="13"/>
                      <a:pt x="89" y="13"/>
                    </a:cubicBezTo>
                    <a:cubicBezTo>
                      <a:pt x="90" y="11"/>
                      <a:pt x="90" y="11"/>
                      <a:pt x="90" y="11"/>
                    </a:cubicBezTo>
                    <a:cubicBezTo>
                      <a:pt x="89" y="13"/>
                      <a:pt x="89" y="13"/>
                      <a:pt x="89" y="13"/>
                    </a:cubicBezTo>
                    <a:cubicBezTo>
                      <a:pt x="90" y="14"/>
                      <a:pt x="90" y="14"/>
                      <a:pt x="91" y="14"/>
                    </a:cubicBezTo>
                    <a:cubicBezTo>
                      <a:pt x="91" y="14"/>
                      <a:pt x="92" y="14"/>
                      <a:pt x="92" y="15"/>
                    </a:cubicBezTo>
                    <a:cubicBezTo>
                      <a:pt x="93" y="15"/>
                      <a:pt x="94" y="15"/>
                      <a:pt x="95" y="14"/>
                    </a:cubicBezTo>
                    <a:cubicBezTo>
                      <a:pt x="100" y="10"/>
                      <a:pt x="100" y="10"/>
                      <a:pt x="100" y="10"/>
                    </a:cubicBezTo>
                    <a:cubicBezTo>
                      <a:pt x="107" y="17"/>
                      <a:pt x="107" y="17"/>
                      <a:pt x="107" y="17"/>
                    </a:cubicBezTo>
                    <a:cubicBezTo>
                      <a:pt x="102" y="21"/>
                      <a:pt x="102" y="21"/>
                      <a:pt x="102" y="21"/>
                    </a:cubicBezTo>
                    <a:cubicBezTo>
                      <a:pt x="101" y="22"/>
                      <a:pt x="101" y="23"/>
                      <a:pt x="102" y="24"/>
                    </a:cubicBezTo>
                    <a:cubicBezTo>
                      <a:pt x="102" y="24"/>
                      <a:pt x="102" y="24"/>
                      <a:pt x="102" y="24"/>
                    </a:cubicBezTo>
                    <a:cubicBezTo>
                      <a:pt x="102" y="25"/>
                      <a:pt x="102" y="25"/>
                      <a:pt x="102" y="25"/>
                    </a:cubicBezTo>
                    <a:cubicBezTo>
                      <a:pt x="102" y="26"/>
                      <a:pt x="102" y="26"/>
                      <a:pt x="102" y="26"/>
                    </a:cubicBezTo>
                    <a:cubicBezTo>
                      <a:pt x="102" y="26"/>
                      <a:pt x="102" y="26"/>
                      <a:pt x="102" y="26"/>
                    </a:cubicBezTo>
                    <a:cubicBezTo>
                      <a:pt x="102" y="26"/>
                      <a:pt x="102" y="26"/>
                      <a:pt x="102" y="26"/>
                    </a:cubicBezTo>
                    <a:cubicBezTo>
                      <a:pt x="103" y="26"/>
                      <a:pt x="103" y="26"/>
                      <a:pt x="103" y="27"/>
                    </a:cubicBezTo>
                    <a:cubicBezTo>
                      <a:pt x="103" y="28"/>
                      <a:pt x="104" y="29"/>
                      <a:pt x="105" y="29"/>
                    </a:cubicBezTo>
                    <a:cubicBezTo>
                      <a:pt x="112" y="29"/>
                      <a:pt x="112" y="29"/>
                      <a:pt x="112" y="29"/>
                    </a:cubicBezTo>
                    <a:lnTo>
                      <a:pt x="112" y="39"/>
                    </a:lnTo>
                    <a:close/>
                  </a:path>
                </a:pathLst>
              </a:custGeom>
              <a:grpFill/>
              <a:ln w="9525">
                <a:noFill/>
                <a:round/>
                <a:headEnd/>
                <a:tailEnd/>
              </a:ln>
            </p:spPr>
            <p:txBody>
              <a:bodyPr anchor="ctr"/>
              <a:lstStyle/>
              <a:p>
                <a:pPr algn="ctr"/>
                <a:endParaRPr/>
              </a:p>
            </p:txBody>
          </p:sp>
          <p:sp>
            <p:nvSpPr>
              <p:cNvPr id="29" name="Freeform: Shape 109"/>
              <p:cNvSpPr>
                <a:spLocks/>
              </p:cNvSpPr>
              <p:nvPr/>
            </p:nvSpPr>
            <p:spPr bwMode="auto">
              <a:xfrm>
                <a:off x="4186238" y="1776413"/>
                <a:ext cx="90488" cy="85725"/>
              </a:xfrm>
              <a:custGeom>
                <a:avLst/>
                <a:gdLst/>
                <a:ahLst/>
                <a:cxnLst>
                  <a:cxn ang="0">
                    <a:pos x="12" y="0"/>
                  </a:cxn>
                  <a:cxn ang="0">
                    <a:pos x="3" y="3"/>
                  </a:cxn>
                  <a:cxn ang="0">
                    <a:pos x="0" y="12"/>
                  </a:cxn>
                  <a:cxn ang="0">
                    <a:pos x="3" y="20"/>
                  </a:cxn>
                  <a:cxn ang="0">
                    <a:pos x="12" y="23"/>
                  </a:cxn>
                  <a:cxn ang="0">
                    <a:pos x="20" y="20"/>
                  </a:cxn>
                  <a:cxn ang="0">
                    <a:pos x="24" y="12"/>
                  </a:cxn>
                  <a:cxn ang="0">
                    <a:pos x="20" y="3"/>
                  </a:cxn>
                  <a:cxn ang="0">
                    <a:pos x="12" y="0"/>
                  </a:cxn>
                  <a:cxn ang="0">
                    <a:pos x="17" y="17"/>
                  </a:cxn>
                  <a:cxn ang="0">
                    <a:pos x="12" y="19"/>
                  </a:cxn>
                  <a:cxn ang="0">
                    <a:pos x="7" y="17"/>
                  </a:cxn>
                  <a:cxn ang="0">
                    <a:pos x="5" y="12"/>
                  </a:cxn>
                  <a:cxn ang="0">
                    <a:pos x="7" y="7"/>
                  </a:cxn>
                  <a:cxn ang="0">
                    <a:pos x="12" y="5"/>
                  </a:cxn>
                  <a:cxn ang="0">
                    <a:pos x="17" y="7"/>
                  </a:cxn>
                  <a:cxn ang="0">
                    <a:pos x="19" y="12"/>
                  </a:cxn>
                  <a:cxn ang="0">
                    <a:pos x="17" y="17"/>
                  </a:cxn>
                </a:cxnLst>
                <a:rect l="0" t="0" r="r" b="b"/>
                <a:pathLst>
                  <a:path w="24" h="23">
                    <a:moveTo>
                      <a:pt x="12" y="0"/>
                    </a:moveTo>
                    <a:cubicBezTo>
                      <a:pt x="8" y="0"/>
                      <a:pt x="6" y="1"/>
                      <a:pt x="3" y="3"/>
                    </a:cubicBezTo>
                    <a:cubicBezTo>
                      <a:pt x="1" y="5"/>
                      <a:pt x="0" y="8"/>
                      <a:pt x="0" y="12"/>
                    </a:cubicBezTo>
                    <a:cubicBezTo>
                      <a:pt x="0" y="15"/>
                      <a:pt x="1" y="18"/>
                      <a:pt x="3" y="20"/>
                    </a:cubicBezTo>
                    <a:cubicBezTo>
                      <a:pt x="6" y="22"/>
                      <a:pt x="8" y="23"/>
                      <a:pt x="12" y="23"/>
                    </a:cubicBezTo>
                    <a:cubicBezTo>
                      <a:pt x="15" y="23"/>
                      <a:pt x="18" y="22"/>
                      <a:pt x="20" y="20"/>
                    </a:cubicBezTo>
                    <a:cubicBezTo>
                      <a:pt x="22" y="18"/>
                      <a:pt x="24" y="15"/>
                      <a:pt x="24" y="12"/>
                    </a:cubicBezTo>
                    <a:cubicBezTo>
                      <a:pt x="24" y="8"/>
                      <a:pt x="22" y="5"/>
                      <a:pt x="20" y="3"/>
                    </a:cubicBezTo>
                    <a:cubicBezTo>
                      <a:pt x="18" y="1"/>
                      <a:pt x="15" y="0"/>
                      <a:pt x="12" y="0"/>
                    </a:cubicBezTo>
                    <a:close/>
                    <a:moveTo>
                      <a:pt x="17" y="17"/>
                    </a:moveTo>
                    <a:cubicBezTo>
                      <a:pt x="15" y="18"/>
                      <a:pt x="14" y="19"/>
                      <a:pt x="12" y="19"/>
                    </a:cubicBezTo>
                    <a:cubicBezTo>
                      <a:pt x="10" y="19"/>
                      <a:pt x="8" y="18"/>
                      <a:pt x="7" y="17"/>
                    </a:cubicBezTo>
                    <a:cubicBezTo>
                      <a:pt x="6" y="15"/>
                      <a:pt x="5" y="14"/>
                      <a:pt x="5" y="12"/>
                    </a:cubicBezTo>
                    <a:cubicBezTo>
                      <a:pt x="5" y="10"/>
                      <a:pt x="6" y="8"/>
                      <a:pt x="7" y="7"/>
                    </a:cubicBezTo>
                    <a:cubicBezTo>
                      <a:pt x="8" y="5"/>
                      <a:pt x="10" y="5"/>
                      <a:pt x="12" y="5"/>
                    </a:cubicBezTo>
                    <a:cubicBezTo>
                      <a:pt x="14" y="5"/>
                      <a:pt x="15" y="5"/>
                      <a:pt x="17" y="7"/>
                    </a:cubicBezTo>
                    <a:cubicBezTo>
                      <a:pt x="18" y="8"/>
                      <a:pt x="19" y="10"/>
                      <a:pt x="19" y="12"/>
                    </a:cubicBezTo>
                    <a:cubicBezTo>
                      <a:pt x="19" y="14"/>
                      <a:pt x="18" y="15"/>
                      <a:pt x="17" y="17"/>
                    </a:cubicBezTo>
                    <a:close/>
                  </a:path>
                </a:pathLst>
              </a:custGeom>
              <a:grpFill/>
              <a:ln w="9525">
                <a:noFill/>
                <a:round/>
                <a:headEnd/>
                <a:tailEnd/>
              </a:ln>
            </p:spPr>
            <p:txBody>
              <a:bodyPr anchor="ctr"/>
              <a:lstStyle/>
              <a:p>
                <a:pPr algn="ctr"/>
                <a:endParaRPr/>
              </a:p>
            </p:txBody>
          </p:sp>
          <p:sp>
            <p:nvSpPr>
              <p:cNvPr id="30" name="Freeform: Shape 110"/>
              <p:cNvSpPr>
                <a:spLocks/>
              </p:cNvSpPr>
              <p:nvPr/>
            </p:nvSpPr>
            <p:spPr bwMode="auto">
              <a:xfrm>
                <a:off x="4152901" y="1795463"/>
                <a:ext cx="3175" cy="1588"/>
              </a:xfrm>
              <a:custGeom>
                <a:avLst/>
                <a:gdLst/>
                <a:ahLst/>
                <a:cxnLst>
                  <a:cxn ang="0">
                    <a:pos x="1" y="0"/>
                  </a:cxn>
                  <a:cxn ang="0">
                    <a:pos x="1" y="0"/>
                  </a:cxn>
                  <a:cxn ang="0">
                    <a:pos x="0" y="0"/>
                  </a:cxn>
                  <a:cxn ang="0">
                    <a:pos x="1" y="0"/>
                  </a:cxn>
                </a:cxnLst>
                <a:rect l="0" t="0" r="r" b="b"/>
                <a:pathLst>
                  <a:path w="1">
                    <a:moveTo>
                      <a:pt x="1" y="0"/>
                    </a:moveTo>
                    <a:cubicBezTo>
                      <a:pt x="1" y="0"/>
                      <a:pt x="1" y="0"/>
                      <a:pt x="1" y="0"/>
                    </a:cubicBezTo>
                    <a:cubicBezTo>
                      <a:pt x="0" y="0"/>
                      <a:pt x="0" y="0"/>
                      <a:pt x="0" y="0"/>
                    </a:cubicBezTo>
                    <a:lnTo>
                      <a:pt x="1" y="0"/>
                    </a:lnTo>
                    <a:close/>
                  </a:path>
                </a:pathLst>
              </a:custGeom>
              <a:grpFill/>
              <a:ln w="9525">
                <a:noFill/>
                <a:round/>
                <a:headEnd/>
                <a:tailEnd/>
              </a:ln>
            </p:spPr>
            <p:txBody>
              <a:bodyPr anchor="ctr"/>
              <a:lstStyle/>
              <a:p>
                <a:pPr algn="ctr"/>
                <a:endParaRPr/>
              </a:p>
            </p:txBody>
          </p:sp>
        </p:grpSp>
        <p:grpSp>
          <p:nvGrpSpPr>
            <p:cNvPr id="10" name="Group 111"/>
            <p:cNvGrpSpPr/>
            <p:nvPr/>
          </p:nvGrpSpPr>
          <p:grpSpPr>
            <a:xfrm>
              <a:off x="4487588" y="2826848"/>
              <a:ext cx="885881" cy="704822"/>
              <a:chOff x="4814888" y="1727201"/>
              <a:chExt cx="434975" cy="346075"/>
            </a:xfrm>
            <a:solidFill>
              <a:schemeClr val="bg1"/>
            </a:solidFill>
          </p:grpSpPr>
          <p:sp>
            <p:nvSpPr>
              <p:cNvPr id="24" name="Freeform: Shape 112"/>
              <p:cNvSpPr>
                <a:spLocks/>
              </p:cNvSpPr>
              <p:nvPr/>
            </p:nvSpPr>
            <p:spPr bwMode="auto">
              <a:xfrm>
                <a:off x="4814888" y="1727201"/>
                <a:ext cx="434975" cy="346075"/>
              </a:xfrm>
              <a:custGeom>
                <a:avLst/>
                <a:gdLst/>
                <a:ahLst/>
                <a:cxnLst>
                  <a:cxn ang="0">
                    <a:pos x="78" y="17"/>
                  </a:cxn>
                  <a:cxn ang="0">
                    <a:pos x="0" y="30"/>
                  </a:cxn>
                  <a:cxn ang="0">
                    <a:pos x="5" y="72"/>
                  </a:cxn>
                  <a:cxn ang="0">
                    <a:pos x="38" y="60"/>
                  </a:cxn>
                  <a:cxn ang="0">
                    <a:pos x="77" y="77"/>
                  </a:cxn>
                  <a:cxn ang="0">
                    <a:pos x="108" y="91"/>
                  </a:cxn>
                  <a:cxn ang="0">
                    <a:pos x="106" y="66"/>
                  </a:cxn>
                  <a:cxn ang="0">
                    <a:pos x="34" y="47"/>
                  </a:cxn>
                  <a:cxn ang="0">
                    <a:pos x="34" y="48"/>
                  </a:cxn>
                  <a:cxn ang="0">
                    <a:pos x="34" y="48"/>
                  </a:cxn>
                  <a:cxn ang="0">
                    <a:pos x="13" y="47"/>
                  </a:cxn>
                  <a:cxn ang="0">
                    <a:pos x="4" y="30"/>
                  </a:cxn>
                  <a:cxn ang="0">
                    <a:pos x="72" y="17"/>
                  </a:cxn>
                  <a:cxn ang="0">
                    <a:pos x="71" y="17"/>
                  </a:cxn>
                  <a:cxn ang="0">
                    <a:pos x="71" y="17"/>
                  </a:cxn>
                  <a:cxn ang="0">
                    <a:pos x="70" y="17"/>
                  </a:cxn>
                  <a:cxn ang="0">
                    <a:pos x="69" y="17"/>
                  </a:cxn>
                  <a:cxn ang="0">
                    <a:pos x="68" y="17"/>
                  </a:cxn>
                  <a:cxn ang="0">
                    <a:pos x="67" y="17"/>
                  </a:cxn>
                  <a:cxn ang="0">
                    <a:pos x="66" y="17"/>
                  </a:cxn>
                  <a:cxn ang="0">
                    <a:pos x="65" y="17"/>
                  </a:cxn>
                  <a:cxn ang="0">
                    <a:pos x="64" y="18"/>
                  </a:cxn>
                  <a:cxn ang="0">
                    <a:pos x="64" y="18"/>
                  </a:cxn>
                  <a:cxn ang="0">
                    <a:pos x="63" y="18"/>
                  </a:cxn>
                  <a:cxn ang="0">
                    <a:pos x="62" y="18"/>
                  </a:cxn>
                  <a:cxn ang="0">
                    <a:pos x="61" y="18"/>
                  </a:cxn>
                  <a:cxn ang="0">
                    <a:pos x="60" y="19"/>
                  </a:cxn>
                  <a:cxn ang="0">
                    <a:pos x="59" y="19"/>
                  </a:cxn>
                  <a:cxn ang="0">
                    <a:pos x="58" y="19"/>
                  </a:cxn>
                  <a:cxn ang="0">
                    <a:pos x="58" y="19"/>
                  </a:cxn>
                  <a:cxn ang="0">
                    <a:pos x="57" y="20"/>
                  </a:cxn>
                  <a:cxn ang="0">
                    <a:pos x="56" y="20"/>
                  </a:cxn>
                  <a:cxn ang="0">
                    <a:pos x="56" y="20"/>
                  </a:cxn>
                  <a:cxn ang="0">
                    <a:pos x="55" y="21"/>
                  </a:cxn>
                  <a:cxn ang="0">
                    <a:pos x="54" y="21"/>
                  </a:cxn>
                  <a:cxn ang="0">
                    <a:pos x="53" y="21"/>
                  </a:cxn>
                  <a:cxn ang="0">
                    <a:pos x="52" y="22"/>
                  </a:cxn>
                  <a:cxn ang="0">
                    <a:pos x="52" y="22"/>
                  </a:cxn>
                  <a:cxn ang="0">
                    <a:pos x="51" y="22"/>
                  </a:cxn>
                  <a:cxn ang="0">
                    <a:pos x="50" y="23"/>
                  </a:cxn>
                  <a:cxn ang="0">
                    <a:pos x="49" y="23"/>
                  </a:cxn>
                  <a:cxn ang="0">
                    <a:pos x="49" y="24"/>
                  </a:cxn>
                  <a:cxn ang="0">
                    <a:pos x="48" y="24"/>
                  </a:cxn>
                  <a:cxn ang="0">
                    <a:pos x="48" y="24"/>
                  </a:cxn>
                  <a:cxn ang="0">
                    <a:pos x="47" y="25"/>
                  </a:cxn>
                  <a:cxn ang="0">
                    <a:pos x="46" y="25"/>
                  </a:cxn>
                  <a:cxn ang="0">
                    <a:pos x="102" y="66"/>
                  </a:cxn>
                  <a:cxn ang="0">
                    <a:pos x="77" y="72"/>
                  </a:cxn>
                  <a:cxn ang="0">
                    <a:pos x="49" y="65"/>
                  </a:cxn>
                  <a:cxn ang="0">
                    <a:pos x="41" y="57"/>
                  </a:cxn>
                  <a:cxn ang="0">
                    <a:pos x="38" y="47"/>
                  </a:cxn>
                  <a:cxn ang="0">
                    <a:pos x="75" y="21"/>
                  </a:cxn>
                  <a:cxn ang="0">
                    <a:pos x="76" y="21"/>
                  </a:cxn>
                  <a:cxn ang="0">
                    <a:pos x="76" y="21"/>
                  </a:cxn>
                  <a:cxn ang="0">
                    <a:pos x="76" y="21"/>
                  </a:cxn>
                  <a:cxn ang="0">
                    <a:pos x="76" y="21"/>
                  </a:cxn>
                  <a:cxn ang="0">
                    <a:pos x="109" y="56"/>
                  </a:cxn>
                </a:cxnLst>
                <a:rect l="0" t="0" r="r" b="b"/>
                <a:pathLst>
                  <a:path w="116" h="92">
                    <a:moveTo>
                      <a:pt x="113" y="58"/>
                    </a:moveTo>
                    <a:cubicBezTo>
                      <a:pt x="115" y="54"/>
                      <a:pt x="116" y="51"/>
                      <a:pt x="116" y="47"/>
                    </a:cubicBezTo>
                    <a:cubicBezTo>
                      <a:pt x="116" y="38"/>
                      <a:pt x="111" y="31"/>
                      <a:pt x="104" y="25"/>
                    </a:cubicBezTo>
                    <a:cubicBezTo>
                      <a:pt x="97" y="20"/>
                      <a:pt x="88" y="17"/>
                      <a:pt x="78" y="17"/>
                    </a:cubicBezTo>
                    <a:cubicBezTo>
                      <a:pt x="74" y="12"/>
                      <a:pt x="69" y="8"/>
                      <a:pt x="63" y="5"/>
                    </a:cubicBezTo>
                    <a:cubicBezTo>
                      <a:pt x="57" y="2"/>
                      <a:pt x="49" y="0"/>
                      <a:pt x="41" y="0"/>
                    </a:cubicBezTo>
                    <a:cubicBezTo>
                      <a:pt x="30" y="0"/>
                      <a:pt x="19" y="3"/>
                      <a:pt x="12" y="8"/>
                    </a:cubicBezTo>
                    <a:cubicBezTo>
                      <a:pt x="4" y="14"/>
                      <a:pt x="0" y="22"/>
                      <a:pt x="0" y="30"/>
                    </a:cubicBezTo>
                    <a:cubicBezTo>
                      <a:pt x="0" y="34"/>
                      <a:pt x="1" y="38"/>
                      <a:pt x="2" y="41"/>
                    </a:cubicBezTo>
                    <a:cubicBezTo>
                      <a:pt x="4" y="44"/>
                      <a:pt x="7" y="47"/>
                      <a:pt x="9" y="50"/>
                    </a:cubicBezTo>
                    <a:cubicBezTo>
                      <a:pt x="5" y="72"/>
                      <a:pt x="5" y="72"/>
                      <a:pt x="5" y="72"/>
                    </a:cubicBezTo>
                    <a:cubicBezTo>
                      <a:pt x="5" y="72"/>
                      <a:pt x="5" y="72"/>
                      <a:pt x="5" y="72"/>
                    </a:cubicBezTo>
                    <a:cubicBezTo>
                      <a:pt x="4" y="73"/>
                      <a:pt x="5" y="74"/>
                      <a:pt x="6" y="75"/>
                    </a:cubicBezTo>
                    <a:cubicBezTo>
                      <a:pt x="7" y="75"/>
                      <a:pt x="7" y="75"/>
                      <a:pt x="8" y="74"/>
                    </a:cubicBezTo>
                    <a:cubicBezTo>
                      <a:pt x="37" y="60"/>
                      <a:pt x="37" y="60"/>
                      <a:pt x="37" y="60"/>
                    </a:cubicBezTo>
                    <a:cubicBezTo>
                      <a:pt x="38" y="60"/>
                      <a:pt x="38" y="60"/>
                      <a:pt x="38" y="60"/>
                    </a:cubicBezTo>
                    <a:cubicBezTo>
                      <a:pt x="38" y="60"/>
                      <a:pt x="38" y="60"/>
                      <a:pt x="38" y="60"/>
                    </a:cubicBezTo>
                    <a:cubicBezTo>
                      <a:pt x="40" y="63"/>
                      <a:pt x="43" y="66"/>
                      <a:pt x="46" y="68"/>
                    </a:cubicBezTo>
                    <a:cubicBezTo>
                      <a:pt x="54" y="74"/>
                      <a:pt x="64" y="77"/>
                      <a:pt x="75" y="77"/>
                    </a:cubicBezTo>
                    <a:cubicBezTo>
                      <a:pt x="76" y="77"/>
                      <a:pt x="76" y="77"/>
                      <a:pt x="77" y="77"/>
                    </a:cubicBezTo>
                    <a:cubicBezTo>
                      <a:pt x="77" y="77"/>
                      <a:pt x="77" y="77"/>
                      <a:pt x="77" y="77"/>
                    </a:cubicBezTo>
                    <a:cubicBezTo>
                      <a:pt x="77" y="77"/>
                      <a:pt x="77" y="77"/>
                      <a:pt x="77" y="77"/>
                    </a:cubicBezTo>
                    <a:cubicBezTo>
                      <a:pt x="78" y="77"/>
                      <a:pt x="78" y="77"/>
                      <a:pt x="78" y="77"/>
                    </a:cubicBezTo>
                    <a:cubicBezTo>
                      <a:pt x="108" y="91"/>
                      <a:pt x="108" y="91"/>
                      <a:pt x="108" y="91"/>
                    </a:cubicBezTo>
                    <a:cubicBezTo>
                      <a:pt x="109" y="91"/>
                      <a:pt x="109" y="92"/>
                      <a:pt x="110" y="91"/>
                    </a:cubicBezTo>
                    <a:cubicBezTo>
                      <a:pt x="111" y="91"/>
                      <a:pt x="112" y="90"/>
                      <a:pt x="111" y="89"/>
                    </a:cubicBezTo>
                    <a:cubicBezTo>
                      <a:pt x="111" y="89"/>
                      <a:pt x="111" y="89"/>
                      <a:pt x="111" y="89"/>
                    </a:cubicBezTo>
                    <a:cubicBezTo>
                      <a:pt x="106" y="66"/>
                      <a:pt x="106" y="66"/>
                      <a:pt x="106" y="66"/>
                    </a:cubicBezTo>
                    <a:cubicBezTo>
                      <a:pt x="109" y="64"/>
                      <a:pt x="112" y="61"/>
                      <a:pt x="113" y="58"/>
                    </a:cubicBezTo>
                    <a:close/>
                    <a:moveTo>
                      <a:pt x="34" y="47"/>
                    </a:move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8"/>
                      <a:pt x="34" y="48"/>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51"/>
                      <a:pt x="35" y="53"/>
                      <a:pt x="36" y="56"/>
                    </a:cubicBezTo>
                    <a:cubicBezTo>
                      <a:pt x="10" y="69"/>
                      <a:pt x="10" y="69"/>
                      <a:pt x="10" y="69"/>
                    </a:cubicBezTo>
                    <a:cubicBezTo>
                      <a:pt x="14" y="49"/>
                      <a:pt x="14" y="49"/>
                      <a:pt x="14" y="49"/>
                    </a:cubicBezTo>
                    <a:cubicBezTo>
                      <a:pt x="14" y="48"/>
                      <a:pt x="14" y="48"/>
                      <a:pt x="13" y="47"/>
                    </a:cubicBezTo>
                    <a:cubicBezTo>
                      <a:pt x="12" y="49"/>
                      <a:pt x="12" y="49"/>
                      <a:pt x="12" y="49"/>
                    </a:cubicBezTo>
                    <a:cubicBezTo>
                      <a:pt x="13" y="47"/>
                      <a:pt x="13" y="47"/>
                      <a:pt x="13" y="47"/>
                    </a:cubicBezTo>
                    <a:cubicBezTo>
                      <a:pt x="10" y="45"/>
                      <a:pt x="8" y="42"/>
                      <a:pt x="6" y="39"/>
                    </a:cubicBezTo>
                    <a:cubicBezTo>
                      <a:pt x="5" y="36"/>
                      <a:pt x="4" y="33"/>
                      <a:pt x="4" y="30"/>
                    </a:cubicBezTo>
                    <a:cubicBezTo>
                      <a:pt x="4" y="23"/>
                      <a:pt x="8" y="17"/>
                      <a:pt x="15" y="12"/>
                    </a:cubicBezTo>
                    <a:cubicBezTo>
                      <a:pt x="21" y="7"/>
                      <a:pt x="31" y="4"/>
                      <a:pt x="41" y="4"/>
                    </a:cubicBezTo>
                    <a:cubicBezTo>
                      <a:pt x="48" y="4"/>
                      <a:pt x="55" y="6"/>
                      <a:pt x="61" y="9"/>
                    </a:cubicBezTo>
                    <a:cubicBezTo>
                      <a:pt x="66" y="11"/>
                      <a:pt x="69" y="13"/>
                      <a:pt x="72" y="17"/>
                    </a:cubicBezTo>
                    <a:cubicBezTo>
                      <a:pt x="72" y="17"/>
                      <a:pt x="72" y="17"/>
                      <a:pt x="72" y="17"/>
                    </a:cubicBezTo>
                    <a:cubicBezTo>
                      <a:pt x="72" y="17"/>
                      <a:pt x="72" y="17"/>
                      <a:pt x="72" y="17"/>
                    </a:cubicBezTo>
                    <a:cubicBezTo>
                      <a:pt x="72" y="17"/>
                      <a:pt x="72" y="17"/>
                      <a:pt x="72" y="17"/>
                    </a:cubicBezTo>
                    <a:cubicBezTo>
                      <a:pt x="71" y="17"/>
                      <a:pt x="71" y="17"/>
                      <a:pt x="71" y="17"/>
                    </a:cubicBezTo>
                    <a:cubicBezTo>
                      <a:pt x="71" y="17"/>
                      <a:pt x="71" y="17"/>
                      <a:pt x="71" y="17"/>
                    </a:cubicBezTo>
                    <a:cubicBezTo>
                      <a:pt x="71" y="17"/>
                      <a:pt x="71" y="17"/>
                      <a:pt x="71" y="17"/>
                    </a:cubicBezTo>
                    <a:cubicBezTo>
                      <a:pt x="71" y="17"/>
                      <a:pt x="71" y="17"/>
                      <a:pt x="71" y="17"/>
                    </a:cubicBezTo>
                    <a:cubicBezTo>
                      <a:pt x="71" y="17"/>
                      <a:pt x="71" y="17"/>
                      <a:pt x="71" y="17"/>
                    </a:cubicBezTo>
                    <a:cubicBezTo>
                      <a:pt x="70" y="17"/>
                      <a:pt x="70" y="17"/>
                      <a:pt x="70" y="17"/>
                    </a:cubicBezTo>
                    <a:cubicBezTo>
                      <a:pt x="70" y="17"/>
                      <a:pt x="70" y="17"/>
                      <a:pt x="70" y="17"/>
                    </a:cubicBezTo>
                    <a:cubicBezTo>
                      <a:pt x="70" y="17"/>
                      <a:pt x="70" y="17"/>
                      <a:pt x="70" y="17"/>
                    </a:cubicBezTo>
                    <a:cubicBezTo>
                      <a:pt x="70" y="17"/>
                      <a:pt x="70" y="17"/>
                      <a:pt x="70" y="17"/>
                    </a:cubicBezTo>
                    <a:cubicBezTo>
                      <a:pt x="69" y="17"/>
                      <a:pt x="69" y="17"/>
                      <a:pt x="69" y="17"/>
                    </a:cubicBezTo>
                    <a:cubicBezTo>
                      <a:pt x="69" y="17"/>
                      <a:pt x="69" y="17"/>
                      <a:pt x="69" y="17"/>
                    </a:cubicBezTo>
                    <a:cubicBezTo>
                      <a:pt x="69" y="17"/>
                      <a:pt x="69" y="17"/>
                      <a:pt x="69" y="17"/>
                    </a:cubicBezTo>
                    <a:cubicBezTo>
                      <a:pt x="69" y="17"/>
                      <a:pt x="69" y="17"/>
                      <a:pt x="69"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8" y="17"/>
                      <a:pt x="68" y="17"/>
                      <a:pt x="68" y="17"/>
                    </a:cubicBezTo>
                    <a:cubicBezTo>
                      <a:pt x="67" y="17"/>
                      <a:pt x="67" y="17"/>
                      <a:pt x="67" y="17"/>
                    </a:cubicBezTo>
                    <a:cubicBezTo>
                      <a:pt x="67" y="17"/>
                      <a:pt x="67" y="17"/>
                      <a:pt x="67" y="17"/>
                    </a:cubicBezTo>
                    <a:cubicBezTo>
                      <a:pt x="67" y="17"/>
                      <a:pt x="67" y="17"/>
                      <a:pt x="67" y="17"/>
                    </a:cubicBezTo>
                    <a:cubicBezTo>
                      <a:pt x="66" y="17"/>
                      <a:pt x="66" y="17"/>
                      <a:pt x="66" y="17"/>
                    </a:cubicBezTo>
                    <a:cubicBezTo>
                      <a:pt x="66" y="17"/>
                      <a:pt x="66" y="17"/>
                      <a:pt x="66" y="17"/>
                    </a:cubicBezTo>
                    <a:cubicBezTo>
                      <a:pt x="66" y="17"/>
                      <a:pt x="66" y="17"/>
                      <a:pt x="66" y="17"/>
                    </a:cubicBezTo>
                    <a:cubicBezTo>
                      <a:pt x="66" y="17"/>
                      <a:pt x="66" y="17"/>
                      <a:pt x="66" y="17"/>
                    </a:cubicBezTo>
                    <a:cubicBezTo>
                      <a:pt x="66" y="17"/>
                      <a:pt x="66" y="17"/>
                      <a:pt x="66" y="17"/>
                    </a:cubicBezTo>
                    <a:cubicBezTo>
                      <a:pt x="65" y="17"/>
                      <a:pt x="65" y="17"/>
                      <a:pt x="65" y="17"/>
                    </a:cubicBezTo>
                    <a:cubicBezTo>
                      <a:pt x="65" y="17"/>
                      <a:pt x="65" y="17"/>
                      <a:pt x="65" y="17"/>
                    </a:cubicBezTo>
                    <a:cubicBezTo>
                      <a:pt x="65" y="18"/>
                      <a:pt x="65" y="18"/>
                      <a:pt x="65" y="18"/>
                    </a:cubicBezTo>
                    <a:cubicBezTo>
                      <a:pt x="65" y="18"/>
                      <a:pt x="65" y="18"/>
                      <a:pt x="65" y="18"/>
                    </a:cubicBezTo>
                    <a:cubicBezTo>
                      <a:pt x="64" y="18"/>
                      <a:pt x="64" y="18"/>
                      <a:pt x="64" y="18"/>
                    </a:cubicBezTo>
                    <a:cubicBezTo>
                      <a:pt x="64" y="18"/>
                      <a:pt x="64" y="18"/>
                      <a:pt x="64" y="18"/>
                    </a:cubicBezTo>
                    <a:cubicBezTo>
                      <a:pt x="64" y="18"/>
                      <a:pt x="64" y="18"/>
                      <a:pt x="64" y="18"/>
                    </a:cubicBezTo>
                    <a:cubicBezTo>
                      <a:pt x="64" y="18"/>
                      <a:pt x="64" y="18"/>
                      <a:pt x="64" y="18"/>
                    </a:cubicBezTo>
                    <a:cubicBezTo>
                      <a:pt x="64" y="18"/>
                      <a:pt x="64" y="18"/>
                      <a:pt x="64" y="18"/>
                    </a:cubicBezTo>
                    <a:cubicBezTo>
                      <a:pt x="63" y="18"/>
                      <a:pt x="63" y="18"/>
                      <a:pt x="63" y="18"/>
                    </a:cubicBezTo>
                    <a:cubicBezTo>
                      <a:pt x="63" y="18"/>
                      <a:pt x="63" y="18"/>
                      <a:pt x="63" y="18"/>
                    </a:cubicBezTo>
                    <a:cubicBezTo>
                      <a:pt x="63" y="18"/>
                      <a:pt x="63" y="18"/>
                      <a:pt x="63" y="18"/>
                    </a:cubicBezTo>
                    <a:cubicBezTo>
                      <a:pt x="63" y="18"/>
                      <a:pt x="63" y="18"/>
                      <a:pt x="63" y="18"/>
                    </a:cubicBezTo>
                    <a:cubicBezTo>
                      <a:pt x="63" y="18"/>
                      <a:pt x="63" y="18"/>
                      <a:pt x="63" y="18"/>
                    </a:cubicBezTo>
                    <a:cubicBezTo>
                      <a:pt x="62" y="18"/>
                      <a:pt x="62" y="18"/>
                      <a:pt x="62" y="18"/>
                    </a:cubicBezTo>
                    <a:cubicBezTo>
                      <a:pt x="62" y="18"/>
                      <a:pt x="62" y="18"/>
                      <a:pt x="62" y="18"/>
                    </a:cubicBezTo>
                    <a:cubicBezTo>
                      <a:pt x="62" y="18"/>
                      <a:pt x="62" y="18"/>
                      <a:pt x="62" y="18"/>
                    </a:cubicBezTo>
                    <a:cubicBezTo>
                      <a:pt x="62" y="18"/>
                      <a:pt x="62" y="18"/>
                      <a:pt x="62" y="18"/>
                    </a:cubicBezTo>
                    <a:cubicBezTo>
                      <a:pt x="61" y="18"/>
                      <a:pt x="61" y="18"/>
                      <a:pt x="61" y="18"/>
                    </a:cubicBezTo>
                    <a:cubicBezTo>
                      <a:pt x="61" y="18"/>
                      <a:pt x="61" y="18"/>
                      <a:pt x="61" y="18"/>
                    </a:cubicBezTo>
                    <a:cubicBezTo>
                      <a:pt x="61" y="18"/>
                      <a:pt x="61" y="18"/>
                      <a:pt x="61" y="18"/>
                    </a:cubicBezTo>
                    <a:cubicBezTo>
                      <a:pt x="61" y="18"/>
                      <a:pt x="61" y="18"/>
                      <a:pt x="61" y="18"/>
                    </a:cubicBezTo>
                    <a:cubicBezTo>
                      <a:pt x="61" y="19"/>
                      <a:pt x="61" y="19"/>
                      <a:pt x="61" y="19"/>
                    </a:cubicBezTo>
                    <a:cubicBezTo>
                      <a:pt x="60" y="19"/>
                      <a:pt x="60" y="19"/>
                      <a:pt x="60" y="19"/>
                    </a:cubicBezTo>
                    <a:cubicBezTo>
                      <a:pt x="60" y="19"/>
                      <a:pt x="60" y="19"/>
                      <a:pt x="60" y="19"/>
                    </a:cubicBezTo>
                    <a:cubicBezTo>
                      <a:pt x="60" y="19"/>
                      <a:pt x="60" y="19"/>
                      <a:pt x="60" y="19"/>
                    </a:cubicBezTo>
                    <a:cubicBezTo>
                      <a:pt x="60" y="19"/>
                      <a:pt x="60" y="19"/>
                      <a:pt x="60" y="19"/>
                    </a:cubicBezTo>
                    <a:cubicBezTo>
                      <a:pt x="60" y="19"/>
                      <a:pt x="60" y="19"/>
                      <a:pt x="60" y="19"/>
                    </a:cubicBezTo>
                    <a:cubicBezTo>
                      <a:pt x="59" y="19"/>
                      <a:pt x="59" y="19"/>
                      <a:pt x="59" y="19"/>
                    </a:cubicBezTo>
                    <a:cubicBezTo>
                      <a:pt x="59" y="19"/>
                      <a:pt x="59" y="19"/>
                      <a:pt x="59" y="19"/>
                    </a:cubicBezTo>
                    <a:cubicBezTo>
                      <a:pt x="59" y="19"/>
                      <a:pt x="59" y="19"/>
                      <a:pt x="59" y="19"/>
                    </a:cubicBezTo>
                    <a:cubicBezTo>
                      <a:pt x="59" y="19"/>
                      <a:pt x="59" y="19"/>
                      <a:pt x="59" y="19"/>
                    </a:cubicBezTo>
                    <a:cubicBezTo>
                      <a:pt x="58" y="19"/>
                      <a:pt x="58"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58" y="19"/>
                      <a:pt x="58" y="19"/>
                      <a:pt x="58" y="19"/>
                    </a:cubicBezTo>
                    <a:cubicBezTo>
                      <a:pt x="57" y="20"/>
                      <a:pt x="57" y="20"/>
                      <a:pt x="57" y="20"/>
                    </a:cubicBezTo>
                    <a:cubicBezTo>
                      <a:pt x="57" y="20"/>
                      <a:pt x="57" y="20"/>
                      <a:pt x="57" y="20"/>
                    </a:cubicBezTo>
                    <a:cubicBezTo>
                      <a:pt x="57" y="20"/>
                      <a:pt x="57" y="20"/>
                      <a:pt x="57" y="20"/>
                    </a:cubicBezTo>
                    <a:cubicBezTo>
                      <a:pt x="57" y="20"/>
                      <a:pt x="57" y="20"/>
                      <a:pt x="57" y="20"/>
                    </a:cubicBezTo>
                    <a:cubicBezTo>
                      <a:pt x="57" y="20"/>
                      <a:pt x="57" y="20"/>
                      <a:pt x="57" y="20"/>
                    </a:cubicBezTo>
                    <a:cubicBezTo>
                      <a:pt x="56" y="20"/>
                      <a:pt x="56" y="20"/>
                      <a:pt x="56" y="20"/>
                    </a:cubicBezTo>
                    <a:cubicBezTo>
                      <a:pt x="56" y="20"/>
                      <a:pt x="56" y="20"/>
                      <a:pt x="56" y="20"/>
                    </a:cubicBezTo>
                    <a:cubicBezTo>
                      <a:pt x="56" y="20"/>
                      <a:pt x="56" y="20"/>
                      <a:pt x="56" y="20"/>
                    </a:cubicBezTo>
                    <a:cubicBezTo>
                      <a:pt x="56" y="20"/>
                      <a:pt x="56" y="20"/>
                      <a:pt x="56" y="20"/>
                    </a:cubicBezTo>
                    <a:cubicBezTo>
                      <a:pt x="56" y="20"/>
                      <a:pt x="56" y="20"/>
                      <a:pt x="56" y="20"/>
                    </a:cubicBezTo>
                    <a:cubicBezTo>
                      <a:pt x="56" y="20"/>
                      <a:pt x="56" y="20"/>
                      <a:pt x="56" y="20"/>
                    </a:cubicBezTo>
                    <a:cubicBezTo>
                      <a:pt x="55" y="20"/>
                      <a:pt x="55" y="20"/>
                      <a:pt x="55" y="20"/>
                    </a:cubicBezTo>
                    <a:cubicBezTo>
                      <a:pt x="55" y="20"/>
                      <a:pt x="55" y="20"/>
                      <a:pt x="55" y="20"/>
                    </a:cubicBezTo>
                    <a:cubicBezTo>
                      <a:pt x="55" y="21"/>
                      <a:pt x="55" y="21"/>
                      <a:pt x="55" y="21"/>
                    </a:cubicBezTo>
                    <a:cubicBezTo>
                      <a:pt x="55" y="21"/>
                      <a:pt x="55" y="21"/>
                      <a:pt x="55"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49" y="23"/>
                      <a:pt x="49" y="23"/>
                      <a:pt x="49" y="23"/>
                    </a:cubicBezTo>
                    <a:cubicBezTo>
                      <a:pt x="49" y="23"/>
                      <a:pt x="49" y="23"/>
                      <a:pt x="49" y="23"/>
                    </a:cubicBezTo>
                    <a:cubicBezTo>
                      <a:pt x="49" y="23"/>
                      <a:pt x="49" y="23"/>
                      <a:pt x="49" y="23"/>
                    </a:cubicBezTo>
                    <a:cubicBezTo>
                      <a:pt x="49" y="24"/>
                      <a:pt x="49" y="24"/>
                      <a:pt x="49" y="24"/>
                    </a:cubicBezTo>
                    <a:cubicBezTo>
                      <a:pt x="49" y="24"/>
                      <a:pt x="49" y="24"/>
                      <a:pt x="49" y="24"/>
                    </a:cubicBezTo>
                    <a:cubicBezTo>
                      <a:pt x="49" y="24"/>
                      <a:pt x="49" y="24"/>
                      <a:pt x="49"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8" y="24"/>
                      <a:pt x="48" y="24"/>
                      <a:pt x="48" y="24"/>
                    </a:cubicBezTo>
                    <a:cubicBezTo>
                      <a:pt x="47" y="24"/>
                      <a:pt x="47" y="24"/>
                      <a:pt x="47" y="24"/>
                    </a:cubicBezTo>
                    <a:cubicBezTo>
                      <a:pt x="47" y="25"/>
                      <a:pt x="47" y="25"/>
                      <a:pt x="47" y="25"/>
                    </a:cubicBezTo>
                    <a:cubicBezTo>
                      <a:pt x="47" y="25"/>
                      <a:pt x="47" y="25"/>
                      <a:pt x="47" y="25"/>
                    </a:cubicBezTo>
                    <a:cubicBezTo>
                      <a:pt x="47" y="25"/>
                      <a:pt x="47" y="25"/>
                      <a:pt x="47" y="25"/>
                    </a:cubicBezTo>
                    <a:cubicBezTo>
                      <a:pt x="47" y="25"/>
                      <a:pt x="47" y="25"/>
                      <a:pt x="47" y="25"/>
                    </a:cubicBezTo>
                    <a:cubicBezTo>
                      <a:pt x="47" y="25"/>
                      <a:pt x="47" y="25"/>
                      <a:pt x="47" y="25"/>
                    </a:cubicBezTo>
                    <a:cubicBezTo>
                      <a:pt x="47" y="25"/>
                      <a:pt x="47" y="25"/>
                      <a:pt x="47" y="25"/>
                    </a:cubicBezTo>
                    <a:cubicBezTo>
                      <a:pt x="46" y="25"/>
                      <a:pt x="46" y="25"/>
                      <a:pt x="46" y="25"/>
                    </a:cubicBezTo>
                    <a:cubicBezTo>
                      <a:pt x="39" y="31"/>
                      <a:pt x="34" y="38"/>
                      <a:pt x="34" y="47"/>
                    </a:cubicBezTo>
                    <a:close/>
                    <a:moveTo>
                      <a:pt x="104" y="65"/>
                    </a:moveTo>
                    <a:cubicBezTo>
                      <a:pt x="103" y="64"/>
                      <a:pt x="103" y="64"/>
                      <a:pt x="103" y="64"/>
                    </a:cubicBezTo>
                    <a:cubicBezTo>
                      <a:pt x="102" y="64"/>
                      <a:pt x="102" y="65"/>
                      <a:pt x="102" y="66"/>
                    </a:cubicBezTo>
                    <a:cubicBezTo>
                      <a:pt x="106" y="85"/>
                      <a:pt x="106" y="85"/>
                      <a:pt x="106" y="85"/>
                    </a:cubicBezTo>
                    <a:cubicBezTo>
                      <a:pt x="80" y="73"/>
                      <a:pt x="80" y="73"/>
                      <a:pt x="80" y="73"/>
                    </a:cubicBezTo>
                    <a:cubicBezTo>
                      <a:pt x="80" y="72"/>
                      <a:pt x="79" y="72"/>
                      <a:pt x="79" y="72"/>
                    </a:cubicBezTo>
                    <a:cubicBezTo>
                      <a:pt x="78" y="72"/>
                      <a:pt x="77" y="72"/>
                      <a:pt x="77" y="72"/>
                    </a:cubicBezTo>
                    <a:cubicBezTo>
                      <a:pt x="77" y="72"/>
                      <a:pt x="77" y="72"/>
                      <a:pt x="77" y="72"/>
                    </a:cubicBezTo>
                    <a:cubicBezTo>
                      <a:pt x="77" y="72"/>
                      <a:pt x="77" y="72"/>
                      <a:pt x="77" y="72"/>
                    </a:cubicBezTo>
                    <a:cubicBezTo>
                      <a:pt x="76" y="72"/>
                      <a:pt x="76" y="72"/>
                      <a:pt x="75" y="72"/>
                    </a:cubicBezTo>
                    <a:cubicBezTo>
                      <a:pt x="65" y="72"/>
                      <a:pt x="55" y="69"/>
                      <a:pt x="49" y="65"/>
                    </a:cubicBezTo>
                    <a:cubicBezTo>
                      <a:pt x="46" y="62"/>
                      <a:pt x="43" y="60"/>
                      <a:pt x="41" y="57"/>
                    </a:cubicBezTo>
                    <a:cubicBezTo>
                      <a:pt x="41" y="57"/>
                      <a:pt x="41" y="57"/>
                      <a:pt x="41" y="57"/>
                    </a:cubicBezTo>
                    <a:cubicBezTo>
                      <a:pt x="41" y="57"/>
                      <a:pt x="41" y="57"/>
                      <a:pt x="41" y="57"/>
                    </a:cubicBezTo>
                    <a:cubicBezTo>
                      <a:pt x="41" y="57"/>
                      <a:pt x="41" y="57"/>
                      <a:pt x="41" y="57"/>
                    </a:cubicBezTo>
                    <a:cubicBezTo>
                      <a:pt x="39" y="54"/>
                      <a:pt x="38" y="51"/>
                      <a:pt x="38" y="47"/>
                    </a:cubicBezTo>
                    <a:cubicBezTo>
                      <a:pt x="38" y="47"/>
                      <a:pt x="38" y="47"/>
                      <a:pt x="38" y="47"/>
                    </a:cubicBezTo>
                    <a:cubicBezTo>
                      <a:pt x="38" y="47"/>
                      <a:pt x="38" y="47"/>
                      <a:pt x="38" y="47"/>
                    </a:cubicBezTo>
                    <a:cubicBezTo>
                      <a:pt x="38" y="47"/>
                      <a:pt x="38" y="47"/>
                      <a:pt x="38" y="47"/>
                    </a:cubicBezTo>
                    <a:cubicBezTo>
                      <a:pt x="38" y="40"/>
                      <a:pt x="42" y="33"/>
                      <a:pt x="49" y="29"/>
                    </a:cubicBezTo>
                    <a:cubicBezTo>
                      <a:pt x="55" y="24"/>
                      <a:pt x="6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6" y="21"/>
                      <a:pt x="76" y="21"/>
                      <a:pt x="76" y="21"/>
                    </a:cubicBezTo>
                    <a:cubicBezTo>
                      <a:pt x="77" y="21"/>
                      <a:pt x="77" y="21"/>
                      <a:pt x="77" y="21"/>
                    </a:cubicBezTo>
                    <a:cubicBezTo>
                      <a:pt x="86" y="21"/>
                      <a:pt x="95" y="24"/>
                      <a:pt x="101" y="29"/>
                    </a:cubicBezTo>
                    <a:cubicBezTo>
                      <a:pt x="108" y="33"/>
                      <a:pt x="112" y="40"/>
                      <a:pt x="112" y="47"/>
                    </a:cubicBezTo>
                    <a:cubicBezTo>
                      <a:pt x="112" y="50"/>
                      <a:pt x="111" y="53"/>
                      <a:pt x="109" y="56"/>
                    </a:cubicBezTo>
                    <a:cubicBezTo>
                      <a:pt x="108" y="59"/>
                      <a:pt x="106" y="61"/>
                      <a:pt x="103" y="64"/>
                    </a:cubicBezTo>
                    <a:lnTo>
                      <a:pt x="104" y="65"/>
                    </a:lnTo>
                    <a:close/>
                  </a:path>
                </a:pathLst>
              </a:custGeom>
              <a:grpFill/>
              <a:ln w="9525">
                <a:noFill/>
                <a:round/>
                <a:headEnd/>
                <a:tailEnd/>
              </a:ln>
            </p:spPr>
            <p:txBody>
              <a:bodyPr anchor="ctr"/>
              <a:lstStyle/>
              <a:p>
                <a:pPr algn="ctr"/>
                <a:endParaRPr/>
              </a:p>
            </p:txBody>
          </p:sp>
          <p:sp>
            <p:nvSpPr>
              <p:cNvPr id="25" name="Freeform: Shape 113"/>
              <p:cNvSpPr>
                <a:spLocks/>
              </p:cNvSpPr>
              <p:nvPr/>
            </p:nvSpPr>
            <p:spPr bwMode="auto">
              <a:xfrm>
                <a:off x="4999038" y="1873251"/>
                <a:ext cx="60325" cy="57150"/>
              </a:xfrm>
              <a:custGeom>
                <a:avLst/>
                <a:gdLst/>
                <a:ahLst/>
                <a:cxnLst>
                  <a:cxn ang="0">
                    <a:pos x="14" y="2"/>
                  </a:cxn>
                  <a:cxn ang="0">
                    <a:pos x="8" y="0"/>
                  </a:cxn>
                  <a:cxn ang="0">
                    <a:pos x="3" y="2"/>
                  </a:cxn>
                  <a:cxn ang="0">
                    <a:pos x="0" y="8"/>
                  </a:cxn>
                  <a:cxn ang="0">
                    <a:pos x="3" y="13"/>
                  </a:cxn>
                  <a:cxn ang="0">
                    <a:pos x="4" y="12"/>
                  </a:cxn>
                  <a:cxn ang="0">
                    <a:pos x="3" y="13"/>
                  </a:cxn>
                  <a:cxn ang="0">
                    <a:pos x="8" y="15"/>
                  </a:cxn>
                  <a:cxn ang="0">
                    <a:pos x="14" y="13"/>
                  </a:cxn>
                  <a:cxn ang="0">
                    <a:pos x="14" y="13"/>
                  </a:cxn>
                  <a:cxn ang="0">
                    <a:pos x="12" y="12"/>
                  </a:cxn>
                  <a:cxn ang="0">
                    <a:pos x="14" y="13"/>
                  </a:cxn>
                  <a:cxn ang="0">
                    <a:pos x="16" y="8"/>
                  </a:cxn>
                  <a:cxn ang="0">
                    <a:pos x="14" y="2"/>
                  </a:cxn>
                  <a:cxn ang="0">
                    <a:pos x="14" y="2"/>
                  </a:cxn>
                  <a:cxn ang="0">
                    <a:pos x="11" y="10"/>
                  </a:cxn>
                  <a:cxn ang="0">
                    <a:pos x="11" y="10"/>
                  </a:cxn>
                  <a:cxn ang="0">
                    <a:pos x="10" y="10"/>
                  </a:cxn>
                  <a:cxn ang="0">
                    <a:pos x="8" y="11"/>
                  </a:cxn>
                  <a:cxn ang="0">
                    <a:pos x="6" y="10"/>
                  </a:cxn>
                  <a:cxn ang="0">
                    <a:pos x="6" y="10"/>
                  </a:cxn>
                  <a:cxn ang="0">
                    <a:pos x="5" y="8"/>
                  </a:cxn>
                  <a:cxn ang="0">
                    <a:pos x="6" y="5"/>
                  </a:cxn>
                  <a:cxn ang="0">
                    <a:pos x="8" y="4"/>
                  </a:cxn>
                  <a:cxn ang="0">
                    <a:pos x="11" y="5"/>
                  </a:cxn>
                  <a:cxn ang="0">
                    <a:pos x="11" y="5"/>
                  </a:cxn>
                  <a:cxn ang="0">
                    <a:pos x="12" y="8"/>
                  </a:cxn>
                  <a:cxn ang="0">
                    <a:pos x="11" y="10"/>
                  </a:cxn>
                </a:cxnLst>
                <a:rect l="0" t="0" r="r" b="b"/>
                <a:pathLst>
                  <a:path w="16" h="15">
                    <a:moveTo>
                      <a:pt x="14" y="2"/>
                    </a:moveTo>
                    <a:cubicBezTo>
                      <a:pt x="12" y="1"/>
                      <a:pt x="10" y="0"/>
                      <a:pt x="8" y="0"/>
                    </a:cubicBezTo>
                    <a:cubicBezTo>
                      <a:pt x="6" y="0"/>
                      <a:pt x="4" y="1"/>
                      <a:pt x="3" y="2"/>
                    </a:cubicBezTo>
                    <a:cubicBezTo>
                      <a:pt x="1" y="4"/>
                      <a:pt x="0" y="6"/>
                      <a:pt x="0" y="8"/>
                    </a:cubicBezTo>
                    <a:cubicBezTo>
                      <a:pt x="0" y="10"/>
                      <a:pt x="1" y="12"/>
                      <a:pt x="3" y="13"/>
                    </a:cubicBezTo>
                    <a:cubicBezTo>
                      <a:pt x="4" y="12"/>
                      <a:pt x="4" y="12"/>
                      <a:pt x="4" y="12"/>
                    </a:cubicBezTo>
                    <a:cubicBezTo>
                      <a:pt x="3" y="13"/>
                      <a:pt x="3" y="13"/>
                      <a:pt x="3" y="13"/>
                    </a:cubicBezTo>
                    <a:cubicBezTo>
                      <a:pt x="4" y="15"/>
                      <a:pt x="6" y="15"/>
                      <a:pt x="8" y="15"/>
                    </a:cubicBezTo>
                    <a:cubicBezTo>
                      <a:pt x="10" y="15"/>
                      <a:pt x="12" y="15"/>
                      <a:pt x="14" y="13"/>
                    </a:cubicBezTo>
                    <a:cubicBezTo>
                      <a:pt x="14" y="13"/>
                      <a:pt x="14" y="13"/>
                      <a:pt x="14" y="13"/>
                    </a:cubicBezTo>
                    <a:cubicBezTo>
                      <a:pt x="12" y="12"/>
                      <a:pt x="12" y="12"/>
                      <a:pt x="12" y="12"/>
                    </a:cubicBezTo>
                    <a:cubicBezTo>
                      <a:pt x="14" y="13"/>
                      <a:pt x="14" y="13"/>
                      <a:pt x="14" y="13"/>
                    </a:cubicBezTo>
                    <a:cubicBezTo>
                      <a:pt x="15" y="12"/>
                      <a:pt x="16" y="10"/>
                      <a:pt x="16" y="8"/>
                    </a:cubicBezTo>
                    <a:cubicBezTo>
                      <a:pt x="16" y="6"/>
                      <a:pt x="15" y="4"/>
                      <a:pt x="14" y="2"/>
                    </a:cubicBezTo>
                    <a:cubicBezTo>
                      <a:pt x="14" y="2"/>
                      <a:pt x="14" y="2"/>
                      <a:pt x="14" y="2"/>
                    </a:cubicBezTo>
                    <a:close/>
                    <a:moveTo>
                      <a:pt x="11" y="10"/>
                    </a:moveTo>
                    <a:cubicBezTo>
                      <a:pt x="11" y="10"/>
                      <a:pt x="11" y="10"/>
                      <a:pt x="11" y="10"/>
                    </a:cubicBezTo>
                    <a:cubicBezTo>
                      <a:pt x="10" y="10"/>
                      <a:pt x="10" y="10"/>
                      <a:pt x="10" y="10"/>
                    </a:cubicBezTo>
                    <a:cubicBezTo>
                      <a:pt x="10" y="11"/>
                      <a:pt x="9" y="11"/>
                      <a:pt x="8" y="11"/>
                    </a:cubicBezTo>
                    <a:cubicBezTo>
                      <a:pt x="7" y="11"/>
                      <a:pt x="6" y="11"/>
                      <a:pt x="6" y="10"/>
                    </a:cubicBezTo>
                    <a:cubicBezTo>
                      <a:pt x="6" y="10"/>
                      <a:pt x="6" y="10"/>
                      <a:pt x="6" y="10"/>
                    </a:cubicBezTo>
                    <a:cubicBezTo>
                      <a:pt x="5" y="9"/>
                      <a:pt x="5" y="9"/>
                      <a:pt x="5" y="8"/>
                    </a:cubicBezTo>
                    <a:cubicBezTo>
                      <a:pt x="5" y="7"/>
                      <a:pt x="5" y="6"/>
                      <a:pt x="6" y="5"/>
                    </a:cubicBezTo>
                    <a:cubicBezTo>
                      <a:pt x="6" y="5"/>
                      <a:pt x="7" y="4"/>
                      <a:pt x="8" y="4"/>
                    </a:cubicBezTo>
                    <a:cubicBezTo>
                      <a:pt x="9" y="4"/>
                      <a:pt x="10" y="5"/>
                      <a:pt x="11" y="5"/>
                    </a:cubicBezTo>
                    <a:cubicBezTo>
                      <a:pt x="11" y="5"/>
                      <a:pt x="11" y="5"/>
                      <a:pt x="11" y="5"/>
                    </a:cubicBezTo>
                    <a:cubicBezTo>
                      <a:pt x="11" y="6"/>
                      <a:pt x="12" y="7"/>
                      <a:pt x="12" y="8"/>
                    </a:cubicBezTo>
                    <a:cubicBezTo>
                      <a:pt x="12" y="9"/>
                      <a:pt x="11" y="9"/>
                      <a:pt x="11" y="10"/>
                    </a:cubicBezTo>
                    <a:close/>
                  </a:path>
                </a:pathLst>
              </a:custGeom>
              <a:grpFill/>
              <a:ln w="9525">
                <a:noFill/>
                <a:round/>
                <a:headEnd/>
                <a:tailEnd/>
              </a:ln>
            </p:spPr>
            <p:txBody>
              <a:bodyPr anchor="ctr"/>
              <a:lstStyle/>
              <a:p>
                <a:pPr algn="ctr"/>
                <a:endParaRPr/>
              </a:p>
            </p:txBody>
          </p:sp>
          <p:sp>
            <p:nvSpPr>
              <p:cNvPr id="26" name="Freeform: Shape 114"/>
              <p:cNvSpPr>
                <a:spLocks/>
              </p:cNvSpPr>
              <p:nvPr/>
            </p:nvSpPr>
            <p:spPr bwMode="auto">
              <a:xfrm>
                <a:off x="5133976" y="1873251"/>
                <a:ext cx="57150" cy="57150"/>
              </a:xfrm>
              <a:custGeom>
                <a:avLst/>
                <a:gdLst/>
                <a:ahLst/>
                <a:cxnLst>
                  <a:cxn ang="0">
                    <a:pos x="13" y="2"/>
                  </a:cxn>
                  <a:cxn ang="0">
                    <a:pos x="7" y="0"/>
                  </a:cxn>
                  <a:cxn ang="0">
                    <a:pos x="2" y="2"/>
                  </a:cxn>
                  <a:cxn ang="0">
                    <a:pos x="0" y="8"/>
                  </a:cxn>
                  <a:cxn ang="0">
                    <a:pos x="2" y="13"/>
                  </a:cxn>
                  <a:cxn ang="0">
                    <a:pos x="2" y="13"/>
                  </a:cxn>
                  <a:cxn ang="0">
                    <a:pos x="3" y="12"/>
                  </a:cxn>
                  <a:cxn ang="0">
                    <a:pos x="2" y="13"/>
                  </a:cxn>
                  <a:cxn ang="0">
                    <a:pos x="7" y="15"/>
                  </a:cxn>
                  <a:cxn ang="0">
                    <a:pos x="13" y="13"/>
                  </a:cxn>
                  <a:cxn ang="0">
                    <a:pos x="13" y="13"/>
                  </a:cxn>
                  <a:cxn ang="0">
                    <a:pos x="11" y="12"/>
                  </a:cxn>
                  <a:cxn ang="0">
                    <a:pos x="13" y="13"/>
                  </a:cxn>
                  <a:cxn ang="0">
                    <a:pos x="15" y="8"/>
                  </a:cxn>
                  <a:cxn ang="0">
                    <a:pos x="13" y="2"/>
                  </a:cxn>
                  <a:cxn ang="0">
                    <a:pos x="13" y="2"/>
                  </a:cxn>
                  <a:cxn ang="0">
                    <a:pos x="10" y="10"/>
                  </a:cxn>
                  <a:cxn ang="0">
                    <a:pos x="10" y="10"/>
                  </a:cxn>
                  <a:cxn ang="0">
                    <a:pos x="10" y="10"/>
                  </a:cxn>
                  <a:cxn ang="0">
                    <a:pos x="7" y="11"/>
                  </a:cxn>
                  <a:cxn ang="0">
                    <a:pos x="5" y="10"/>
                  </a:cxn>
                  <a:cxn ang="0">
                    <a:pos x="5" y="10"/>
                  </a:cxn>
                  <a:cxn ang="0">
                    <a:pos x="4" y="8"/>
                  </a:cxn>
                  <a:cxn ang="0">
                    <a:pos x="5" y="5"/>
                  </a:cxn>
                  <a:cxn ang="0">
                    <a:pos x="7" y="4"/>
                  </a:cxn>
                  <a:cxn ang="0">
                    <a:pos x="10" y="5"/>
                  </a:cxn>
                  <a:cxn ang="0">
                    <a:pos x="10" y="5"/>
                  </a:cxn>
                  <a:cxn ang="0">
                    <a:pos x="11" y="8"/>
                  </a:cxn>
                  <a:cxn ang="0">
                    <a:pos x="10" y="10"/>
                  </a:cxn>
                </a:cxnLst>
                <a:rect l="0" t="0" r="r" b="b"/>
                <a:pathLst>
                  <a:path w="15" h="15">
                    <a:moveTo>
                      <a:pt x="13" y="2"/>
                    </a:moveTo>
                    <a:cubicBezTo>
                      <a:pt x="11" y="1"/>
                      <a:pt x="9" y="0"/>
                      <a:pt x="7" y="0"/>
                    </a:cubicBezTo>
                    <a:cubicBezTo>
                      <a:pt x="5" y="0"/>
                      <a:pt x="3" y="1"/>
                      <a:pt x="2" y="2"/>
                    </a:cubicBezTo>
                    <a:cubicBezTo>
                      <a:pt x="0" y="4"/>
                      <a:pt x="0" y="6"/>
                      <a:pt x="0" y="8"/>
                    </a:cubicBezTo>
                    <a:cubicBezTo>
                      <a:pt x="0" y="10"/>
                      <a:pt x="0" y="12"/>
                      <a:pt x="2" y="13"/>
                    </a:cubicBezTo>
                    <a:cubicBezTo>
                      <a:pt x="2" y="13"/>
                      <a:pt x="2" y="13"/>
                      <a:pt x="2" y="13"/>
                    </a:cubicBezTo>
                    <a:cubicBezTo>
                      <a:pt x="3" y="12"/>
                      <a:pt x="3" y="12"/>
                      <a:pt x="3" y="12"/>
                    </a:cubicBezTo>
                    <a:cubicBezTo>
                      <a:pt x="2" y="13"/>
                      <a:pt x="2" y="13"/>
                      <a:pt x="2" y="13"/>
                    </a:cubicBezTo>
                    <a:cubicBezTo>
                      <a:pt x="3" y="15"/>
                      <a:pt x="5" y="15"/>
                      <a:pt x="7" y="15"/>
                    </a:cubicBezTo>
                    <a:cubicBezTo>
                      <a:pt x="9" y="15"/>
                      <a:pt x="11" y="15"/>
                      <a:pt x="13" y="13"/>
                    </a:cubicBezTo>
                    <a:cubicBezTo>
                      <a:pt x="13" y="13"/>
                      <a:pt x="13" y="13"/>
                      <a:pt x="13" y="13"/>
                    </a:cubicBezTo>
                    <a:cubicBezTo>
                      <a:pt x="11" y="12"/>
                      <a:pt x="11" y="12"/>
                      <a:pt x="11" y="12"/>
                    </a:cubicBezTo>
                    <a:cubicBezTo>
                      <a:pt x="13" y="13"/>
                      <a:pt x="13" y="13"/>
                      <a:pt x="13" y="13"/>
                    </a:cubicBezTo>
                    <a:cubicBezTo>
                      <a:pt x="14" y="12"/>
                      <a:pt x="15" y="10"/>
                      <a:pt x="15" y="8"/>
                    </a:cubicBezTo>
                    <a:cubicBezTo>
                      <a:pt x="15" y="6"/>
                      <a:pt x="14" y="4"/>
                      <a:pt x="13" y="2"/>
                    </a:cubicBezTo>
                    <a:cubicBezTo>
                      <a:pt x="13" y="2"/>
                      <a:pt x="13" y="2"/>
                      <a:pt x="13" y="2"/>
                    </a:cubicBezTo>
                    <a:close/>
                    <a:moveTo>
                      <a:pt x="10" y="10"/>
                    </a:moveTo>
                    <a:cubicBezTo>
                      <a:pt x="10" y="10"/>
                      <a:pt x="10" y="10"/>
                      <a:pt x="10" y="10"/>
                    </a:cubicBezTo>
                    <a:cubicBezTo>
                      <a:pt x="10" y="10"/>
                      <a:pt x="10" y="10"/>
                      <a:pt x="10" y="10"/>
                    </a:cubicBezTo>
                    <a:cubicBezTo>
                      <a:pt x="9" y="11"/>
                      <a:pt x="8" y="11"/>
                      <a:pt x="7" y="11"/>
                    </a:cubicBezTo>
                    <a:cubicBezTo>
                      <a:pt x="6" y="11"/>
                      <a:pt x="6" y="11"/>
                      <a:pt x="5" y="10"/>
                    </a:cubicBezTo>
                    <a:cubicBezTo>
                      <a:pt x="5" y="10"/>
                      <a:pt x="5" y="10"/>
                      <a:pt x="5" y="10"/>
                    </a:cubicBezTo>
                    <a:cubicBezTo>
                      <a:pt x="4" y="9"/>
                      <a:pt x="4" y="9"/>
                      <a:pt x="4" y="8"/>
                    </a:cubicBezTo>
                    <a:cubicBezTo>
                      <a:pt x="4" y="7"/>
                      <a:pt x="4" y="6"/>
                      <a:pt x="5" y="5"/>
                    </a:cubicBezTo>
                    <a:cubicBezTo>
                      <a:pt x="6" y="5"/>
                      <a:pt x="6" y="4"/>
                      <a:pt x="7" y="4"/>
                    </a:cubicBezTo>
                    <a:cubicBezTo>
                      <a:pt x="8" y="4"/>
                      <a:pt x="9" y="5"/>
                      <a:pt x="10" y="5"/>
                    </a:cubicBezTo>
                    <a:cubicBezTo>
                      <a:pt x="10" y="5"/>
                      <a:pt x="10" y="5"/>
                      <a:pt x="10" y="5"/>
                    </a:cubicBezTo>
                    <a:cubicBezTo>
                      <a:pt x="10" y="6"/>
                      <a:pt x="11" y="7"/>
                      <a:pt x="11" y="8"/>
                    </a:cubicBezTo>
                    <a:cubicBezTo>
                      <a:pt x="11" y="9"/>
                      <a:pt x="10" y="9"/>
                      <a:pt x="10" y="10"/>
                    </a:cubicBezTo>
                    <a:close/>
                  </a:path>
                </a:pathLst>
              </a:custGeom>
              <a:grpFill/>
              <a:ln w="9525">
                <a:noFill/>
                <a:round/>
                <a:headEnd/>
                <a:tailEnd/>
              </a:ln>
            </p:spPr>
            <p:txBody>
              <a:bodyPr anchor="ctr"/>
              <a:lstStyle/>
              <a:p>
                <a:pPr algn="ctr"/>
                <a:endParaRPr/>
              </a:p>
            </p:txBody>
          </p:sp>
          <p:sp>
            <p:nvSpPr>
              <p:cNvPr id="27" name="Freeform: Shape 115"/>
              <p:cNvSpPr>
                <a:spLocks/>
              </p:cNvSpPr>
              <p:nvPr/>
            </p:nvSpPr>
            <p:spPr bwMode="auto">
              <a:xfrm>
                <a:off x="5065713" y="1873251"/>
                <a:ext cx="57150" cy="57150"/>
              </a:xfrm>
              <a:custGeom>
                <a:avLst/>
                <a:gdLst/>
                <a:ahLst/>
                <a:cxnLst>
                  <a:cxn ang="0">
                    <a:pos x="13" y="2"/>
                  </a:cxn>
                  <a:cxn ang="0">
                    <a:pos x="8" y="0"/>
                  </a:cxn>
                  <a:cxn ang="0">
                    <a:pos x="2" y="2"/>
                  </a:cxn>
                  <a:cxn ang="0">
                    <a:pos x="0" y="8"/>
                  </a:cxn>
                  <a:cxn ang="0">
                    <a:pos x="2" y="13"/>
                  </a:cxn>
                  <a:cxn ang="0">
                    <a:pos x="4" y="12"/>
                  </a:cxn>
                  <a:cxn ang="0">
                    <a:pos x="2" y="13"/>
                  </a:cxn>
                  <a:cxn ang="0">
                    <a:pos x="8" y="15"/>
                  </a:cxn>
                  <a:cxn ang="0">
                    <a:pos x="13" y="13"/>
                  </a:cxn>
                  <a:cxn ang="0">
                    <a:pos x="13" y="13"/>
                  </a:cxn>
                  <a:cxn ang="0">
                    <a:pos x="12" y="12"/>
                  </a:cxn>
                  <a:cxn ang="0">
                    <a:pos x="13" y="13"/>
                  </a:cxn>
                  <a:cxn ang="0">
                    <a:pos x="15" y="8"/>
                  </a:cxn>
                  <a:cxn ang="0">
                    <a:pos x="13" y="2"/>
                  </a:cxn>
                  <a:cxn ang="0">
                    <a:pos x="13" y="2"/>
                  </a:cxn>
                  <a:cxn ang="0">
                    <a:pos x="10" y="10"/>
                  </a:cxn>
                  <a:cxn ang="0">
                    <a:pos x="10" y="10"/>
                  </a:cxn>
                  <a:cxn ang="0">
                    <a:pos x="10" y="10"/>
                  </a:cxn>
                  <a:cxn ang="0">
                    <a:pos x="8" y="11"/>
                  </a:cxn>
                  <a:cxn ang="0">
                    <a:pos x="5" y="10"/>
                  </a:cxn>
                  <a:cxn ang="0">
                    <a:pos x="5" y="10"/>
                  </a:cxn>
                  <a:cxn ang="0">
                    <a:pos x="4" y="8"/>
                  </a:cxn>
                  <a:cxn ang="0">
                    <a:pos x="5" y="5"/>
                  </a:cxn>
                  <a:cxn ang="0">
                    <a:pos x="8" y="4"/>
                  </a:cxn>
                  <a:cxn ang="0">
                    <a:pos x="10" y="5"/>
                  </a:cxn>
                  <a:cxn ang="0">
                    <a:pos x="10" y="5"/>
                  </a:cxn>
                  <a:cxn ang="0">
                    <a:pos x="11" y="8"/>
                  </a:cxn>
                  <a:cxn ang="0">
                    <a:pos x="10" y="10"/>
                  </a:cxn>
                </a:cxnLst>
                <a:rect l="0" t="0" r="r" b="b"/>
                <a:pathLst>
                  <a:path w="15" h="15">
                    <a:moveTo>
                      <a:pt x="13" y="2"/>
                    </a:moveTo>
                    <a:cubicBezTo>
                      <a:pt x="12" y="1"/>
                      <a:pt x="10" y="0"/>
                      <a:pt x="8" y="0"/>
                    </a:cubicBezTo>
                    <a:cubicBezTo>
                      <a:pt x="6" y="0"/>
                      <a:pt x="4" y="1"/>
                      <a:pt x="2" y="2"/>
                    </a:cubicBezTo>
                    <a:cubicBezTo>
                      <a:pt x="1" y="4"/>
                      <a:pt x="0" y="6"/>
                      <a:pt x="0" y="8"/>
                    </a:cubicBezTo>
                    <a:cubicBezTo>
                      <a:pt x="0" y="10"/>
                      <a:pt x="1" y="12"/>
                      <a:pt x="2" y="13"/>
                    </a:cubicBezTo>
                    <a:cubicBezTo>
                      <a:pt x="4" y="12"/>
                      <a:pt x="4" y="12"/>
                      <a:pt x="4" y="12"/>
                    </a:cubicBezTo>
                    <a:cubicBezTo>
                      <a:pt x="2" y="13"/>
                      <a:pt x="2" y="13"/>
                      <a:pt x="2" y="13"/>
                    </a:cubicBezTo>
                    <a:cubicBezTo>
                      <a:pt x="4" y="15"/>
                      <a:pt x="6" y="15"/>
                      <a:pt x="8" y="15"/>
                    </a:cubicBezTo>
                    <a:cubicBezTo>
                      <a:pt x="10" y="15"/>
                      <a:pt x="12" y="15"/>
                      <a:pt x="13" y="13"/>
                    </a:cubicBezTo>
                    <a:cubicBezTo>
                      <a:pt x="13" y="13"/>
                      <a:pt x="13" y="13"/>
                      <a:pt x="13" y="13"/>
                    </a:cubicBezTo>
                    <a:cubicBezTo>
                      <a:pt x="12" y="12"/>
                      <a:pt x="12" y="12"/>
                      <a:pt x="12" y="12"/>
                    </a:cubicBezTo>
                    <a:cubicBezTo>
                      <a:pt x="13" y="13"/>
                      <a:pt x="13" y="13"/>
                      <a:pt x="13" y="13"/>
                    </a:cubicBezTo>
                    <a:cubicBezTo>
                      <a:pt x="15" y="12"/>
                      <a:pt x="15" y="10"/>
                      <a:pt x="15" y="8"/>
                    </a:cubicBezTo>
                    <a:cubicBezTo>
                      <a:pt x="15" y="6"/>
                      <a:pt x="15" y="4"/>
                      <a:pt x="13" y="2"/>
                    </a:cubicBezTo>
                    <a:cubicBezTo>
                      <a:pt x="13" y="2"/>
                      <a:pt x="13" y="2"/>
                      <a:pt x="13" y="2"/>
                    </a:cubicBezTo>
                    <a:close/>
                    <a:moveTo>
                      <a:pt x="10" y="10"/>
                    </a:moveTo>
                    <a:cubicBezTo>
                      <a:pt x="10" y="10"/>
                      <a:pt x="10" y="10"/>
                      <a:pt x="10" y="10"/>
                    </a:cubicBezTo>
                    <a:cubicBezTo>
                      <a:pt x="10" y="10"/>
                      <a:pt x="10" y="10"/>
                      <a:pt x="10" y="10"/>
                    </a:cubicBezTo>
                    <a:cubicBezTo>
                      <a:pt x="9" y="11"/>
                      <a:pt x="9" y="11"/>
                      <a:pt x="8" y="11"/>
                    </a:cubicBezTo>
                    <a:cubicBezTo>
                      <a:pt x="7" y="11"/>
                      <a:pt x="6" y="11"/>
                      <a:pt x="5" y="10"/>
                    </a:cubicBezTo>
                    <a:cubicBezTo>
                      <a:pt x="5" y="10"/>
                      <a:pt x="5" y="10"/>
                      <a:pt x="5" y="10"/>
                    </a:cubicBezTo>
                    <a:cubicBezTo>
                      <a:pt x="5" y="9"/>
                      <a:pt x="4" y="9"/>
                      <a:pt x="4" y="8"/>
                    </a:cubicBezTo>
                    <a:cubicBezTo>
                      <a:pt x="4" y="7"/>
                      <a:pt x="5" y="6"/>
                      <a:pt x="5" y="5"/>
                    </a:cubicBezTo>
                    <a:cubicBezTo>
                      <a:pt x="6" y="5"/>
                      <a:pt x="7" y="4"/>
                      <a:pt x="8" y="4"/>
                    </a:cubicBezTo>
                    <a:cubicBezTo>
                      <a:pt x="9" y="4"/>
                      <a:pt x="9" y="5"/>
                      <a:pt x="10" y="5"/>
                    </a:cubicBezTo>
                    <a:cubicBezTo>
                      <a:pt x="10" y="5"/>
                      <a:pt x="10" y="5"/>
                      <a:pt x="10" y="5"/>
                    </a:cubicBezTo>
                    <a:cubicBezTo>
                      <a:pt x="11" y="6"/>
                      <a:pt x="11" y="7"/>
                      <a:pt x="11" y="8"/>
                    </a:cubicBezTo>
                    <a:cubicBezTo>
                      <a:pt x="11" y="9"/>
                      <a:pt x="11" y="9"/>
                      <a:pt x="10" y="10"/>
                    </a:cubicBezTo>
                    <a:close/>
                  </a:path>
                </a:pathLst>
              </a:custGeom>
              <a:grpFill/>
              <a:ln w="9525">
                <a:noFill/>
                <a:round/>
                <a:headEnd/>
                <a:tailEnd/>
              </a:ln>
            </p:spPr>
            <p:txBody>
              <a:bodyPr anchor="ctr"/>
              <a:lstStyle/>
              <a:p>
                <a:pPr algn="ctr"/>
                <a:endParaRPr/>
              </a:p>
            </p:txBody>
          </p:sp>
        </p:grpSp>
        <p:sp>
          <p:nvSpPr>
            <p:cNvPr id="11" name="Freeform: Shape 116"/>
            <p:cNvSpPr>
              <a:spLocks/>
            </p:cNvSpPr>
            <p:nvPr/>
          </p:nvSpPr>
          <p:spPr bwMode="auto">
            <a:xfrm>
              <a:off x="9334928" y="2723387"/>
              <a:ext cx="827687" cy="911746"/>
            </a:xfrm>
            <a:custGeom>
              <a:avLst/>
              <a:gdLst/>
              <a:ahLst/>
              <a:cxnLst>
                <a:cxn ang="0">
                  <a:pos x="82" y="3"/>
                </a:cxn>
                <a:cxn ang="0">
                  <a:pos x="102" y="33"/>
                </a:cxn>
                <a:cxn ang="0">
                  <a:pos x="105" y="38"/>
                </a:cxn>
                <a:cxn ang="0">
                  <a:pos x="104" y="74"/>
                </a:cxn>
                <a:cxn ang="0">
                  <a:pos x="37" y="75"/>
                </a:cxn>
                <a:cxn ang="0">
                  <a:pos x="103" y="88"/>
                </a:cxn>
                <a:cxn ang="0">
                  <a:pos x="35" y="92"/>
                </a:cxn>
                <a:cxn ang="0">
                  <a:pos x="32" y="89"/>
                </a:cxn>
                <a:cxn ang="0">
                  <a:pos x="3" y="19"/>
                </a:cxn>
                <a:cxn ang="0">
                  <a:pos x="25" y="14"/>
                </a:cxn>
                <a:cxn ang="0">
                  <a:pos x="27" y="16"/>
                </a:cxn>
                <a:cxn ang="0">
                  <a:pos x="36" y="33"/>
                </a:cxn>
                <a:cxn ang="0">
                  <a:pos x="57" y="3"/>
                </a:cxn>
                <a:cxn ang="0">
                  <a:pos x="93" y="35"/>
                </a:cxn>
                <a:cxn ang="0">
                  <a:pos x="96" y="38"/>
                </a:cxn>
                <a:cxn ang="0">
                  <a:pos x="78" y="34"/>
                </a:cxn>
                <a:cxn ang="0">
                  <a:pos x="84" y="37"/>
                </a:cxn>
                <a:cxn ang="0">
                  <a:pos x="60" y="34"/>
                </a:cxn>
                <a:cxn ang="0">
                  <a:pos x="66" y="36"/>
                </a:cxn>
                <a:cxn ang="0">
                  <a:pos x="45" y="35"/>
                </a:cxn>
                <a:cxn ang="0">
                  <a:pos x="86" y="96"/>
                </a:cxn>
                <a:cxn ang="0">
                  <a:pos x="95" y="116"/>
                </a:cxn>
                <a:cxn ang="0">
                  <a:pos x="75" y="108"/>
                </a:cxn>
                <a:cxn ang="0">
                  <a:pos x="91" y="103"/>
                </a:cxn>
                <a:cxn ang="0">
                  <a:pos x="80" y="108"/>
                </a:cxn>
                <a:cxn ang="0">
                  <a:pos x="91" y="112"/>
                </a:cxn>
                <a:cxn ang="0">
                  <a:pos x="47" y="96"/>
                </a:cxn>
                <a:cxn ang="0">
                  <a:pos x="55" y="116"/>
                </a:cxn>
                <a:cxn ang="0">
                  <a:pos x="35" y="108"/>
                </a:cxn>
                <a:cxn ang="0">
                  <a:pos x="51" y="103"/>
                </a:cxn>
                <a:cxn ang="0">
                  <a:pos x="41" y="108"/>
                </a:cxn>
                <a:cxn ang="0">
                  <a:pos x="51" y="112"/>
                </a:cxn>
                <a:cxn ang="0">
                  <a:pos x="34" y="40"/>
                </a:cxn>
                <a:cxn ang="0">
                  <a:pos x="102" y="43"/>
                </a:cxn>
                <a:cxn ang="0">
                  <a:pos x="93" y="30"/>
                </a:cxn>
                <a:cxn ang="0">
                  <a:pos x="91" y="17"/>
                </a:cxn>
                <a:cxn ang="0">
                  <a:pos x="88" y="24"/>
                </a:cxn>
                <a:cxn ang="0">
                  <a:pos x="93" y="30"/>
                </a:cxn>
                <a:cxn ang="0">
                  <a:pos x="87" y="13"/>
                </a:cxn>
                <a:cxn ang="0">
                  <a:pos x="81" y="9"/>
                </a:cxn>
                <a:cxn ang="0">
                  <a:pos x="57" y="9"/>
                </a:cxn>
                <a:cxn ang="0">
                  <a:pos x="51" y="13"/>
                </a:cxn>
                <a:cxn ang="0">
                  <a:pos x="57" y="9"/>
                </a:cxn>
                <a:cxn ang="0">
                  <a:pos x="44" y="23"/>
                </a:cxn>
                <a:cxn ang="0">
                  <a:pos x="49" y="30"/>
                </a:cxn>
                <a:cxn ang="0">
                  <a:pos x="49" y="18"/>
                </a:cxn>
                <a:cxn ang="0">
                  <a:pos x="55" y="25"/>
                </a:cxn>
                <a:cxn ang="0">
                  <a:pos x="66" y="29"/>
                </a:cxn>
                <a:cxn ang="0">
                  <a:pos x="61" y="22"/>
                </a:cxn>
                <a:cxn ang="0">
                  <a:pos x="72" y="26"/>
                </a:cxn>
                <a:cxn ang="0">
                  <a:pos x="84" y="29"/>
                </a:cxn>
                <a:cxn ang="0">
                  <a:pos x="83" y="25"/>
                </a:cxn>
                <a:cxn ang="0">
                  <a:pos x="83" y="25"/>
                </a:cxn>
                <a:cxn ang="0">
                  <a:pos x="79" y="16"/>
                </a:cxn>
                <a:cxn ang="0">
                  <a:pos x="72" y="12"/>
                </a:cxn>
                <a:cxn ang="0">
                  <a:pos x="63" y="16"/>
                </a:cxn>
                <a:cxn ang="0">
                  <a:pos x="66" y="8"/>
                </a:cxn>
                <a:cxn ang="0">
                  <a:pos x="63" y="16"/>
                </a:cxn>
              </a:cxnLst>
              <a:rect l="0" t="0" r="r" b="b"/>
              <a:pathLst>
                <a:path w="108" h="119">
                  <a:moveTo>
                    <a:pt x="57" y="3"/>
                  </a:moveTo>
                  <a:cubicBezTo>
                    <a:pt x="60" y="1"/>
                    <a:pt x="65" y="0"/>
                    <a:pt x="69" y="0"/>
                  </a:cubicBezTo>
                  <a:cubicBezTo>
                    <a:pt x="74" y="0"/>
                    <a:pt x="78" y="1"/>
                    <a:pt x="82" y="3"/>
                  </a:cubicBezTo>
                  <a:cubicBezTo>
                    <a:pt x="86" y="4"/>
                    <a:pt x="89" y="7"/>
                    <a:pt x="92" y="10"/>
                  </a:cubicBezTo>
                  <a:cubicBezTo>
                    <a:pt x="95" y="13"/>
                    <a:pt x="98" y="16"/>
                    <a:pt x="99" y="21"/>
                  </a:cubicBezTo>
                  <a:cubicBezTo>
                    <a:pt x="101" y="24"/>
                    <a:pt x="102" y="29"/>
                    <a:pt x="102" y="33"/>
                  </a:cubicBezTo>
                  <a:cubicBezTo>
                    <a:pt x="102" y="35"/>
                    <a:pt x="102" y="36"/>
                    <a:pt x="102" y="38"/>
                  </a:cubicBezTo>
                  <a:cubicBezTo>
                    <a:pt x="105" y="38"/>
                    <a:pt x="105" y="38"/>
                    <a:pt x="105" y="38"/>
                  </a:cubicBezTo>
                  <a:cubicBezTo>
                    <a:pt x="105" y="38"/>
                    <a:pt x="105" y="38"/>
                    <a:pt x="105" y="38"/>
                  </a:cubicBezTo>
                  <a:cubicBezTo>
                    <a:pt x="107" y="38"/>
                    <a:pt x="108" y="40"/>
                    <a:pt x="107" y="41"/>
                  </a:cubicBezTo>
                  <a:cubicBezTo>
                    <a:pt x="107" y="41"/>
                    <a:pt x="107" y="41"/>
                    <a:pt x="107" y="41"/>
                  </a:cubicBezTo>
                  <a:cubicBezTo>
                    <a:pt x="104" y="74"/>
                    <a:pt x="104" y="74"/>
                    <a:pt x="104" y="74"/>
                  </a:cubicBezTo>
                  <a:cubicBezTo>
                    <a:pt x="104" y="75"/>
                    <a:pt x="103" y="77"/>
                    <a:pt x="101" y="77"/>
                  </a:cubicBezTo>
                  <a:cubicBezTo>
                    <a:pt x="101" y="77"/>
                    <a:pt x="101" y="77"/>
                    <a:pt x="101" y="77"/>
                  </a:cubicBezTo>
                  <a:cubicBezTo>
                    <a:pt x="37" y="75"/>
                    <a:pt x="37" y="75"/>
                    <a:pt x="37" y="75"/>
                  </a:cubicBezTo>
                  <a:cubicBezTo>
                    <a:pt x="37" y="86"/>
                    <a:pt x="37" y="86"/>
                    <a:pt x="37" y="86"/>
                  </a:cubicBezTo>
                  <a:cubicBezTo>
                    <a:pt x="101" y="86"/>
                    <a:pt x="101" y="86"/>
                    <a:pt x="101" y="86"/>
                  </a:cubicBezTo>
                  <a:cubicBezTo>
                    <a:pt x="102" y="86"/>
                    <a:pt x="103" y="87"/>
                    <a:pt x="103" y="88"/>
                  </a:cubicBezTo>
                  <a:cubicBezTo>
                    <a:pt x="103" y="90"/>
                    <a:pt x="102" y="91"/>
                    <a:pt x="101" y="91"/>
                  </a:cubicBezTo>
                  <a:cubicBezTo>
                    <a:pt x="35" y="92"/>
                    <a:pt x="35" y="92"/>
                    <a:pt x="35" y="92"/>
                  </a:cubicBezTo>
                  <a:cubicBezTo>
                    <a:pt x="35" y="92"/>
                    <a:pt x="35" y="92"/>
                    <a:pt x="35" y="92"/>
                  </a:cubicBezTo>
                  <a:cubicBezTo>
                    <a:pt x="33" y="92"/>
                    <a:pt x="32" y="91"/>
                    <a:pt x="32" y="89"/>
                  </a:cubicBezTo>
                  <a:cubicBezTo>
                    <a:pt x="35" y="89"/>
                    <a:pt x="35" y="89"/>
                    <a:pt x="35" y="89"/>
                  </a:cubicBezTo>
                  <a:cubicBezTo>
                    <a:pt x="32" y="89"/>
                    <a:pt x="32" y="89"/>
                    <a:pt x="32" y="89"/>
                  </a:cubicBezTo>
                  <a:cubicBezTo>
                    <a:pt x="32" y="71"/>
                    <a:pt x="30" y="57"/>
                    <a:pt x="28" y="38"/>
                  </a:cubicBezTo>
                  <a:cubicBezTo>
                    <a:pt x="23" y="19"/>
                    <a:pt x="23" y="19"/>
                    <a:pt x="23" y="19"/>
                  </a:cubicBezTo>
                  <a:cubicBezTo>
                    <a:pt x="3" y="19"/>
                    <a:pt x="3" y="19"/>
                    <a:pt x="3" y="19"/>
                  </a:cubicBezTo>
                  <a:cubicBezTo>
                    <a:pt x="2" y="19"/>
                    <a:pt x="0" y="17"/>
                    <a:pt x="1" y="16"/>
                  </a:cubicBezTo>
                  <a:cubicBezTo>
                    <a:pt x="1" y="14"/>
                    <a:pt x="2" y="13"/>
                    <a:pt x="3" y="13"/>
                  </a:cubicBezTo>
                  <a:cubicBezTo>
                    <a:pt x="25" y="14"/>
                    <a:pt x="25" y="14"/>
                    <a:pt x="25" y="14"/>
                  </a:cubicBezTo>
                  <a:cubicBezTo>
                    <a:pt x="25" y="17"/>
                    <a:pt x="25" y="17"/>
                    <a:pt x="25" y="17"/>
                  </a:cubicBezTo>
                  <a:cubicBezTo>
                    <a:pt x="25" y="14"/>
                    <a:pt x="25" y="14"/>
                    <a:pt x="25" y="14"/>
                  </a:cubicBezTo>
                  <a:cubicBezTo>
                    <a:pt x="26" y="14"/>
                    <a:pt x="27" y="15"/>
                    <a:pt x="27" y="16"/>
                  </a:cubicBezTo>
                  <a:cubicBezTo>
                    <a:pt x="33" y="35"/>
                    <a:pt x="33" y="35"/>
                    <a:pt x="33" y="35"/>
                  </a:cubicBezTo>
                  <a:cubicBezTo>
                    <a:pt x="36" y="35"/>
                    <a:pt x="36" y="35"/>
                    <a:pt x="36" y="35"/>
                  </a:cubicBezTo>
                  <a:cubicBezTo>
                    <a:pt x="36" y="34"/>
                    <a:pt x="36" y="34"/>
                    <a:pt x="36" y="33"/>
                  </a:cubicBezTo>
                  <a:cubicBezTo>
                    <a:pt x="36" y="29"/>
                    <a:pt x="37" y="24"/>
                    <a:pt x="39" y="21"/>
                  </a:cubicBezTo>
                  <a:cubicBezTo>
                    <a:pt x="40" y="16"/>
                    <a:pt x="43" y="13"/>
                    <a:pt x="46" y="10"/>
                  </a:cubicBezTo>
                  <a:cubicBezTo>
                    <a:pt x="49" y="7"/>
                    <a:pt x="53" y="4"/>
                    <a:pt x="57" y="3"/>
                  </a:cubicBezTo>
                  <a:close/>
                  <a:moveTo>
                    <a:pt x="96" y="38"/>
                  </a:moveTo>
                  <a:cubicBezTo>
                    <a:pt x="96" y="37"/>
                    <a:pt x="96" y="36"/>
                    <a:pt x="96" y="36"/>
                  </a:cubicBezTo>
                  <a:cubicBezTo>
                    <a:pt x="95" y="35"/>
                    <a:pt x="94" y="35"/>
                    <a:pt x="93" y="35"/>
                  </a:cubicBezTo>
                  <a:cubicBezTo>
                    <a:pt x="92" y="35"/>
                    <a:pt x="91" y="35"/>
                    <a:pt x="90" y="35"/>
                  </a:cubicBezTo>
                  <a:cubicBezTo>
                    <a:pt x="90" y="36"/>
                    <a:pt x="90" y="37"/>
                    <a:pt x="89" y="37"/>
                  </a:cubicBezTo>
                  <a:cubicBezTo>
                    <a:pt x="96" y="38"/>
                    <a:pt x="96" y="38"/>
                    <a:pt x="96" y="38"/>
                  </a:cubicBezTo>
                  <a:close/>
                  <a:moveTo>
                    <a:pt x="84" y="37"/>
                  </a:moveTo>
                  <a:cubicBezTo>
                    <a:pt x="84" y="36"/>
                    <a:pt x="84" y="36"/>
                    <a:pt x="84" y="35"/>
                  </a:cubicBezTo>
                  <a:cubicBezTo>
                    <a:pt x="82" y="35"/>
                    <a:pt x="80" y="35"/>
                    <a:pt x="78" y="34"/>
                  </a:cubicBezTo>
                  <a:cubicBezTo>
                    <a:pt x="76" y="34"/>
                    <a:pt x="74" y="34"/>
                    <a:pt x="72" y="34"/>
                  </a:cubicBezTo>
                  <a:cubicBezTo>
                    <a:pt x="72" y="37"/>
                    <a:pt x="72" y="37"/>
                    <a:pt x="72" y="37"/>
                  </a:cubicBezTo>
                  <a:cubicBezTo>
                    <a:pt x="84" y="37"/>
                    <a:pt x="84" y="37"/>
                    <a:pt x="84" y="37"/>
                  </a:cubicBezTo>
                  <a:close/>
                  <a:moveTo>
                    <a:pt x="66" y="36"/>
                  </a:moveTo>
                  <a:cubicBezTo>
                    <a:pt x="66" y="34"/>
                    <a:pt x="66" y="34"/>
                    <a:pt x="66" y="34"/>
                  </a:cubicBezTo>
                  <a:cubicBezTo>
                    <a:pt x="64" y="34"/>
                    <a:pt x="62" y="34"/>
                    <a:pt x="60" y="34"/>
                  </a:cubicBezTo>
                  <a:cubicBezTo>
                    <a:pt x="58" y="35"/>
                    <a:pt x="56" y="35"/>
                    <a:pt x="54" y="35"/>
                  </a:cubicBezTo>
                  <a:cubicBezTo>
                    <a:pt x="54" y="35"/>
                    <a:pt x="54" y="36"/>
                    <a:pt x="54" y="36"/>
                  </a:cubicBezTo>
                  <a:cubicBezTo>
                    <a:pt x="66" y="36"/>
                    <a:pt x="66" y="36"/>
                    <a:pt x="66" y="36"/>
                  </a:cubicBezTo>
                  <a:close/>
                  <a:moveTo>
                    <a:pt x="49" y="36"/>
                  </a:moveTo>
                  <a:cubicBezTo>
                    <a:pt x="49" y="35"/>
                    <a:pt x="49" y="35"/>
                    <a:pt x="49" y="35"/>
                  </a:cubicBezTo>
                  <a:cubicBezTo>
                    <a:pt x="48" y="35"/>
                    <a:pt x="46" y="35"/>
                    <a:pt x="45" y="35"/>
                  </a:cubicBezTo>
                  <a:cubicBezTo>
                    <a:pt x="44" y="35"/>
                    <a:pt x="43" y="35"/>
                    <a:pt x="43" y="35"/>
                  </a:cubicBezTo>
                  <a:cubicBezTo>
                    <a:pt x="49" y="36"/>
                    <a:pt x="49" y="36"/>
                    <a:pt x="49" y="36"/>
                  </a:cubicBezTo>
                  <a:close/>
                  <a:moveTo>
                    <a:pt x="86" y="96"/>
                  </a:moveTo>
                  <a:cubicBezTo>
                    <a:pt x="90" y="96"/>
                    <a:pt x="92" y="98"/>
                    <a:pt x="95" y="100"/>
                  </a:cubicBezTo>
                  <a:cubicBezTo>
                    <a:pt x="97" y="102"/>
                    <a:pt x="98" y="105"/>
                    <a:pt x="98" y="108"/>
                  </a:cubicBezTo>
                  <a:cubicBezTo>
                    <a:pt x="98" y="111"/>
                    <a:pt x="97" y="114"/>
                    <a:pt x="95" y="116"/>
                  </a:cubicBezTo>
                  <a:cubicBezTo>
                    <a:pt x="92" y="118"/>
                    <a:pt x="90" y="119"/>
                    <a:pt x="86" y="119"/>
                  </a:cubicBezTo>
                  <a:cubicBezTo>
                    <a:pt x="83" y="119"/>
                    <a:pt x="81" y="118"/>
                    <a:pt x="78" y="116"/>
                  </a:cubicBezTo>
                  <a:cubicBezTo>
                    <a:pt x="76" y="114"/>
                    <a:pt x="75" y="111"/>
                    <a:pt x="75" y="108"/>
                  </a:cubicBezTo>
                  <a:cubicBezTo>
                    <a:pt x="75" y="105"/>
                    <a:pt x="76" y="102"/>
                    <a:pt x="78" y="100"/>
                  </a:cubicBezTo>
                  <a:cubicBezTo>
                    <a:pt x="81" y="98"/>
                    <a:pt x="83" y="96"/>
                    <a:pt x="86" y="96"/>
                  </a:cubicBezTo>
                  <a:close/>
                  <a:moveTo>
                    <a:pt x="91" y="103"/>
                  </a:moveTo>
                  <a:cubicBezTo>
                    <a:pt x="90" y="102"/>
                    <a:pt x="88" y="102"/>
                    <a:pt x="86" y="102"/>
                  </a:cubicBezTo>
                  <a:cubicBezTo>
                    <a:pt x="85" y="102"/>
                    <a:pt x="83" y="102"/>
                    <a:pt x="82" y="103"/>
                  </a:cubicBezTo>
                  <a:cubicBezTo>
                    <a:pt x="81" y="105"/>
                    <a:pt x="80" y="106"/>
                    <a:pt x="80" y="108"/>
                  </a:cubicBezTo>
                  <a:cubicBezTo>
                    <a:pt x="80" y="109"/>
                    <a:pt x="81" y="111"/>
                    <a:pt x="82" y="112"/>
                  </a:cubicBezTo>
                  <a:cubicBezTo>
                    <a:pt x="83" y="113"/>
                    <a:pt x="85" y="114"/>
                    <a:pt x="86" y="114"/>
                  </a:cubicBezTo>
                  <a:cubicBezTo>
                    <a:pt x="88" y="114"/>
                    <a:pt x="90" y="113"/>
                    <a:pt x="91" y="112"/>
                  </a:cubicBezTo>
                  <a:cubicBezTo>
                    <a:pt x="92" y="111"/>
                    <a:pt x="93" y="109"/>
                    <a:pt x="93" y="108"/>
                  </a:cubicBezTo>
                  <a:cubicBezTo>
                    <a:pt x="93" y="106"/>
                    <a:pt x="92" y="105"/>
                    <a:pt x="91" y="103"/>
                  </a:cubicBezTo>
                  <a:close/>
                  <a:moveTo>
                    <a:pt x="47" y="96"/>
                  </a:moveTo>
                  <a:cubicBezTo>
                    <a:pt x="50" y="96"/>
                    <a:pt x="53" y="98"/>
                    <a:pt x="55" y="100"/>
                  </a:cubicBezTo>
                  <a:cubicBezTo>
                    <a:pt x="57" y="102"/>
                    <a:pt x="58" y="105"/>
                    <a:pt x="58" y="108"/>
                  </a:cubicBezTo>
                  <a:cubicBezTo>
                    <a:pt x="58" y="111"/>
                    <a:pt x="57" y="114"/>
                    <a:pt x="55" y="116"/>
                  </a:cubicBezTo>
                  <a:cubicBezTo>
                    <a:pt x="53" y="118"/>
                    <a:pt x="50" y="119"/>
                    <a:pt x="47" y="119"/>
                  </a:cubicBezTo>
                  <a:cubicBezTo>
                    <a:pt x="44" y="119"/>
                    <a:pt x="41" y="118"/>
                    <a:pt x="39" y="116"/>
                  </a:cubicBezTo>
                  <a:cubicBezTo>
                    <a:pt x="37" y="114"/>
                    <a:pt x="35" y="111"/>
                    <a:pt x="35" y="108"/>
                  </a:cubicBezTo>
                  <a:cubicBezTo>
                    <a:pt x="35" y="105"/>
                    <a:pt x="37" y="102"/>
                    <a:pt x="39" y="100"/>
                  </a:cubicBezTo>
                  <a:cubicBezTo>
                    <a:pt x="41" y="98"/>
                    <a:pt x="44" y="96"/>
                    <a:pt x="47" y="96"/>
                  </a:cubicBezTo>
                  <a:close/>
                  <a:moveTo>
                    <a:pt x="51" y="103"/>
                  </a:moveTo>
                  <a:cubicBezTo>
                    <a:pt x="50" y="102"/>
                    <a:pt x="48" y="102"/>
                    <a:pt x="47" y="102"/>
                  </a:cubicBezTo>
                  <a:cubicBezTo>
                    <a:pt x="45" y="102"/>
                    <a:pt x="43" y="102"/>
                    <a:pt x="42" y="103"/>
                  </a:cubicBezTo>
                  <a:cubicBezTo>
                    <a:pt x="41" y="105"/>
                    <a:pt x="41" y="106"/>
                    <a:pt x="41" y="108"/>
                  </a:cubicBezTo>
                  <a:cubicBezTo>
                    <a:pt x="41" y="109"/>
                    <a:pt x="41" y="111"/>
                    <a:pt x="42" y="112"/>
                  </a:cubicBezTo>
                  <a:cubicBezTo>
                    <a:pt x="43" y="113"/>
                    <a:pt x="45" y="114"/>
                    <a:pt x="47" y="114"/>
                  </a:cubicBezTo>
                  <a:cubicBezTo>
                    <a:pt x="48" y="114"/>
                    <a:pt x="50" y="113"/>
                    <a:pt x="51" y="112"/>
                  </a:cubicBezTo>
                  <a:cubicBezTo>
                    <a:pt x="52" y="111"/>
                    <a:pt x="53" y="109"/>
                    <a:pt x="53" y="108"/>
                  </a:cubicBezTo>
                  <a:cubicBezTo>
                    <a:pt x="53" y="106"/>
                    <a:pt x="52" y="105"/>
                    <a:pt x="51" y="103"/>
                  </a:cubicBezTo>
                  <a:close/>
                  <a:moveTo>
                    <a:pt x="34" y="40"/>
                  </a:moveTo>
                  <a:cubicBezTo>
                    <a:pt x="37" y="70"/>
                    <a:pt x="37" y="70"/>
                    <a:pt x="37" y="70"/>
                  </a:cubicBezTo>
                  <a:cubicBezTo>
                    <a:pt x="99" y="71"/>
                    <a:pt x="99" y="71"/>
                    <a:pt x="99" y="71"/>
                  </a:cubicBezTo>
                  <a:cubicBezTo>
                    <a:pt x="102" y="43"/>
                    <a:pt x="102" y="43"/>
                    <a:pt x="102" y="43"/>
                  </a:cubicBezTo>
                  <a:cubicBezTo>
                    <a:pt x="34" y="40"/>
                    <a:pt x="34" y="40"/>
                    <a:pt x="34" y="40"/>
                  </a:cubicBezTo>
                  <a:close/>
                  <a:moveTo>
                    <a:pt x="93" y="31"/>
                  </a:moveTo>
                  <a:cubicBezTo>
                    <a:pt x="93" y="30"/>
                    <a:pt x="93" y="30"/>
                    <a:pt x="93" y="30"/>
                  </a:cubicBezTo>
                  <a:cubicBezTo>
                    <a:pt x="94" y="30"/>
                    <a:pt x="95" y="30"/>
                    <a:pt x="96" y="30"/>
                  </a:cubicBezTo>
                  <a:cubicBezTo>
                    <a:pt x="96" y="28"/>
                    <a:pt x="95" y="25"/>
                    <a:pt x="95" y="23"/>
                  </a:cubicBezTo>
                  <a:cubicBezTo>
                    <a:pt x="94" y="21"/>
                    <a:pt x="93" y="19"/>
                    <a:pt x="91" y="17"/>
                  </a:cubicBezTo>
                  <a:cubicBezTo>
                    <a:pt x="90" y="17"/>
                    <a:pt x="90" y="18"/>
                    <a:pt x="89" y="18"/>
                  </a:cubicBezTo>
                  <a:cubicBezTo>
                    <a:pt x="88" y="18"/>
                    <a:pt x="87" y="19"/>
                    <a:pt x="87" y="19"/>
                  </a:cubicBezTo>
                  <a:cubicBezTo>
                    <a:pt x="87" y="21"/>
                    <a:pt x="88" y="22"/>
                    <a:pt x="88" y="24"/>
                  </a:cubicBezTo>
                  <a:cubicBezTo>
                    <a:pt x="89" y="26"/>
                    <a:pt x="89" y="28"/>
                    <a:pt x="89" y="30"/>
                  </a:cubicBezTo>
                  <a:cubicBezTo>
                    <a:pt x="91" y="30"/>
                    <a:pt x="92" y="30"/>
                    <a:pt x="93" y="30"/>
                  </a:cubicBezTo>
                  <a:cubicBezTo>
                    <a:pt x="93" y="30"/>
                    <a:pt x="93" y="30"/>
                    <a:pt x="93" y="30"/>
                  </a:cubicBezTo>
                  <a:cubicBezTo>
                    <a:pt x="93" y="31"/>
                    <a:pt x="93" y="31"/>
                    <a:pt x="93" y="31"/>
                  </a:cubicBezTo>
                  <a:close/>
                  <a:moveTo>
                    <a:pt x="86" y="13"/>
                  </a:moveTo>
                  <a:cubicBezTo>
                    <a:pt x="87" y="13"/>
                    <a:pt x="87" y="13"/>
                    <a:pt x="87" y="13"/>
                  </a:cubicBezTo>
                  <a:cubicBezTo>
                    <a:pt x="86" y="11"/>
                    <a:pt x="84" y="10"/>
                    <a:pt x="82" y="9"/>
                  </a:cubicBezTo>
                  <a:cubicBezTo>
                    <a:pt x="82" y="9"/>
                    <a:pt x="81" y="8"/>
                    <a:pt x="80" y="8"/>
                  </a:cubicBezTo>
                  <a:cubicBezTo>
                    <a:pt x="81" y="8"/>
                    <a:pt x="81" y="9"/>
                    <a:pt x="81" y="9"/>
                  </a:cubicBezTo>
                  <a:cubicBezTo>
                    <a:pt x="82" y="11"/>
                    <a:pt x="83" y="12"/>
                    <a:pt x="84" y="14"/>
                  </a:cubicBezTo>
                  <a:cubicBezTo>
                    <a:pt x="85" y="14"/>
                    <a:pt x="86" y="14"/>
                    <a:pt x="86" y="13"/>
                  </a:cubicBezTo>
                  <a:close/>
                  <a:moveTo>
                    <a:pt x="57" y="9"/>
                  </a:moveTo>
                  <a:cubicBezTo>
                    <a:pt x="57" y="9"/>
                    <a:pt x="58" y="8"/>
                    <a:pt x="58" y="8"/>
                  </a:cubicBezTo>
                  <a:cubicBezTo>
                    <a:pt x="57" y="8"/>
                    <a:pt x="56" y="9"/>
                    <a:pt x="56" y="9"/>
                  </a:cubicBezTo>
                  <a:cubicBezTo>
                    <a:pt x="54" y="10"/>
                    <a:pt x="52" y="11"/>
                    <a:pt x="51" y="13"/>
                  </a:cubicBezTo>
                  <a:cubicBezTo>
                    <a:pt x="51" y="13"/>
                    <a:pt x="52" y="13"/>
                    <a:pt x="52" y="13"/>
                  </a:cubicBezTo>
                  <a:cubicBezTo>
                    <a:pt x="53" y="13"/>
                    <a:pt x="53" y="14"/>
                    <a:pt x="54" y="14"/>
                  </a:cubicBezTo>
                  <a:cubicBezTo>
                    <a:pt x="55" y="12"/>
                    <a:pt x="56" y="11"/>
                    <a:pt x="57" y="9"/>
                  </a:cubicBezTo>
                  <a:close/>
                  <a:moveTo>
                    <a:pt x="49" y="18"/>
                  </a:moveTo>
                  <a:cubicBezTo>
                    <a:pt x="49" y="18"/>
                    <a:pt x="48" y="17"/>
                    <a:pt x="47" y="17"/>
                  </a:cubicBezTo>
                  <a:cubicBezTo>
                    <a:pt x="46" y="19"/>
                    <a:pt x="44" y="21"/>
                    <a:pt x="44" y="23"/>
                  </a:cubicBezTo>
                  <a:cubicBezTo>
                    <a:pt x="43" y="25"/>
                    <a:pt x="42" y="28"/>
                    <a:pt x="42" y="30"/>
                  </a:cubicBezTo>
                  <a:cubicBezTo>
                    <a:pt x="43" y="30"/>
                    <a:pt x="44" y="30"/>
                    <a:pt x="45" y="30"/>
                  </a:cubicBezTo>
                  <a:cubicBezTo>
                    <a:pt x="46" y="30"/>
                    <a:pt x="48" y="30"/>
                    <a:pt x="49" y="30"/>
                  </a:cubicBezTo>
                  <a:cubicBezTo>
                    <a:pt x="49" y="28"/>
                    <a:pt x="49" y="26"/>
                    <a:pt x="50" y="24"/>
                  </a:cubicBezTo>
                  <a:cubicBezTo>
                    <a:pt x="50" y="22"/>
                    <a:pt x="51" y="20"/>
                    <a:pt x="52" y="19"/>
                  </a:cubicBezTo>
                  <a:cubicBezTo>
                    <a:pt x="51" y="18"/>
                    <a:pt x="50" y="18"/>
                    <a:pt x="49" y="18"/>
                  </a:cubicBezTo>
                  <a:close/>
                  <a:moveTo>
                    <a:pt x="61" y="22"/>
                  </a:moveTo>
                  <a:cubicBezTo>
                    <a:pt x="60" y="21"/>
                    <a:pt x="58" y="21"/>
                    <a:pt x="57" y="21"/>
                  </a:cubicBezTo>
                  <a:cubicBezTo>
                    <a:pt x="56" y="22"/>
                    <a:pt x="56" y="23"/>
                    <a:pt x="55" y="25"/>
                  </a:cubicBezTo>
                  <a:cubicBezTo>
                    <a:pt x="55" y="26"/>
                    <a:pt x="55" y="28"/>
                    <a:pt x="54" y="29"/>
                  </a:cubicBezTo>
                  <a:cubicBezTo>
                    <a:pt x="56" y="29"/>
                    <a:pt x="58" y="29"/>
                    <a:pt x="60" y="29"/>
                  </a:cubicBezTo>
                  <a:cubicBezTo>
                    <a:pt x="62" y="29"/>
                    <a:pt x="64" y="29"/>
                    <a:pt x="66" y="29"/>
                  </a:cubicBezTo>
                  <a:cubicBezTo>
                    <a:pt x="66" y="26"/>
                    <a:pt x="66" y="26"/>
                    <a:pt x="66" y="26"/>
                  </a:cubicBezTo>
                  <a:cubicBezTo>
                    <a:pt x="66" y="22"/>
                    <a:pt x="66" y="22"/>
                    <a:pt x="66" y="22"/>
                  </a:cubicBezTo>
                  <a:cubicBezTo>
                    <a:pt x="65" y="22"/>
                    <a:pt x="63" y="22"/>
                    <a:pt x="61" y="22"/>
                  </a:cubicBezTo>
                  <a:close/>
                  <a:moveTo>
                    <a:pt x="82" y="21"/>
                  </a:moveTo>
                  <a:cubicBezTo>
                    <a:pt x="78" y="22"/>
                    <a:pt x="75" y="22"/>
                    <a:pt x="72" y="22"/>
                  </a:cubicBezTo>
                  <a:cubicBezTo>
                    <a:pt x="72" y="26"/>
                    <a:pt x="72" y="26"/>
                    <a:pt x="72" y="26"/>
                  </a:cubicBezTo>
                  <a:cubicBezTo>
                    <a:pt x="72" y="29"/>
                    <a:pt x="72" y="29"/>
                    <a:pt x="72" y="29"/>
                  </a:cubicBezTo>
                  <a:cubicBezTo>
                    <a:pt x="74" y="29"/>
                    <a:pt x="76" y="29"/>
                    <a:pt x="78" y="29"/>
                  </a:cubicBezTo>
                  <a:cubicBezTo>
                    <a:pt x="80" y="29"/>
                    <a:pt x="82" y="29"/>
                    <a:pt x="84" y="29"/>
                  </a:cubicBezTo>
                  <a:cubicBezTo>
                    <a:pt x="84" y="28"/>
                    <a:pt x="83" y="27"/>
                    <a:pt x="83" y="25"/>
                  </a:cubicBezTo>
                  <a:cubicBezTo>
                    <a:pt x="83" y="25"/>
                    <a:pt x="83" y="25"/>
                    <a:pt x="83" y="25"/>
                  </a:cubicBezTo>
                  <a:cubicBezTo>
                    <a:pt x="83" y="25"/>
                    <a:pt x="83" y="25"/>
                    <a:pt x="83" y="25"/>
                  </a:cubicBezTo>
                  <a:cubicBezTo>
                    <a:pt x="83" y="25"/>
                    <a:pt x="83" y="25"/>
                    <a:pt x="83" y="25"/>
                  </a:cubicBezTo>
                  <a:cubicBezTo>
                    <a:pt x="84" y="25"/>
                    <a:pt x="84" y="25"/>
                    <a:pt x="84" y="25"/>
                  </a:cubicBezTo>
                  <a:cubicBezTo>
                    <a:pt x="83" y="25"/>
                    <a:pt x="83" y="25"/>
                    <a:pt x="83" y="25"/>
                  </a:cubicBezTo>
                  <a:cubicBezTo>
                    <a:pt x="83" y="24"/>
                    <a:pt x="82" y="22"/>
                    <a:pt x="82" y="21"/>
                  </a:cubicBezTo>
                  <a:close/>
                  <a:moveTo>
                    <a:pt x="76" y="17"/>
                  </a:moveTo>
                  <a:cubicBezTo>
                    <a:pt x="77" y="16"/>
                    <a:pt x="78" y="16"/>
                    <a:pt x="79" y="16"/>
                  </a:cubicBezTo>
                  <a:cubicBezTo>
                    <a:pt x="78" y="14"/>
                    <a:pt x="77" y="12"/>
                    <a:pt x="75" y="11"/>
                  </a:cubicBezTo>
                  <a:cubicBezTo>
                    <a:pt x="74" y="10"/>
                    <a:pt x="73" y="9"/>
                    <a:pt x="72" y="8"/>
                  </a:cubicBezTo>
                  <a:cubicBezTo>
                    <a:pt x="72" y="9"/>
                    <a:pt x="72" y="10"/>
                    <a:pt x="72" y="12"/>
                  </a:cubicBezTo>
                  <a:cubicBezTo>
                    <a:pt x="72" y="14"/>
                    <a:pt x="72" y="15"/>
                    <a:pt x="72" y="17"/>
                  </a:cubicBezTo>
                  <a:cubicBezTo>
                    <a:pt x="73" y="17"/>
                    <a:pt x="74" y="17"/>
                    <a:pt x="76" y="17"/>
                  </a:cubicBezTo>
                  <a:close/>
                  <a:moveTo>
                    <a:pt x="63" y="16"/>
                  </a:moveTo>
                  <a:cubicBezTo>
                    <a:pt x="64" y="17"/>
                    <a:pt x="65" y="17"/>
                    <a:pt x="66" y="17"/>
                  </a:cubicBezTo>
                  <a:cubicBezTo>
                    <a:pt x="66" y="15"/>
                    <a:pt x="66" y="13"/>
                    <a:pt x="66" y="12"/>
                  </a:cubicBezTo>
                  <a:cubicBezTo>
                    <a:pt x="66" y="10"/>
                    <a:pt x="66" y="9"/>
                    <a:pt x="66" y="8"/>
                  </a:cubicBezTo>
                  <a:cubicBezTo>
                    <a:pt x="65" y="9"/>
                    <a:pt x="64" y="10"/>
                    <a:pt x="63" y="11"/>
                  </a:cubicBezTo>
                  <a:cubicBezTo>
                    <a:pt x="61" y="12"/>
                    <a:pt x="60" y="14"/>
                    <a:pt x="59" y="16"/>
                  </a:cubicBezTo>
                  <a:cubicBezTo>
                    <a:pt x="60" y="16"/>
                    <a:pt x="61" y="16"/>
                    <a:pt x="63" y="16"/>
                  </a:cubicBezTo>
                  <a:close/>
                </a:path>
              </a:pathLst>
            </a:custGeom>
            <a:solidFill>
              <a:schemeClr val="bg1"/>
            </a:solidFill>
            <a:ln w="9525">
              <a:noFill/>
              <a:round/>
              <a:headEnd/>
              <a:tailEnd/>
            </a:ln>
          </p:spPr>
          <p:txBody>
            <a:bodyPr anchor="ctr"/>
            <a:lstStyle/>
            <a:p>
              <a:pPr algn="ctr"/>
              <a:endParaRPr/>
            </a:p>
          </p:txBody>
        </p:sp>
        <p:grpSp>
          <p:nvGrpSpPr>
            <p:cNvPr id="12" name="Group 24"/>
            <p:cNvGrpSpPr/>
            <p:nvPr/>
          </p:nvGrpSpPr>
          <p:grpSpPr>
            <a:xfrm>
              <a:off x="1366011" y="4333675"/>
              <a:ext cx="2126568" cy="1731356"/>
              <a:chOff x="957484" y="4001900"/>
              <a:chExt cx="2126568" cy="1731356"/>
            </a:xfrm>
          </p:grpSpPr>
          <p:sp>
            <p:nvSpPr>
              <p:cNvPr id="22" name="TextBox 25"/>
              <p:cNvSpPr txBox="1">
                <a:spLocks/>
              </p:cNvSpPr>
              <p:nvPr/>
            </p:nvSpPr>
            <p:spPr bwMode="auto">
              <a:xfrm>
                <a:off x="957484" y="4001900"/>
                <a:ext cx="2126568" cy="859739"/>
              </a:xfrm>
              <a:prstGeom prst="rect">
                <a:avLst/>
              </a:prstGeom>
              <a:noFill/>
              <a:extLst/>
            </p:spPr>
            <p:txBody>
              <a:bodyPr wrap="none" lIns="0" tIns="0" rIns="0" bIns="0" anchor="b" anchorCtr="1">
                <a:normAutofit/>
              </a:bodyPr>
              <a:lstStyle/>
              <a:p>
                <a:pPr latinLnBrk="0"/>
                <a:r>
                  <a:rPr lang="zh-CN" altLang="en-US" sz="1400">
                    <a:solidFill>
                      <a:schemeClr val="accent1">
                        <a:lumMod val="100000"/>
                      </a:schemeClr>
                    </a:solidFill>
                    <a:effectLst/>
                  </a:rPr>
                  <a:t>标题文本预设</a:t>
                </a:r>
              </a:p>
            </p:txBody>
          </p:sp>
          <p:sp>
            <p:nvSpPr>
              <p:cNvPr id="23" name="TextBox 26"/>
              <p:cNvSpPr txBox="1">
                <a:spLocks/>
              </p:cNvSpPr>
              <p:nvPr/>
            </p:nvSpPr>
            <p:spPr bwMode="auto">
              <a:xfrm>
                <a:off x="957484" y="4861639"/>
                <a:ext cx="2126568" cy="871617"/>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13" name="Group 27"/>
            <p:cNvGrpSpPr/>
            <p:nvPr/>
          </p:nvGrpSpPr>
          <p:grpSpPr>
            <a:xfrm>
              <a:off x="3867244" y="4333675"/>
              <a:ext cx="2126568" cy="1731356"/>
              <a:chOff x="957484" y="4001900"/>
              <a:chExt cx="2126568" cy="1731356"/>
            </a:xfrm>
          </p:grpSpPr>
          <p:sp>
            <p:nvSpPr>
              <p:cNvPr id="20" name="TextBox 28"/>
              <p:cNvSpPr txBox="1">
                <a:spLocks/>
              </p:cNvSpPr>
              <p:nvPr/>
            </p:nvSpPr>
            <p:spPr bwMode="auto">
              <a:xfrm>
                <a:off x="957484" y="4001900"/>
                <a:ext cx="2126568" cy="859739"/>
              </a:xfrm>
              <a:prstGeom prst="rect">
                <a:avLst/>
              </a:prstGeom>
              <a:noFill/>
              <a:extLst/>
            </p:spPr>
            <p:txBody>
              <a:bodyPr wrap="none" lIns="0" tIns="0" rIns="0" bIns="0" anchor="b" anchorCtr="1">
                <a:normAutofit/>
              </a:bodyPr>
              <a:lstStyle/>
              <a:p>
                <a:pPr latinLnBrk="0"/>
                <a:r>
                  <a:rPr lang="zh-CN" altLang="en-US" sz="1400">
                    <a:solidFill>
                      <a:schemeClr val="accent2">
                        <a:lumMod val="100000"/>
                      </a:schemeClr>
                    </a:solidFill>
                    <a:effectLst/>
                  </a:rPr>
                  <a:t>标题文本预设</a:t>
                </a:r>
              </a:p>
            </p:txBody>
          </p:sp>
          <p:sp>
            <p:nvSpPr>
              <p:cNvPr id="21" name="TextBox 29"/>
              <p:cNvSpPr txBox="1">
                <a:spLocks/>
              </p:cNvSpPr>
              <p:nvPr/>
            </p:nvSpPr>
            <p:spPr bwMode="auto">
              <a:xfrm>
                <a:off x="957484" y="4861639"/>
                <a:ext cx="2126568" cy="871617"/>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14" name="Group 30"/>
            <p:cNvGrpSpPr/>
            <p:nvPr/>
          </p:nvGrpSpPr>
          <p:grpSpPr>
            <a:xfrm>
              <a:off x="6184256" y="4333675"/>
              <a:ext cx="2126568" cy="1731356"/>
              <a:chOff x="957484" y="4001900"/>
              <a:chExt cx="2126568" cy="1731356"/>
            </a:xfrm>
          </p:grpSpPr>
          <p:sp>
            <p:nvSpPr>
              <p:cNvPr id="18" name="TextBox 31"/>
              <p:cNvSpPr txBox="1">
                <a:spLocks/>
              </p:cNvSpPr>
              <p:nvPr/>
            </p:nvSpPr>
            <p:spPr bwMode="auto">
              <a:xfrm>
                <a:off x="957484" y="4001900"/>
                <a:ext cx="2126568" cy="859739"/>
              </a:xfrm>
              <a:prstGeom prst="rect">
                <a:avLst/>
              </a:prstGeom>
              <a:noFill/>
              <a:extLst/>
            </p:spPr>
            <p:txBody>
              <a:bodyPr wrap="none" lIns="0" tIns="0" rIns="0" bIns="0" anchor="b" anchorCtr="1">
                <a:normAutofit/>
              </a:bodyPr>
              <a:lstStyle/>
              <a:p>
                <a:pPr latinLnBrk="0"/>
                <a:r>
                  <a:rPr lang="zh-CN" altLang="en-US" sz="1400">
                    <a:solidFill>
                      <a:schemeClr val="accent3">
                        <a:lumMod val="100000"/>
                      </a:schemeClr>
                    </a:solidFill>
                    <a:effectLst/>
                  </a:rPr>
                  <a:t>标题文本预设</a:t>
                </a:r>
              </a:p>
            </p:txBody>
          </p:sp>
          <p:sp>
            <p:nvSpPr>
              <p:cNvPr id="19" name="TextBox 32"/>
              <p:cNvSpPr txBox="1">
                <a:spLocks/>
              </p:cNvSpPr>
              <p:nvPr/>
            </p:nvSpPr>
            <p:spPr bwMode="auto">
              <a:xfrm>
                <a:off x="957484" y="4861639"/>
                <a:ext cx="2126568" cy="871617"/>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nvGrpSpPr>
            <p:cNvPr id="15" name="Group 33"/>
            <p:cNvGrpSpPr/>
            <p:nvPr/>
          </p:nvGrpSpPr>
          <p:grpSpPr>
            <a:xfrm>
              <a:off x="8685487" y="4333675"/>
              <a:ext cx="2126568" cy="1731356"/>
              <a:chOff x="957484" y="4001900"/>
              <a:chExt cx="2126568" cy="1731356"/>
            </a:xfrm>
          </p:grpSpPr>
          <p:sp>
            <p:nvSpPr>
              <p:cNvPr id="16" name="TextBox 34"/>
              <p:cNvSpPr txBox="1">
                <a:spLocks/>
              </p:cNvSpPr>
              <p:nvPr/>
            </p:nvSpPr>
            <p:spPr bwMode="auto">
              <a:xfrm>
                <a:off x="957484" y="4001900"/>
                <a:ext cx="2126568" cy="859739"/>
              </a:xfrm>
              <a:prstGeom prst="rect">
                <a:avLst/>
              </a:prstGeom>
              <a:noFill/>
              <a:extLst/>
            </p:spPr>
            <p:txBody>
              <a:bodyPr wrap="none" lIns="0" tIns="0" rIns="0" bIns="0" anchor="b" anchorCtr="1">
                <a:normAutofit/>
              </a:bodyPr>
              <a:lstStyle/>
              <a:p>
                <a:pPr latinLnBrk="0"/>
                <a:r>
                  <a:rPr lang="zh-CN" altLang="en-US" sz="1400">
                    <a:solidFill>
                      <a:schemeClr val="accent4">
                        <a:lumMod val="100000"/>
                      </a:schemeClr>
                    </a:solidFill>
                    <a:effectLst/>
                  </a:rPr>
                  <a:t>标题文本预设</a:t>
                </a:r>
              </a:p>
            </p:txBody>
          </p:sp>
          <p:sp>
            <p:nvSpPr>
              <p:cNvPr id="17" name="TextBox 35"/>
              <p:cNvSpPr txBox="1">
                <a:spLocks/>
              </p:cNvSpPr>
              <p:nvPr/>
            </p:nvSpPr>
            <p:spPr bwMode="auto">
              <a:xfrm>
                <a:off x="957484" y="4861639"/>
                <a:ext cx="2126568" cy="871617"/>
              </a:xfrm>
              <a:prstGeom prst="rect">
                <a:avLst/>
              </a:prstGeom>
              <a:noFill/>
              <a:extLst/>
            </p:spPr>
            <p:txBody>
              <a:bodyPr wrap="square" lIns="90000" tIns="46800" rIns="90000" bIns="46800" anchor="ctr" anchorCtr="1">
                <a:normAutofit/>
              </a:bodyPr>
              <a:lstStyle/>
              <a:p>
                <a:pPr latinLnBrk="0">
                  <a:lnSpc>
                    <a:spcPct val="120000"/>
                  </a:lnSpc>
                </a:pPr>
                <a:r>
                  <a:rPr lang="zh-CN" altLang="en-US" sz="1000" b="0">
                    <a:solidFill>
                      <a:schemeClr val="tx1">
                        <a:lumMod val="85000"/>
                        <a:lumOff val="15000"/>
                      </a:schemeClr>
                    </a:solidFill>
                    <a:effectLst/>
                  </a:rPr>
                  <a:t>此部分内容作为文字排版占位显示 </a:t>
                </a:r>
                <a:br>
                  <a:rPr lang="zh-CN" altLang="en-US" sz="1000" b="0">
                    <a:solidFill>
                      <a:schemeClr val="tx1">
                        <a:lumMod val="85000"/>
                        <a:lumOff val="15000"/>
                      </a:schemeClr>
                    </a:solidFill>
                    <a:effectLst/>
                  </a:rPr>
                </a:br>
                <a:r>
                  <a:rPr lang="zh-CN" altLang="en-US" sz="1000" b="0">
                    <a:solidFill>
                      <a:schemeClr val="tx1">
                        <a:lumMod val="85000"/>
                        <a:lumOff val="15000"/>
                      </a:schemeClr>
                    </a:solidFill>
                    <a:effectLst/>
                  </a:rPr>
                  <a:t>（建议使用主题字体）</a:t>
                </a:r>
              </a:p>
            </p:txBody>
          </p:sp>
        </p:grpSp>
      </p:grpSp>
      <p:grpSp>
        <p:nvGrpSpPr>
          <p:cNvPr id="34" name="组合 33"/>
          <p:cNvGrpSpPr/>
          <p:nvPr/>
        </p:nvGrpSpPr>
        <p:grpSpPr>
          <a:xfrm>
            <a:off x="4772561" y="318255"/>
            <a:ext cx="2646878" cy="629704"/>
            <a:chOff x="457200" y="184826"/>
            <a:chExt cx="2646878" cy="629704"/>
          </a:xfrm>
        </p:grpSpPr>
        <p:sp>
          <p:nvSpPr>
            <p:cNvPr id="35" name="文本框 34"/>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6" name="文本框 35"/>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803517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8945" y="1705642"/>
            <a:ext cx="2102495" cy="3446717"/>
            <a:chOff x="1091444" y="1808820"/>
            <a:chExt cx="2256251" cy="3698776"/>
          </a:xfrm>
        </p:grpSpPr>
        <p:sp>
          <p:nvSpPr>
            <p:cNvPr id="29" name="圆角矩形 61"/>
            <p:cNvSpPr/>
            <p:nvPr/>
          </p:nvSpPr>
          <p:spPr>
            <a:xfrm>
              <a:off x="1091444" y="1808820"/>
              <a:ext cx="2256251" cy="3698776"/>
            </a:xfrm>
            <a:prstGeom prst="roundRect">
              <a:avLst>
                <a:gd name="adj" fmla="val 348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a:t>标题文本预设</a:t>
              </a:r>
            </a:p>
          </p:txBody>
        </p:sp>
        <p:sp>
          <p:nvSpPr>
            <p:cNvPr id="30" name="任意多边形 62"/>
            <p:cNvSpPr/>
            <p:nvPr/>
          </p:nvSpPr>
          <p:spPr>
            <a:xfrm>
              <a:off x="1091444"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文本框 63"/>
            <p:cNvSpPr txBox="1"/>
            <p:nvPr/>
          </p:nvSpPr>
          <p:spPr>
            <a:xfrm>
              <a:off x="1841901" y="2453397"/>
              <a:ext cx="755336" cy="707886"/>
            </a:xfrm>
            <a:prstGeom prst="rect">
              <a:avLst/>
            </a:prstGeom>
            <a:noFill/>
          </p:spPr>
          <p:txBody>
            <a:bodyPr wrap="none">
              <a:normAutofit lnSpcReduction="10000"/>
            </a:bodyPr>
            <a:lstStyle/>
            <a:p>
              <a:pPr algn="ctr"/>
              <a:r>
                <a:rPr lang="en-US" sz="4000">
                  <a:solidFill>
                    <a:schemeClr val="bg2"/>
                  </a:solidFill>
                </a:rPr>
                <a:t>01</a:t>
              </a:r>
            </a:p>
          </p:txBody>
        </p:sp>
        <p:sp>
          <p:nvSpPr>
            <p:cNvPr id="32" name="矩形 31"/>
            <p:cNvSpPr/>
            <p:nvPr/>
          </p:nvSpPr>
          <p:spPr>
            <a:xfrm>
              <a:off x="1177106"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33" name="任意多边形 65"/>
            <p:cNvSpPr/>
            <p:nvPr/>
          </p:nvSpPr>
          <p:spPr>
            <a:xfrm>
              <a:off x="1947559" y="4714641"/>
              <a:ext cx="544020" cy="527603"/>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accent1"/>
            </a:solidFill>
            <a:ln w="12700">
              <a:miter lim="400000"/>
            </a:ln>
            <a:effectLst/>
          </p:spPr>
          <p:txBody>
            <a:bodyPr anchor="ctr"/>
            <a:lstStyle/>
            <a:p>
              <a:pPr algn="ctr"/>
              <a:endParaRPr/>
            </a:p>
          </p:txBody>
        </p:sp>
      </p:grpSp>
      <p:grpSp>
        <p:nvGrpSpPr>
          <p:cNvPr id="5" name="组合 4"/>
          <p:cNvGrpSpPr/>
          <p:nvPr/>
        </p:nvGrpSpPr>
        <p:grpSpPr>
          <a:xfrm>
            <a:off x="2656849" y="1705642"/>
            <a:ext cx="2102495" cy="3446717"/>
            <a:chOff x="3723736" y="1808820"/>
            <a:chExt cx="2256251" cy="3698776"/>
          </a:xfrm>
        </p:grpSpPr>
        <p:sp>
          <p:nvSpPr>
            <p:cNvPr id="24" name="圆角矩形 56"/>
            <p:cNvSpPr/>
            <p:nvPr/>
          </p:nvSpPr>
          <p:spPr>
            <a:xfrm>
              <a:off x="3723736" y="1808820"/>
              <a:ext cx="2256251" cy="3698776"/>
            </a:xfrm>
            <a:prstGeom prst="roundRect">
              <a:avLst>
                <a:gd name="adj" fmla="val 348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a:t>标题文本预设</a:t>
              </a:r>
            </a:p>
          </p:txBody>
        </p:sp>
        <p:sp>
          <p:nvSpPr>
            <p:cNvPr id="25" name="任意多边形 57"/>
            <p:cNvSpPr/>
            <p:nvPr/>
          </p:nvSpPr>
          <p:spPr>
            <a:xfrm>
              <a:off x="3723736"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文本框 58"/>
            <p:cNvSpPr txBox="1"/>
            <p:nvPr/>
          </p:nvSpPr>
          <p:spPr>
            <a:xfrm>
              <a:off x="4474193" y="2453397"/>
              <a:ext cx="755336" cy="707886"/>
            </a:xfrm>
            <a:prstGeom prst="rect">
              <a:avLst/>
            </a:prstGeom>
            <a:noFill/>
          </p:spPr>
          <p:txBody>
            <a:bodyPr wrap="none">
              <a:normAutofit lnSpcReduction="10000"/>
            </a:bodyPr>
            <a:lstStyle/>
            <a:p>
              <a:pPr algn="ctr"/>
              <a:r>
                <a:rPr lang="en-US" sz="4000">
                  <a:solidFill>
                    <a:schemeClr val="bg2"/>
                  </a:solidFill>
                </a:rPr>
                <a:t>02</a:t>
              </a:r>
            </a:p>
          </p:txBody>
        </p:sp>
        <p:sp>
          <p:nvSpPr>
            <p:cNvPr id="27" name="矩形 26"/>
            <p:cNvSpPr/>
            <p:nvPr/>
          </p:nvSpPr>
          <p:spPr>
            <a:xfrm>
              <a:off x="3809398"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28" name="任意多边形 60"/>
            <p:cNvSpPr/>
            <p:nvPr/>
          </p:nvSpPr>
          <p:spPr>
            <a:xfrm>
              <a:off x="4572389" y="4763195"/>
              <a:ext cx="558945" cy="443518"/>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accent2"/>
            </a:solidFill>
            <a:ln w="12700">
              <a:miter lim="400000"/>
            </a:ln>
          </p:spPr>
          <p:txBody>
            <a:bodyPr anchor="ctr"/>
            <a:lstStyle/>
            <a:p>
              <a:pPr algn="ctr"/>
              <a:endParaRPr/>
            </a:p>
          </p:txBody>
        </p:sp>
      </p:grpSp>
      <p:grpSp>
        <p:nvGrpSpPr>
          <p:cNvPr id="6" name="组合 5"/>
          <p:cNvGrpSpPr/>
          <p:nvPr/>
        </p:nvGrpSpPr>
        <p:grpSpPr>
          <a:xfrm>
            <a:off x="5044753" y="1705642"/>
            <a:ext cx="2102495" cy="3446717"/>
            <a:chOff x="6356029" y="1808820"/>
            <a:chExt cx="2256251" cy="3698776"/>
          </a:xfrm>
        </p:grpSpPr>
        <p:sp>
          <p:nvSpPr>
            <p:cNvPr id="19" name="圆角矩形 51"/>
            <p:cNvSpPr/>
            <p:nvPr/>
          </p:nvSpPr>
          <p:spPr>
            <a:xfrm>
              <a:off x="6356029" y="1808820"/>
              <a:ext cx="2256251" cy="3698776"/>
            </a:xfrm>
            <a:prstGeom prst="roundRect">
              <a:avLst>
                <a:gd name="adj" fmla="val 348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dirty="0"/>
                <a:t>标题文本预设</a:t>
              </a:r>
            </a:p>
          </p:txBody>
        </p:sp>
        <p:sp>
          <p:nvSpPr>
            <p:cNvPr id="20" name="任意多边形 52"/>
            <p:cNvSpPr/>
            <p:nvPr/>
          </p:nvSpPr>
          <p:spPr>
            <a:xfrm>
              <a:off x="6356029"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文本框 53"/>
            <p:cNvSpPr txBox="1"/>
            <p:nvPr/>
          </p:nvSpPr>
          <p:spPr>
            <a:xfrm>
              <a:off x="7106487" y="2453397"/>
              <a:ext cx="755335" cy="707886"/>
            </a:xfrm>
            <a:prstGeom prst="rect">
              <a:avLst/>
            </a:prstGeom>
            <a:noFill/>
          </p:spPr>
          <p:txBody>
            <a:bodyPr wrap="none">
              <a:normAutofit lnSpcReduction="10000"/>
            </a:bodyPr>
            <a:lstStyle/>
            <a:p>
              <a:pPr algn="ctr"/>
              <a:r>
                <a:rPr lang="en-US" sz="4000">
                  <a:solidFill>
                    <a:schemeClr val="bg2"/>
                  </a:solidFill>
                </a:rPr>
                <a:t>03</a:t>
              </a:r>
            </a:p>
          </p:txBody>
        </p:sp>
        <p:sp>
          <p:nvSpPr>
            <p:cNvPr id="22" name="矩形 21"/>
            <p:cNvSpPr/>
            <p:nvPr/>
          </p:nvSpPr>
          <p:spPr>
            <a:xfrm>
              <a:off x="6441691"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23" name="任意多边形 55"/>
            <p:cNvSpPr/>
            <p:nvPr/>
          </p:nvSpPr>
          <p:spPr>
            <a:xfrm>
              <a:off x="7254440" y="4762013"/>
              <a:ext cx="459429" cy="445565"/>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accent3"/>
            </a:solidFill>
            <a:ln w="12700">
              <a:miter lim="400000"/>
            </a:ln>
          </p:spPr>
          <p:txBody>
            <a:bodyPr anchor="ctr"/>
            <a:lstStyle/>
            <a:p>
              <a:pPr algn="ctr"/>
              <a:endParaRPr/>
            </a:p>
          </p:txBody>
        </p:sp>
      </p:grpSp>
      <p:grpSp>
        <p:nvGrpSpPr>
          <p:cNvPr id="7" name="组合 6"/>
          <p:cNvGrpSpPr/>
          <p:nvPr/>
        </p:nvGrpSpPr>
        <p:grpSpPr>
          <a:xfrm>
            <a:off x="7432657" y="1705642"/>
            <a:ext cx="2102495" cy="3446717"/>
            <a:chOff x="8988321" y="1808820"/>
            <a:chExt cx="2256251" cy="3698776"/>
          </a:xfrm>
        </p:grpSpPr>
        <p:sp>
          <p:nvSpPr>
            <p:cNvPr id="14" name="圆角矩形 46"/>
            <p:cNvSpPr/>
            <p:nvPr/>
          </p:nvSpPr>
          <p:spPr>
            <a:xfrm>
              <a:off x="8988321" y="1808820"/>
              <a:ext cx="2256251" cy="3698776"/>
            </a:xfrm>
            <a:prstGeom prst="roundRect">
              <a:avLst>
                <a:gd name="adj" fmla="val 348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a:t>标题文本预设</a:t>
              </a:r>
            </a:p>
          </p:txBody>
        </p:sp>
        <p:sp>
          <p:nvSpPr>
            <p:cNvPr id="15" name="任意多边形 47"/>
            <p:cNvSpPr/>
            <p:nvPr/>
          </p:nvSpPr>
          <p:spPr>
            <a:xfrm>
              <a:off x="8988321"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文本框 48"/>
            <p:cNvSpPr txBox="1"/>
            <p:nvPr/>
          </p:nvSpPr>
          <p:spPr>
            <a:xfrm>
              <a:off x="9738779" y="2453397"/>
              <a:ext cx="755335" cy="707886"/>
            </a:xfrm>
            <a:prstGeom prst="rect">
              <a:avLst/>
            </a:prstGeom>
            <a:noFill/>
          </p:spPr>
          <p:txBody>
            <a:bodyPr wrap="none">
              <a:normAutofit lnSpcReduction="10000"/>
            </a:bodyPr>
            <a:lstStyle/>
            <a:p>
              <a:pPr algn="ctr"/>
              <a:r>
                <a:rPr lang="en-US" sz="4000">
                  <a:solidFill>
                    <a:schemeClr val="bg2"/>
                  </a:solidFill>
                </a:rPr>
                <a:t>04</a:t>
              </a:r>
            </a:p>
          </p:txBody>
        </p:sp>
        <p:sp>
          <p:nvSpPr>
            <p:cNvPr id="17" name="矩形 16"/>
            <p:cNvSpPr/>
            <p:nvPr/>
          </p:nvSpPr>
          <p:spPr>
            <a:xfrm>
              <a:off x="9073983"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18" name="任意多边形 50"/>
            <p:cNvSpPr/>
            <p:nvPr/>
          </p:nvSpPr>
          <p:spPr>
            <a:xfrm>
              <a:off x="9886885" y="4761148"/>
              <a:ext cx="459123" cy="445565"/>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accent5"/>
            </a:solidFill>
            <a:ln w="12700">
              <a:miter lim="400000"/>
            </a:ln>
          </p:spPr>
          <p:txBody>
            <a:bodyPr anchor="ctr"/>
            <a:lstStyle/>
            <a:p>
              <a:pPr algn="ctr"/>
              <a:endParaRPr/>
            </a:p>
          </p:txBody>
        </p:sp>
      </p:grpSp>
      <p:grpSp>
        <p:nvGrpSpPr>
          <p:cNvPr id="8" name="组合 7"/>
          <p:cNvGrpSpPr/>
          <p:nvPr/>
        </p:nvGrpSpPr>
        <p:grpSpPr>
          <a:xfrm>
            <a:off x="9820560" y="1705642"/>
            <a:ext cx="2102495" cy="3446717"/>
            <a:chOff x="8988321" y="1808820"/>
            <a:chExt cx="2256251" cy="3698776"/>
          </a:xfrm>
        </p:grpSpPr>
        <p:sp>
          <p:nvSpPr>
            <p:cNvPr id="9" name="圆角矩形 41"/>
            <p:cNvSpPr/>
            <p:nvPr/>
          </p:nvSpPr>
          <p:spPr>
            <a:xfrm>
              <a:off x="8988321" y="1808820"/>
              <a:ext cx="2256251" cy="3698776"/>
            </a:xfrm>
            <a:prstGeom prst="roundRect">
              <a:avLst>
                <a:gd name="adj" fmla="val 3485"/>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tIns="216000" bIns="216000" anchor="t" anchorCtr="1">
              <a:normAutofit/>
            </a:bodyPr>
            <a:lstStyle/>
            <a:p>
              <a:pPr algn="ctr"/>
              <a:r>
                <a:rPr lang="zh-CN" altLang="en-US"/>
                <a:t>标题文本预设</a:t>
              </a:r>
            </a:p>
          </p:txBody>
        </p:sp>
        <p:sp>
          <p:nvSpPr>
            <p:cNvPr id="10" name="任意多边形 42"/>
            <p:cNvSpPr/>
            <p:nvPr/>
          </p:nvSpPr>
          <p:spPr>
            <a:xfrm>
              <a:off x="8988321" y="2733514"/>
              <a:ext cx="2256251" cy="2774082"/>
            </a:xfrm>
            <a:custGeom>
              <a:avLst/>
              <a:gdLst>
                <a:gd name="connsiteX0" fmla="*/ 0 w 3657600"/>
                <a:gd name="connsiteY0" fmla="*/ 0 h 5486400"/>
                <a:gd name="connsiteX1" fmla="*/ 127467 w 3657600"/>
                <a:gd name="connsiteY1" fmla="*/ 0 h 5486400"/>
                <a:gd name="connsiteX2" fmla="*/ 1072342 w 3657600"/>
                <a:gd name="connsiteY2" fmla="*/ 0 h 5486400"/>
                <a:gd name="connsiteX3" fmla="*/ 1828800 w 3657600"/>
                <a:gd name="connsiteY3" fmla="*/ 756458 h 5486400"/>
                <a:gd name="connsiteX4" fmla="*/ 2585258 w 3657600"/>
                <a:gd name="connsiteY4" fmla="*/ 0 h 5486400"/>
                <a:gd name="connsiteX5" fmla="*/ 3530133 w 3657600"/>
                <a:gd name="connsiteY5" fmla="*/ 0 h 5486400"/>
                <a:gd name="connsiteX6" fmla="*/ 3657600 w 3657600"/>
                <a:gd name="connsiteY6" fmla="*/ 0 h 5486400"/>
                <a:gd name="connsiteX7" fmla="*/ 3657600 w 3657600"/>
                <a:gd name="connsiteY7" fmla="*/ 127467 h 5486400"/>
                <a:gd name="connsiteX8" fmla="*/ 3657600 w 3657600"/>
                <a:gd name="connsiteY8" fmla="*/ 914400 h 5486400"/>
                <a:gd name="connsiteX9" fmla="*/ 3657600 w 3657600"/>
                <a:gd name="connsiteY9" fmla="*/ 5358933 h 5486400"/>
                <a:gd name="connsiteX10" fmla="*/ 3530133 w 3657600"/>
                <a:gd name="connsiteY10" fmla="*/ 5486400 h 5486400"/>
                <a:gd name="connsiteX11" fmla="*/ 127467 w 3657600"/>
                <a:gd name="connsiteY11" fmla="*/ 5486400 h 5486400"/>
                <a:gd name="connsiteX12" fmla="*/ 0 w 3657600"/>
                <a:gd name="connsiteY12" fmla="*/ 5358933 h 5486400"/>
                <a:gd name="connsiteX13" fmla="*/ 0 w 3657600"/>
                <a:gd name="connsiteY13" fmla="*/ 914400 h 5486400"/>
                <a:gd name="connsiteX14" fmla="*/ 0 w 3657600"/>
                <a:gd name="connsiteY14" fmla="*/ 127467 h 5486400"/>
                <a:gd name="connsiteX15" fmla="*/ 0 w 3657600"/>
                <a:gd name="connsiteY15"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57600" h="5486400">
                  <a:moveTo>
                    <a:pt x="0" y="0"/>
                  </a:moveTo>
                  <a:lnTo>
                    <a:pt x="127467" y="0"/>
                  </a:lnTo>
                  <a:lnTo>
                    <a:pt x="1072342" y="0"/>
                  </a:lnTo>
                  <a:cubicBezTo>
                    <a:pt x="1072342" y="417780"/>
                    <a:pt x="1411020" y="756458"/>
                    <a:pt x="1828800" y="756458"/>
                  </a:cubicBezTo>
                  <a:cubicBezTo>
                    <a:pt x="2246580" y="756458"/>
                    <a:pt x="2585258" y="417780"/>
                    <a:pt x="2585258" y="0"/>
                  </a:cubicBezTo>
                  <a:lnTo>
                    <a:pt x="3530133" y="0"/>
                  </a:lnTo>
                  <a:lnTo>
                    <a:pt x="3657600" y="0"/>
                  </a:lnTo>
                  <a:lnTo>
                    <a:pt x="3657600" y="127467"/>
                  </a:lnTo>
                  <a:lnTo>
                    <a:pt x="3657600" y="914400"/>
                  </a:lnTo>
                  <a:lnTo>
                    <a:pt x="3657600" y="5358933"/>
                  </a:lnTo>
                  <a:cubicBezTo>
                    <a:pt x="3657600" y="5429331"/>
                    <a:pt x="3600531" y="5486400"/>
                    <a:pt x="3530133" y="5486400"/>
                  </a:cubicBezTo>
                  <a:lnTo>
                    <a:pt x="127467" y="5486400"/>
                  </a:lnTo>
                  <a:cubicBezTo>
                    <a:pt x="57069" y="5486400"/>
                    <a:pt x="0" y="5429331"/>
                    <a:pt x="0" y="5358933"/>
                  </a:cubicBezTo>
                  <a:lnTo>
                    <a:pt x="0" y="914400"/>
                  </a:lnTo>
                  <a:lnTo>
                    <a:pt x="0" y="127467"/>
                  </a:lnTo>
                  <a:lnTo>
                    <a:pt x="0" y="0"/>
                  </a:lnTo>
                  <a:close/>
                </a:path>
              </a:pathLst>
            </a:custGeom>
            <a:solidFill>
              <a:schemeClr val="bg1">
                <a:lumMod val="95000"/>
              </a:schemeClr>
            </a:solidFill>
            <a:ln>
              <a:noFill/>
            </a:ln>
            <a:effectLst>
              <a:outerShdw dist="25400" dir="16200000" sx="101000" sy="101000"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文本框 43"/>
            <p:cNvSpPr txBox="1"/>
            <p:nvPr/>
          </p:nvSpPr>
          <p:spPr>
            <a:xfrm>
              <a:off x="9738779" y="2453397"/>
              <a:ext cx="755335" cy="707886"/>
            </a:xfrm>
            <a:prstGeom prst="rect">
              <a:avLst/>
            </a:prstGeom>
            <a:noFill/>
          </p:spPr>
          <p:txBody>
            <a:bodyPr wrap="none">
              <a:normAutofit lnSpcReduction="10000"/>
            </a:bodyPr>
            <a:lstStyle/>
            <a:p>
              <a:pPr algn="ctr"/>
              <a:r>
                <a:rPr lang="en-US" sz="4000">
                  <a:solidFill>
                    <a:schemeClr val="bg2"/>
                  </a:solidFill>
                </a:rPr>
                <a:t>05</a:t>
              </a:r>
              <a:endParaRPr lang="en-US" sz="4000" dirty="0">
                <a:solidFill>
                  <a:schemeClr val="bg2"/>
                </a:solidFill>
              </a:endParaRPr>
            </a:p>
          </p:txBody>
        </p:sp>
        <p:sp>
          <p:nvSpPr>
            <p:cNvPr id="12" name="矩形 11"/>
            <p:cNvSpPr/>
            <p:nvPr/>
          </p:nvSpPr>
          <p:spPr>
            <a:xfrm>
              <a:off x="9073983" y="3376508"/>
              <a:ext cx="2084927" cy="532453"/>
            </a:xfrm>
            <a:prstGeom prst="rect">
              <a:avLst/>
            </a:prstGeom>
          </p:spPr>
          <p:txBody>
            <a:bodyPr wrap="square">
              <a:normAutofit/>
            </a:bodyPr>
            <a:lstStyle/>
            <a:p>
              <a:pPr algn="ctr">
                <a:lnSpc>
                  <a:spcPct val="120000"/>
                </a:lnSpc>
              </a:pPr>
              <a:r>
                <a:rPr lang="zh-CN" altLang="en-US" sz="1100"/>
                <a:t>此部分内容作为文字排版占位显示（建议使用主题字体）</a:t>
              </a:r>
            </a:p>
          </p:txBody>
        </p:sp>
        <p:sp>
          <p:nvSpPr>
            <p:cNvPr id="13" name="任意多边形 45"/>
            <p:cNvSpPr/>
            <p:nvPr/>
          </p:nvSpPr>
          <p:spPr>
            <a:xfrm>
              <a:off x="9886885" y="4755468"/>
              <a:ext cx="459123" cy="456925"/>
            </a:xfrm>
            <a:custGeom>
              <a:avLst/>
              <a:gdLst>
                <a:gd name="connsiteX0" fmla="*/ 173038 w 331788"/>
                <a:gd name="connsiteY0" fmla="*/ 204788 h 330200"/>
                <a:gd name="connsiteX1" fmla="*/ 185738 w 331788"/>
                <a:gd name="connsiteY1" fmla="*/ 215901 h 330200"/>
                <a:gd name="connsiteX2" fmla="*/ 173038 w 331788"/>
                <a:gd name="connsiteY2" fmla="*/ 227014 h 330200"/>
                <a:gd name="connsiteX3" fmla="*/ 160338 w 331788"/>
                <a:gd name="connsiteY3" fmla="*/ 215901 h 330200"/>
                <a:gd name="connsiteX4" fmla="*/ 173038 w 331788"/>
                <a:gd name="connsiteY4" fmla="*/ 204788 h 330200"/>
                <a:gd name="connsiteX5" fmla="*/ 169690 w 331788"/>
                <a:gd name="connsiteY5" fmla="*/ 184150 h 330200"/>
                <a:gd name="connsiteX6" fmla="*/ 165860 w 331788"/>
                <a:gd name="connsiteY6" fmla="*/ 188084 h 330200"/>
                <a:gd name="connsiteX7" fmla="*/ 165860 w 331788"/>
                <a:gd name="connsiteY7" fmla="*/ 192019 h 330200"/>
                <a:gd name="connsiteX8" fmla="*/ 160752 w 331788"/>
                <a:gd name="connsiteY8" fmla="*/ 194642 h 330200"/>
                <a:gd name="connsiteX9" fmla="*/ 158198 w 331788"/>
                <a:gd name="connsiteY9" fmla="*/ 192019 h 330200"/>
                <a:gd name="connsiteX10" fmla="*/ 154367 w 331788"/>
                <a:gd name="connsiteY10" fmla="*/ 192019 h 330200"/>
                <a:gd name="connsiteX11" fmla="*/ 149260 w 331788"/>
                <a:gd name="connsiteY11" fmla="*/ 197264 h 330200"/>
                <a:gd name="connsiteX12" fmla="*/ 149260 w 331788"/>
                <a:gd name="connsiteY12" fmla="*/ 201199 h 330200"/>
                <a:gd name="connsiteX13" fmla="*/ 153091 w 331788"/>
                <a:gd name="connsiteY13" fmla="*/ 203821 h 330200"/>
                <a:gd name="connsiteX14" fmla="*/ 150537 w 331788"/>
                <a:gd name="connsiteY14" fmla="*/ 211690 h 330200"/>
                <a:gd name="connsiteX15" fmla="*/ 145429 w 331788"/>
                <a:gd name="connsiteY15" fmla="*/ 211690 h 330200"/>
                <a:gd name="connsiteX16" fmla="*/ 142875 w 331788"/>
                <a:gd name="connsiteY16" fmla="*/ 211690 h 330200"/>
                <a:gd name="connsiteX17" fmla="*/ 142875 w 331788"/>
                <a:gd name="connsiteY17" fmla="*/ 219558 h 330200"/>
                <a:gd name="connsiteX18" fmla="*/ 145429 w 331788"/>
                <a:gd name="connsiteY18" fmla="*/ 222181 h 330200"/>
                <a:gd name="connsiteX19" fmla="*/ 150537 w 331788"/>
                <a:gd name="connsiteY19" fmla="*/ 222181 h 330200"/>
                <a:gd name="connsiteX20" fmla="*/ 153091 w 331788"/>
                <a:gd name="connsiteY20" fmla="*/ 227427 h 330200"/>
                <a:gd name="connsiteX21" fmla="*/ 149260 w 331788"/>
                <a:gd name="connsiteY21" fmla="*/ 231361 h 330200"/>
                <a:gd name="connsiteX22" fmla="*/ 149260 w 331788"/>
                <a:gd name="connsiteY22" fmla="*/ 235295 h 330200"/>
                <a:gd name="connsiteX23" fmla="*/ 154367 w 331788"/>
                <a:gd name="connsiteY23" fmla="*/ 239230 h 330200"/>
                <a:gd name="connsiteX24" fmla="*/ 158198 w 331788"/>
                <a:gd name="connsiteY24" fmla="*/ 239230 h 330200"/>
                <a:gd name="connsiteX25" fmla="*/ 160752 w 331788"/>
                <a:gd name="connsiteY25" fmla="*/ 236607 h 330200"/>
                <a:gd name="connsiteX26" fmla="*/ 165860 w 331788"/>
                <a:gd name="connsiteY26" fmla="*/ 239230 h 330200"/>
                <a:gd name="connsiteX27" fmla="*/ 165860 w 331788"/>
                <a:gd name="connsiteY27" fmla="*/ 243164 h 330200"/>
                <a:gd name="connsiteX28" fmla="*/ 169690 w 331788"/>
                <a:gd name="connsiteY28" fmla="*/ 244475 h 330200"/>
                <a:gd name="connsiteX29" fmla="*/ 176075 w 331788"/>
                <a:gd name="connsiteY29" fmla="*/ 244475 h 330200"/>
                <a:gd name="connsiteX30" fmla="*/ 178629 w 331788"/>
                <a:gd name="connsiteY30" fmla="*/ 243164 h 330200"/>
                <a:gd name="connsiteX31" fmla="*/ 178629 w 331788"/>
                <a:gd name="connsiteY31" fmla="*/ 239230 h 330200"/>
                <a:gd name="connsiteX32" fmla="*/ 185013 w 331788"/>
                <a:gd name="connsiteY32" fmla="*/ 236607 h 330200"/>
                <a:gd name="connsiteX33" fmla="*/ 187567 w 331788"/>
                <a:gd name="connsiteY33" fmla="*/ 239230 h 330200"/>
                <a:gd name="connsiteX34" fmla="*/ 191398 w 331788"/>
                <a:gd name="connsiteY34" fmla="*/ 239230 h 330200"/>
                <a:gd name="connsiteX35" fmla="*/ 196506 w 331788"/>
                <a:gd name="connsiteY35" fmla="*/ 233984 h 330200"/>
                <a:gd name="connsiteX36" fmla="*/ 196506 w 331788"/>
                <a:gd name="connsiteY36" fmla="*/ 231361 h 330200"/>
                <a:gd name="connsiteX37" fmla="*/ 192675 w 331788"/>
                <a:gd name="connsiteY37" fmla="*/ 227427 h 330200"/>
                <a:gd name="connsiteX38" fmla="*/ 195229 w 331788"/>
                <a:gd name="connsiteY38" fmla="*/ 222181 h 330200"/>
                <a:gd name="connsiteX39" fmla="*/ 200336 w 331788"/>
                <a:gd name="connsiteY39" fmla="*/ 222181 h 330200"/>
                <a:gd name="connsiteX40" fmla="*/ 201613 w 331788"/>
                <a:gd name="connsiteY40" fmla="*/ 219558 h 330200"/>
                <a:gd name="connsiteX41" fmla="*/ 201613 w 331788"/>
                <a:gd name="connsiteY41" fmla="*/ 211690 h 330200"/>
                <a:gd name="connsiteX42" fmla="*/ 200336 w 331788"/>
                <a:gd name="connsiteY42" fmla="*/ 211690 h 330200"/>
                <a:gd name="connsiteX43" fmla="*/ 195229 w 331788"/>
                <a:gd name="connsiteY43" fmla="*/ 211690 h 330200"/>
                <a:gd name="connsiteX44" fmla="*/ 192675 w 331788"/>
                <a:gd name="connsiteY44" fmla="*/ 203821 h 330200"/>
                <a:gd name="connsiteX45" fmla="*/ 196506 w 331788"/>
                <a:gd name="connsiteY45" fmla="*/ 199887 h 330200"/>
                <a:gd name="connsiteX46" fmla="*/ 196506 w 331788"/>
                <a:gd name="connsiteY46" fmla="*/ 197264 h 330200"/>
                <a:gd name="connsiteX47" fmla="*/ 191398 w 331788"/>
                <a:gd name="connsiteY47" fmla="*/ 192019 h 330200"/>
                <a:gd name="connsiteX48" fmla="*/ 187567 w 331788"/>
                <a:gd name="connsiteY48" fmla="*/ 192019 h 330200"/>
                <a:gd name="connsiteX49" fmla="*/ 185013 w 331788"/>
                <a:gd name="connsiteY49" fmla="*/ 194642 h 330200"/>
                <a:gd name="connsiteX50" fmla="*/ 178629 w 331788"/>
                <a:gd name="connsiteY50" fmla="*/ 192019 h 330200"/>
                <a:gd name="connsiteX51" fmla="*/ 178629 w 331788"/>
                <a:gd name="connsiteY51" fmla="*/ 188084 h 330200"/>
                <a:gd name="connsiteX52" fmla="*/ 176075 w 331788"/>
                <a:gd name="connsiteY52" fmla="*/ 184150 h 330200"/>
                <a:gd name="connsiteX53" fmla="*/ 169690 w 331788"/>
                <a:gd name="connsiteY53" fmla="*/ 184150 h 330200"/>
                <a:gd name="connsiteX54" fmla="*/ 123825 w 331788"/>
                <a:gd name="connsiteY54" fmla="*/ 165100 h 330200"/>
                <a:gd name="connsiteX55" fmla="*/ 123825 w 331788"/>
                <a:gd name="connsiteY55" fmla="*/ 176213 h 330200"/>
                <a:gd name="connsiteX56" fmla="*/ 223838 w 331788"/>
                <a:gd name="connsiteY56" fmla="*/ 176213 h 330200"/>
                <a:gd name="connsiteX57" fmla="*/ 223838 w 331788"/>
                <a:gd name="connsiteY57" fmla="*/ 165100 h 330200"/>
                <a:gd name="connsiteX58" fmla="*/ 123825 w 331788"/>
                <a:gd name="connsiteY58" fmla="*/ 146050 h 330200"/>
                <a:gd name="connsiteX59" fmla="*/ 123825 w 331788"/>
                <a:gd name="connsiteY59" fmla="*/ 155575 h 330200"/>
                <a:gd name="connsiteX60" fmla="*/ 223838 w 331788"/>
                <a:gd name="connsiteY60" fmla="*/ 155575 h 330200"/>
                <a:gd name="connsiteX61" fmla="*/ 223838 w 331788"/>
                <a:gd name="connsiteY61" fmla="*/ 146050 h 330200"/>
                <a:gd name="connsiteX62" fmla="*/ 123825 w 331788"/>
                <a:gd name="connsiteY62" fmla="*/ 131763 h 330200"/>
                <a:gd name="connsiteX63" fmla="*/ 123825 w 331788"/>
                <a:gd name="connsiteY63" fmla="*/ 139701 h 330200"/>
                <a:gd name="connsiteX64" fmla="*/ 166688 w 331788"/>
                <a:gd name="connsiteY64" fmla="*/ 139701 h 330200"/>
                <a:gd name="connsiteX65" fmla="*/ 166688 w 331788"/>
                <a:gd name="connsiteY65" fmla="*/ 131763 h 330200"/>
                <a:gd name="connsiteX66" fmla="*/ 123825 w 331788"/>
                <a:gd name="connsiteY66" fmla="*/ 115888 h 330200"/>
                <a:gd name="connsiteX67" fmla="*/ 123825 w 331788"/>
                <a:gd name="connsiteY67" fmla="*/ 122238 h 330200"/>
                <a:gd name="connsiteX68" fmla="*/ 166688 w 331788"/>
                <a:gd name="connsiteY68" fmla="*/ 122238 h 330200"/>
                <a:gd name="connsiteX69" fmla="*/ 166688 w 331788"/>
                <a:gd name="connsiteY69" fmla="*/ 115888 h 330200"/>
                <a:gd name="connsiteX70" fmla="*/ 179388 w 331788"/>
                <a:gd name="connsiteY70" fmla="*/ 100013 h 330200"/>
                <a:gd name="connsiteX71" fmla="*/ 179388 w 331788"/>
                <a:gd name="connsiteY71" fmla="*/ 139701 h 330200"/>
                <a:gd name="connsiteX72" fmla="*/ 223838 w 331788"/>
                <a:gd name="connsiteY72" fmla="*/ 139701 h 330200"/>
                <a:gd name="connsiteX73" fmla="*/ 223838 w 331788"/>
                <a:gd name="connsiteY73" fmla="*/ 100013 h 330200"/>
                <a:gd name="connsiteX74" fmla="*/ 123825 w 331788"/>
                <a:gd name="connsiteY74" fmla="*/ 100013 h 330200"/>
                <a:gd name="connsiteX75" fmla="*/ 123825 w 331788"/>
                <a:gd name="connsiteY75" fmla="*/ 106363 h 330200"/>
                <a:gd name="connsiteX76" fmla="*/ 166688 w 331788"/>
                <a:gd name="connsiteY76" fmla="*/ 106363 h 330200"/>
                <a:gd name="connsiteX77" fmla="*/ 166688 w 331788"/>
                <a:gd name="connsiteY77" fmla="*/ 100013 h 330200"/>
                <a:gd name="connsiteX78" fmla="*/ 106363 w 331788"/>
                <a:gd name="connsiteY78" fmla="*/ 76200 h 330200"/>
                <a:gd name="connsiteX79" fmla="*/ 238126 w 331788"/>
                <a:gd name="connsiteY79" fmla="*/ 76200 h 330200"/>
                <a:gd name="connsiteX80" fmla="*/ 238126 w 331788"/>
                <a:gd name="connsiteY80" fmla="*/ 254000 h 330200"/>
                <a:gd name="connsiteX81" fmla="*/ 106363 w 331788"/>
                <a:gd name="connsiteY81" fmla="*/ 254000 h 330200"/>
                <a:gd name="connsiteX82" fmla="*/ 103296 w 331788"/>
                <a:gd name="connsiteY82" fmla="*/ 65088 h 330200"/>
                <a:gd name="connsiteX83" fmla="*/ 96838 w 331788"/>
                <a:gd name="connsiteY83" fmla="*/ 71583 h 330200"/>
                <a:gd name="connsiteX84" fmla="*/ 96838 w 331788"/>
                <a:gd name="connsiteY84" fmla="*/ 258619 h 330200"/>
                <a:gd name="connsiteX85" fmla="*/ 103296 w 331788"/>
                <a:gd name="connsiteY85" fmla="*/ 265113 h 330200"/>
                <a:gd name="connsiteX86" fmla="*/ 242781 w 331788"/>
                <a:gd name="connsiteY86" fmla="*/ 265113 h 330200"/>
                <a:gd name="connsiteX87" fmla="*/ 246655 w 331788"/>
                <a:gd name="connsiteY87" fmla="*/ 263814 h 330200"/>
                <a:gd name="connsiteX88" fmla="*/ 247947 w 331788"/>
                <a:gd name="connsiteY88" fmla="*/ 263814 h 330200"/>
                <a:gd name="connsiteX89" fmla="*/ 247947 w 331788"/>
                <a:gd name="connsiteY89" fmla="*/ 262516 h 330200"/>
                <a:gd name="connsiteX90" fmla="*/ 249238 w 331788"/>
                <a:gd name="connsiteY90" fmla="*/ 258619 h 330200"/>
                <a:gd name="connsiteX91" fmla="*/ 249238 w 331788"/>
                <a:gd name="connsiteY91" fmla="*/ 71583 h 330200"/>
                <a:gd name="connsiteX92" fmla="*/ 242781 w 331788"/>
                <a:gd name="connsiteY92" fmla="*/ 65088 h 330200"/>
                <a:gd name="connsiteX93" fmla="*/ 103296 w 331788"/>
                <a:gd name="connsiteY93" fmla="*/ 65088 h 330200"/>
                <a:gd name="connsiteX94" fmla="*/ 165894 w 331788"/>
                <a:gd name="connsiteY94" fmla="*/ 0 h 330200"/>
                <a:gd name="connsiteX95" fmla="*/ 331788 w 331788"/>
                <a:gd name="connsiteY95" fmla="*/ 165100 h 330200"/>
                <a:gd name="connsiteX96" fmla="*/ 165894 w 331788"/>
                <a:gd name="connsiteY96" fmla="*/ 330200 h 330200"/>
                <a:gd name="connsiteX97" fmla="*/ 0 w 331788"/>
                <a:gd name="connsiteY97" fmla="*/ 165100 h 330200"/>
                <a:gd name="connsiteX98" fmla="*/ 165894 w 331788"/>
                <a:gd name="connsiteY98"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31788" h="330200">
                  <a:moveTo>
                    <a:pt x="173038" y="204788"/>
                  </a:moveTo>
                  <a:cubicBezTo>
                    <a:pt x="180052" y="204788"/>
                    <a:pt x="185738" y="209763"/>
                    <a:pt x="185738" y="215901"/>
                  </a:cubicBezTo>
                  <a:cubicBezTo>
                    <a:pt x="185738" y="222039"/>
                    <a:pt x="180052" y="227014"/>
                    <a:pt x="173038" y="227014"/>
                  </a:cubicBezTo>
                  <a:cubicBezTo>
                    <a:pt x="166024" y="227014"/>
                    <a:pt x="160338" y="222039"/>
                    <a:pt x="160338" y="215901"/>
                  </a:cubicBezTo>
                  <a:cubicBezTo>
                    <a:pt x="160338" y="209763"/>
                    <a:pt x="166024" y="204788"/>
                    <a:pt x="173038" y="204788"/>
                  </a:cubicBezTo>
                  <a:close/>
                  <a:moveTo>
                    <a:pt x="169690" y="184150"/>
                  </a:moveTo>
                  <a:cubicBezTo>
                    <a:pt x="168414" y="184150"/>
                    <a:pt x="165860" y="186773"/>
                    <a:pt x="165860" y="188084"/>
                  </a:cubicBezTo>
                  <a:cubicBezTo>
                    <a:pt x="165860" y="188084"/>
                    <a:pt x="165860" y="188084"/>
                    <a:pt x="165860" y="192019"/>
                  </a:cubicBezTo>
                  <a:cubicBezTo>
                    <a:pt x="165860" y="193330"/>
                    <a:pt x="162029" y="193330"/>
                    <a:pt x="160752" y="194642"/>
                  </a:cubicBezTo>
                  <a:cubicBezTo>
                    <a:pt x="160752" y="194642"/>
                    <a:pt x="160752" y="194642"/>
                    <a:pt x="158198" y="192019"/>
                  </a:cubicBezTo>
                  <a:cubicBezTo>
                    <a:pt x="156921" y="190707"/>
                    <a:pt x="155644" y="190707"/>
                    <a:pt x="154367" y="192019"/>
                  </a:cubicBezTo>
                  <a:cubicBezTo>
                    <a:pt x="154367" y="192019"/>
                    <a:pt x="154367" y="192019"/>
                    <a:pt x="149260" y="197264"/>
                  </a:cubicBezTo>
                  <a:cubicBezTo>
                    <a:pt x="149260" y="198576"/>
                    <a:pt x="149260" y="199887"/>
                    <a:pt x="149260" y="201199"/>
                  </a:cubicBezTo>
                  <a:cubicBezTo>
                    <a:pt x="149260" y="201199"/>
                    <a:pt x="149260" y="201199"/>
                    <a:pt x="153091" y="203821"/>
                  </a:cubicBezTo>
                  <a:cubicBezTo>
                    <a:pt x="151814" y="206444"/>
                    <a:pt x="150537" y="207756"/>
                    <a:pt x="150537" y="211690"/>
                  </a:cubicBezTo>
                  <a:cubicBezTo>
                    <a:pt x="150537" y="211690"/>
                    <a:pt x="150537" y="211690"/>
                    <a:pt x="145429" y="211690"/>
                  </a:cubicBezTo>
                  <a:cubicBezTo>
                    <a:pt x="144152" y="211690"/>
                    <a:pt x="142875" y="210379"/>
                    <a:pt x="142875" y="211690"/>
                  </a:cubicBezTo>
                  <a:cubicBezTo>
                    <a:pt x="142875" y="211690"/>
                    <a:pt x="142875" y="211690"/>
                    <a:pt x="142875" y="219558"/>
                  </a:cubicBezTo>
                  <a:cubicBezTo>
                    <a:pt x="142875" y="220870"/>
                    <a:pt x="144152" y="222181"/>
                    <a:pt x="145429" y="222181"/>
                  </a:cubicBezTo>
                  <a:cubicBezTo>
                    <a:pt x="145429" y="222181"/>
                    <a:pt x="145429" y="222181"/>
                    <a:pt x="150537" y="222181"/>
                  </a:cubicBezTo>
                  <a:cubicBezTo>
                    <a:pt x="150537" y="224804"/>
                    <a:pt x="151814" y="226115"/>
                    <a:pt x="153091" y="227427"/>
                  </a:cubicBezTo>
                  <a:cubicBezTo>
                    <a:pt x="153091" y="227427"/>
                    <a:pt x="153091" y="227427"/>
                    <a:pt x="149260" y="231361"/>
                  </a:cubicBezTo>
                  <a:cubicBezTo>
                    <a:pt x="147983" y="232673"/>
                    <a:pt x="147983" y="233984"/>
                    <a:pt x="149260" y="235295"/>
                  </a:cubicBezTo>
                  <a:cubicBezTo>
                    <a:pt x="149260" y="235295"/>
                    <a:pt x="149260" y="235295"/>
                    <a:pt x="154367" y="239230"/>
                  </a:cubicBezTo>
                  <a:cubicBezTo>
                    <a:pt x="155644" y="240541"/>
                    <a:pt x="156921" y="240541"/>
                    <a:pt x="158198" y="239230"/>
                  </a:cubicBezTo>
                  <a:cubicBezTo>
                    <a:pt x="158198" y="239230"/>
                    <a:pt x="158198" y="239230"/>
                    <a:pt x="160752" y="236607"/>
                  </a:cubicBezTo>
                  <a:cubicBezTo>
                    <a:pt x="162029" y="237918"/>
                    <a:pt x="165860" y="239230"/>
                    <a:pt x="165860" y="239230"/>
                  </a:cubicBezTo>
                  <a:cubicBezTo>
                    <a:pt x="165860" y="239230"/>
                    <a:pt x="165860" y="239230"/>
                    <a:pt x="165860" y="243164"/>
                  </a:cubicBezTo>
                  <a:cubicBezTo>
                    <a:pt x="165860" y="244475"/>
                    <a:pt x="168414" y="244475"/>
                    <a:pt x="169690" y="244475"/>
                  </a:cubicBezTo>
                  <a:cubicBezTo>
                    <a:pt x="169690" y="244475"/>
                    <a:pt x="169690" y="244475"/>
                    <a:pt x="176075" y="244475"/>
                  </a:cubicBezTo>
                  <a:cubicBezTo>
                    <a:pt x="177352" y="244475"/>
                    <a:pt x="178629" y="244475"/>
                    <a:pt x="178629" y="243164"/>
                  </a:cubicBezTo>
                  <a:cubicBezTo>
                    <a:pt x="178629" y="243164"/>
                    <a:pt x="178629" y="243164"/>
                    <a:pt x="178629" y="239230"/>
                  </a:cubicBezTo>
                  <a:cubicBezTo>
                    <a:pt x="182460" y="239230"/>
                    <a:pt x="182460" y="237918"/>
                    <a:pt x="185013" y="236607"/>
                  </a:cubicBezTo>
                  <a:cubicBezTo>
                    <a:pt x="185013" y="236607"/>
                    <a:pt x="185013" y="236607"/>
                    <a:pt x="187567" y="239230"/>
                  </a:cubicBezTo>
                  <a:cubicBezTo>
                    <a:pt x="188844" y="240541"/>
                    <a:pt x="190121" y="240541"/>
                    <a:pt x="191398" y="239230"/>
                  </a:cubicBezTo>
                  <a:cubicBezTo>
                    <a:pt x="191398" y="239230"/>
                    <a:pt x="191398" y="239230"/>
                    <a:pt x="196506" y="233984"/>
                  </a:cubicBezTo>
                  <a:cubicBezTo>
                    <a:pt x="196506" y="233984"/>
                    <a:pt x="196506" y="232673"/>
                    <a:pt x="196506" y="231361"/>
                  </a:cubicBezTo>
                  <a:cubicBezTo>
                    <a:pt x="196506" y="231361"/>
                    <a:pt x="196506" y="231361"/>
                    <a:pt x="192675" y="227427"/>
                  </a:cubicBezTo>
                  <a:cubicBezTo>
                    <a:pt x="193952" y="226115"/>
                    <a:pt x="195229" y="224804"/>
                    <a:pt x="195229" y="222181"/>
                  </a:cubicBezTo>
                  <a:cubicBezTo>
                    <a:pt x="195229" y="222181"/>
                    <a:pt x="195229" y="222181"/>
                    <a:pt x="200336" y="222181"/>
                  </a:cubicBezTo>
                  <a:cubicBezTo>
                    <a:pt x="201613" y="222181"/>
                    <a:pt x="201613" y="220870"/>
                    <a:pt x="201613" y="219558"/>
                  </a:cubicBezTo>
                  <a:lnTo>
                    <a:pt x="201613" y="211690"/>
                  </a:lnTo>
                  <a:cubicBezTo>
                    <a:pt x="201613" y="210379"/>
                    <a:pt x="201613" y="211690"/>
                    <a:pt x="200336" y="211690"/>
                  </a:cubicBezTo>
                  <a:cubicBezTo>
                    <a:pt x="200336" y="211690"/>
                    <a:pt x="200336" y="211690"/>
                    <a:pt x="195229" y="211690"/>
                  </a:cubicBezTo>
                  <a:cubicBezTo>
                    <a:pt x="195229" y="207756"/>
                    <a:pt x="193952" y="206444"/>
                    <a:pt x="192675" y="203821"/>
                  </a:cubicBezTo>
                  <a:cubicBezTo>
                    <a:pt x="192675" y="203821"/>
                    <a:pt x="192675" y="203821"/>
                    <a:pt x="196506" y="199887"/>
                  </a:cubicBezTo>
                  <a:cubicBezTo>
                    <a:pt x="196506" y="199887"/>
                    <a:pt x="196506" y="198576"/>
                    <a:pt x="196506" y="197264"/>
                  </a:cubicBezTo>
                  <a:cubicBezTo>
                    <a:pt x="196506" y="197264"/>
                    <a:pt x="196506" y="197264"/>
                    <a:pt x="191398" y="192019"/>
                  </a:cubicBezTo>
                  <a:cubicBezTo>
                    <a:pt x="190121" y="190707"/>
                    <a:pt x="188844" y="190707"/>
                    <a:pt x="187567" y="192019"/>
                  </a:cubicBezTo>
                  <a:cubicBezTo>
                    <a:pt x="187567" y="192019"/>
                    <a:pt x="187567" y="192019"/>
                    <a:pt x="185013" y="194642"/>
                  </a:cubicBezTo>
                  <a:cubicBezTo>
                    <a:pt x="182460" y="193330"/>
                    <a:pt x="182460" y="193330"/>
                    <a:pt x="178629" y="192019"/>
                  </a:cubicBezTo>
                  <a:cubicBezTo>
                    <a:pt x="178629" y="192019"/>
                    <a:pt x="178629" y="192019"/>
                    <a:pt x="178629" y="188084"/>
                  </a:cubicBezTo>
                  <a:cubicBezTo>
                    <a:pt x="178629" y="186773"/>
                    <a:pt x="177352" y="184150"/>
                    <a:pt x="176075" y="184150"/>
                  </a:cubicBezTo>
                  <a:cubicBezTo>
                    <a:pt x="176075" y="184150"/>
                    <a:pt x="176075" y="184150"/>
                    <a:pt x="169690" y="184150"/>
                  </a:cubicBezTo>
                  <a:close/>
                  <a:moveTo>
                    <a:pt x="123825" y="165100"/>
                  </a:moveTo>
                  <a:lnTo>
                    <a:pt x="123825" y="176213"/>
                  </a:lnTo>
                  <a:lnTo>
                    <a:pt x="223838" y="176213"/>
                  </a:lnTo>
                  <a:lnTo>
                    <a:pt x="223838" y="165100"/>
                  </a:lnTo>
                  <a:close/>
                  <a:moveTo>
                    <a:pt x="123825" y="146050"/>
                  </a:moveTo>
                  <a:lnTo>
                    <a:pt x="123825" y="155575"/>
                  </a:lnTo>
                  <a:lnTo>
                    <a:pt x="223838" y="155575"/>
                  </a:lnTo>
                  <a:lnTo>
                    <a:pt x="223838" y="146050"/>
                  </a:lnTo>
                  <a:close/>
                  <a:moveTo>
                    <a:pt x="123825" y="131763"/>
                  </a:moveTo>
                  <a:lnTo>
                    <a:pt x="123825" y="139701"/>
                  </a:lnTo>
                  <a:lnTo>
                    <a:pt x="166688" y="139701"/>
                  </a:lnTo>
                  <a:lnTo>
                    <a:pt x="166688" y="131763"/>
                  </a:lnTo>
                  <a:close/>
                  <a:moveTo>
                    <a:pt x="123825" y="115888"/>
                  </a:moveTo>
                  <a:lnTo>
                    <a:pt x="123825" y="122238"/>
                  </a:lnTo>
                  <a:lnTo>
                    <a:pt x="166688" y="122238"/>
                  </a:lnTo>
                  <a:lnTo>
                    <a:pt x="166688" y="115888"/>
                  </a:lnTo>
                  <a:close/>
                  <a:moveTo>
                    <a:pt x="179388" y="100013"/>
                  </a:moveTo>
                  <a:lnTo>
                    <a:pt x="179388" y="139701"/>
                  </a:lnTo>
                  <a:lnTo>
                    <a:pt x="223838" y="139701"/>
                  </a:lnTo>
                  <a:lnTo>
                    <a:pt x="223838" y="100013"/>
                  </a:lnTo>
                  <a:close/>
                  <a:moveTo>
                    <a:pt x="123825" y="100013"/>
                  </a:moveTo>
                  <a:lnTo>
                    <a:pt x="123825" y="106363"/>
                  </a:lnTo>
                  <a:lnTo>
                    <a:pt x="166688" y="106363"/>
                  </a:lnTo>
                  <a:lnTo>
                    <a:pt x="166688" y="100013"/>
                  </a:lnTo>
                  <a:close/>
                  <a:moveTo>
                    <a:pt x="106363" y="76200"/>
                  </a:moveTo>
                  <a:lnTo>
                    <a:pt x="238126" y="76200"/>
                  </a:lnTo>
                  <a:lnTo>
                    <a:pt x="238126" y="254000"/>
                  </a:lnTo>
                  <a:lnTo>
                    <a:pt x="106363" y="254000"/>
                  </a:lnTo>
                  <a:close/>
                  <a:moveTo>
                    <a:pt x="103296" y="65088"/>
                  </a:moveTo>
                  <a:cubicBezTo>
                    <a:pt x="99421" y="65088"/>
                    <a:pt x="96838" y="67686"/>
                    <a:pt x="96838" y="71583"/>
                  </a:cubicBezTo>
                  <a:cubicBezTo>
                    <a:pt x="96838" y="71583"/>
                    <a:pt x="96838" y="71583"/>
                    <a:pt x="96838" y="258619"/>
                  </a:cubicBezTo>
                  <a:cubicBezTo>
                    <a:pt x="96838" y="262516"/>
                    <a:pt x="99421" y="265113"/>
                    <a:pt x="103296" y="265113"/>
                  </a:cubicBezTo>
                  <a:cubicBezTo>
                    <a:pt x="103296" y="265113"/>
                    <a:pt x="103296" y="265113"/>
                    <a:pt x="242781" y="265113"/>
                  </a:cubicBezTo>
                  <a:cubicBezTo>
                    <a:pt x="245364" y="265113"/>
                    <a:pt x="246655" y="263814"/>
                    <a:pt x="246655" y="263814"/>
                  </a:cubicBezTo>
                  <a:cubicBezTo>
                    <a:pt x="246655" y="263814"/>
                    <a:pt x="247947" y="263814"/>
                    <a:pt x="247947" y="263814"/>
                  </a:cubicBezTo>
                  <a:cubicBezTo>
                    <a:pt x="247947" y="262516"/>
                    <a:pt x="247947" y="262516"/>
                    <a:pt x="247947" y="262516"/>
                  </a:cubicBezTo>
                  <a:cubicBezTo>
                    <a:pt x="247947" y="262516"/>
                    <a:pt x="249238" y="261217"/>
                    <a:pt x="249238" y="258619"/>
                  </a:cubicBezTo>
                  <a:lnTo>
                    <a:pt x="249238" y="71583"/>
                  </a:lnTo>
                  <a:cubicBezTo>
                    <a:pt x="249238" y="67686"/>
                    <a:pt x="246655" y="65088"/>
                    <a:pt x="242781" y="65088"/>
                  </a:cubicBezTo>
                  <a:cubicBezTo>
                    <a:pt x="242781" y="65088"/>
                    <a:pt x="242781" y="65088"/>
                    <a:pt x="103296" y="65088"/>
                  </a:cubicBezTo>
                  <a:close/>
                  <a:moveTo>
                    <a:pt x="165894" y="0"/>
                  </a:moveTo>
                  <a:cubicBezTo>
                    <a:pt x="257515" y="0"/>
                    <a:pt x="331788" y="73918"/>
                    <a:pt x="331788" y="165100"/>
                  </a:cubicBezTo>
                  <a:cubicBezTo>
                    <a:pt x="331788" y="256282"/>
                    <a:pt x="257515" y="330200"/>
                    <a:pt x="165894" y="330200"/>
                  </a:cubicBezTo>
                  <a:cubicBezTo>
                    <a:pt x="74273" y="330200"/>
                    <a:pt x="0" y="256282"/>
                    <a:pt x="0" y="165100"/>
                  </a:cubicBezTo>
                  <a:cubicBezTo>
                    <a:pt x="0" y="73918"/>
                    <a:pt x="74273" y="0"/>
                    <a:pt x="165894" y="0"/>
                  </a:cubicBezTo>
                  <a:close/>
                </a:path>
              </a:pathLst>
            </a:custGeom>
            <a:solidFill>
              <a:schemeClr val="accent5"/>
            </a:solidFill>
            <a:ln w="12700">
              <a:miter lim="400000"/>
            </a:ln>
          </p:spPr>
          <p:txBody>
            <a:bodyPr anchor="ctr"/>
            <a:lstStyle/>
            <a:p>
              <a:pPr algn="ctr"/>
              <a:endParaRPr/>
            </a:p>
          </p:txBody>
        </p:sp>
      </p:grpSp>
      <p:grpSp>
        <p:nvGrpSpPr>
          <p:cNvPr id="34" name="组合 33"/>
          <p:cNvGrpSpPr/>
          <p:nvPr/>
        </p:nvGrpSpPr>
        <p:grpSpPr>
          <a:xfrm>
            <a:off x="4772561" y="318255"/>
            <a:ext cx="2646878" cy="629704"/>
            <a:chOff x="457200" y="184826"/>
            <a:chExt cx="2646878" cy="629704"/>
          </a:xfrm>
        </p:grpSpPr>
        <p:sp>
          <p:nvSpPr>
            <p:cNvPr id="35" name="文本框 34"/>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6" name="文本框 35"/>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2930353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34492" b="34492"/>
          <a:stretch>
            <a:fillRect/>
          </a:stretch>
        </p:blipFill>
        <p:spPr/>
      </p:pic>
      <p:grpSp>
        <p:nvGrpSpPr>
          <p:cNvPr id="3" name="d5d558eb-4d1d-49a6-bcb0-ea60dff81cf2"/>
          <p:cNvGrpSpPr>
            <a:grpSpLocks noChangeAspect="1"/>
          </p:cNvGrpSpPr>
          <p:nvPr/>
        </p:nvGrpSpPr>
        <p:grpSpPr>
          <a:xfrm>
            <a:off x="719666" y="1772816"/>
            <a:ext cx="10762493" cy="4343822"/>
            <a:chOff x="719666" y="1772816"/>
            <a:chExt cx="10762493" cy="4343822"/>
          </a:xfrm>
        </p:grpSpPr>
        <p:sp>
          <p:nvSpPr>
            <p:cNvPr id="5" name="矩形 4"/>
            <p:cNvSpPr/>
            <p:nvPr/>
          </p:nvSpPr>
          <p:spPr>
            <a:xfrm>
              <a:off x="719667" y="1772816"/>
              <a:ext cx="2496013" cy="4343822"/>
            </a:xfrm>
            <a:prstGeom prst="rect">
              <a:avLst/>
            </a:prstGeom>
            <a:solidFill>
              <a:schemeClr val="accent1">
                <a:alpha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6" name="矩形 5"/>
            <p:cNvSpPr/>
            <p:nvPr/>
          </p:nvSpPr>
          <p:spPr>
            <a:xfrm>
              <a:off x="8986144" y="1772816"/>
              <a:ext cx="2496013" cy="4343822"/>
            </a:xfrm>
            <a:prstGeom prst="rect">
              <a:avLst/>
            </a:prstGeom>
            <a:solidFill>
              <a:schemeClr val="accent4">
                <a:alpha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7" name="矩形 6"/>
            <p:cNvSpPr/>
            <p:nvPr/>
          </p:nvSpPr>
          <p:spPr>
            <a:xfrm>
              <a:off x="6230651" y="1772816"/>
              <a:ext cx="2496013" cy="4343822"/>
            </a:xfrm>
            <a:prstGeom prst="rect">
              <a:avLst/>
            </a:prstGeom>
            <a:solidFill>
              <a:schemeClr val="accent3">
                <a:alpha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8" name="矩形 7"/>
            <p:cNvSpPr/>
            <p:nvPr/>
          </p:nvSpPr>
          <p:spPr>
            <a:xfrm>
              <a:off x="3475159" y="1772816"/>
              <a:ext cx="2496013" cy="4343822"/>
            </a:xfrm>
            <a:prstGeom prst="rect">
              <a:avLst/>
            </a:prstGeom>
            <a:solidFill>
              <a:schemeClr val="accent2">
                <a:alpha val="50000"/>
              </a:schemeClr>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9" name="椭圆 8"/>
            <p:cNvSpPr>
              <a:spLocks/>
            </p:cNvSpPr>
            <p:nvPr/>
          </p:nvSpPr>
          <p:spPr>
            <a:xfrm>
              <a:off x="1424036" y="2204864"/>
              <a:ext cx="1080120" cy="108012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10" name="任意多边形: 形状 9"/>
            <p:cNvSpPr>
              <a:spLocks/>
            </p:cNvSpPr>
            <p:nvPr/>
          </p:nvSpPr>
          <p:spPr bwMode="auto">
            <a:xfrm>
              <a:off x="1505328" y="2286156"/>
              <a:ext cx="917537" cy="917537"/>
            </a:xfrm>
            <a:custGeom>
              <a:avLst/>
              <a:gdLst>
                <a:gd name="connsiteX0" fmla="*/ 305594 w 508000"/>
                <a:gd name="connsiteY0" fmla="*/ 381000 h 508000"/>
                <a:gd name="connsiteX1" fmla="*/ 320676 w 508000"/>
                <a:gd name="connsiteY1" fmla="*/ 394335 h 508000"/>
                <a:gd name="connsiteX2" fmla="*/ 305594 w 508000"/>
                <a:gd name="connsiteY2" fmla="*/ 409575 h 508000"/>
                <a:gd name="connsiteX3" fmla="*/ 290513 w 508000"/>
                <a:gd name="connsiteY3" fmla="*/ 394335 h 508000"/>
                <a:gd name="connsiteX4" fmla="*/ 305594 w 508000"/>
                <a:gd name="connsiteY4" fmla="*/ 381000 h 508000"/>
                <a:gd name="connsiteX5" fmla="*/ 223996 w 508000"/>
                <a:gd name="connsiteY5" fmla="*/ 381000 h 508000"/>
                <a:gd name="connsiteX6" fmla="*/ 237331 w 508000"/>
                <a:gd name="connsiteY6" fmla="*/ 394335 h 508000"/>
                <a:gd name="connsiteX7" fmla="*/ 223996 w 508000"/>
                <a:gd name="connsiteY7" fmla="*/ 409575 h 508000"/>
                <a:gd name="connsiteX8" fmla="*/ 208756 w 508000"/>
                <a:gd name="connsiteY8" fmla="*/ 394335 h 508000"/>
                <a:gd name="connsiteX9" fmla="*/ 223996 w 508000"/>
                <a:gd name="connsiteY9" fmla="*/ 381000 h 508000"/>
                <a:gd name="connsiteX10" fmla="*/ 305179 w 508000"/>
                <a:gd name="connsiteY10" fmla="*/ 367731 h 508000"/>
                <a:gd name="connsiteX11" fmla="*/ 278642 w 508000"/>
                <a:gd name="connsiteY11" fmla="*/ 394269 h 508000"/>
                <a:gd name="connsiteX12" fmla="*/ 305179 w 508000"/>
                <a:gd name="connsiteY12" fmla="*/ 420806 h 508000"/>
                <a:gd name="connsiteX13" fmla="*/ 331716 w 508000"/>
                <a:gd name="connsiteY13" fmla="*/ 394269 h 508000"/>
                <a:gd name="connsiteX14" fmla="*/ 305179 w 508000"/>
                <a:gd name="connsiteY14" fmla="*/ 367731 h 508000"/>
                <a:gd name="connsiteX15" fmla="*/ 223672 w 508000"/>
                <a:gd name="connsiteY15" fmla="*/ 367731 h 508000"/>
                <a:gd name="connsiteX16" fmla="*/ 195239 w 508000"/>
                <a:gd name="connsiteY16" fmla="*/ 394269 h 508000"/>
                <a:gd name="connsiteX17" fmla="*/ 223672 w 508000"/>
                <a:gd name="connsiteY17" fmla="*/ 420806 h 508000"/>
                <a:gd name="connsiteX18" fmla="*/ 250209 w 508000"/>
                <a:gd name="connsiteY18" fmla="*/ 394269 h 508000"/>
                <a:gd name="connsiteX19" fmla="*/ 223672 w 508000"/>
                <a:gd name="connsiteY19" fmla="*/ 367731 h 508000"/>
                <a:gd name="connsiteX20" fmla="*/ 193675 w 508000"/>
                <a:gd name="connsiteY20" fmla="*/ 246063 h 508000"/>
                <a:gd name="connsiteX21" fmla="*/ 235404 w 508000"/>
                <a:gd name="connsiteY21" fmla="*/ 246063 h 508000"/>
                <a:gd name="connsiteX22" fmla="*/ 339725 w 508000"/>
                <a:gd name="connsiteY22" fmla="*/ 246063 h 508000"/>
                <a:gd name="connsiteX23" fmla="*/ 326448 w 508000"/>
                <a:gd name="connsiteY23" fmla="*/ 345282 h 508000"/>
                <a:gd name="connsiteX24" fmla="*/ 206952 w 508000"/>
                <a:gd name="connsiteY24" fmla="*/ 345282 h 508000"/>
                <a:gd name="connsiteX25" fmla="*/ 193675 w 508000"/>
                <a:gd name="connsiteY25" fmla="*/ 246063 h 508000"/>
                <a:gd name="connsiteX26" fmla="*/ 269240 w 508000"/>
                <a:gd name="connsiteY26" fmla="*/ 162719 h 508000"/>
                <a:gd name="connsiteX27" fmla="*/ 311150 w 508000"/>
                <a:gd name="connsiteY27" fmla="*/ 206633 h 508000"/>
                <a:gd name="connsiteX28" fmla="*/ 301625 w 508000"/>
                <a:gd name="connsiteY28" fmla="*/ 233363 h 508000"/>
                <a:gd name="connsiteX29" fmla="*/ 236855 w 508000"/>
                <a:gd name="connsiteY29" fmla="*/ 233363 h 508000"/>
                <a:gd name="connsiteX30" fmla="*/ 225425 w 508000"/>
                <a:gd name="connsiteY30" fmla="*/ 206633 h 508000"/>
                <a:gd name="connsiteX31" fmla="*/ 269240 w 508000"/>
                <a:gd name="connsiteY31" fmla="*/ 162719 h 508000"/>
                <a:gd name="connsiteX32" fmla="*/ 261867 w 508000"/>
                <a:gd name="connsiteY32" fmla="*/ 132556 h 508000"/>
                <a:gd name="connsiteX33" fmla="*/ 263770 w 508000"/>
                <a:gd name="connsiteY33" fmla="*/ 132556 h 508000"/>
                <a:gd name="connsiteX34" fmla="*/ 275187 w 508000"/>
                <a:gd name="connsiteY34" fmla="*/ 132556 h 508000"/>
                <a:gd name="connsiteX35" fmla="*/ 277090 w 508000"/>
                <a:gd name="connsiteY35" fmla="*/ 132556 h 508000"/>
                <a:gd name="connsiteX36" fmla="*/ 277090 w 508000"/>
                <a:gd name="connsiteY36" fmla="*/ 140164 h 508000"/>
                <a:gd name="connsiteX37" fmla="*/ 280896 w 508000"/>
                <a:gd name="connsiteY37" fmla="*/ 145870 h 508000"/>
                <a:gd name="connsiteX38" fmla="*/ 303732 w 508000"/>
                <a:gd name="connsiteY38" fmla="*/ 155380 h 508000"/>
                <a:gd name="connsiteX39" fmla="*/ 311344 w 508000"/>
                <a:gd name="connsiteY39" fmla="*/ 155380 h 508000"/>
                <a:gd name="connsiteX40" fmla="*/ 315150 w 508000"/>
                <a:gd name="connsiteY40" fmla="*/ 149674 h 508000"/>
                <a:gd name="connsiteX41" fmla="*/ 317053 w 508000"/>
                <a:gd name="connsiteY41" fmla="*/ 149674 h 508000"/>
                <a:gd name="connsiteX42" fmla="*/ 326567 w 508000"/>
                <a:gd name="connsiteY42" fmla="*/ 157282 h 508000"/>
                <a:gd name="connsiteX43" fmla="*/ 326567 w 508000"/>
                <a:gd name="connsiteY43" fmla="*/ 159184 h 508000"/>
                <a:gd name="connsiteX44" fmla="*/ 320858 w 508000"/>
                <a:gd name="connsiteY44" fmla="*/ 164890 h 508000"/>
                <a:gd name="connsiteX45" fmla="*/ 320858 w 508000"/>
                <a:gd name="connsiteY45" fmla="*/ 172498 h 508000"/>
                <a:gd name="connsiteX46" fmla="*/ 328470 w 508000"/>
                <a:gd name="connsiteY46" fmla="*/ 193420 h 508000"/>
                <a:gd name="connsiteX47" fmla="*/ 334179 w 508000"/>
                <a:gd name="connsiteY47" fmla="*/ 199126 h 508000"/>
                <a:gd name="connsiteX48" fmla="*/ 341791 w 508000"/>
                <a:gd name="connsiteY48" fmla="*/ 199126 h 508000"/>
                <a:gd name="connsiteX49" fmla="*/ 343694 w 508000"/>
                <a:gd name="connsiteY49" fmla="*/ 199126 h 508000"/>
                <a:gd name="connsiteX50" fmla="*/ 343694 w 508000"/>
                <a:gd name="connsiteY50" fmla="*/ 212440 h 508000"/>
                <a:gd name="connsiteX51" fmla="*/ 341791 w 508000"/>
                <a:gd name="connsiteY51" fmla="*/ 212440 h 508000"/>
                <a:gd name="connsiteX52" fmla="*/ 334179 w 508000"/>
                <a:gd name="connsiteY52" fmla="*/ 212440 h 508000"/>
                <a:gd name="connsiteX53" fmla="*/ 328470 w 508000"/>
                <a:gd name="connsiteY53" fmla="*/ 218146 h 508000"/>
                <a:gd name="connsiteX54" fmla="*/ 322761 w 508000"/>
                <a:gd name="connsiteY54" fmla="*/ 233362 h 508000"/>
                <a:gd name="connsiteX55" fmla="*/ 317053 w 508000"/>
                <a:gd name="connsiteY55" fmla="*/ 233362 h 508000"/>
                <a:gd name="connsiteX56" fmla="*/ 324664 w 508000"/>
                <a:gd name="connsiteY56" fmla="*/ 206734 h 508000"/>
                <a:gd name="connsiteX57" fmla="*/ 269478 w 508000"/>
                <a:gd name="connsiteY57" fmla="*/ 151576 h 508000"/>
                <a:gd name="connsiteX58" fmla="*/ 214293 w 508000"/>
                <a:gd name="connsiteY58" fmla="*/ 206734 h 508000"/>
                <a:gd name="connsiteX59" fmla="*/ 221904 w 508000"/>
                <a:gd name="connsiteY59" fmla="*/ 233362 h 508000"/>
                <a:gd name="connsiteX60" fmla="*/ 216196 w 508000"/>
                <a:gd name="connsiteY60" fmla="*/ 233362 h 508000"/>
                <a:gd name="connsiteX61" fmla="*/ 210487 w 508000"/>
                <a:gd name="connsiteY61" fmla="*/ 218146 h 508000"/>
                <a:gd name="connsiteX62" fmla="*/ 204778 w 508000"/>
                <a:gd name="connsiteY62" fmla="*/ 212440 h 508000"/>
                <a:gd name="connsiteX63" fmla="*/ 197166 w 508000"/>
                <a:gd name="connsiteY63" fmla="*/ 212440 h 508000"/>
                <a:gd name="connsiteX64" fmla="*/ 195263 w 508000"/>
                <a:gd name="connsiteY64" fmla="*/ 212440 h 508000"/>
                <a:gd name="connsiteX65" fmla="*/ 195263 w 508000"/>
                <a:gd name="connsiteY65" fmla="*/ 199126 h 508000"/>
                <a:gd name="connsiteX66" fmla="*/ 197166 w 508000"/>
                <a:gd name="connsiteY66" fmla="*/ 199126 h 508000"/>
                <a:gd name="connsiteX67" fmla="*/ 204778 w 508000"/>
                <a:gd name="connsiteY67" fmla="*/ 199126 h 508000"/>
                <a:gd name="connsiteX68" fmla="*/ 210487 w 508000"/>
                <a:gd name="connsiteY68" fmla="*/ 193420 h 508000"/>
                <a:gd name="connsiteX69" fmla="*/ 218099 w 508000"/>
                <a:gd name="connsiteY69" fmla="*/ 172498 h 508000"/>
                <a:gd name="connsiteX70" fmla="*/ 218099 w 508000"/>
                <a:gd name="connsiteY70" fmla="*/ 164890 h 508000"/>
                <a:gd name="connsiteX71" fmla="*/ 212390 w 508000"/>
                <a:gd name="connsiteY71" fmla="*/ 159184 h 508000"/>
                <a:gd name="connsiteX72" fmla="*/ 212390 w 508000"/>
                <a:gd name="connsiteY72" fmla="*/ 157282 h 508000"/>
                <a:gd name="connsiteX73" fmla="*/ 221904 w 508000"/>
                <a:gd name="connsiteY73" fmla="*/ 149674 h 508000"/>
                <a:gd name="connsiteX74" fmla="*/ 227613 w 508000"/>
                <a:gd name="connsiteY74" fmla="*/ 155380 h 508000"/>
                <a:gd name="connsiteX75" fmla="*/ 235225 w 508000"/>
                <a:gd name="connsiteY75" fmla="*/ 155380 h 508000"/>
                <a:gd name="connsiteX76" fmla="*/ 258061 w 508000"/>
                <a:gd name="connsiteY76" fmla="*/ 145870 h 508000"/>
                <a:gd name="connsiteX77" fmla="*/ 261867 w 508000"/>
                <a:gd name="connsiteY77" fmla="*/ 140164 h 508000"/>
                <a:gd name="connsiteX78" fmla="*/ 261867 w 508000"/>
                <a:gd name="connsiteY78" fmla="*/ 132556 h 508000"/>
                <a:gd name="connsiteX79" fmla="*/ 263478 w 508000"/>
                <a:gd name="connsiteY79" fmla="*/ 119418 h 508000"/>
                <a:gd name="connsiteX80" fmla="*/ 250209 w 508000"/>
                <a:gd name="connsiteY80" fmla="*/ 132687 h 508000"/>
                <a:gd name="connsiteX81" fmla="*/ 250209 w 508000"/>
                <a:gd name="connsiteY81" fmla="*/ 136478 h 508000"/>
                <a:gd name="connsiteX82" fmla="*/ 233149 w 508000"/>
                <a:gd name="connsiteY82" fmla="*/ 142164 h 508000"/>
                <a:gd name="connsiteX83" fmla="*/ 231254 w 508000"/>
                <a:gd name="connsiteY83" fmla="*/ 140269 h 508000"/>
                <a:gd name="connsiteX84" fmla="*/ 212298 w 508000"/>
                <a:gd name="connsiteY84" fmla="*/ 140269 h 508000"/>
                <a:gd name="connsiteX85" fmla="*/ 204716 w 508000"/>
                <a:gd name="connsiteY85" fmla="*/ 149746 h 508000"/>
                <a:gd name="connsiteX86" fmla="*/ 200925 w 508000"/>
                <a:gd name="connsiteY86" fmla="*/ 159224 h 508000"/>
                <a:gd name="connsiteX87" fmla="*/ 204716 w 508000"/>
                <a:gd name="connsiteY87" fmla="*/ 168701 h 508000"/>
                <a:gd name="connsiteX88" fmla="*/ 206612 w 508000"/>
                <a:gd name="connsiteY88" fmla="*/ 170597 h 508000"/>
                <a:gd name="connsiteX89" fmla="*/ 199030 w 508000"/>
                <a:gd name="connsiteY89" fmla="*/ 185761 h 508000"/>
                <a:gd name="connsiteX90" fmla="*/ 197134 w 508000"/>
                <a:gd name="connsiteY90" fmla="*/ 185761 h 508000"/>
                <a:gd name="connsiteX91" fmla="*/ 183866 w 508000"/>
                <a:gd name="connsiteY91" fmla="*/ 199030 h 508000"/>
                <a:gd name="connsiteX92" fmla="*/ 183866 w 508000"/>
                <a:gd name="connsiteY92" fmla="*/ 212298 h 508000"/>
                <a:gd name="connsiteX93" fmla="*/ 197134 w 508000"/>
                <a:gd name="connsiteY93" fmla="*/ 225567 h 508000"/>
                <a:gd name="connsiteX94" fmla="*/ 199030 w 508000"/>
                <a:gd name="connsiteY94" fmla="*/ 225567 h 508000"/>
                <a:gd name="connsiteX95" fmla="*/ 202821 w 508000"/>
                <a:gd name="connsiteY95" fmla="*/ 233149 h 508000"/>
                <a:gd name="connsiteX96" fmla="*/ 189552 w 508000"/>
                <a:gd name="connsiteY96" fmla="*/ 233149 h 508000"/>
                <a:gd name="connsiteX97" fmla="*/ 155433 w 508000"/>
                <a:gd name="connsiteY97" fmla="*/ 189552 h 508000"/>
                <a:gd name="connsiteX98" fmla="*/ 153537 w 508000"/>
                <a:gd name="connsiteY98" fmla="*/ 187657 h 508000"/>
                <a:gd name="connsiteX99" fmla="*/ 151642 w 508000"/>
                <a:gd name="connsiteY99" fmla="*/ 187657 h 508000"/>
                <a:gd name="connsiteX100" fmla="*/ 149746 w 508000"/>
                <a:gd name="connsiteY100" fmla="*/ 187657 h 508000"/>
                <a:gd name="connsiteX101" fmla="*/ 115627 w 508000"/>
                <a:gd name="connsiteY101" fmla="*/ 187657 h 508000"/>
                <a:gd name="connsiteX102" fmla="*/ 109940 w 508000"/>
                <a:gd name="connsiteY102" fmla="*/ 193343 h 508000"/>
                <a:gd name="connsiteX103" fmla="*/ 115627 w 508000"/>
                <a:gd name="connsiteY103" fmla="*/ 199030 h 508000"/>
                <a:gd name="connsiteX104" fmla="*/ 147851 w 508000"/>
                <a:gd name="connsiteY104" fmla="*/ 199030 h 508000"/>
                <a:gd name="connsiteX105" fmla="*/ 180075 w 508000"/>
                <a:gd name="connsiteY105" fmla="*/ 242627 h 508000"/>
                <a:gd name="connsiteX106" fmla="*/ 195239 w 508000"/>
                <a:gd name="connsiteY106" fmla="*/ 350672 h 508000"/>
                <a:gd name="connsiteX107" fmla="*/ 200925 w 508000"/>
                <a:gd name="connsiteY107" fmla="*/ 356358 h 508000"/>
                <a:gd name="connsiteX108" fmla="*/ 331716 w 508000"/>
                <a:gd name="connsiteY108" fmla="*/ 356358 h 508000"/>
                <a:gd name="connsiteX109" fmla="*/ 337403 w 508000"/>
                <a:gd name="connsiteY109" fmla="*/ 350672 h 508000"/>
                <a:gd name="connsiteX110" fmla="*/ 352567 w 508000"/>
                <a:gd name="connsiteY110" fmla="*/ 240731 h 508000"/>
                <a:gd name="connsiteX111" fmla="*/ 350672 w 508000"/>
                <a:gd name="connsiteY111" fmla="*/ 235045 h 508000"/>
                <a:gd name="connsiteX112" fmla="*/ 346881 w 508000"/>
                <a:gd name="connsiteY112" fmla="*/ 233149 h 508000"/>
                <a:gd name="connsiteX113" fmla="*/ 335507 w 508000"/>
                <a:gd name="connsiteY113" fmla="*/ 233149 h 508000"/>
                <a:gd name="connsiteX114" fmla="*/ 339298 w 508000"/>
                <a:gd name="connsiteY114" fmla="*/ 225567 h 508000"/>
                <a:gd name="connsiteX115" fmla="*/ 341194 w 508000"/>
                <a:gd name="connsiteY115" fmla="*/ 225567 h 508000"/>
                <a:gd name="connsiteX116" fmla="*/ 350672 w 508000"/>
                <a:gd name="connsiteY116" fmla="*/ 221776 h 508000"/>
                <a:gd name="connsiteX117" fmla="*/ 354463 w 508000"/>
                <a:gd name="connsiteY117" fmla="*/ 212298 h 508000"/>
                <a:gd name="connsiteX118" fmla="*/ 354463 w 508000"/>
                <a:gd name="connsiteY118" fmla="*/ 199030 h 508000"/>
                <a:gd name="connsiteX119" fmla="*/ 350672 w 508000"/>
                <a:gd name="connsiteY119" fmla="*/ 189552 h 508000"/>
                <a:gd name="connsiteX120" fmla="*/ 341194 w 508000"/>
                <a:gd name="connsiteY120" fmla="*/ 185761 h 508000"/>
                <a:gd name="connsiteX121" fmla="*/ 339298 w 508000"/>
                <a:gd name="connsiteY121" fmla="*/ 185761 h 508000"/>
                <a:gd name="connsiteX122" fmla="*/ 331716 w 508000"/>
                <a:gd name="connsiteY122" fmla="*/ 170597 h 508000"/>
                <a:gd name="connsiteX123" fmla="*/ 333612 w 508000"/>
                <a:gd name="connsiteY123" fmla="*/ 168701 h 508000"/>
                <a:gd name="connsiteX124" fmla="*/ 337403 w 508000"/>
                <a:gd name="connsiteY124" fmla="*/ 159224 h 508000"/>
                <a:gd name="connsiteX125" fmla="*/ 333612 w 508000"/>
                <a:gd name="connsiteY125" fmla="*/ 149746 h 508000"/>
                <a:gd name="connsiteX126" fmla="*/ 326030 w 508000"/>
                <a:gd name="connsiteY126" fmla="*/ 140269 h 508000"/>
                <a:gd name="connsiteX127" fmla="*/ 307075 w 508000"/>
                <a:gd name="connsiteY127" fmla="*/ 140269 h 508000"/>
                <a:gd name="connsiteX128" fmla="*/ 305179 w 508000"/>
                <a:gd name="connsiteY128" fmla="*/ 142164 h 508000"/>
                <a:gd name="connsiteX129" fmla="*/ 288119 w 508000"/>
                <a:gd name="connsiteY129" fmla="*/ 136478 h 508000"/>
                <a:gd name="connsiteX130" fmla="*/ 288119 w 508000"/>
                <a:gd name="connsiteY130" fmla="*/ 132687 h 508000"/>
                <a:gd name="connsiteX131" fmla="*/ 274851 w 508000"/>
                <a:gd name="connsiteY131" fmla="*/ 119418 h 508000"/>
                <a:gd name="connsiteX132" fmla="*/ 263478 w 508000"/>
                <a:gd name="connsiteY132" fmla="*/ 119418 h 508000"/>
                <a:gd name="connsiteX133" fmla="*/ 254000 w 508000"/>
                <a:gd name="connsiteY133" fmla="*/ 0 h 508000"/>
                <a:gd name="connsiteX134" fmla="*/ 508000 w 508000"/>
                <a:gd name="connsiteY134" fmla="*/ 254000 h 508000"/>
                <a:gd name="connsiteX135" fmla="*/ 254000 w 508000"/>
                <a:gd name="connsiteY135" fmla="*/ 508000 h 508000"/>
                <a:gd name="connsiteX136" fmla="*/ 0 w 508000"/>
                <a:gd name="connsiteY136" fmla="*/ 254000 h 508000"/>
                <a:gd name="connsiteX137" fmla="*/ 254000 w 508000"/>
                <a:gd name="connsiteY137"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508000" h="508000">
                  <a:moveTo>
                    <a:pt x="305594" y="381000"/>
                  </a:moveTo>
                  <a:cubicBezTo>
                    <a:pt x="313135" y="381000"/>
                    <a:pt x="320676" y="386715"/>
                    <a:pt x="320676" y="394335"/>
                  </a:cubicBezTo>
                  <a:cubicBezTo>
                    <a:pt x="320676" y="403860"/>
                    <a:pt x="313135" y="409575"/>
                    <a:pt x="305594" y="409575"/>
                  </a:cubicBezTo>
                  <a:cubicBezTo>
                    <a:pt x="298054" y="409575"/>
                    <a:pt x="290513" y="403860"/>
                    <a:pt x="290513" y="394335"/>
                  </a:cubicBezTo>
                  <a:cubicBezTo>
                    <a:pt x="290513" y="386715"/>
                    <a:pt x="298054" y="381000"/>
                    <a:pt x="305594" y="381000"/>
                  </a:cubicBezTo>
                  <a:close/>
                  <a:moveTo>
                    <a:pt x="223996" y="381000"/>
                  </a:moveTo>
                  <a:cubicBezTo>
                    <a:pt x="231616" y="381000"/>
                    <a:pt x="237331" y="386715"/>
                    <a:pt x="237331" y="394335"/>
                  </a:cubicBezTo>
                  <a:cubicBezTo>
                    <a:pt x="237331" y="403860"/>
                    <a:pt x="231616" y="409575"/>
                    <a:pt x="223996" y="409575"/>
                  </a:cubicBezTo>
                  <a:cubicBezTo>
                    <a:pt x="214471" y="409575"/>
                    <a:pt x="208756" y="403860"/>
                    <a:pt x="208756" y="394335"/>
                  </a:cubicBezTo>
                  <a:cubicBezTo>
                    <a:pt x="208756" y="386715"/>
                    <a:pt x="214471" y="381000"/>
                    <a:pt x="223996" y="381000"/>
                  </a:cubicBezTo>
                  <a:close/>
                  <a:moveTo>
                    <a:pt x="305179" y="367731"/>
                  </a:moveTo>
                  <a:cubicBezTo>
                    <a:pt x="290015" y="367731"/>
                    <a:pt x="278642" y="381000"/>
                    <a:pt x="278642" y="394269"/>
                  </a:cubicBezTo>
                  <a:cubicBezTo>
                    <a:pt x="278642" y="409433"/>
                    <a:pt x="290015" y="420806"/>
                    <a:pt x="305179" y="420806"/>
                  </a:cubicBezTo>
                  <a:cubicBezTo>
                    <a:pt x="320343" y="420806"/>
                    <a:pt x="331716" y="409433"/>
                    <a:pt x="331716" y="394269"/>
                  </a:cubicBezTo>
                  <a:cubicBezTo>
                    <a:pt x="331716" y="381000"/>
                    <a:pt x="320343" y="367731"/>
                    <a:pt x="305179" y="367731"/>
                  </a:cubicBezTo>
                  <a:close/>
                  <a:moveTo>
                    <a:pt x="223672" y="367731"/>
                  </a:moveTo>
                  <a:cubicBezTo>
                    <a:pt x="208507" y="367731"/>
                    <a:pt x="195239" y="381000"/>
                    <a:pt x="195239" y="394269"/>
                  </a:cubicBezTo>
                  <a:cubicBezTo>
                    <a:pt x="195239" y="409433"/>
                    <a:pt x="208507" y="420806"/>
                    <a:pt x="223672" y="420806"/>
                  </a:cubicBezTo>
                  <a:cubicBezTo>
                    <a:pt x="236940" y="420806"/>
                    <a:pt x="250209" y="409433"/>
                    <a:pt x="250209" y="394269"/>
                  </a:cubicBezTo>
                  <a:cubicBezTo>
                    <a:pt x="250209" y="381000"/>
                    <a:pt x="236940" y="367731"/>
                    <a:pt x="223672" y="367731"/>
                  </a:cubicBezTo>
                  <a:close/>
                  <a:moveTo>
                    <a:pt x="193675" y="246063"/>
                  </a:moveTo>
                  <a:cubicBezTo>
                    <a:pt x="193675" y="246063"/>
                    <a:pt x="193675" y="246063"/>
                    <a:pt x="235404" y="246063"/>
                  </a:cubicBezTo>
                  <a:cubicBezTo>
                    <a:pt x="235404" y="246063"/>
                    <a:pt x="235404" y="246063"/>
                    <a:pt x="339725" y="246063"/>
                  </a:cubicBezTo>
                  <a:cubicBezTo>
                    <a:pt x="339725" y="246063"/>
                    <a:pt x="339725" y="246063"/>
                    <a:pt x="326448" y="345282"/>
                  </a:cubicBezTo>
                  <a:lnTo>
                    <a:pt x="206952" y="345282"/>
                  </a:lnTo>
                  <a:cubicBezTo>
                    <a:pt x="206952" y="345282"/>
                    <a:pt x="206952" y="345282"/>
                    <a:pt x="193675" y="246063"/>
                  </a:cubicBezTo>
                  <a:close/>
                  <a:moveTo>
                    <a:pt x="269240" y="162719"/>
                  </a:moveTo>
                  <a:cubicBezTo>
                    <a:pt x="292100" y="162719"/>
                    <a:pt x="311150" y="181812"/>
                    <a:pt x="311150" y="206633"/>
                  </a:cubicBezTo>
                  <a:cubicBezTo>
                    <a:pt x="311150" y="216179"/>
                    <a:pt x="307340" y="225726"/>
                    <a:pt x="301625" y="233363"/>
                  </a:cubicBezTo>
                  <a:cubicBezTo>
                    <a:pt x="301625" y="233363"/>
                    <a:pt x="301625" y="233363"/>
                    <a:pt x="236855" y="233363"/>
                  </a:cubicBezTo>
                  <a:cubicBezTo>
                    <a:pt x="229235" y="225726"/>
                    <a:pt x="225425" y="216179"/>
                    <a:pt x="225425" y="206633"/>
                  </a:cubicBezTo>
                  <a:cubicBezTo>
                    <a:pt x="225425" y="181812"/>
                    <a:pt x="246380" y="162719"/>
                    <a:pt x="269240" y="162719"/>
                  </a:cubicBezTo>
                  <a:close/>
                  <a:moveTo>
                    <a:pt x="261867" y="132556"/>
                  </a:moveTo>
                  <a:cubicBezTo>
                    <a:pt x="261867" y="132556"/>
                    <a:pt x="261867" y="132556"/>
                    <a:pt x="263770" y="132556"/>
                  </a:cubicBezTo>
                  <a:cubicBezTo>
                    <a:pt x="263770" y="132556"/>
                    <a:pt x="263770" y="132556"/>
                    <a:pt x="275187" y="132556"/>
                  </a:cubicBezTo>
                  <a:cubicBezTo>
                    <a:pt x="277090" y="132556"/>
                    <a:pt x="277090" y="132556"/>
                    <a:pt x="277090" y="132556"/>
                  </a:cubicBezTo>
                  <a:cubicBezTo>
                    <a:pt x="277090" y="132556"/>
                    <a:pt x="277090" y="132556"/>
                    <a:pt x="277090" y="140164"/>
                  </a:cubicBezTo>
                  <a:cubicBezTo>
                    <a:pt x="277090" y="143968"/>
                    <a:pt x="278993" y="145870"/>
                    <a:pt x="280896" y="145870"/>
                  </a:cubicBezTo>
                  <a:cubicBezTo>
                    <a:pt x="288508" y="147772"/>
                    <a:pt x="296120" y="151576"/>
                    <a:pt x="303732" y="155380"/>
                  </a:cubicBezTo>
                  <a:cubicBezTo>
                    <a:pt x="305635" y="157282"/>
                    <a:pt x="309441" y="157282"/>
                    <a:pt x="311344" y="155380"/>
                  </a:cubicBezTo>
                  <a:cubicBezTo>
                    <a:pt x="311344" y="155380"/>
                    <a:pt x="311344" y="155380"/>
                    <a:pt x="315150" y="149674"/>
                  </a:cubicBezTo>
                  <a:cubicBezTo>
                    <a:pt x="317053" y="149674"/>
                    <a:pt x="317053" y="149674"/>
                    <a:pt x="317053" y="149674"/>
                  </a:cubicBezTo>
                  <a:cubicBezTo>
                    <a:pt x="317053" y="149674"/>
                    <a:pt x="317053" y="149674"/>
                    <a:pt x="326567" y="157282"/>
                  </a:cubicBezTo>
                  <a:cubicBezTo>
                    <a:pt x="326567" y="159184"/>
                    <a:pt x="326567" y="159184"/>
                    <a:pt x="326567" y="159184"/>
                  </a:cubicBezTo>
                  <a:cubicBezTo>
                    <a:pt x="326567" y="159184"/>
                    <a:pt x="326567" y="159184"/>
                    <a:pt x="320858" y="164890"/>
                  </a:cubicBezTo>
                  <a:cubicBezTo>
                    <a:pt x="318956" y="166792"/>
                    <a:pt x="318956" y="170596"/>
                    <a:pt x="320858" y="172498"/>
                  </a:cubicBezTo>
                  <a:cubicBezTo>
                    <a:pt x="324664" y="178204"/>
                    <a:pt x="326567" y="185812"/>
                    <a:pt x="328470" y="193420"/>
                  </a:cubicBezTo>
                  <a:cubicBezTo>
                    <a:pt x="330373" y="197224"/>
                    <a:pt x="332276" y="199126"/>
                    <a:pt x="334179" y="199126"/>
                  </a:cubicBezTo>
                  <a:cubicBezTo>
                    <a:pt x="334179" y="199126"/>
                    <a:pt x="334179" y="199126"/>
                    <a:pt x="341791" y="199126"/>
                  </a:cubicBezTo>
                  <a:cubicBezTo>
                    <a:pt x="343694" y="199126"/>
                    <a:pt x="343694" y="199126"/>
                    <a:pt x="343694" y="199126"/>
                  </a:cubicBezTo>
                  <a:cubicBezTo>
                    <a:pt x="343694" y="199126"/>
                    <a:pt x="343694" y="199126"/>
                    <a:pt x="343694" y="212440"/>
                  </a:cubicBezTo>
                  <a:cubicBezTo>
                    <a:pt x="343694" y="212440"/>
                    <a:pt x="343694" y="212440"/>
                    <a:pt x="341791" y="212440"/>
                  </a:cubicBezTo>
                  <a:cubicBezTo>
                    <a:pt x="341791" y="212440"/>
                    <a:pt x="341791" y="212440"/>
                    <a:pt x="334179" y="212440"/>
                  </a:cubicBezTo>
                  <a:cubicBezTo>
                    <a:pt x="332276" y="212440"/>
                    <a:pt x="330373" y="214342"/>
                    <a:pt x="328470" y="218146"/>
                  </a:cubicBezTo>
                  <a:cubicBezTo>
                    <a:pt x="328470" y="223852"/>
                    <a:pt x="326567" y="229558"/>
                    <a:pt x="322761" y="233362"/>
                  </a:cubicBezTo>
                  <a:cubicBezTo>
                    <a:pt x="322761" y="233362"/>
                    <a:pt x="322761" y="233362"/>
                    <a:pt x="317053" y="233362"/>
                  </a:cubicBezTo>
                  <a:cubicBezTo>
                    <a:pt x="320858" y="225754"/>
                    <a:pt x="324664" y="216244"/>
                    <a:pt x="324664" y="206734"/>
                  </a:cubicBezTo>
                  <a:cubicBezTo>
                    <a:pt x="324664" y="176302"/>
                    <a:pt x="299926" y="151576"/>
                    <a:pt x="269478" y="151576"/>
                  </a:cubicBezTo>
                  <a:cubicBezTo>
                    <a:pt x="239031" y="151576"/>
                    <a:pt x="214293" y="176302"/>
                    <a:pt x="214293" y="206734"/>
                  </a:cubicBezTo>
                  <a:cubicBezTo>
                    <a:pt x="214293" y="216244"/>
                    <a:pt x="218099" y="225754"/>
                    <a:pt x="221904" y="233362"/>
                  </a:cubicBezTo>
                  <a:cubicBezTo>
                    <a:pt x="221904" y="233362"/>
                    <a:pt x="221904" y="233362"/>
                    <a:pt x="216196" y="233362"/>
                  </a:cubicBezTo>
                  <a:cubicBezTo>
                    <a:pt x="212390" y="229558"/>
                    <a:pt x="210487" y="223852"/>
                    <a:pt x="210487" y="218146"/>
                  </a:cubicBezTo>
                  <a:cubicBezTo>
                    <a:pt x="208584" y="214342"/>
                    <a:pt x="206681" y="212440"/>
                    <a:pt x="204778" y="212440"/>
                  </a:cubicBezTo>
                  <a:cubicBezTo>
                    <a:pt x="204778" y="212440"/>
                    <a:pt x="204778" y="212440"/>
                    <a:pt x="197166" y="212440"/>
                  </a:cubicBezTo>
                  <a:cubicBezTo>
                    <a:pt x="195263" y="212440"/>
                    <a:pt x="195263" y="212440"/>
                    <a:pt x="195263" y="212440"/>
                  </a:cubicBezTo>
                  <a:cubicBezTo>
                    <a:pt x="195263" y="212440"/>
                    <a:pt x="195263" y="212440"/>
                    <a:pt x="195263" y="199126"/>
                  </a:cubicBezTo>
                  <a:cubicBezTo>
                    <a:pt x="195263" y="199126"/>
                    <a:pt x="195263" y="199126"/>
                    <a:pt x="197166" y="199126"/>
                  </a:cubicBezTo>
                  <a:cubicBezTo>
                    <a:pt x="197166" y="199126"/>
                    <a:pt x="197166" y="199126"/>
                    <a:pt x="204778" y="199126"/>
                  </a:cubicBezTo>
                  <a:cubicBezTo>
                    <a:pt x="206681" y="199126"/>
                    <a:pt x="208584" y="197224"/>
                    <a:pt x="210487" y="193420"/>
                  </a:cubicBezTo>
                  <a:cubicBezTo>
                    <a:pt x="210487" y="185812"/>
                    <a:pt x="214293" y="178204"/>
                    <a:pt x="218099" y="172498"/>
                  </a:cubicBezTo>
                  <a:cubicBezTo>
                    <a:pt x="220002" y="170596"/>
                    <a:pt x="220002" y="166792"/>
                    <a:pt x="218099" y="164890"/>
                  </a:cubicBezTo>
                  <a:cubicBezTo>
                    <a:pt x="218099" y="164890"/>
                    <a:pt x="218099" y="164890"/>
                    <a:pt x="212390" y="159184"/>
                  </a:cubicBezTo>
                  <a:cubicBezTo>
                    <a:pt x="212390" y="159184"/>
                    <a:pt x="212390" y="159184"/>
                    <a:pt x="212390" y="157282"/>
                  </a:cubicBezTo>
                  <a:cubicBezTo>
                    <a:pt x="212390" y="157282"/>
                    <a:pt x="212390" y="157282"/>
                    <a:pt x="221904" y="149674"/>
                  </a:cubicBezTo>
                  <a:cubicBezTo>
                    <a:pt x="221904" y="149674"/>
                    <a:pt x="221904" y="149674"/>
                    <a:pt x="227613" y="155380"/>
                  </a:cubicBezTo>
                  <a:cubicBezTo>
                    <a:pt x="229516" y="157282"/>
                    <a:pt x="233322" y="157282"/>
                    <a:pt x="235225" y="155380"/>
                  </a:cubicBezTo>
                  <a:cubicBezTo>
                    <a:pt x="242837" y="151576"/>
                    <a:pt x="250449" y="147772"/>
                    <a:pt x="258061" y="145870"/>
                  </a:cubicBezTo>
                  <a:cubicBezTo>
                    <a:pt x="259964" y="145870"/>
                    <a:pt x="261867" y="143968"/>
                    <a:pt x="261867" y="140164"/>
                  </a:cubicBezTo>
                  <a:cubicBezTo>
                    <a:pt x="261867" y="140164"/>
                    <a:pt x="261867" y="140164"/>
                    <a:pt x="261867" y="132556"/>
                  </a:cubicBezTo>
                  <a:close/>
                  <a:moveTo>
                    <a:pt x="263478" y="119418"/>
                  </a:moveTo>
                  <a:cubicBezTo>
                    <a:pt x="255896" y="119418"/>
                    <a:pt x="250209" y="125104"/>
                    <a:pt x="250209" y="132687"/>
                  </a:cubicBezTo>
                  <a:cubicBezTo>
                    <a:pt x="250209" y="132687"/>
                    <a:pt x="250209" y="132687"/>
                    <a:pt x="250209" y="136478"/>
                  </a:cubicBezTo>
                  <a:cubicBezTo>
                    <a:pt x="244522" y="136478"/>
                    <a:pt x="238836" y="140269"/>
                    <a:pt x="233149" y="142164"/>
                  </a:cubicBezTo>
                  <a:cubicBezTo>
                    <a:pt x="233149" y="142164"/>
                    <a:pt x="233149" y="142164"/>
                    <a:pt x="231254" y="140269"/>
                  </a:cubicBezTo>
                  <a:cubicBezTo>
                    <a:pt x="225567" y="136478"/>
                    <a:pt x="217985" y="136478"/>
                    <a:pt x="212298" y="140269"/>
                  </a:cubicBezTo>
                  <a:cubicBezTo>
                    <a:pt x="212298" y="140269"/>
                    <a:pt x="212298" y="140269"/>
                    <a:pt x="204716" y="149746"/>
                  </a:cubicBezTo>
                  <a:cubicBezTo>
                    <a:pt x="200925" y="151642"/>
                    <a:pt x="200925" y="155433"/>
                    <a:pt x="200925" y="159224"/>
                  </a:cubicBezTo>
                  <a:cubicBezTo>
                    <a:pt x="200925" y="163015"/>
                    <a:pt x="200925" y="164910"/>
                    <a:pt x="204716" y="168701"/>
                  </a:cubicBezTo>
                  <a:cubicBezTo>
                    <a:pt x="204716" y="168701"/>
                    <a:pt x="204716" y="168701"/>
                    <a:pt x="206612" y="170597"/>
                  </a:cubicBezTo>
                  <a:cubicBezTo>
                    <a:pt x="202821" y="174388"/>
                    <a:pt x="200925" y="180075"/>
                    <a:pt x="199030" y="185761"/>
                  </a:cubicBezTo>
                  <a:cubicBezTo>
                    <a:pt x="199030" y="185761"/>
                    <a:pt x="199030" y="185761"/>
                    <a:pt x="197134" y="185761"/>
                  </a:cubicBezTo>
                  <a:cubicBezTo>
                    <a:pt x="189552" y="185761"/>
                    <a:pt x="183866" y="193343"/>
                    <a:pt x="183866" y="199030"/>
                  </a:cubicBezTo>
                  <a:cubicBezTo>
                    <a:pt x="183866" y="199030"/>
                    <a:pt x="183866" y="199030"/>
                    <a:pt x="183866" y="212298"/>
                  </a:cubicBezTo>
                  <a:cubicBezTo>
                    <a:pt x="183866" y="219881"/>
                    <a:pt x="189552" y="225567"/>
                    <a:pt x="197134" y="225567"/>
                  </a:cubicBezTo>
                  <a:cubicBezTo>
                    <a:pt x="197134" y="225567"/>
                    <a:pt x="197134" y="225567"/>
                    <a:pt x="199030" y="225567"/>
                  </a:cubicBezTo>
                  <a:cubicBezTo>
                    <a:pt x="199030" y="227463"/>
                    <a:pt x="200925" y="231254"/>
                    <a:pt x="202821" y="233149"/>
                  </a:cubicBezTo>
                  <a:cubicBezTo>
                    <a:pt x="202821" y="233149"/>
                    <a:pt x="202821" y="233149"/>
                    <a:pt x="189552" y="233149"/>
                  </a:cubicBezTo>
                  <a:cubicBezTo>
                    <a:pt x="189552" y="233149"/>
                    <a:pt x="189552" y="233149"/>
                    <a:pt x="155433" y="189552"/>
                  </a:cubicBezTo>
                  <a:cubicBezTo>
                    <a:pt x="153537" y="187657"/>
                    <a:pt x="153537" y="187657"/>
                    <a:pt x="153537" y="187657"/>
                  </a:cubicBezTo>
                  <a:cubicBezTo>
                    <a:pt x="151642" y="187657"/>
                    <a:pt x="151642" y="187657"/>
                    <a:pt x="151642" y="187657"/>
                  </a:cubicBezTo>
                  <a:cubicBezTo>
                    <a:pt x="151642" y="187657"/>
                    <a:pt x="151642" y="187657"/>
                    <a:pt x="149746" y="187657"/>
                  </a:cubicBezTo>
                  <a:cubicBezTo>
                    <a:pt x="149746" y="187657"/>
                    <a:pt x="149746" y="187657"/>
                    <a:pt x="115627" y="187657"/>
                  </a:cubicBezTo>
                  <a:cubicBezTo>
                    <a:pt x="111836" y="187657"/>
                    <a:pt x="109940" y="189552"/>
                    <a:pt x="109940" y="193343"/>
                  </a:cubicBezTo>
                  <a:cubicBezTo>
                    <a:pt x="109940" y="195239"/>
                    <a:pt x="111836" y="199030"/>
                    <a:pt x="115627" y="199030"/>
                  </a:cubicBezTo>
                  <a:cubicBezTo>
                    <a:pt x="115627" y="199030"/>
                    <a:pt x="115627" y="199030"/>
                    <a:pt x="147851" y="199030"/>
                  </a:cubicBezTo>
                  <a:cubicBezTo>
                    <a:pt x="147851" y="199030"/>
                    <a:pt x="147851" y="199030"/>
                    <a:pt x="180075" y="242627"/>
                  </a:cubicBezTo>
                  <a:cubicBezTo>
                    <a:pt x="180075" y="242627"/>
                    <a:pt x="180075" y="242627"/>
                    <a:pt x="195239" y="350672"/>
                  </a:cubicBezTo>
                  <a:cubicBezTo>
                    <a:pt x="195239" y="354463"/>
                    <a:pt x="197134" y="356358"/>
                    <a:pt x="200925" y="356358"/>
                  </a:cubicBezTo>
                  <a:cubicBezTo>
                    <a:pt x="200925" y="356358"/>
                    <a:pt x="200925" y="356358"/>
                    <a:pt x="331716" y="356358"/>
                  </a:cubicBezTo>
                  <a:cubicBezTo>
                    <a:pt x="335507" y="356358"/>
                    <a:pt x="337403" y="354463"/>
                    <a:pt x="337403" y="350672"/>
                  </a:cubicBezTo>
                  <a:cubicBezTo>
                    <a:pt x="337403" y="350672"/>
                    <a:pt x="337403" y="350672"/>
                    <a:pt x="352567" y="240731"/>
                  </a:cubicBezTo>
                  <a:cubicBezTo>
                    <a:pt x="352567" y="238836"/>
                    <a:pt x="352567" y="236940"/>
                    <a:pt x="350672" y="235045"/>
                  </a:cubicBezTo>
                  <a:cubicBezTo>
                    <a:pt x="350672" y="235045"/>
                    <a:pt x="348776" y="233149"/>
                    <a:pt x="346881" y="233149"/>
                  </a:cubicBezTo>
                  <a:cubicBezTo>
                    <a:pt x="346881" y="233149"/>
                    <a:pt x="346881" y="233149"/>
                    <a:pt x="335507" y="233149"/>
                  </a:cubicBezTo>
                  <a:cubicBezTo>
                    <a:pt x="337403" y="231254"/>
                    <a:pt x="337403" y="227463"/>
                    <a:pt x="339298" y="225567"/>
                  </a:cubicBezTo>
                  <a:cubicBezTo>
                    <a:pt x="339298" y="225567"/>
                    <a:pt x="339298" y="225567"/>
                    <a:pt x="341194" y="225567"/>
                  </a:cubicBezTo>
                  <a:cubicBezTo>
                    <a:pt x="344985" y="225567"/>
                    <a:pt x="348776" y="223672"/>
                    <a:pt x="350672" y="221776"/>
                  </a:cubicBezTo>
                  <a:cubicBezTo>
                    <a:pt x="354463" y="217985"/>
                    <a:pt x="354463" y="216090"/>
                    <a:pt x="354463" y="212298"/>
                  </a:cubicBezTo>
                  <a:cubicBezTo>
                    <a:pt x="354463" y="212298"/>
                    <a:pt x="354463" y="212298"/>
                    <a:pt x="354463" y="199030"/>
                  </a:cubicBezTo>
                  <a:cubicBezTo>
                    <a:pt x="354463" y="197134"/>
                    <a:pt x="354463" y="193343"/>
                    <a:pt x="350672" y="189552"/>
                  </a:cubicBezTo>
                  <a:cubicBezTo>
                    <a:pt x="348776" y="187657"/>
                    <a:pt x="344985" y="185761"/>
                    <a:pt x="341194" y="185761"/>
                  </a:cubicBezTo>
                  <a:cubicBezTo>
                    <a:pt x="341194" y="185761"/>
                    <a:pt x="341194" y="185761"/>
                    <a:pt x="339298" y="185761"/>
                  </a:cubicBezTo>
                  <a:cubicBezTo>
                    <a:pt x="337403" y="180075"/>
                    <a:pt x="335507" y="174388"/>
                    <a:pt x="331716" y="170597"/>
                  </a:cubicBezTo>
                  <a:cubicBezTo>
                    <a:pt x="331716" y="170597"/>
                    <a:pt x="331716" y="170597"/>
                    <a:pt x="333612" y="168701"/>
                  </a:cubicBezTo>
                  <a:cubicBezTo>
                    <a:pt x="337403" y="164910"/>
                    <a:pt x="337403" y="163015"/>
                    <a:pt x="337403" y="159224"/>
                  </a:cubicBezTo>
                  <a:cubicBezTo>
                    <a:pt x="337403" y="155433"/>
                    <a:pt x="337403" y="151642"/>
                    <a:pt x="333612" y="149746"/>
                  </a:cubicBezTo>
                  <a:cubicBezTo>
                    <a:pt x="333612" y="149746"/>
                    <a:pt x="333612" y="149746"/>
                    <a:pt x="326030" y="140269"/>
                  </a:cubicBezTo>
                  <a:cubicBezTo>
                    <a:pt x="320343" y="136478"/>
                    <a:pt x="312761" y="136478"/>
                    <a:pt x="307075" y="140269"/>
                  </a:cubicBezTo>
                  <a:cubicBezTo>
                    <a:pt x="307075" y="140269"/>
                    <a:pt x="307075" y="140269"/>
                    <a:pt x="305179" y="142164"/>
                  </a:cubicBezTo>
                  <a:cubicBezTo>
                    <a:pt x="299493" y="140269"/>
                    <a:pt x="293806" y="138373"/>
                    <a:pt x="288119" y="136478"/>
                  </a:cubicBezTo>
                  <a:cubicBezTo>
                    <a:pt x="288119" y="136478"/>
                    <a:pt x="288119" y="136478"/>
                    <a:pt x="288119" y="132687"/>
                  </a:cubicBezTo>
                  <a:cubicBezTo>
                    <a:pt x="288119" y="125104"/>
                    <a:pt x="282433" y="119418"/>
                    <a:pt x="274851" y="119418"/>
                  </a:cubicBezTo>
                  <a:cubicBezTo>
                    <a:pt x="274851" y="119418"/>
                    <a:pt x="274851" y="119418"/>
                    <a:pt x="263478" y="119418"/>
                  </a:cubicBezTo>
                  <a:close/>
                  <a:moveTo>
                    <a:pt x="254000" y="0"/>
                  </a:moveTo>
                  <a:cubicBezTo>
                    <a:pt x="394269" y="0"/>
                    <a:pt x="508000" y="113731"/>
                    <a:pt x="508000" y="254000"/>
                  </a:cubicBezTo>
                  <a:cubicBezTo>
                    <a:pt x="508000" y="394269"/>
                    <a:pt x="394269" y="508000"/>
                    <a:pt x="254000" y="508000"/>
                  </a:cubicBezTo>
                  <a:cubicBezTo>
                    <a:pt x="113731" y="508000"/>
                    <a:pt x="0" y="394269"/>
                    <a:pt x="0" y="254000"/>
                  </a:cubicBezTo>
                  <a:cubicBezTo>
                    <a:pt x="0" y="113731"/>
                    <a:pt x="113731" y="0"/>
                    <a:pt x="2540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椭圆 10"/>
            <p:cNvSpPr>
              <a:spLocks/>
            </p:cNvSpPr>
            <p:nvPr/>
          </p:nvSpPr>
          <p:spPr>
            <a:xfrm>
              <a:off x="4179528" y="2204864"/>
              <a:ext cx="1080120" cy="108012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12" name="椭圆 11"/>
            <p:cNvSpPr>
              <a:spLocks/>
            </p:cNvSpPr>
            <p:nvPr/>
          </p:nvSpPr>
          <p:spPr>
            <a:xfrm>
              <a:off x="6938597" y="2204864"/>
              <a:ext cx="1080120" cy="108012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13" name="椭圆 12"/>
            <p:cNvSpPr>
              <a:spLocks/>
            </p:cNvSpPr>
            <p:nvPr/>
          </p:nvSpPr>
          <p:spPr>
            <a:xfrm>
              <a:off x="9694090" y="2204864"/>
              <a:ext cx="1080120" cy="1080120"/>
            </a:xfrm>
            <a:prstGeom prst="ellipse">
              <a:avLst/>
            </a:pr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p>
          </p:txBody>
        </p:sp>
        <p:sp>
          <p:nvSpPr>
            <p:cNvPr id="14" name="任意多边形: 形状 13"/>
            <p:cNvSpPr>
              <a:spLocks/>
            </p:cNvSpPr>
            <p:nvPr/>
          </p:nvSpPr>
          <p:spPr bwMode="auto">
            <a:xfrm>
              <a:off x="4260819" y="2286156"/>
              <a:ext cx="917537" cy="917537"/>
            </a:xfrm>
            <a:custGeom>
              <a:avLst/>
              <a:gdLst>
                <a:gd name="connsiteX0" fmla="*/ 157603 w 508000"/>
                <a:gd name="connsiteY0" fmla="*/ 381000 h 508000"/>
                <a:gd name="connsiteX1" fmla="*/ 373726 w 508000"/>
                <a:gd name="connsiteY1" fmla="*/ 381000 h 508000"/>
                <a:gd name="connsiteX2" fmla="*/ 379413 w 508000"/>
                <a:gd name="connsiteY2" fmla="*/ 388408 h 508000"/>
                <a:gd name="connsiteX3" fmla="*/ 379413 w 508000"/>
                <a:gd name="connsiteY3" fmla="*/ 392113 h 508000"/>
                <a:gd name="connsiteX4" fmla="*/ 373726 w 508000"/>
                <a:gd name="connsiteY4" fmla="*/ 397669 h 508000"/>
                <a:gd name="connsiteX5" fmla="*/ 157603 w 508000"/>
                <a:gd name="connsiteY5" fmla="*/ 397669 h 508000"/>
                <a:gd name="connsiteX6" fmla="*/ 150019 w 508000"/>
                <a:gd name="connsiteY6" fmla="*/ 392113 h 508000"/>
                <a:gd name="connsiteX7" fmla="*/ 150019 w 508000"/>
                <a:gd name="connsiteY7" fmla="*/ 388408 h 508000"/>
                <a:gd name="connsiteX8" fmla="*/ 157603 w 508000"/>
                <a:gd name="connsiteY8" fmla="*/ 381000 h 508000"/>
                <a:gd name="connsiteX9" fmla="*/ 330201 w 508000"/>
                <a:gd name="connsiteY9" fmla="*/ 354806 h 508000"/>
                <a:gd name="connsiteX10" fmla="*/ 369888 w 508000"/>
                <a:gd name="connsiteY10" fmla="*/ 354806 h 508000"/>
                <a:gd name="connsiteX11" fmla="*/ 368301 w 508000"/>
                <a:gd name="connsiteY11" fmla="*/ 369887 h 508000"/>
                <a:gd name="connsiteX12" fmla="*/ 327819 w 508000"/>
                <a:gd name="connsiteY12" fmla="*/ 369887 h 508000"/>
                <a:gd name="connsiteX13" fmla="*/ 271463 w 508000"/>
                <a:gd name="connsiteY13" fmla="*/ 354806 h 508000"/>
                <a:gd name="connsiteX14" fmla="*/ 316707 w 508000"/>
                <a:gd name="connsiteY14" fmla="*/ 354806 h 508000"/>
                <a:gd name="connsiteX15" fmla="*/ 316707 w 508000"/>
                <a:gd name="connsiteY15" fmla="*/ 369887 h 508000"/>
                <a:gd name="connsiteX16" fmla="*/ 271463 w 508000"/>
                <a:gd name="connsiteY16" fmla="*/ 369887 h 508000"/>
                <a:gd name="connsiteX17" fmla="*/ 212725 w 508000"/>
                <a:gd name="connsiteY17" fmla="*/ 354806 h 508000"/>
                <a:gd name="connsiteX18" fmla="*/ 259556 w 508000"/>
                <a:gd name="connsiteY18" fmla="*/ 354806 h 508000"/>
                <a:gd name="connsiteX19" fmla="*/ 259556 w 508000"/>
                <a:gd name="connsiteY19" fmla="*/ 369887 h 508000"/>
                <a:gd name="connsiteX20" fmla="*/ 214313 w 508000"/>
                <a:gd name="connsiteY20" fmla="*/ 369887 h 508000"/>
                <a:gd name="connsiteX21" fmla="*/ 157163 w 508000"/>
                <a:gd name="connsiteY21" fmla="*/ 354806 h 508000"/>
                <a:gd name="connsiteX22" fmla="*/ 200820 w 508000"/>
                <a:gd name="connsiteY22" fmla="*/ 354806 h 508000"/>
                <a:gd name="connsiteX23" fmla="*/ 203201 w 508000"/>
                <a:gd name="connsiteY23" fmla="*/ 369887 h 508000"/>
                <a:gd name="connsiteX24" fmla="*/ 161132 w 508000"/>
                <a:gd name="connsiteY24" fmla="*/ 369887 h 508000"/>
                <a:gd name="connsiteX25" fmla="*/ 331788 w 508000"/>
                <a:gd name="connsiteY25" fmla="*/ 314325 h 508000"/>
                <a:gd name="connsiteX26" fmla="*/ 377825 w 508000"/>
                <a:gd name="connsiteY26" fmla="*/ 314325 h 508000"/>
                <a:gd name="connsiteX27" fmla="*/ 371475 w 508000"/>
                <a:gd name="connsiteY27" fmla="*/ 342900 h 508000"/>
                <a:gd name="connsiteX28" fmla="*/ 330200 w 508000"/>
                <a:gd name="connsiteY28" fmla="*/ 342900 h 508000"/>
                <a:gd name="connsiteX29" fmla="*/ 271463 w 508000"/>
                <a:gd name="connsiteY29" fmla="*/ 314325 h 508000"/>
                <a:gd name="connsiteX30" fmla="*/ 320676 w 508000"/>
                <a:gd name="connsiteY30" fmla="*/ 314325 h 508000"/>
                <a:gd name="connsiteX31" fmla="*/ 318295 w 508000"/>
                <a:gd name="connsiteY31" fmla="*/ 342900 h 508000"/>
                <a:gd name="connsiteX32" fmla="*/ 271463 w 508000"/>
                <a:gd name="connsiteY32" fmla="*/ 342900 h 508000"/>
                <a:gd name="connsiteX33" fmla="*/ 208756 w 508000"/>
                <a:gd name="connsiteY33" fmla="*/ 314325 h 508000"/>
                <a:gd name="connsiteX34" fmla="*/ 259556 w 508000"/>
                <a:gd name="connsiteY34" fmla="*/ 314325 h 508000"/>
                <a:gd name="connsiteX35" fmla="*/ 259556 w 508000"/>
                <a:gd name="connsiteY35" fmla="*/ 342900 h 508000"/>
                <a:gd name="connsiteX36" fmla="*/ 212725 w 508000"/>
                <a:gd name="connsiteY36" fmla="*/ 342900 h 508000"/>
                <a:gd name="connsiteX37" fmla="*/ 150019 w 508000"/>
                <a:gd name="connsiteY37" fmla="*/ 314325 h 508000"/>
                <a:gd name="connsiteX38" fmla="*/ 197645 w 508000"/>
                <a:gd name="connsiteY38" fmla="*/ 314325 h 508000"/>
                <a:gd name="connsiteX39" fmla="*/ 199232 w 508000"/>
                <a:gd name="connsiteY39" fmla="*/ 342900 h 508000"/>
                <a:gd name="connsiteX40" fmla="*/ 155576 w 508000"/>
                <a:gd name="connsiteY40" fmla="*/ 342900 h 508000"/>
                <a:gd name="connsiteX41" fmla="*/ 334169 w 508000"/>
                <a:gd name="connsiteY41" fmla="*/ 278606 h 508000"/>
                <a:gd name="connsiteX42" fmla="*/ 383382 w 508000"/>
                <a:gd name="connsiteY42" fmla="*/ 278606 h 508000"/>
                <a:gd name="connsiteX43" fmla="*/ 379597 w 508000"/>
                <a:gd name="connsiteY43" fmla="*/ 303212 h 508000"/>
                <a:gd name="connsiteX44" fmla="*/ 377704 w 508000"/>
                <a:gd name="connsiteY44" fmla="*/ 303212 h 508000"/>
                <a:gd name="connsiteX45" fmla="*/ 334169 w 508000"/>
                <a:gd name="connsiteY45" fmla="*/ 303212 h 508000"/>
                <a:gd name="connsiteX46" fmla="*/ 271463 w 508000"/>
                <a:gd name="connsiteY46" fmla="*/ 278606 h 508000"/>
                <a:gd name="connsiteX47" fmla="*/ 322263 w 508000"/>
                <a:gd name="connsiteY47" fmla="*/ 278606 h 508000"/>
                <a:gd name="connsiteX48" fmla="*/ 320676 w 508000"/>
                <a:gd name="connsiteY48" fmla="*/ 303212 h 508000"/>
                <a:gd name="connsiteX49" fmla="*/ 271463 w 508000"/>
                <a:gd name="connsiteY49" fmla="*/ 303212 h 508000"/>
                <a:gd name="connsiteX50" fmla="*/ 204788 w 508000"/>
                <a:gd name="connsiteY50" fmla="*/ 278606 h 508000"/>
                <a:gd name="connsiteX51" fmla="*/ 259557 w 508000"/>
                <a:gd name="connsiteY51" fmla="*/ 278606 h 508000"/>
                <a:gd name="connsiteX52" fmla="*/ 259557 w 508000"/>
                <a:gd name="connsiteY52" fmla="*/ 303212 h 508000"/>
                <a:gd name="connsiteX53" fmla="*/ 206376 w 508000"/>
                <a:gd name="connsiteY53" fmla="*/ 303212 h 508000"/>
                <a:gd name="connsiteX54" fmla="*/ 140494 w 508000"/>
                <a:gd name="connsiteY54" fmla="*/ 278606 h 508000"/>
                <a:gd name="connsiteX55" fmla="*/ 191294 w 508000"/>
                <a:gd name="connsiteY55" fmla="*/ 278606 h 508000"/>
                <a:gd name="connsiteX56" fmla="*/ 195263 w 508000"/>
                <a:gd name="connsiteY56" fmla="*/ 303212 h 508000"/>
                <a:gd name="connsiteX57" fmla="*/ 146050 w 508000"/>
                <a:gd name="connsiteY57" fmla="*/ 303212 h 508000"/>
                <a:gd name="connsiteX58" fmla="*/ 335756 w 508000"/>
                <a:gd name="connsiteY58" fmla="*/ 248444 h 508000"/>
                <a:gd name="connsiteX59" fmla="*/ 386556 w 508000"/>
                <a:gd name="connsiteY59" fmla="*/ 248444 h 508000"/>
                <a:gd name="connsiteX60" fmla="*/ 384969 w 508000"/>
                <a:gd name="connsiteY60" fmla="*/ 267494 h 508000"/>
                <a:gd name="connsiteX61" fmla="*/ 335756 w 508000"/>
                <a:gd name="connsiteY61" fmla="*/ 267494 h 508000"/>
                <a:gd name="connsiteX62" fmla="*/ 271463 w 508000"/>
                <a:gd name="connsiteY62" fmla="*/ 248444 h 508000"/>
                <a:gd name="connsiteX63" fmla="*/ 324644 w 508000"/>
                <a:gd name="connsiteY63" fmla="*/ 248444 h 508000"/>
                <a:gd name="connsiteX64" fmla="*/ 322263 w 508000"/>
                <a:gd name="connsiteY64" fmla="*/ 267494 h 508000"/>
                <a:gd name="connsiteX65" fmla="*/ 271463 w 508000"/>
                <a:gd name="connsiteY65" fmla="*/ 267494 h 508000"/>
                <a:gd name="connsiteX66" fmla="*/ 200819 w 508000"/>
                <a:gd name="connsiteY66" fmla="*/ 248444 h 508000"/>
                <a:gd name="connsiteX67" fmla="*/ 259557 w 508000"/>
                <a:gd name="connsiteY67" fmla="*/ 248444 h 508000"/>
                <a:gd name="connsiteX68" fmla="*/ 259557 w 508000"/>
                <a:gd name="connsiteY68" fmla="*/ 267494 h 508000"/>
                <a:gd name="connsiteX69" fmla="*/ 203201 w 508000"/>
                <a:gd name="connsiteY69" fmla="*/ 267494 h 508000"/>
                <a:gd name="connsiteX70" fmla="*/ 134938 w 508000"/>
                <a:gd name="connsiteY70" fmla="*/ 248444 h 508000"/>
                <a:gd name="connsiteX71" fmla="*/ 189707 w 508000"/>
                <a:gd name="connsiteY71" fmla="*/ 248444 h 508000"/>
                <a:gd name="connsiteX72" fmla="*/ 191294 w 508000"/>
                <a:gd name="connsiteY72" fmla="*/ 267494 h 508000"/>
                <a:gd name="connsiteX73" fmla="*/ 138113 w 508000"/>
                <a:gd name="connsiteY73" fmla="*/ 267494 h 508000"/>
                <a:gd name="connsiteX74" fmla="*/ 127430 w 508000"/>
                <a:gd name="connsiteY74" fmla="*/ 219869 h 508000"/>
                <a:gd name="connsiteX75" fmla="*/ 403894 w 508000"/>
                <a:gd name="connsiteY75" fmla="*/ 219869 h 508000"/>
                <a:gd name="connsiteX76" fmla="*/ 409575 w 508000"/>
                <a:gd name="connsiteY76" fmla="*/ 225425 h 508000"/>
                <a:gd name="connsiteX77" fmla="*/ 409575 w 508000"/>
                <a:gd name="connsiteY77" fmla="*/ 229130 h 508000"/>
                <a:gd name="connsiteX78" fmla="*/ 403894 w 508000"/>
                <a:gd name="connsiteY78" fmla="*/ 236538 h 508000"/>
                <a:gd name="connsiteX79" fmla="*/ 127430 w 508000"/>
                <a:gd name="connsiteY79" fmla="*/ 236538 h 508000"/>
                <a:gd name="connsiteX80" fmla="*/ 119856 w 508000"/>
                <a:gd name="connsiteY80" fmla="*/ 229130 h 508000"/>
                <a:gd name="connsiteX81" fmla="*/ 119856 w 508000"/>
                <a:gd name="connsiteY81" fmla="*/ 225425 h 508000"/>
                <a:gd name="connsiteX82" fmla="*/ 127430 w 508000"/>
                <a:gd name="connsiteY82" fmla="*/ 219869 h 508000"/>
                <a:gd name="connsiteX83" fmla="*/ 356854 w 508000"/>
                <a:gd name="connsiteY83" fmla="*/ 111446 h 508000"/>
                <a:gd name="connsiteX84" fmla="*/ 364485 w 508000"/>
                <a:gd name="connsiteY84" fmla="*/ 111446 h 508000"/>
                <a:gd name="connsiteX85" fmla="*/ 368300 w 508000"/>
                <a:gd name="connsiteY85" fmla="*/ 115262 h 508000"/>
                <a:gd name="connsiteX86" fmla="*/ 368300 w 508000"/>
                <a:gd name="connsiteY86" fmla="*/ 119078 h 508000"/>
                <a:gd name="connsiteX87" fmla="*/ 368300 w 508000"/>
                <a:gd name="connsiteY87" fmla="*/ 122894 h 508000"/>
                <a:gd name="connsiteX88" fmla="*/ 282450 w 508000"/>
                <a:gd name="connsiteY88" fmla="*/ 208757 h 508000"/>
                <a:gd name="connsiteX89" fmla="*/ 259556 w 508000"/>
                <a:gd name="connsiteY89" fmla="*/ 208757 h 508000"/>
                <a:gd name="connsiteX90" fmla="*/ 356854 w 508000"/>
                <a:gd name="connsiteY90" fmla="*/ 111446 h 508000"/>
                <a:gd name="connsiteX91" fmla="*/ 360150 w 508000"/>
                <a:gd name="connsiteY91" fmla="*/ 98567 h 508000"/>
                <a:gd name="connsiteX92" fmla="*/ 346881 w 508000"/>
                <a:gd name="connsiteY92" fmla="*/ 104254 h 508000"/>
                <a:gd name="connsiteX93" fmla="*/ 242627 w 508000"/>
                <a:gd name="connsiteY93" fmla="*/ 208507 h 508000"/>
                <a:gd name="connsiteX94" fmla="*/ 127000 w 508000"/>
                <a:gd name="connsiteY94" fmla="*/ 208507 h 508000"/>
                <a:gd name="connsiteX95" fmla="*/ 108045 w 508000"/>
                <a:gd name="connsiteY95" fmla="*/ 225567 h 508000"/>
                <a:gd name="connsiteX96" fmla="*/ 108045 w 508000"/>
                <a:gd name="connsiteY96" fmla="*/ 229358 h 508000"/>
                <a:gd name="connsiteX97" fmla="*/ 121313 w 508000"/>
                <a:gd name="connsiteY97" fmla="*/ 248313 h 508000"/>
                <a:gd name="connsiteX98" fmla="*/ 149746 w 508000"/>
                <a:gd name="connsiteY98" fmla="*/ 371522 h 508000"/>
                <a:gd name="connsiteX99" fmla="*/ 138373 w 508000"/>
                <a:gd name="connsiteY99" fmla="*/ 388582 h 508000"/>
                <a:gd name="connsiteX100" fmla="*/ 138373 w 508000"/>
                <a:gd name="connsiteY100" fmla="*/ 392373 h 508000"/>
                <a:gd name="connsiteX101" fmla="*/ 157329 w 508000"/>
                <a:gd name="connsiteY101" fmla="*/ 409433 h 508000"/>
                <a:gd name="connsiteX102" fmla="*/ 373418 w 508000"/>
                <a:gd name="connsiteY102" fmla="*/ 409433 h 508000"/>
                <a:gd name="connsiteX103" fmla="*/ 392373 w 508000"/>
                <a:gd name="connsiteY103" fmla="*/ 392373 h 508000"/>
                <a:gd name="connsiteX104" fmla="*/ 392373 w 508000"/>
                <a:gd name="connsiteY104" fmla="*/ 388582 h 508000"/>
                <a:gd name="connsiteX105" fmla="*/ 381000 w 508000"/>
                <a:gd name="connsiteY105" fmla="*/ 371522 h 508000"/>
                <a:gd name="connsiteX106" fmla="*/ 382896 w 508000"/>
                <a:gd name="connsiteY106" fmla="*/ 350672 h 508000"/>
                <a:gd name="connsiteX107" fmla="*/ 384791 w 508000"/>
                <a:gd name="connsiteY107" fmla="*/ 348776 h 508000"/>
                <a:gd name="connsiteX108" fmla="*/ 384791 w 508000"/>
                <a:gd name="connsiteY108" fmla="*/ 346881 h 508000"/>
                <a:gd name="connsiteX109" fmla="*/ 399955 w 508000"/>
                <a:gd name="connsiteY109" fmla="*/ 248313 h 508000"/>
                <a:gd name="connsiteX110" fmla="*/ 403747 w 508000"/>
                <a:gd name="connsiteY110" fmla="*/ 248313 h 508000"/>
                <a:gd name="connsiteX111" fmla="*/ 422702 w 508000"/>
                <a:gd name="connsiteY111" fmla="*/ 229358 h 508000"/>
                <a:gd name="connsiteX112" fmla="*/ 422702 w 508000"/>
                <a:gd name="connsiteY112" fmla="*/ 225567 h 508000"/>
                <a:gd name="connsiteX113" fmla="*/ 403747 w 508000"/>
                <a:gd name="connsiteY113" fmla="*/ 208507 h 508000"/>
                <a:gd name="connsiteX114" fmla="*/ 299493 w 508000"/>
                <a:gd name="connsiteY114" fmla="*/ 208507 h 508000"/>
                <a:gd name="connsiteX115" fmla="*/ 375314 w 508000"/>
                <a:gd name="connsiteY115" fmla="*/ 132687 h 508000"/>
                <a:gd name="connsiteX116" fmla="*/ 381000 w 508000"/>
                <a:gd name="connsiteY116" fmla="*/ 119418 h 508000"/>
                <a:gd name="connsiteX117" fmla="*/ 375314 w 508000"/>
                <a:gd name="connsiteY117" fmla="*/ 106149 h 508000"/>
                <a:gd name="connsiteX118" fmla="*/ 373418 w 508000"/>
                <a:gd name="connsiteY118" fmla="*/ 104254 h 508000"/>
                <a:gd name="connsiteX119" fmla="*/ 360150 w 508000"/>
                <a:gd name="connsiteY119" fmla="*/ 98567 h 508000"/>
                <a:gd name="connsiteX120" fmla="*/ 254000 w 508000"/>
                <a:gd name="connsiteY120" fmla="*/ 0 h 508000"/>
                <a:gd name="connsiteX121" fmla="*/ 508000 w 508000"/>
                <a:gd name="connsiteY121" fmla="*/ 254000 h 508000"/>
                <a:gd name="connsiteX122" fmla="*/ 254000 w 508000"/>
                <a:gd name="connsiteY122" fmla="*/ 508000 h 508000"/>
                <a:gd name="connsiteX123" fmla="*/ 0 w 508000"/>
                <a:gd name="connsiteY123" fmla="*/ 254000 h 508000"/>
                <a:gd name="connsiteX124" fmla="*/ 254000 w 508000"/>
                <a:gd name="connsiteY124"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508000" h="508000">
                  <a:moveTo>
                    <a:pt x="157603" y="381000"/>
                  </a:moveTo>
                  <a:cubicBezTo>
                    <a:pt x="157603" y="381000"/>
                    <a:pt x="157603" y="381000"/>
                    <a:pt x="373726" y="381000"/>
                  </a:cubicBezTo>
                  <a:cubicBezTo>
                    <a:pt x="377517" y="381000"/>
                    <a:pt x="379413" y="384704"/>
                    <a:pt x="379413" y="388408"/>
                  </a:cubicBezTo>
                  <a:cubicBezTo>
                    <a:pt x="379413" y="388408"/>
                    <a:pt x="379413" y="388408"/>
                    <a:pt x="379413" y="392113"/>
                  </a:cubicBezTo>
                  <a:cubicBezTo>
                    <a:pt x="379413" y="395817"/>
                    <a:pt x="377517" y="397669"/>
                    <a:pt x="373726" y="397669"/>
                  </a:cubicBezTo>
                  <a:cubicBezTo>
                    <a:pt x="373726" y="397669"/>
                    <a:pt x="373726" y="397669"/>
                    <a:pt x="157603" y="397669"/>
                  </a:cubicBezTo>
                  <a:cubicBezTo>
                    <a:pt x="153811" y="397669"/>
                    <a:pt x="150019" y="395817"/>
                    <a:pt x="150019" y="392113"/>
                  </a:cubicBezTo>
                  <a:cubicBezTo>
                    <a:pt x="150019" y="392113"/>
                    <a:pt x="150019" y="392113"/>
                    <a:pt x="150019" y="388408"/>
                  </a:cubicBezTo>
                  <a:cubicBezTo>
                    <a:pt x="150019" y="384704"/>
                    <a:pt x="153811" y="381000"/>
                    <a:pt x="157603" y="381000"/>
                  </a:cubicBezTo>
                  <a:close/>
                  <a:moveTo>
                    <a:pt x="330201" y="354806"/>
                  </a:moveTo>
                  <a:lnTo>
                    <a:pt x="369888" y="354806"/>
                  </a:lnTo>
                  <a:lnTo>
                    <a:pt x="368301" y="369887"/>
                  </a:lnTo>
                  <a:lnTo>
                    <a:pt x="327819" y="369887"/>
                  </a:lnTo>
                  <a:close/>
                  <a:moveTo>
                    <a:pt x="271463" y="354806"/>
                  </a:moveTo>
                  <a:lnTo>
                    <a:pt x="316707" y="354806"/>
                  </a:lnTo>
                  <a:lnTo>
                    <a:pt x="316707" y="369887"/>
                  </a:lnTo>
                  <a:lnTo>
                    <a:pt x="271463" y="369887"/>
                  </a:lnTo>
                  <a:close/>
                  <a:moveTo>
                    <a:pt x="212725" y="354806"/>
                  </a:moveTo>
                  <a:lnTo>
                    <a:pt x="259556" y="354806"/>
                  </a:lnTo>
                  <a:lnTo>
                    <a:pt x="259556" y="369887"/>
                  </a:lnTo>
                  <a:lnTo>
                    <a:pt x="214313" y="369887"/>
                  </a:lnTo>
                  <a:close/>
                  <a:moveTo>
                    <a:pt x="157163" y="354806"/>
                  </a:moveTo>
                  <a:lnTo>
                    <a:pt x="200820" y="354806"/>
                  </a:lnTo>
                  <a:lnTo>
                    <a:pt x="203201" y="369887"/>
                  </a:lnTo>
                  <a:lnTo>
                    <a:pt x="161132" y="369887"/>
                  </a:lnTo>
                  <a:close/>
                  <a:moveTo>
                    <a:pt x="331788" y="314325"/>
                  </a:moveTo>
                  <a:lnTo>
                    <a:pt x="377825" y="314325"/>
                  </a:lnTo>
                  <a:lnTo>
                    <a:pt x="371475" y="342900"/>
                  </a:lnTo>
                  <a:lnTo>
                    <a:pt x="330200" y="342900"/>
                  </a:lnTo>
                  <a:close/>
                  <a:moveTo>
                    <a:pt x="271463" y="314325"/>
                  </a:moveTo>
                  <a:lnTo>
                    <a:pt x="320676" y="314325"/>
                  </a:lnTo>
                  <a:lnTo>
                    <a:pt x="318295" y="342900"/>
                  </a:lnTo>
                  <a:lnTo>
                    <a:pt x="271463" y="342900"/>
                  </a:lnTo>
                  <a:close/>
                  <a:moveTo>
                    <a:pt x="208756" y="314325"/>
                  </a:moveTo>
                  <a:lnTo>
                    <a:pt x="259556" y="314325"/>
                  </a:lnTo>
                  <a:lnTo>
                    <a:pt x="259556" y="342900"/>
                  </a:lnTo>
                  <a:lnTo>
                    <a:pt x="212725" y="342900"/>
                  </a:lnTo>
                  <a:close/>
                  <a:moveTo>
                    <a:pt x="150019" y="314325"/>
                  </a:moveTo>
                  <a:lnTo>
                    <a:pt x="197645" y="314325"/>
                  </a:lnTo>
                  <a:lnTo>
                    <a:pt x="199232" y="342900"/>
                  </a:lnTo>
                  <a:lnTo>
                    <a:pt x="155576" y="342900"/>
                  </a:lnTo>
                  <a:close/>
                  <a:moveTo>
                    <a:pt x="334169" y="278606"/>
                  </a:moveTo>
                  <a:cubicBezTo>
                    <a:pt x="334169" y="278606"/>
                    <a:pt x="334169" y="278606"/>
                    <a:pt x="383382" y="278606"/>
                  </a:cubicBezTo>
                  <a:cubicBezTo>
                    <a:pt x="383382" y="278606"/>
                    <a:pt x="383382" y="278606"/>
                    <a:pt x="379597" y="303212"/>
                  </a:cubicBezTo>
                  <a:cubicBezTo>
                    <a:pt x="379597" y="303212"/>
                    <a:pt x="379597" y="303212"/>
                    <a:pt x="377704" y="303212"/>
                  </a:cubicBezTo>
                  <a:cubicBezTo>
                    <a:pt x="377704" y="303212"/>
                    <a:pt x="377704" y="303212"/>
                    <a:pt x="334169" y="303212"/>
                  </a:cubicBezTo>
                  <a:close/>
                  <a:moveTo>
                    <a:pt x="271463" y="278606"/>
                  </a:moveTo>
                  <a:lnTo>
                    <a:pt x="322263" y="278606"/>
                  </a:lnTo>
                  <a:lnTo>
                    <a:pt x="320676" y="303212"/>
                  </a:lnTo>
                  <a:lnTo>
                    <a:pt x="271463" y="303212"/>
                  </a:lnTo>
                  <a:close/>
                  <a:moveTo>
                    <a:pt x="204788" y="278606"/>
                  </a:moveTo>
                  <a:lnTo>
                    <a:pt x="259557" y="278606"/>
                  </a:lnTo>
                  <a:lnTo>
                    <a:pt x="259557" y="303212"/>
                  </a:lnTo>
                  <a:lnTo>
                    <a:pt x="206376" y="303212"/>
                  </a:lnTo>
                  <a:close/>
                  <a:moveTo>
                    <a:pt x="140494" y="278606"/>
                  </a:moveTo>
                  <a:lnTo>
                    <a:pt x="191294" y="278606"/>
                  </a:lnTo>
                  <a:lnTo>
                    <a:pt x="195263" y="303212"/>
                  </a:lnTo>
                  <a:lnTo>
                    <a:pt x="146050" y="303212"/>
                  </a:lnTo>
                  <a:close/>
                  <a:moveTo>
                    <a:pt x="335756" y="248444"/>
                  </a:moveTo>
                  <a:lnTo>
                    <a:pt x="386556" y="248444"/>
                  </a:lnTo>
                  <a:lnTo>
                    <a:pt x="384969" y="267494"/>
                  </a:lnTo>
                  <a:lnTo>
                    <a:pt x="335756" y="267494"/>
                  </a:lnTo>
                  <a:close/>
                  <a:moveTo>
                    <a:pt x="271463" y="248444"/>
                  </a:moveTo>
                  <a:lnTo>
                    <a:pt x="324644" y="248444"/>
                  </a:lnTo>
                  <a:lnTo>
                    <a:pt x="322263" y="267494"/>
                  </a:lnTo>
                  <a:lnTo>
                    <a:pt x="271463" y="267494"/>
                  </a:lnTo>
                  <a:close/>
                  <a:moveTo>
                    <a:pt x="200819" y="248444"/>
                  </a:moveTo>
                  <a:lnTo>
                    <a:pt x="259557" y="248444"/>
                  </a:lnTo>
                  <a:lnTo>
                    <a:pt x="259557" y="267494"/>
                  </a:lnTo>
                  <a:lnTo>
                    <a:pt x="203201" y="267494"/>
                  </a:lnTo>
                  <a:close/>
                  <a:moveTo>
                    <a:pt x="134938" y="248444"/>
                  </a:moveTo>
                  <a:lnTo>
                    <a:pt x="189707" y="248444"/>
                  </a:lnTo>
                  <a:lnTo>
                    <a:pt x="191294" y="267494"/>
                  </a:lnTo>
                  <a:lnTo>
                    <a:pt x="138113" y="267494"/>
                  </a:lnTo>
                  <a:close/>
                  <a:moveTo>
                    <a:pt x="127430" y="219869"/>
                  </a:moveTo>
                  <a:cubicBezTo>
                    <a:pt x="127430" y="219869"/>
                    <a:pt x="127430" y="219869"/>
                    <a:pt x="403894" y="219869"/>
                  </a:cubicBezTo>
                  <a:cubicBezTo>
                    <a:pt x="407682" y="219869"/>
                    <a:pt x="409575" y="223573"/>
                    <a:pt x="409575" y="225425"/>
                  </a:cubicBezTo>
                  <a:cubicBezTo>
                    <a:pt x="409575" y="225425"/>
                    <a:pt x="409575" y="225425"/>
                    <a:pt x="409575" y="229130"/>
                  </a:cubicBezTo>
                  <a:cubicBezTo>
                    <a:pt x="409575" y="232834"/>
                    <a:pt x="407682" y="236538"/>
                    <a:pt x="403894" y="236538"/>
                  </a:cubicBezTo>
                  <a:cubicBezTo>
                    <a:pt x="403894" y="236538"/>
                    <a:pt x="403894" y="236538"/>
                    <a:pt x="127430" y="236538"/>
                  </a:cubicBezTo>
                  <a:cubicBezTo>
                    <a:pt x="123643" y="236538"/>
                    <a:pt x="119856" y="232834"/>
                    <a:pt x="119856" y="229130"/>
                  </a:cubicBezTo>
                  <a:cubicBezTo>
                    <a:pt x="119856" y="229130"/>
                    <a:pt x="119856" y="229130"/>
                    <a:pt x="119856" y="225425"/>
                  </a:cubicBezTo>
                  <a:cubicBezTo>
                    <a:pt x="119856" y="223573"/>
                    <a:pt x="123643" y="219869"/>
                    <a:pt x="127430" y="219869"/>
                  </a:cubicBezTo>
                  <a:close/>
                  <a:moveTo>
                    <a:pt x="356854" y="111446"/>
                  </a:moveTo>
                  <a:cubicBezTo>
                    <a:pt x="358761" y="109538"/>
                    <a:pt x="362577" y="109538"/>
                    <a:pt x="364485" y="111446"/>
                  </a:cubicBezTo>
                  <a:cubicBezTo>
                    <a:pt x="364485" y="111446"/>
                    <a:pt x="364485" y="111446"/>
                    <a:pt x="368300" y="115262"/>
                  </a:cubicBezTo>
                  <a:cubicBezTo>
                    <a:pt x="368300" y="115262"/>
                    <a:pt x="368300" y="117170"/>
                    <a:pt x="368300" y="119078"/>
                  </a:cubicBezTo>
                  <a:cubicBezTo>
                    <a:pt x="368300" y="120986"/>
                    <a:pt x="368300" y="120986"/>
                    <a:pt x="368300" y="122894"/>
                  </a:cubicBezTo>
                  <a:lnTo>
                    <a:pt x="282450" y="208757"/>
                  </a:lnTo>
                  <a:cubicBezTo>
                    <a:pt x="282450" y="208757"/>
                    <a:pt x="282450" y="208757"/>
                    <a:pt x="259556" y="208757"/>
                  </a:cubicBezTo>
                  <a:cubicBezTo>
                    <a:pt x="259556" y="208757"/>
                    <a:pt x="259556" y="208757"/>
                    <a:pt x="356854" y="111446"/>
                  </a:cubicBezTo>
                  <a:close/>
                  <a:moveTo>
                    <a:pt x="360150" y="98567"/>
                  </a:moveTo>
                  <a:cubicBezTo>
                    <a:pt x="355411" y="98567"/>
                    <a:pt x="350672" y="100463"/>
                    <a:pt x="346881" y="104254"/>
                  </a:cubicBezTo>
                  <a:cubicBezTo>
                    <a:pt x="346881" y="104254"/>
                    <a:pt x="346881" y="104254"/>
                    <a:pt x="242627" y="208507"/>
                  </a:cubicBezTo>
                  <a:cubicBezTo>
                    <a:pt x="242627" y="208507"/>
                    <a:pt x="242627" y="208507"/>
                    <a:pt x="127000" y="208507"/>
                  </a:cubicBezTo>
                  <a:cubicBezTo>
                    <a:pt x="115627" y="208507"/>
                    <a:pt x="108045" y="216090"/>
                    <a:pt x="108045" y="225567"/>
                  </a:cubicBezTo>
                  <a:cubicBezTo>
                    <a:pt x="108045" y="225567"/>
                    <a:pt x="108045" y="225567"/>
                    <a:pt x="108045" y="229358"/>
                  </a:cubicBezTo>
                  <a:cubicBezTo>
                    <a:pt x="108045" y="238836"/>
                    <a:pt x="113731" y="244522"/>
                    <a:pt x="121313" y="248313"/>
                  </a:cubicBezTo>
                  <a:cubicBezTo>
                    <a:pt x="121313" y="248313"/>
                    <a:pt x="121313" y="248313"/>
                    <a:pt x="149746" y="371522"/>
                  </a:cubicBezTo>
                  <a:cubicBezTo>
                    <a:pt x="142164" y="373418"/>
                    <a:pt x="138373" y="381000"/>
                    <a:pt x="138373" y="388582"/>
                  </a:cubicBezTo>
                  <a:cubicBezTo>
                    <a:pt x="138373" y="388582"/>
                    <a:pt x="138373" y="388582"/>
                    <a:pt x="138373" y="392373"/>
                  </a:cubicBezTo>
                  <a:cubicBezTo>
                    <a:pt x="138373" y="401851"/>
                    <a:pt x="145955" y="409433"/>
                    <a:pt x="157329" y="409433"/>
                  </a:cubicBezTo>
                  <a:cubicBezTo>
                    <a:pt x="157329" y="409433"/>
                    <a:pt x="157329" y="409433"/>
                    <a:pt x="373418" y="409433"/>
                  </a:cubicBezTo>
                  <a:cubicBezTo>
                    <a:pt x="382896" y="409433"/>
                    <a:pt x="392373" y="401851"/>
                    <a:pt x="392373" y="392373"/>
                  </a:cubicBezTo>
                  <a:cubicBezTo>
                    <a:pt x="392373" y="392373"/>
                    <a:pt x="392373" y="392373"/>
                    <a:pt x="392373" y="388582"/>
                  </a:cubicBezTo>
                  <a:cubicBezTo>
                    <a:pt x="392373" y="381000"/>
                    <a:pt x="386687" y="373418"/>
                    <a:pt x="381000" y="371522"/>
                  </a:cubicBezTo>
                  <a:cubicBezTo>
                    <a:pt x="381000" y="371522"/>
                    <a:pt x="381000" y="371522"/>
                    <a:pt x="382896" y="350672"/>
                  </a:cubicBezTo>
                  <a:cubicBezTo>
                    <a:pt x="382896" y="350672"/>
                    <a:pt x="384791" y="348776"/>
                    <a:pt x="384791" y="348776"/>
                  </a:cubicBezTo>
                  <a:cubicBezTo>
                    <a:pt x="384791" y="348776"/>
                    <a:pt x="384791" y="348776"/>
                    <a:pt x="384791" y="346881"/>
                  </a:cubicBezTo>
                  <a:cubicBezTo>
                    <a:pt x="384791" y="346881"/>
                    <a:pt x="384791" y="346881"/>
                    <a:pt x="399955" y="248313"/>
                  </a:cubicBezTo>
                  <a:cubicBezTo>
                    <a:pt x="399955" y="248313"/>
                    <a:pt x="399955" y="248313"/>
                    <a:pt x="403747" y="248313"/>
                  </a:cubicBezTo>
                  <a:cubicBezTo>
                    <a:pt x="413224" y="248313"/>
                    <a:pt x="422702" y="240731"/>
                    <a:pt x="422702" y="229358"/>
                  </a:cubicBezTo>
                  <a:lnTo>
                    <a:pt x="422702" y="225567"/>
                  </a:lnTo>
                  <a:cubicBezTo>
                    <a:pt x="422702" y="216090"/>
                    <a:pt x="413224" y="208507"/>
                    <a:pt x="403747" y="208507"/>
                  </a:cubicBezTo>
                  <a:cubicBezTo>
                    <a:pt x="403747" y="208507"/>
                    <a:pt x="403747" y="208507"/>
                    <a:pt x="299493" y="208507"/>
                  </a:cubicBezTo>
                  <a:cubicBezTo>
                    <a:pt x="299493" y="208507"/>
                    <a:pt x="299493" y="208507"/>
                    <a:pt x="375314" y="132687"/>
                  </a:cubicBezTo>
                  <a:cubicBezTo>
                    <a:pt x="379105" y="128895"/>
                    <a:pt x="381000" y="123209"/>
                    <a:pt x="381000" y="119418"/>
                  </a:cubicBezTo>
                  <a:cubicBezTo>
                    <a:pt x="381000" y="113731"/>
                    <a:pt x="379105" y="109940"/>
                    <a:pt x="375314" y="106149"/>
                  </a:cubicBezTo>
                  <a:cubicBezTo>
                    <a:pt x="375314" y="106149"/>
                    <a:pt x="375314" y="106149"/>
                    <a:pt x="373418" y="104254"/>
                  </a:cubicBezTo>
                  <a:cubicBezTo>
                    <a:pt x="369627" y="100463"/>
                    <a:pt x="364888" y="98567"/>
                    <a:pt x="360150" y="98567"/>
                  </a:cubicBezTo>
                  <a:close/>
                  <a:moveTo>
                    <a:pt x="254000" y="0"/>
                  </a:moveTo>
                  <a:cubicBezTo>
                    <a:pt x="394269" y="0"/>
                    <a:pt x="508000" y="113731"/>
                    <a:pt x="508000" y="254000"/>
                  </a:cubicBezTo>
                  <a:cubicBezTo>
                    <a:pt x="508000" y="394269"/>
                    <a:pt x="394269" y="508000"/>
                    <a:pt x="254000" y="508000"/>
                  </a:cubicBezTo>
                  <a:cubicBezTo>
                    <a:pt x="113731" y="508000"/>
                    <a:pt x="0" y="394269"/>
                    <a:pt x="0" y="254000"/>
                  </a:cubicBezTo>
                  <a:cubicBezTo>
                    <a:pt x="0" y="113731"/>
                    <a:pt x="113731" y="0"/>
                    <a:pt x="254000" y="0"/>
                  </a:cubicBezTo>
                  <a:close/>
                </a:path>
              </a:pathLst>
            </a:custGeom>
            <a:solidFill>
              <a:schemeClr val="accent2"/>
            </a:solidFill>
            <a:ln>
              <a:noFill/>
            </a:ln>
            <a:extLst/>
          </p:spPr>
          <p:txBody>
            <a:bodyPr anchor="ctr"/>
            <a:lstStyle/>
            <a:p>
              <a:pPr algn="ctr"/>
              <a:endParaRPr/>
            </a:p>
          </p:txBody>
        </p:sp>
        <p:sp>
          <p:nvSpPr>
            <p:cNvPr id="15" name="任意多边形: 形状 14"/>
            <p:cNvSpPr>
              <a:spLocks/>
            </p:cNvSpPr>
            <p:nvPr/>
          </p:nvSpPr>
          <p:spPr bwMode="auto">
            <a:xfrm>
              <a:off x="7019888" y="2286156"/>
              <a:ext cx="917537" cy="917537"/>
            </a:xfrm>
            <a:custGeom>
              <a:avLst/>
              <a:gdLst>
                <a:gd name="connsiteX0" fmla="*/ 151966 w 508000"/>
                <a:gd name="connsiteY0" fmla="*/ 130257 h 508000"/>
                <a:gd name="connsiteX1" fmla="*/ 195385 w 508000"/>
                <a:gd name="connsiteY1" fmla="*/ 210581 h 508000"/>
                <a:gd name="connsiteX2" fmla="*/ 162821 w 508000"/>
                <a:gd name="connsiteY2" fmla="*/ 210581 h 508000"/>
                <a:gd name="connsiteX3" fmla="*/ 162821 w 508000"/>
                <a:gd name="connsiteY3" fmla="*/ 232291 h 508000"/>
                <a:gd name="connsiteX4" fmla="*/ 210581 w 508000"/>
                <a:gd name="connsiteY4" fmla="*/ 232291 h 508000"/>
                <a:gd name="connsiteX5" fmla="*/ 232291 w 508000"/>
                <a:gd name="connsiteY5" fmla="*/ 269197 h 508000"/>
                <a:gd name="connsiteX6" fmla="*/ 173675 w 508000"/>
                <a:gd name="connsiteY6" fmla="*/ 269197 h 508000"/>
                <a:gd name="connsiteX7" fmla="*/ 173675 w 508000"/>
                <a:gd name="connsiteY7" fmla="*/ 295248 h 508000"/>
                <a:gd name="connsiteX8" fmla="*/ 236633 w 508000"/>
                <a:gd name="connsiteY8" fmla="*/ 295248 h 508000"/>
                <a:gd name="connsiteX9" fmla="*/ 236633 w 508000"/>
                <a:gd name="connsiteY9" fmla="*/ 375573 h 508000"/>
                <a:gd name="connsiteX10" fmla="*/ 269197 w 508000"/>
                <a:gd name="connsiteY10" fmla="*/ 375573 h 508000"/>
                <a:gd name="connsiteX11" fmla="*/ 269197 w 508000"/>
                <a:gd name="connsiteY11" fmla="*/ 295248 h 508000"/>
                <a:gd name="connsiteX12" fmla="*/ 332154 w 508000"/>
                <a:gd name="connsiteY12" fmla="*/ 295248 h 508000"/>
                <a:gd name="connsiteX13" fmla="*/ 332154 w 508000"/>
                <a:gd name="connsiteY13" fmla="*/ 269197 h 508000"/>
                <a:gd name="connsiteX14" fmla="*/ 273539 w 508000"/>
                <a:gd name="connsiteY14" fmla="*/ 269197 h 508000"/>
                <a:gd name="connsiteX15" fmla="*/ 295248 w 508000"/>
                <a:gd name="connsiteY15" fmla="*/ 232291 h 508000"/>
                <a:gd name="connsiteX16" fmla="*/ 338667 w 508000"/>
                <a:gd name="connsiteY16" fmla="*/ 232291 h 508000"/>
                <a:gd name="connsiteX17" fmla="*/ 338667 w 508000"/>
                <a:gd name="connsiteY17" fmla="*/ 210581 h 508000"/>
                <a:gd name="connsiteX18" fmla="*/ 310445 w 508000"/>
                <a:gd name="connsiteY18" fmla="*/ 210581 h 508000"/>
                <a:gd name="connsiteX19" fmla="*/ 353863 w 508000"/>
                <a:gd name="connsiteY19" fmla="*/ 130257 h 508000"/>
                <a:gd name="connsiteX20" fmla="*/ 316957 w 508000"/>
                <a:gd name="connsiteY20" fmla="*/ 130257 h 508000"/>
                <a:gd name="connsiteX21" fmla="*/ 254000 w 508000"/>
                <a:gd name="connsiteY21" fmla="*/ 247487 h 508000"/>
                <a:gd name="connsiteX22" fmla="*/ 188872 w 508000"/>
                <a:gd name="connsiteY22" fmla="*/ 130257 h 508000"/>
                <a:gd name="connsiteX23" fmla="*/ 225778 w 508000"/>
                <a:gd name="connsiteY23" fmla="*/ 0 h 508000"/>
                <a:gd name="connsiteX24" fmla="*/ 254000 w 508000"/>
                <a:gd name="connsiteY24" fmla="*/ 26051 h 508000"/>
                <a:gd name="connsiteX25" fmla="*/ 280052 w 508000"/>
                <a:gd name="connsiteY25" fmla="*/ 0 h 508000"/>
                <a:gd name="connsiteX26" fmla="*/ 295248 w 508000"/>
                <a:gd name="connsiteY26" fmla="*/ 26051 h 508000"/>
                <a:gd name="connsiteX27" fmla="*/ 327812 w 508000"/>
                <a:gd name="connsiteY27" fmla="*/ 8684 h 508000"/>
                <a:gd name="connsiteX28" fmla="*/ 338667 w 508000"/>
                <a:gd name="connsiteY28" fmla="*/ 41248 h 508000"/>
                <a:gd name="connsiteX29" fmla="*/ 369060 w 508000"/>
                <a:gd name="connsiteY29" fmla="*/ 26051 h 508000"/>
                <a:gd name="connsiteX30" fmla="*/ 375573 w 508000"/>
                <a:gd name="connsiteY30" fmla="*/ 56445 h 508000"/>
                <a:gd name="connsiteX31" fmla="*/ 412479 w 508000"/>
                <a:gd name="connsiteY31" fmla="*/ 52103 h 508000"/>
                <a:gd name="connsiteX32" fmla="*/ 412479 w 508000"/>
                <a:gd name="connsiteY32" fmla="*/ 89009 h 508000"/>
                <a:gd name="connsiteX33" fmla="*/ 442872 w 508000"/>
                <a:gd name="connsiteY33" fmla="*/ 84667 h 508000"/>
                <a:gd name="connsiteX34" fmla="*/ 438530 w 508000"/>
                <a:gd name="connsiteY34" fmla="*/ 121573 h 508000"/>
                <a:gd name="connsiteX35" fmla="*/ 475436 w 508000"/>
                <a:gd name="connsiteY35" fmla="*/ 125915 h 508000"/>
                <a:gd name="connsiteX36" fmla="*/ 460240 w 508000"/>
                <a:gd name="connsiteY36" fmla="*/ 158479 h 508000"/>
                <a:gd name="connsiteX37" fmla="*/ 490633 w 508000"/>
                <a:gd name="connsiteY37" fmla="*/ 169333 h 508000"/>
                <a:gd name="connsiteX38" fmla="*/ 475436 w 508000"/>
                <a:gd name="connsiteY38" fmla="*/ 199727 h 508000"/>
                <a:gd name="connsiteX39" fmla="*/ 508000 w 508000"/>
                <a:gd name="connsiteY39" fmla="*/ 214923 h 508000"/>
                <a:gd name="connsiteX40" fmla="*/ 479778 w 508000"/>
                <a:gd name="connsiteY40" fmla="*/ 243146 h 508000"/>
                <a:gd name="connsiteX41" fmla="*/ 508000 w 508000"/>
                <a:gd name="connsiteY41" fmla="*/ 262684 h 508000"/>
                <a:gd name="connsiteX42" fmla="*/ 479778 w 508000"/>
                <a:gd name="connsiteY42" fmla="*/ 284393 h 508000"/>
                <a:gd name="connsiteX43" fmla="*/ 501487 w 508000"/>
                <a:gd name="connsiteY43" fmla="*/ 310445 h 508000"/>
                <a:gd name="connsiteX44" fmla="*/ 468923 w 508000"/>
                <a:gd name="connsiteY44" fmla="*/ 327812 h 508000"/>
                <a:gd name="connsiteX45" fmla="*/ 486291 w 508000"/>
                <a:gd name="connsiteY45" fmla="*/ 358205 h 508000"/>
                <a:gd name="connsiteX46" fmla="*/ 449385 w 508000"/>
                <a:gd name="connsiteY46" fmla="*/ 364718 h 508000"/>
                <a:gd name="connsiteX47" fmla="*/ 460240 w 508000"/>
                <a:gd name="connsiteY47" fmla="*/ 401624 h 508000"/>
                <a:gd name="connsiteX48" fmla="*/ 427675 w 508000"/>
                <a:gd name="connsiteY48" fmla="*/ 401624 h 508000"/>
                <a:gd name="connsiteX49" fmla="*/ 427675 w 508000"/>
                <a:gd name="connsiteY49" fmla="*/ 438530 h 508000"/>
                <a:gd name="connsiteX50" fmla="*/ 395111 w 508000"/>
                <a:gd name="connsiteY50" fmla="*/ 432017 h 508000"/>
                <a:gd name="connsiteX51" fmla="*/ 390769 w 508000"/>
                <a:gd name="connsiteY51" fmla="*/ 464581 h 508000"/>
                <a:gd name="connsiteX52" fmla="*/ 358205 w 508000"/>
                <a:gd name="connsiteY52" fmla="*/ 453727 h 508000"/>
                <a:gd name="connsiteX53" fmla="*/ 347351 w 508000"/>
                <a:gd name="connsiteY53" fmla="*/ 486291 h 508000"/>
                <a:gd name="connsiteX54" fmla="*/ 316957 w 508000"/>
                <a:gd name="connsiteY54" fmla="*/ 468923 h 508000"/>
                <a:gd name="connsiteX55" fmla="*/ 299590 w 508000"/>
                <a:gd name="connsiteY55" fmla="*/ 501487 h 508000"/>
                <a:gd name="connsiteX56" fmla="*/ 273539 w 508000"/>
                <a:gd name="connsiteY56" fmla="*/ 479778 h 508000"/>
                <a:gd name="connsiteX57" fmla="*/ 254000 w 508000"/>
                <a:gd name="connsiteY57" fmla="*/ 508000 h 508000"/>
                <a:gd name="connsiteX58" fmla="*/ 232291 w 508000"/>
                <a:gd name="connsiteY58" fmla="*/ 479778 h 508000"/>
                <a:gd name="connsiteX59" fmla="*/ 206240 w 508000"/>
                <a:gd name="connsiteY59" fmla="*/ 501487 h 508000"/>
                <a:gd name="connsiteX60" fmla="*/ 188872 w 508000"/>
                <a:gd name="connsiteY60" fmla="*/ 468923 h 508000"/>
                <a:gd name="connsiteX61" fmla="*/ 158479 w 508000"/>
                <a:gd name="connsiteY61" fmla="*/ 486291 h 508000"/>
                <a:gd name="connsiteX62" fmla="*/ 147624 w 508000"/>
                <a:gd name="connsiteY62" fmla="*/ 453727 h 508000"/>
                <a:gd name="connsiteX63" fmla="*/ 115060 w 508000"/>
                <a:gd name="connsiteY63" fmla="*/ 464581 h 508000"/>
                <a:gd name="connsiteX64" fmla="*/ 110718 w 508000"/>
                <a:gd name="connsiteY64" fmla="*/ 432017 h 508000"/>
                <a:gd name="connsiteX65" fmla="*/ 78154 w 508000"/>
                <a:gd name="connsiteY65" fmla="*/ 438530 h 508000"/>
                <a:gd name="connsiteX66" fmla="*/ 78154 w 508000"/>
                <a:gd name="connsiteY66" fmla="*/ 401624 h 508000"/>
                <a:gd name="connsiteX67" fmla="*/ 45590 w 508000"/>
                <a:gd name="connsiteY67" fmla="*/ 401624 h 508000"/>
                <a:gd name="connsiteX68" fmla="*/ 56445 w 508000"/>
                <a:gd name="connsiteY68" fmla="*/ 364718 h 508000"/>
                <a:gd name="connsiteX69" fmla="*/ 19539 w 508000"/>
                <a:gd name="connsiteY69" fmla="*/ 358205 h 508000"/>
                <a:gd name="connsiteX70" fmla="*/ 36906 w 508000"/>
                <a:gd name="connsiteY70" fmla="*/ 327812 h 508000"/>
                <a:gd name="connsiteX71" fmla="*/ 4342 w 508000"/>
                <a:gd name="connsiteY71" fmla="*/ 310445 h 508000"/>
                <a:gd name="connsiteX72" fmla="*/ 26052 w 508000"/>
                <a:gd name="connsiteY72" fmla="*/ 284393 h 508000"/>
                <a:gd name="connsiteX73" fmla="*/ 0 w 508000"/>
                <a:gd name="connsiteY73" fmla="*/ 262684 h 508000"/>
                <a:gd name="connsiteX74" fmla="*/ 26052 w 508000"/>
                <a:gd name="connsiteY74" fmla="*/ 243146 h 508000"/>
                <a:gd name="connsiteX75" fmla="*/ 0 w 508000"/>
                <a:gd name="connsiteY75" fmla="*/ 214923 h 508000"/>
                <a:gd name="connsiteX76" fmla="*/ 30393 w 508000"/>
                <a:gd name="connsiteY76" fmla="*/ 199727 h 508000"/>
                <a:gd name="connsiteX77" fmla="*/ 15197 w 508000"/>
                <a:gd name="connsiteY77" fmla="*/ 169333 h 508000"/>
                <a:gd name="connsiteX78" fmla="*/ 45590 w 508000"/>
                <a:gd name="connsiteY78" fmla="*/ 158479 h 508000"/>
                <a:gd name="connsiteX79" fmla="*/ 30393 w 508000"/>
                <a:gd name="connsiteY79" fmla="*/ 125915 h 508000"/>
                <a:gd name="connsiteX80" fmla="*/ 67299 w 508000"/>
                <a:gd name="connsiteY80" fmla="*/ 121573 h 508000"/>
                <a:gd name="connsiteX81" fmla="*/ 62958 w 508000"/>
                <a:gd name="connsiteY81" fmla="*/ 84667 h 508000"/>
                <a:gd name="connsiteX82" fmla="*/ 93351 w 508000"/>
                <a:gd name="connsiteY82" fmla="*/ 89009 h 508000"/>
                <a:gd name="connsiteX83" fmla="*/ 93351 w 508000"/>
                <a:gd name="connsiteY83" fmla="*/ 52103 h 508000"/>
                <a:gd name="connsiteX84" fmla="*/ 130257 w 508000"/>
                <a:gd name="connsiteY84" fmla="*/ 56445 h 508000"/>
                <a:gd name="connsiteX85" fmla="*/ 136769 w 508000"/>
                <a:gd name="connsiteY85" fmla="*/ 26051 h 508000"/>
                <a:gd name="connsiteX86" fmla="*/ 169334 w 508000"/>
                <a:gd name="connsiteY86" fmla="*/ 41248 h 508000"/>
                <a:gd name="connsiteX87" fmla="*/ 178017 w 508000"/>
                <a:gd name="connsiteY87" fmla="*/ 8684 h 508000"/>
                <a:gd name="connsiteX88" fmla="*/ 210581 w 508000"/>
                <a:gd name="connsiteY88" fmla="*/ 26051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508000" h="508000">
                  <a:moveTo>
                    <a:pt x="151966" y="130257"/>
                  </a:moveTo>
                  <a:lnTo>
                    <a:pt x="195385" y="210581"/>
                  </a:lnTo>
                  <a:lnTo>
                    <a:pt x="162821" y="210581"/>
                  </a:lnTo>
                  <a:lnTo>
                    <a:pt x="162821" y="232291"/>
                  </a:lnTo>
                  <a:lnTo>
                    <a:pt x="210581" y="232291"/>
                  </a:lnTo>
                  <a:lnTo>
                    <a:pt x="232291" y="269197"/>
                  </a:lnTo>
                  <a:lnTo>
                    <a:pt x="173675" y="269197"/>
                  </a:lnTo>
                  <a:lnTo>
                    <a:pt x="173675" y="295248"/>
                  </a:lnTo>
                  <a:lnTo>
                    <a:pt x="236633" y="295248"/>
                  </a:lnTo>
                  <a:lnTo>
                    <a:pt x="236633" y="375573"/>
                  </a:lnTo>
                  <a:lnTo>
                    <a:pt x="269197" y="375573"/>
                  </a:lnTo>
                  <a:lnTo>
                    <a:pt x="269197" y="295248"/>
                  </a:lnTo>
                  <a:lnTo>
                    <a:pt x="332154" y="295248"/>
                  </a:lnTo>
                  <a:lnTo>
                    <a:pt x="332154" y="269197"/>
                  </a:lnTo>
                  <a:lnTo>
                    <a:pt x="273539" y="269197"/>
                  </a:lnTo>
                  <a:lnTo>
                    <a:pt x="295248" y="232291"/>
                  </a:lnTo>
                  <a:lnTo>
                    <a:pt x="338667" y="232291"/>
                  </a:lnTo>
                  <a:lnTo>
                    <a:pt x="338667" y="210581"/>
                  </a:lnTo>
                  <a:lnTo>
                    <a:pt x="310445" y="210581"/>
                  </a:lnTo>
                  <a:lnTo>
                    <a:pt x="353863" y="130257"/>
                  </a:lnTo>
                  <a:lnTo>
                    <a:pt x="316957" y="130257"/>
                  </a:lnTo>
                  <a:lnTo>
                    <a:pt x="254000" y="247487"/>
                  </a:lnTo>
                  <a:lnTo>
                    <a:pt x="188872" y="130257"/>
                  </a:lnTo>
                  <a:close/>
                  <a:moveTo>
                    <a:pt x="225778" y="0"/>
                  </a:moveTo>
                  <a:lnTo>
                    <a:pt x="254000" y="26051"/>
                  </a:lnTo>
                  <a:lnTo>
                    <a:pt x="280052" y="0"/>
                  </a:lnTo>
                  <a:lnTo>
                    <a:pt x="295248" y="26051"/>
                  </a:lnTo>
                  <a:lnTo>
                    <a:pt x="327812" y="8684"/>
                  </a:lnTo>
                  <a:lnTo>
                    <a:pt x="338667" y="41248"/>
                  </a:lnTo>
                  <a:lnTo>
                    <a:pt x="369060" y="26051"/>
                  </a:lnTo>
                  <a:lnTo>
                    <a:pt x="375573" y="56445"/>
                  </a:lnTo>
                  <a:lnTo>
                    <a:pt x="412479" y="52103"/>
                  </a:lnTo>
                  <a:lnTo>
                    <a:pt x="412479" y="89009"/>
                  </a:lnTo>
                  <a:lnTo>
                    <a:pt x="442872" y="84667"/>
                  </a:lnTo>
                  <a:lnTo>
                    <a:pt x="438530" y="121573"/>
                  </a:lnTo>
                  <a:lnTo>
                    <a:pt x="475436" y="125915"/>
                  </a:lnTo>
                  <a:lnTo>
                    <a:pt x="460240" y="158479"/>
                  </a:lnTo>
                  <a:lnTo>
                    <a:pt x="490633" y="169333"/>
                  </a:lnTo>
                  <a:lnTo>
                    <a:pt x="475436" y="199727"/>
                  </a:lnTo>
                  <a:lnTo>
                    <a:pt x="508000" y="214923"/>
                  </a:lnTo>
                  <a:lnTo>
                    <a:pt x="479778" y="243146"/>
                  </a:lnTo>
                  <a:lnTo>
                    <a:pt x="508000" y="262684"/>
                  </a:lnTo>
                  <a:lnTo>
                    <a:pt x="479778" y="284393"/>
                  </a:lnTo>
                  <a:lnTo>
                    <a:pt x="501487" y="310445"/>
                  </a:lnTo>
                  <a:lnTo>
                    <a:pt x="468923" y="327812"/>
                  </a:lnTo>
                  <a:lnTo>
                    <a:pt x="486291" y="358205"/>
                  </a:lnTo>
                  <a:lnTo>
                    <a:pt x="449385" y="364718"/>
                  </a:lnTo>
                  <a:lnTo>
                    <a:pt x="460240" y="401624"/>
                  </a:lnTo>
                  <a:lnTo>
                    <a:pt x="427675" y="401624"/>
                  </a:lnTo>
                  <a:lnTo>
                    <a:pt x="427675" y="438530"/>
                  </a:lnTo>
                  <a:lnTo>
                    <a:pt x="395111" y="432017"/>
                  </a:lnTo>
                  <a:lnTo>
                    <a:pt x="390769" y="464581"/>
                  </a:lnTo>
                  <a:lnTo>
                    <a:pt x="358205" y="453727"/>
                  </a:lnTo>
                  <a:lnTo>
                    <a:pt x="347351" y="486291"/>
                  </a:lnTo>
                  <a:lnTo>
                    <a:pt x="316957" y="468923"/>
                  </a:lnTo>
                  <a:lnTo>
                    <a:pt x="299590" y="501487"/>
                  </a:lnTo>
                  <a:lnTo>
                    <a:pt x="273539" y="479778"/>
                  </a:lnTo>
                  <a:lnTo>
                    <a:pt x="254000" y="508000"/>
                  </a:lnTo>
                  <a:lnTo>
                    <a:pt x="232291" y="479778"/>
                  </a:lnTo>
                  <a:lnTo>
                    <a:pt x="206240" y="501487"/>
                  </a:lnTo>
                  <a:lnTo>
                    <a:pt x="188872" y="468923"/>
                  </a:lnTo>
                  <a:lnTo>
                    <a:pt x="158479" y="486291"/>
                  </a:lnTo>
                  <a:lnTo>
                    <a:pt x="147624" y="453727"/>
                  </a:lnTo>
                  <a:lnTo>
                    <a:pt x="115060" y="464581"/>
                  </a:lnTo>
                  <a:lnTo>
                    <a:pt x="110718" y="432017"/>
                  </a:lnTo>
                  <a:lnTo>
                    <a:pt x="78154" y="438530"/>
                  </a:lnTo>
                  <a:lnTo>
                    <a:pt x="78154" y="401624"/>
                  </a:lnTo>
                  <a:lnTo>
                    <a:pt x="45590" y="401624"/>
                  </a:lnTo>
                  <a:lnTo>
                    <a:pt x="56445" y="364718"/>
                  </a:lnTo>
                  <a:lnTo>
                    <a:pt x="19539" y="358205"/>
                  </a:lnTo>
                  <a:lnTo>
                    <a:pt x="36906" y="327812"/>
                  </a:lnTo>
                  <a:lnTo>
                    <a:pt x="4342" y="310445"/>
                  </a:lnTo>
                  <a:lnTo>
                    <a:pt x="26052" y="284393"/>
                  </a:lnTo>
                  <a:lnTo>
                    <a:pt x="0" y="262684"/>
                  </a:lnTo>
                  <a:lnTo>
                    <a:pt x="26052" y="243146"/>
                  </a:lnTo>
                  <a:lnTo>
                    <a:pt x="0" y="214923"/>
                  </a:lnTo>
                  <a:lnTo>
                    <a:pt x="30393" y="199727"/>
                  </a:lnTo>
                  <a:lnTo>
                    <a:pt x="15197" y="169333"/>
                  </a:lnTo>
                  <a:lnTo>
                    <a:pt x="45590" y="158479"/>
                  </a:lnTo>
                  <a:lnTo>
                    <a:pt x="30393" y="125915"/>
                  </a:lnTo>
                  <a:lnTo>
                    <a:pt x="67299" y="121573"/>
                  </a:lnTo>
                  <a:lnTo>
                    <a:pt x="62958" y="84667"/>
                  </a:lnTo>
                  <a:lnTo>
                    <a:pt x="93351" y="89009"/>
                  </a:lnTo>
                  <a:lnTo>
                    <a:pt x="93351" y="52103"/>
                  </a:lnTo>
                  <a:lnTo>
                    <a:pt x="130257" y="56445"/>
                  </a:lnTo>
                  <a:lnTo>
                    <a:pt x="136769" y="26051"/>
                  </a:lnTo>
                  <a:lnTo>
                    <a:pt x="169334" y="41248"/>
                  </a:lnTo>
                  <a:lnTo>
                    <a:pt x="178017" y="8684"/>
                  </a:lnTo>
                  <a:lnTo>
                    <a:pt x="210581" y="26051"/>
                  </a:lnTo>
                  <a:close/>
                </a:path>
              </a:pathLst>
            </a:custGeom>
            <a:solidFill>
              <a:schemeClr val="accent3"/>
            </a:solidFill>
            <a:ln>
              <a:noFill/>
            </a:ln>
            <a:extLst/>
          </p:spPr>
          <p:txBody>
            <a:bodyPr anchor="ctr"/>
            <a:lstStyle/>
            <a:p>
              <a:pPr algn="ctr"/>
              <a:endParaRPr/>
            </a:p>
          </p:txBody>
        </p:sp>
        <p:sp>
          <p:nvSpPr>
            <p:cNvPr id="16" name="任意多边形: 形状 15"/>
            <p:cNvSpPr>
              <a:spLocks/>
            </p:cNvSpPr>
            <p:nvPr/>
          </p:nvSpPr>
          <p:spPr bwMode="auto">
            <a:xfrm>
              <a:off x="9775381" y="2286155"/>
              <a:ext cx="917537" cy="917537"/>
            </a:xfrm>
            <a:custGeom>
              <a:avLst/>
              <a:gdLst>
                <a:gd name="connsiteX0" fmla="*/ 172493 w 508000"/>
                <a:gd name="connsiteY0" fmla="*/ 401851 h 508000"/>
                <a:gd name="connsiteX1" fmla="*/ 166806 w 508000"/>
                <a:gd name="connsiteY1" fmla="*/ 407538 h 508000"/>
                <a:gd name="connsiteX2" fmla="*/ 172493 w 508000"/>
                <a:gd name="connsiteY2" fmla="*/ 413224 h 508000"/>
                <a:gd name="connsiteX3" fmla="*/ 320343 w 508000"/>
                <a:gd name="connsiteY3" fmla="*/ 413224 h 508000"/>
                <a:gd name="connsiteX4" fmla="*/ 326030 w 508000"/>
                <a:gd name="connsiteY4" fmla="*/ 407538 h 508000"/>
                <a:gd name="connsiteX5" fmla="*/ 320343 w 508000"/>
                <a:gd name="connsiteY5" fmla="*/ 401851 h 508000"/>
                <a:gd name="connsiteX6" fmla="*/ 172493 w 508000"/>
                <a:gd name="connsiteY6" fmla="*/ 401851 h 508000"/>
                <a:gd name="connsiteX7" fmla="*/ 206375 w 508000"/>
                <a:gd name="connsiteY7" fmla="*/ 357981 h 508000"/>
                <a:gd name="connsiteX8" fmla="*/ 286544 w 508000"/>
                <a:gd name="connsiteY8" fmla="*/ 357981 h 508000"/>
                <a:gd name="connsiteX9" fmla="*/ 286544 w 508000"/>
                <a:gd name="connsiteY9" fmla="*/ 375444 h 508000"/>
                <a:gd name="connsiteX10" fmla="*/ 206375 w 508000"/>
                <a:gd name="connsiteY10" fmla="*/ 375444 h 508000"/>
                <a:gd name="connsiteX11" fmla="*/ 128588 w 508000"/>
                <a:gd name="connsiteY11" fmla="*/ 322263 h 508000"/>
                <a:gd name="connsiteX12" fmla="*/ 364332 w 508000"/>
                <a:gd name="connsiteY12" fmla="*/ 322263 h 508000"/>
                <a:gd name="connsiteX13" fmla="*/ 364332 w 508000"/>
                <a:gd name="connsiteY13" fmla="*/ 346869 h 508000"/>
                <a:gd name="connsiteX14" fmla="*/ 293688 w 508000"/>
                <a:gd name="connsiteY14" fmla="*/ 346869 h 508000"/>
                <a:gd name="connsiteX15" fmla="*/ 200819 w 508000"/>
                <a:gd name="connsiteY15" fmla="*/ 346869 h 508000"/>
                <a:gd name="connsiteX16" fmla="*/ 128588 w 508000"/>
                <a:gd name="connsiteY16" fmla="*/ 346869 h 508000"/>
                <a:gd name="connsiteX17" fmla="*/ 210344 w 508000"/>
                <a:gd name="connsiteY17" fmla="*/ 255588 h 508000"/>
                <a:gd name="connsiteX18" fmla="*/ 223838 w 508000"/>
                <a:gd name="connsiteY18" fmla="*/ 267098 h 508000"/>
                <a:gd name="connsiteX19" fmla="*/ 210344 w 508000"/>
                <a:gd name="connsiteY19" fmla="*/ 278607 h 508000"/>
                <a:gd name="connsiteX20" fmla="*/ 210344 w 508000"/>
                <a:gd name="connsiteY20" fmla="*/ 255588 h 508000"/>
                <a:gd name="connsiteX21" fmla="*/ 280681 w 508000"/>
                <a:gd name="connsiteY21" fmla="*/ 227433 h 508000"/>
                <a:gd name="connsiteX22" fmla="*/ 276879 w 508000"/>
                <a:gd name="connsiteY22" fmla="*/ 231238 h 508000"/>
                <a:gd name="connsiteX23" fmla="*/ 276879 w 508000"/>
                <a:gd name="connsiteY23" fmla="*/ 233141 h 508000"/>
                <a:gd name="connsiteX24" fmla="*/ 276879 w 508000"/>
                <a:gd name="connsiteY24" fmla="*/ 280708 h 508000"/>
                <a:gd name="connsiteX25" fmla="*/ 282582 w 508000"/>
                <a:gd name="connsiteY25" fmla="*/ 286416 h 508000"/>
                <a:gd name="connsiteX26" fmla="*/ 288286 w 508000"/>
                <a:gd name="connsiteY26" fmla="*/ 280708 h 508000"/>
                <a:gd name="connsiteX27" fmla="*/ 288286 w 508000"/>
                <a:gd name="connsiteY27" fmla="*/ 248362 h 508000"/>
                <a:gd name="connsiteX28" fmla="*/ 320605 w 508000"/>
                <a:gd name="connsiteY28" fmla="*/ 278805 h 508000"/>
                <a:gd name="connsiteX29" fmla="*/ 324408 w 508000"/>
                <a:gd name="connsiteY29" fmla="*/ 280708 h 508000"/>
                <a:gd name="connsiteX30" fmla="*/ 328210 w 508000"/>
                <a:gd name="connsiteY30" fmla="*/ 278805 h 508000"/>
                <a:gd name="connsiteX31" fmla="*/ 328210 w 508000"/>
                <a:gd name="connsiteY31" fmla="*/ 271194 h 508000"/>
                <a:gd name="connsiteX32" fmla="*/ 297791 w 508000"/>
                <a:gd name="connsiteY32" fmla="*/ 238849 h 508000"/>
                <a:gd name="connsiteX33" fmla="*/ 328210 w 508000"/>
                <a:gd name="connsiteY33" fmla="*/ 238849 h 508000"/>
                <a:gd name="connsiteX34" fmla="*/ 335815 w 508000"/>
                <a:gd name="connsiteY34" fmla="*/ 233141 h 508000"/>
                <a:gd name="connsiteX35" fmla="*/ 328210 w 508000"/>
                <a:gd name="connsiteY35" fmla="*/ 227433 h 508000"/>
                <a:gd name="connsiteX36" fmla="*/ 282582 w 508000"/>
                <a:gd name="connsiteY36" fmla="*/ 227433 h 508000"/>
                <a:gd name="connsiteX37" fmla="*/ 280681 w 508000"/>
                <a:gd name="connsiteY37" fmla="*/ 227433 h 508000"/>
                <a:gd name="connsiteX38" fmla="*/ 203200 w 508000"/>
                <a:gd name="connsiteY38" fmla="*/ 219869 h 508000"/>
                <a:gd name="connsiteX39" fmla="*/ 203200 w 508000"/>
                <a:gd name="connsiteY39" fmla="*/ 238919 h 508000"/>
                <a:gd name="connsiteX40" fmla="*/ 191294 w 508000"/>
                <a:gd name="connsiteY40" fmla="*/ 229394 h 508000"/>
                <a:gd name="connsiteX41" fmla="*/ 203200 w 508000"/>
                <a:gd name="connsiteY41" fmla="*/ 219869 h 508000"/>
                <a:gd name="connsiteX42" fmla="*/ 206536 w 508000"/>
                <a:gd name="connsiteY42" fmla="*/ 200795 h 508000"/>
                <a:gd name="connsiteX43" fmla="*/ 202733 w 508000"/>
                <a:gd name="connsiteY43" fmla="*/ 204601 h 508000"/>
                <a:gd name="connsiteX44" fmla="*/ 202733 w 508000"/>
                <a:gd name="connsiteY44" fmla="*/ 206503 h 508000"/>
                <a:gd name="connsiteX45" fmla="*/ 176117 w 508000"/>
                <a:gd name="connsiteY45" fmla="*/ 231238 h 508000"/>
                <a:gd name="connsiteX46" fmla="*/ 202733 w 508000"/>
                <a:gd name="connsiteY46" fmla="*/ 254070 h 508000"/>
                <a:gd name="connsiteX47" fmla="*/ 202733 w 508000"/>
                <a:gd name="connsiteY47" fmla="*/ 278805 h 508000"/>
                <a:gd name="connsiteX48" fmla="*/ 181821 w 508000"/>
                <a:gd name="connsiteY48" fmla="*/ 261681 h 508000"/>
                <a:gd name="connsiteX49" fmla="*/ 174216 w 508000"/>
                <a:gd name="connsiteY49" fmla="*/ 269292 h 508000"/>
                <a:gd name="connsiteX50" fmla="*/ 202733 w 508000"/>
                <a:gd name="connsiteY50" fmla="*/ 290221 h 508000"/>
                <a:gd name="connsiteX51" fmla="*/ 202733 w 508000"/>
                <a:gd name="connsiteY51" fmla="*/ 295929 h 508000"/>
                <a:gd name="connsiteX52" fmla="*/ 206536 w 508000"/>
                <a:gd name="connsiteY52" fmla="*/ 299734 h 508000"/>
                <a:gd name="connsiteX53" fmla="*/ 210338 w 508000"/>
                <a:gd name="connsiteY53" fmla="*/ 295929 h 508000"/>
                <a:gd name="connsiteX54" fmla="*/ 210338 w 508000"/>
                <a:gd name="connsiteY54" fmla="*/ 290221 h 508000"/>
                <a:gd name="connsiteX55" fmla="*/ 238855 w 508000"/>
                <a:gd name="connsiteY55" fmla="*/ 265486 h 508000"/>
                <a:gd name="connsiteX56" fmla="*/ 210338 w 508000"/>
                <a:gd name="connsiteY56" fmla="*/ 240752 h 508000"/>
                <a:gd name="connsiteX57" fmla="*/ 210338 w 508000"/>
                <a:gd name="connsiteY57" fmla="*/ 219822 h 508000"/>
                <a:gd name="connsiteX58" fmla="*/ 229350 w 508000"/>
                <a:gd name="connsiteY58" fmla="*/ 231238 h 508000"/>
                <a:gd name="connsiteX59" fmla="*/ 236954 w 508000"/>
                <a:gd name="connsiteY59" fmla="*/ 223628 h 508000"/>
                <a:gd name="connsiteX60" fmla="*/ 210338 w 508000"/>
                <a:gd name="connsiteY60" fmla="*/ 206503 h 508000"/>
                <a:gd name="connsiteX61" fmla="*/ 210338 w 508000"/>
                <a:gd name="connsiteY61" fmla="*/ 204601 h 508000"/>
                <a:gd name="connsiteX62" fmla="*/ 206536 w 508000"/>
                <a:gd name="connsiteY62" fmla="*/ 200795 h 508000"/>
                <a:gd name="connsiteX63" fmla="*/ 128588 w 508000"/>
                <a:gd name="connsiteY63" fmla="*/ 181769 h 508000"/>
                <a:gd name="connsiteX64" fmla="*/ 364332 w 508000"/>
                <a:gd name="connsiteY64" fmla="*/ 181769 h 508000"/>
                <a:gd name="connsiteX65" fmla="*/ 364332 w 508000"/>
                <a:gd name="connsiteY65" fmla="*/ 311150 h 508000"/>
                <a:gd name="connsiteX66" fmla="*/ 128588 w 508000"/>
                <a:gd name="connsiteY66" fmla="*/ 311150 h 508000"/>
                <a:gd name="connsiteX67" fmla="*/ 128588 w 508000"/>
                <a:gd name="connsiteY67" fmla="*/ 181769 h 508000"/>
                <a:gd name="connsiteX68" fmla="*/ 123209 w 508000"/>
                <a:gd name="connsiteY68" fmla="*/ 170597 h 508000"/>
                <a:gd name="connsiteX69" fmla="*/ 117522 w 508000"/>
                <a:gd name="connsiteY69" fmla="*/ 176283 h 508000"/>
                <a:gd name="connsiteX70" fmla="*/ 117522 w 508000"/>
                <a:gd name="connsiteY70" fmla="*/ 352567 h 508000"/>
                <a:gd name="connsiteX71" fmla="*/ 123209 w 508000"/>
                <a:gd name="connsiteY71" fmla="*/ 358254 h 508000"/>
                <a:gd name="connsiteX72" fmla="*/ 195239 w 508000"/>
                <a:gd name="connsiteY72" fmla="*/ 358254 h 508000"/>
                <a:gd name="connsiteX73" fmla="*/ 195239 w 508000"/>
                <a:gd name="connsiteY73" fmla="*/ 381000 h 508000"/>
                <a:gd name="connsiteX74" fmla="*/ 200925 w 508000"/>
                <a:gd name="connsiteY74" fmla="*/ 386687 h 508000"/>
                <a:gd name="connsiteX75" fmla="*/ 293806 w 508000"/>
                <a:gd name="connsiteY75" fmla="*/ 386687 h 508000"/>
                <a:gd name="connsiteX76" fmla="*/ 299493 w 508000"/>
                <a:gd name="connsiteY76" fmla="*/ 381000 h 508000"/>
                <a:gd name="connsiteX77" fmla="*/ 299493 w 508000"/>
                <a:gd name="connsiteY77" fmla="*/ 358254 h 508000"/>
                <a:gd name="connsiteX78" fmla="*/ 369627 w 508000"/>
                <a:gd name="connsiteY78" fmla="*/ 358254 h 508000"/>
                <a:gd name="connsiteX79" fmla="*/ 377209 w 508000"/>
                <a:gd name="connsiteY79" fmla="*/ 352567 h 508000"/>
                <a:gd name="connsiteX80" fmla="*/ 377209 w 508000"/>
                <a:gd name="connsiteY80" fmla="*/ 176283 h 508000"/>
                <a:gd name="connsiteX81" fmla="*/ 369627 w 508000"/>
                <a:gd name="connsiteY81" fmla="*/ 170597 h 508000"/>
                <a:gd name="connsiteX82" fmla="*/ 123209 w 508000"/>
                <a:gd name="connsiteY82" fmla="*/ 170597 h 508000"/>
                <a:gd name="connsiteX83" fmla="*/ 254000 w 508000"/>
                <a:gd name="connsiteY83" fmla="*/ 0 h 508000"/>
                <a:gd name="connsiteX84" fmla="*/ 508000 w 508000"/>
                <a:gd name="connsiteY84" fmla="*/ 254000 h 508000"/>
                <a:gd name="connsiteX85" fmla="*/ 254000 w 508000"/>
                <a:gd name="connsiteY85" fmla="*/ 508000 h 508000"/>
                <a:gd name="connsiteX86" fmla="*/ 0 w 508000"/>
                <a:gd name="connsiteY86" fmla="*/ 254000 h 508000"/>
                <a:gd name="connsiteX87" fmla="*/ 254000 w 508000"/>
                <a:gd name="connsiteY87"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08000" h="508000">
                  <a:moveTo>
                    <a:pt x="172493" y="401851"/>
                  </a:moveTo>
                  <a:cubicBezTo>
                    <a:pt x="168702" y="401851"/>
                    <a:pt x="166806" y="403747"/>
                    <a:pt x="166806" y="407538"/>
                  </a:cubicBezTo>
                  <a:cubicBezTo>
                    <a:pt x="166806" y="411329"/>
                    <a:pt x="168702" y="413224"/>
                    <a:pt x="172493" y="413224"/>
                  </a:cubicBezTo>
                  <a:cubicBezTo>
                    <a:pt x="172493" y="413224"/>
                    <a:pt x="172493" y="413224"/>
                    <a:pt x="320343" y="413224"/>
                  </a:cubicBezTo>
                  <a:cubicBezTo>
                    <a:pt x="324134" y="413224"/>
                    <a:pt x="326030" y="411329"/>
                    <a:pt x="326030" y="407538"/>
                  </a:cubicBezTo>
                  <a:cubicBezTo>
                    <a:pt x="326030" y="403747"/>
                    <a:pt x="324134" y="401851"/>
                    <a:pt x="320343" y="401851"/>
                  </a:cubicBezTo>
                  <a:cubicBezTo>
                    <a:pt x="320343" y="401851"/>
                    <a:pt x="320343" y="401851"/>
                    <a:pt x="172493" y="401851"/>
                  </a:cubicBezTo>
                  <a:close/>
                  <a:moveTo>
                    <a:pt x="206375" y="357981"/>
                  </a:moveTo>
                  <a:lnTo>
                    <a:pt x="286544" y="357981"/>
                  </a:lnTo>
                  <a:lnTo>
                    <a:pt x="286544" y="375444"/>
                  </a:lnTo>
                  <a:lnTo>
                    <a:pt x="206375" y="375444"/>
                  </a:lnTo>
                  <a:close/>
                  <a:moveTo>
                    <a:pt x="128588" y="322263"/>
                  </a:moveTo>
                  <a:lnTo>
                    <a:pt x="364332" y="322263"/>
                  </a:lnTo>
                  <a:lnTo>
                    <a:pt x="364332" y="346869"/>
                  </a:lnTo>
                  <a:lnTo>
                    <a:pt x="293688" y="346869"/>
                  </a:lnTo>
                  <a:lnTo>
                    <a:pt x="200819" y="346869"/>
                  </a:lnTo>
                  <a:lnTo>
                    <a:pt x="128588" y="346869"/>
                  </a:lnTo>
                  <a:close/>
                  <a:moveTo>
                    <a:pt x="210344" y="255588"/>
                  </a:moveTo>
                  <a:cubicBezTo>
                    <a:pt x="216127" y="255588"/>
                    <a:pt x="223838" y="259425"/>
                    <a:pt x="223838" y="267098"/>
                  </a:cubicBezTo>
                  <a:cubicBezTo>
                    <a:pt x="223838" y="274771"/>
                    <a:pt x="216127" y="276689"/>
                    <a:pt x="210344" y="278607"/>
                  </a:cubicBezTo>
                  <a:cubicBezTo>
                    <a:pt x="210344" y="278607"/>
                    <a:pt x="210344" y="278607"/>
                    <a:pt x="210344" y="255588"/>
                  </a:cubicBezTo>
                  <a:close/>
                  <a:moveTo>
                    <a:pt x="280681" y="227433"/>
                  </a:moveTo>
                  <a:cubicBezTo>
                    <a:pt x="278780" y="229336"/>
                    <a:pt x="276879" y="229336"/>
                    <a:pt x="276879" y="231238"/>
                  </a:cubicBezTo>
                  <a:cubicBezTo>
                    <a:pt x="276879" y="231238"/>
                    <a:pt x="276879" y="233141"/>
                    <a:pt x="276879" y="233141"/>
                  </a:cubicBezTo>
                  <a:cubicBezTo>
                    <a:pt x="276879" y="233141"/>
                    <a:pt x="276879" y="233141"/>
                    <a:pt x="276879" y="280708"/>
                  </a:cubicBezTo>
                  <a:cubicBezTo>
                    <a:pt x="276879" y="284513"/>
                    <a:pt x="278780" y="286416"/>
                    <a:pt x="282582" y="286416"/>
                  </a:cubicBezTo>
                  <a:cubicBezTo>
                    <a:pt x="286384" y="286416"/>
                    <a:pt x="288286" y="284513"/>
                    <a:pt x="288286" y="280708"/>
                  </a:cubicBezTo>
                  <a:cubicBezTo>
                    <a:pt x="288286" y="280708"/>
                    <a:pt x="288286" y="280708"/>
                    <a:pt x="288286" y="248362"/>
                  </a:cubicBezTo>
                  <a:cubicBezTo>
                    <a:pt x="288286" y="248362"/>
                    <a:pt x="288286" y="248362"/>
                    <a:pt x="320605" y="278805"/>
                  </a:cubicBezTo>
                  <a:cubicBezTo>
                    <a:pt x="320605" y="280708"/>
                    <a:pt x="322506" y="280708"/>
                    <a:pt x="324408" y="280708"/>
                  </a:cubicBezTo>
                  <a:cubicBezTo>
                    <a:pt x="326309" y="280708"/>
                    <a:pt x="328210" y="280708"/>
                    <a:pt x="328210" y="278805"/>
                  </a:cubicBezTo>
                  <a:cubicBezTo>
                    <a:pt x="330111" y="276902"/>
                    <a:pt x="330111" y="273097"/>
                    <a:pt x="328210" y="271194"/>
                  </a:cubicBezTo>
                  <a:cubicBezTo>
                    <a:pt x="328210" y="271194"/>
                    <a:pt x="328210" y="271194"/>
                    <a:pt x="297791" y="238849"/>
                  </a:cubicBezTo>
                  <a:cubicBezTo>
                    <a:pt x="297791" y="238849"/>
                    <a:pt x="297791" y="238849"/>
                    <a:pt x="328210" y="238849"/>
                  </a:cubicBezTo>
                  <a:cubicBezTo>
                    <a:pt x="332012" y="238849"/>
                    <a:pt x="335815" y="236946"/>
                    <a:pt x="335815" y="233141"/>
                  </a:cubicBezTo>
                  <a:cubicBezTo>
                    <a:pt x="335815" y="229336"/>
                    <a:pt x="332012" y="227433"/>
                    <a:pt x="328210" y="227433"/>
                  </a:cubicBezTo>
                  <a:cubicBezTo>
                    <a:pt x="328210" y="227433"/>
                    <a:pt x="328210" y="227433"/>
                    <a:pt x="282582" y="227433"/>
                  </a:cubicBezTo>
                  <a:cubicBezTo>
                    <a:pt x="282582" y="227433"/>
                    <a:pt x="280681" y="227433"/>
                    <a:pt x="280681" y="227433"/>
                  </a:cubicBezTo>
                  <a:close/>
                  <a:moveTo>
                    <a:pt x="203200" y="219869"/>
                  </a:moveTo>
                  <a:cubicBezTo>
                    <a:pt x="203200" y="219869"/>
                    <a:pt x="203200" y="219869"/>
                    <a:pt x="203200" y="238919"/>
                  </a:cubicBezTo>
                  <a:cubicBezTo>
                    <a:pt x="195263" y="237014"/>
                    <a:pt x="191294" y="235109"/>
                    <a:pt x="191294" y="229394"/>
                  </a:cubicBezTo>
                  <a:cubicBezTo>
                    <a:pt x="191294" y="223679"/>
                    <a:pt x="195263" y="219869"/>
                    <a:pt x="203200" y="219869"/>
                  </a:cubicBezTo>
                  <a:close/>
                  <a:moveTo>
                    <a:pt x="206536" y="200795"/>
                  </a:moveTo>
                  <a:cubicBezTo>
                    <a:pt x="204634" y="200795"/>
                    <a:pt x="202733" y="202698"/>
                    <a:pt x="202733" y="204601"/>
                  </a:cubicBezTo>
                  <a:cubicBezTo>
                    <a:pt x="202733" y="204601"/>
                    <a:pt x="202733" y="204601"/>
                    <a:pt x="202733" y="206503"/>
                  </a:cubicBezTo>
                  <a:cubicBezTo>
                    <a:pt x="189425" y="208406"/>
                    <a:pt x="176117" y="216017"/>
                    <a:pt x="176117" y="231238"/>
                  </a:cubicBezTo>
                  <a:cubicBezTo>
                    <a:pt x="176117" y="244557"/>
                    <a:pt x="185623" y="250265"/>
                    <a:pt x="202733" y="254070"/>
                  </a:cubicBezTo>
                  <a:cubicBezTo>
                    <a:pt x="202733" y="254070"/>
                    <a:pt x="202733" y="254070"/>
                    <a:pt x="202733" y="278805"/>
                  </a:cubicBezTo>
                  <a:cubicBezTo>
                    <a:pt x="183722" y="276902"/>
                    <a:pt x="195129" y="261681"/>
                    <a:pt x="181821" y="261681"/>
                  </a:cubicBezTo>
                  <a:cubicBezTo>
                    <a:pt x="178018" y="261681"/>
                    <a:pt x="174216" y="263584"/>
                    <a:pt x="174216" y="269292"/>
                  </a:cubicBezTo>
                  <a:cubicBezTo>
                    <a:pt x="174216" y="276902"/>
                    <a:pt x="183722" y="288318"/>
                    <a:pt x="202733" y="290221"/>
                  </a:cubicBezTo>
                  <a:cubicBezTo>
                    <a:pt x="202733" y="290221"/>
                    <a:pt x="202733" y="290221"/>
                    <a:pt x="202733" y="295929"/>
                  </a:cubicBezTo>
                  <a:cubicBezTo>
                    <a:pt x="202733" y="297832"/>
                    <a:pt x="204634" y="299734"/>
                    <a:pt x="206536" y="299734"/>
                  </a:cubicBezTo>
                  <a:cubicBezTo>
                    <a:pt x="208437" y="299734"/>
                    <a:pt x="210338" y="297832"/>
                    <a:pt x="210338" y="295929"/>
                  </a:cubicBezTo>
                  <a:cubicBezTo>
                    <a:pt x="210338" y="295929"/>
                    <a:pt x="210338" y="295929"/>
                    <a:pt x="210338" y="290221"/>
                  </a:cubicBezTo>
                  <a:cubicBezTo>
                    <a:pt x="227448" y="288318"/>
                    <a:pt x="238855" y="280708"/>
                    <a:pt x="238855" y="265486"/>
                  </a:cubicBezTo>
                  <a:cubicBezTo>
                    <a:pt x="238855" y="248362"/>
                    <a:pt x="225547" y="244557"/>
                    <a:pt x="210338" y="240752"/>
                  </a:cubicBezTo>
                  <a:cubicBezTo>
                    <a:pt x="210338" y="240752"/>
                    <a:pt x="210338" y="240752"/>
                    <a:pt x="210338" y="219822"/>
                  </a:cubicBezTo>
                  <a:cubicBezTo>
                    <a:pt x="223646" y="219822"/>
                    <a:pt x="221745" y="231238"/>
                    <a:pt x="229350" y="231238"/>
                  </a:cubicBezTo>
                  <a:cubicBezTo>
                    <a:pt x="233152" y="231238"/>
                    <a:pt x="236954" y="229336"/>
                    <a:pt x="236954" y="223628"/>
                  </a:cubicBezTo>
                  <a:cubicBezTo>
                    <a:pt x="236954" y="214114"/>
                    <a:pt x="219844" y="208406"/>
                    <a:pt x="210338" y="206503"/>
                  </a:cubicBezTo>
                  <a:cubicBezTo>
                    <a:pt x="210338" y="206503"/>
                    <a:pt x="210338" y="206503"/>
                    <a:pt x="210338" y="204601"/>
                  </a:cubicBezTo>
                  <a:cubicBezTo>
                    <a:pt x="210338" y="202698"/>
                    <a:pt x="208437" y="200795"/>
                    <a:pt x="206536" y="200795"/>
                  </a:cubicBezTo>
                  <a:close/>
                  <a:moveTo>
                    <a:pt x="128588" y="181769"/>
                  </a:moveTo>
                  <a:cubicBezTo>
                    <a:pt x="128588" y="181769"/>
                    <a:pt x="128588" y="181769"/>
                    <a:pt x="364332" y="181769"/>
                  </a:cubicBezTo>
                  <a:lnTo>
                    <a:pt x="364332" y="311150"/>
                  </a:lnTo>
                  <a:cubicBezTo>
                    <a:pt x="364332" y="311150"/>
                    <a:pt x="364332" y="311150"/>
                    <a:pt x="128588" y="311150"/>
                  </a:cubicBezTo>
                  <a:cubicBezTo>
                    <a:pt x="128588" y="311150"/>
                    <a:pt x="128588" y="311150"/>
                    <a:pt x="128588" y="181769"/>
                  </a:cubicBezTo>
                  <a:close/>
                  <a:moveTo>
                    <a:pt x="123209" y="170597"/>
                  </a:moveTo>
                  <a:cubicBezTo>
                    <a:pt x="119418" y="170597"/>
                    <a:pt x="117522" y="172492"/>
                    <a:pt x="117522" y="176283"/>
                  </a:cubicBezTo>
                  <a:lnTo>
                    <a:pt x="117522" y="352567"/>
                  </a:lnTo>
                  <a:cubicBezTo>
                    <a:pt x="117522" y="356358"/>
                    <a:pt x="119418" y="358254"/>
                    <a:pt x="123209" y="358254"/>
                  </a:cubicBezTo>
                  <a:cubicBezTo>
                    <a:pt x="123209" y="358254"/>
                    <a:pt x="123209" y="358254"/>
                    <a:pt x="195239" y="358254"/>
                  </a:cubicBezTo>
                  <a:cubicBezTo>
                    <a:pt x="195239" y="358254"/>
                    <a:pt x="195239" y="358254"/>
                    <a:pt x="195239" y="381000"/>
                  </a:cubicBezTo>
                  <a:cubicBezTo>
                    <a:pt x="195239" y="384791"/>
                    <a:pt x="197134" y="386687"/>
                    <a:pt x="200925" y="386687"/>
                  </a:cubicBezTo>
                  <a:cubicBezTo>
                    <a:pt x="200925" y="386687"/>
                    <a:pt x="200925" y="386687"/>
                    <a:pt x="293806" y="386687"/>
                  </a:cubicBezTo>
                  <a:cubicBezTo>
                    <a:pt x="295702" y="386687"/>
                    <a:pt x="299493" y="384791"/>
                    <a:pt x="299493" y="381000"/>
                  </a:cubicBezTo>
                  <a:cubicBezTo>
                    <a:pt x="299493" y="381000"/>
                    <a:pt x="299493" y="381000"/>
                    <a:pt x="299493" y="358254"/>
                  </a:cubicBezTo>
                  <a:cubicBezTo>
                    <a:pt x="299493" y="358254"/>
                    <a:pt x="299493" y="358254"/>
                    <a:pt x="369627" y="358254"/>
                  </a:cubicBezTo>
                  <a:cubicBezTo>
                    <a:pt x="373418" y="358254"/>
                    <a:pt x="377209" y="356358"/>
                    <a:pt x="377209" y="352567"/>
                  </a:cubicBezTo>
                  <a:cubicBezTo>
                    <a:pt x="377209" y="352567"/>
                    <a:pt x="377209" y="352567"/>
                    <a:pt x="377209" y="176283"/>
                  </a:cubicBezTo>
                  <a:cubicBezTo>
                    <a:pt x="377209" y="172492"/>
                    <a:pt x="373418" y="170597"/>
                    <a:pt x="369627" y="170597"/>
                  </a:cubicBezTo>
                  <a:cubicBezTo>
                    <a:pt x="369627" y="170597"/>
                    <a:pt x="369627" y="170597"/>
                    <a:pt x="123209" y="170597"/>
                  </a:cubicBezTo>
                  <a:close/>
                  <a:moveTo>
                    <a:pt x="254000" y="0"/>
                  </a:moveTo>
                  <a:cubicBezTo>
                    <a:pt x="394269" y="0"/>
                    <a:pt x="508000" y="113731"/>
                    <a:pt x="508000" y="254000"/>
                  </a:cubicBezTo>
                  <a:cubicBezTo>
                    <a:pt x="508000" y="394269"/>
                    <a:pt x="394269" y="508000"/>
                    <a:pt x="254000" y="508000"/>
                  </a:cubicBezTo>
                  <a:cubicBezTo>
                    <a:pt x="113731" y="508000"/>
                    <a:pt x="0" y="394269"/>
                    <a:pt x="0" y="254000"/>
                  </a:cubicBezTo>
                  <a:cubicBezTo>
                    <a:pt x="0" y="113731"/>
                    <a:pt x="113731" y="0"/>
                    <a:pt x="254000" y="0"/>
                  </a:cubicBezTo>
                  <a:close/>
                </a:path>
              </a:pathLst>
            </a:custGeom>
            <a:solidFill>
              <a:schemeClr val="accent4"/>
            </a:solidFill>
            <a:ln>
              <a:noFill/>
            </a:ln>
            <a:extLst/>
          </p:spPr>
          <p:txBody>
            <a:bodyPr anchor="ctr"/>
            <a:lstStyle/>
            <a:p>
              <a:pPr algn="ctr"/>
              <a:endParaRPr/>
            </a:p>
          </p:txBody>
        </p:sp>
        <p:grpSp>
          <p:nvGrpSpPr>
            <p:cNvPr id="17" name="组合 16"/>
            <p:cNvGrpSpPr/>
            <p:nvPr/>
          </p:nvGrpSpPr>
          <p:grpSpPr>
            <a:xfrm>
              <a:off x="719666" y="4580465"/>
              <a:ext cx="2496014" cy="1240154"/>
              <a:chOff x="719666" y="4580465"/>
              <a:chExt cx="2496014" cy="1240154"/>
            </a:xfrm>
          </p:grpSpPr>
          <p:sp>
            <p:nvSpPr>
              <p:cNvPr id="27" name="文本框 17"/>
              <p:cNvSpPr txBox="1"/>
              <p:nvPr/>
            </p:nvSpPr>
            <p:spPr bwMode="auto">
              <a:xfrm>
                <a:off x="719666" y="4580465"/>
                <a:ext cx="2496013" cy="304713"/>
              </a:xfrm>
              <a:prstGeom prst="rect">
                <a:avLst/>
              </a:prstGeom>
              <a:noFill/>
            </p:spPr>
            <p:txBody>
              <a:bodyPr wrap="none" lIns="144000" tIns="0" rIns="144000" bIns="0" anchor="b" anchorCtr="0">
                <a:normAutofit/>
              </a:bodyPr>
              <a:lstStyle/>
              <a:p>
                <a:pPr algn="ctr">
                  <a:defRPr/>
                </a:pPr>
                <a:r>
                  <a:rPr lang="zh-CN" altLang="en-US" sz="1400" b="1">
                    <a:solidFill>
                      <a:schemeClr val="bg1"/>
                    </a:solidFill>
                  </a:rPr>
                  <a:t>标题文本预设</a:t>
                </a:r>
              </a:p>
            </p:txBody>
          </p:sp>
          <p:sp>
            <p:nvSpPr>
              <p:cNvPr id="28" name="矩形 27"/>
              <p:cNvSpPr>
                <a:spLocks/>
              </p:cNvSpPr>
              <p:nvPr/>
            </p:nvSpPr>
            <p:spPr bwMode="auto">
              <a:xfrm>
                <a:off x="719668" y="4885176"/>
                <a:ext cx="2496012" cy="93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8" name="组合 17"/>
            <p:cNvGrpSpPr/>
            <p:nvPr/>
          </p:nvGrpSpPr>
          <p:grpSpPr>
            <a:xfrm>
              <a:off x="3475159" y="4580465"/>
              <a:ext cx="2496014" cy="1240154"/>
              <a:chOff x="719666" y="4580465"/>
              <a:chExt cx="2496014" cy="1240154"/>
            </a:xfrm>
          </p:grpSpPr>
          <p:sp>
            <p:nvSpPr>
              <p:cNvPr id="25" name="文本框 21"/>
              <p:cNvSpPr txBox="1"/>
              <p:nvPr/>
            </p:nvSpPr>
            <p:spPr bwMode="auto">
              <a:xfrm>
                <a:off x="719666" y="4580465"/>
                <a:ext cx="2496013" cy="304713"/>
              </a:xfrm>
              <a:prstGeom prst="rect">
                <a:avLst/>
              </a:prstGeom>
              <a:noFill/>
            </p:spPr>
            <p:txBody>
              <a:bodyPr wrap="none" lIns="144000" tIns="0" rIns="144000" bIns="0" anchor="b" anchorCtr="0">
                <a:normAutofit/>
              </a:bodyPr>
              <a:lstStyle/>
              <a:p>
                <a:pPr algn="ctr">
                  <a:defRPr/>
                </a:pPr>
                <a:r>
                  <a:rPr lang="zh-CN" altLang="en-US" sz="1400" b="1">
                    <a:solidFill>
                      <a:schemeClr val="bg1"/>
                    </a:solidFill>
                  </a:rPr>
                  <a:t>标题文本预设</a:t>
                </a:r>
              </a:p>
            </p:txBody>
          </p:sp>
          <p:sp>
            <p:nvSpPr>
              <p:cNvPr id="26" name="矩形 25"/>
              <p:cNvSpPr>
                <a:spLocks/>
              </p:cNvSpPr>
              <p:nvPr/>
            </p:nvSpPr>
            <p:spPr bwMode="auto">
              <a:xfrm>
                <a:off x="719668" y="4885176"/>
                <a:ext cx="2496012" cy="93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9" name="组合 18"/>
            <p:cNvGrpSpPr/>
            <p:nvPr/>
          </p:nvGrpSpPr>
          <p:grpSpPr>
            <a:xfrm>
              <a:off x="6230652" y="4580465"/>
              <a:ext cx="2496014" cy="1240154"/>
              <a:chOff x="719666" y="4580465"/>
              <a:chExt cx="2496014" cy="1240154"/>
            </a:xfrm>
          </p:grpSpPr>
          <p:sp>
            <p:nvSpPr>
              <p:cNvPr id="23" name="文本框 24"/>
              <p:cNvSpPr txBox="1"/>
              <p:nvPr/>
            </p:nvSpPr>
            <p:spPr bwMode="auto">
              <a:xfrm>
                <a:off x="719666" y="4580465"/>
                <a:ext cx="2496013" cy="304713"/>
              </a:xfrm>
              <a:prstGeom prst="rect">
                <a:avLst/>
              </a:prstGeom>
              <a:noFill/>
            </p:spPr>
            <p:txBody>
              <a:bodyPr wrap="none" lIns="144000" tIns="0" rIns="144000" bIns="0" anchor="b" anchorCtr="0">
                <a:normAutofit/>
              </a:bodyPr>
              <a:lstStyle/>
              <a:p>
                <a:pPr algn="ctr">
                  <a:defRPr/>
                </a:pPr>
                <a:r>
                  <a:rPr lang="zh-CN" altLang="en-US" sz="1400" b="1">
                    <a:solidFill>
                      <a:schemeClr val="bg1"/>
                    </a:solidFill>
                  </a:rPr>
                  <a:t>标题文本预设</a:t>
                </a:r>
              </a:p>
            </p:txBody>
          </p:sp>
          <p:sp>
            <p:nvSpPr>
              <p:cNvPr id="24" name="矩形 23"/>
              <p:cNvSpPr>
                <a:spLocks/>
              </p:cNvSpPr>
              <p:nvPr/>
            </p:nvSpPr>
            <p:spPr bwMode="auto">
              <a:xfrm>
                <a:off x="719668" y="4885176"/>
                <a:ext cx="2496012" cy="93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20" name="组合 19"/>
            <p:cNvGrpSpPr/>
            <p:nvPr/>
          </p:nvGrpSpPr>
          <p:grpSpPr>
            <a:xfrm>
              <a:off x="8986145" y="4580465"/>
              <a:ext cx="2496014" cy="1240154"/>
              <a:chOff x="719666" y="4580465"/>
              <a:chExt cx="2496014" cy="1240154"/>
            </a:xfrm>
          </p:grpSpPr>
          <p:sp>
            <p:nvSpPr>
              <p:cNvPr id="21" name="文本框 27"/>
              <p:cNvSpPr txBox="1"/>
              <p:nvPr/>
            </p:nvSpPr>
            <p:spPr bwMode="auto">
              <a:xfrm>
                <a:off x="719666" y="4580465"/>
                <a:ext cx="2496013" cy="304713"/>
              </a:xfrm>
              <a:prstGeom prst="rect">
                <a:avLst/>
              </a:prstGeom>
              <a:noFill/>
            </p:spPr>
            <p:txBody>
              <a:bodyPr wrap="none" lIns="144000" tIns="0" rIns="144000" bIns="0" anchor="b" anchorCtr="0">
                <a:normAutofit/>
              </a:bodyPr>
              <a:lstStyle/>
              <a:p>
                <a:pPr algn="ctr">
                  <a:defRPr/>
                </a:pPr>
                <a:r>
                  <a:rPr lang="zh-CN" altLang="en-US" sz="1400" b="1">
                    <a:solidFill>
                      <a:schemeClr val="bg1"/>
                    </a:solidFill>
                  </a:rPr>
                  <a:t>标题文本预设</a:t>
                </a:r>
              </a:p>
            </p:txBody>
          </p:sp>
          <p:sp>
            <p:nvSpPr>
              <p:cNvPr id="22" name="矩形 21"/>
              <p:cNvSpPr>
                <a:spLocks/>
              </p:cNvSpPr>
              <p:nvPr/>
            </p:nvSpPr>
            <p:spPr bwMode="auto">
              <a:xfrm>
                <a:off x="719668" y="4885176"/>
                <a:ext cx="2496012" cy="935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lvl="0" algn="ctr">
                  <a:lnSpc>
                    <a:spcPct val="120000"/>
                  </a:lnSpc>
                  <a:defRPr sz="1800"/>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grpSp>
        <p:nvGrpSpPr>
          <p:cNvPr id="29" name="组合 28"/>
          <p:cNvGrpSpPr/>
          <p:nvPr/>
        </p:nvGrpSpPr>
        <p:grpSpPr>
          <a:xfrm>
            <a:off x="4772561" y="318255"/>
            <a:ext cx="2646878" cy="629704"/>
            <a:chOff x="457200" y="184826"/>
            <a:chExt cx="2646878" cy="629704"/>
          </a:xfrm>
        </p:grpSpPr>
        <p:sp>
          <p:nvSpPr>
            <p:cNvPr id="30" name="文本框 29"/>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1" name="文本框 30"/>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37697131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4700" r="14700"/>
          <a:stretch>
            <a:fillRect/>
          </a:stretch>
        </p:blipFill>
        <p:spPr/>
      </p:pic>
      <p:grpSp>
        <p:nvGrpSpPr>
          <p:cNvPr id="3" name="6b9dc50f-7ec6-4f91-a8f5-bf0b22df45e9"/>
          <p:cNvGrpSpPr>
            <a:grpSpLocks noChangeAspect="1"/>
          </p:cNvGrpSpPr>
          <p:nvPr/>
        </p:nvGrpSpPr>
        <p:grpSpPr>
          <a:xfrm>
            <a:off x="4295803" y="1880833"/>
            <a:ext cx="7179070" cy="3758629"/>
            <a:chOff x="4295803" y="1880833"/>
            <a:chExt cx="7179070" cy="3758629"/>
          </a:xfrm>
        </p:grpSpPr>
        <p:sp>
          <p:nvSpPr>
            <p:cNvPr id="5" name="Rectangle: Rounded Corners 5"/>
            <p:cNvSpPr/>
            <p:nvPr/>
          </p:nvSpPr>
          <p:spPr>
            <a:xfrm>
              <a:off x="4295803" y="1880833"/>
              <a:ext cx="2484276" cy="617235"/>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a:bodyPr>
            <a:lstStyle/>
            <a:p>
              <a:pPr lvl="0" algn="r"/>
              <a:r>
                <a:rPr lang="zh-CN" altLang="en-US" b="1" dirty="0">
                  <a:solidFill>
                    <a:schemeClr val="bg1"/>
                  </a:solidFill>
                </a:rPr>
                <a:t>标题文本预设</a:t>
              </a:r>
            </a:p>
          </p:txBody>
        </p:sp>
        <p:sp>
          <p:nvSpPr>
            <p:cNvPr id="6" name="Freeform: Shape 4"/>
            <p:cNvSpPr>
              <a:spLocks/>
            </p:cNvSpPr>
            <p:nvPr/>
          </p:nvSpPr>
          <p:spPr bwMode="auto">
            <a:xfrm>
              <a:off x="4568461" y="2008920"/>
              <a:ext cx="489803" cy="361056"/>
            </a:xfrm>
            <a:custGeom>
              <a:avLst/>
              <a:gdLst/>
              <a:ahLst/>
              <a:cxnLst>
                <a:cxn ang="0">
                  <a:pos x="10" y="45"/>
                </a:cxn>
                <a:cxn ang="0">
                  <a:pos x="28" y="45"/>
                </a:cxn>
                <a:cxn ang="0">
                  <a:pos x="4" y="30"/>
                </a:cxn>
                <a:cxn ang="0">
                  <a:pos x="65" y="50"/>
                </a:cxn>
                <a:cxn ang="0">
                  <a:pos x="77" y="52"/>
                </a:cxn>
                <a:cxn ang="0">
                  <a:pos x="86" y="46"/>
                </a:cxn>
                <a:cxn ang="0">
                  <a:pos x="94" y="59"/>
                </a:cxn>
                <a:cxn ang="0">
                  <a:pos x="73" y="69"/>
                </a:cxn>
                <a:cxn ang="0">
                  <a:pos x="23" y="59"/>
                </a:cxn>
                <a:cxn ang="0">
                  <a:pos x="3" y="49"/>
                </a:cxn>
                <a:cxn ang="0">
                  <a:pos x="22" y="49"/>
                </a:cxn>
                <a:cxn ang="0">
                  <a:pos x="28" y="52"/>
                </a:cxn>
                <a:cxn ang="0">
                  <a:pos x="45" y="57"/>
                </a:cxn>
                <a:cxn ang="0">
                  <a:pos x="45" y="49"/>
                </a:cxn>
                <a:cxn ang="0">
                  <a:pos x="51" y="47"/>
                </a:cxn>
                <a:cxn ang="0">
                  <a:pos x="51" y="51"/>
                </a:cxn>
                <a:cxn ang="0">
                  <a:pos x="60" y="47"/>
                </a:cxn>
                <a:cxn ang="0">
                  <a:pos x="89" y="30"/>
                </a:cxn>
                <a:cxn ang="0">
                  <a:pos x="70" y="30"/>
                </a:cxn>
                <a:cxn ang="0">
                  <a:pos x="70" y="33"/>
                </a:cxn>
                <a:cxn ang="0">
                  <a:pos x="71" y="40"/>
                </a:cxn>
                <a:cxn ang="0">
                  <a:pos x="72" y="41"/>
                </a:cxn>
                <a:cxn ang="0">
                  <a:pos x="87" y="41"/>
                </a:cxn>
                <a:cxn ang="0">
                  <a:pos x="88" y="34"/>
                </a:cxn>
                <a:cxn ang="0">
                  <a:pos x="89" y="31"/>
                </a:cxn>
                <a:cxn ang="0">
                  <a:pos x="63" y="24"/>
                </a:cxn>
                <a:cxn ang="0">
                  <a:pos x="33" y="14"/>
                </a:cxn>
                <a:cxn ang="0">
                  <a:pos x="36" y="33"/>
                </a:cxn>
                <a:cxn ang="0">
                  <a:pos x="42" y="43"/>
                </a:cxn>
                <a:cxn ang="0">
                  <a:pos x="49" y="44"/>
                </a:cxn>
                <a:cxn ang="0">
                  <a:pos x="55" y="43"/>
                </a:cxn>
                <a:cxn ang="0">
                  <a:pos x="61" y="33"/>
                </a:cxn>
              </a:cxnLst>
              <a:rect l="0" t="0" r="r" b="b"/>
              <a:pathLst>
                <a:path w="94" h="69">
                  <a:moveTo>
                    <a:pt x="2" y="45"/>
                  </a:moveTo>
                  <a:cubicBezTo>
                    <a:pt x="10" y="45"/>
                    <a:pt x="10" y="45"/>
                    <a:pt x="10" y="45"/>
                  </a:cubicBezTo>
                  <a:cubicBezTo>
                    <a:pt x="13" y="48"/>
                    <a:pt x="17" y="48"/>
                    <a:pt x="20" y="45"/>
                  </a:cubicBezTo>
                  <a:cubicBezTo>
                    <a:pt x="28" y="45"/>
                    <a:pt x="28" y="45"/>
                    <a:pt x="28" y="45"/>
                  </a:cubicBezTo>
                  <a:cubicBezTo>
                    <a:pt x="27" y="40"/>
                    <a:pt x="26" y="35"/>
                    <a:pt x="26" y="30"/>
                  </a:cubicBezTo>
                  <a:cubicBezTo>
                    <a:pt x="22" y="19"/>
                    <a:pt x="7" y="20"/>
                    <a:pt x="4" y="30"/>
                  </a:cubicBezTo>
                  <a:cubicBezTo>
                    <a:pt x="2" y="45"/>
                    <a:pt x="2" y="45"/>
                    <a:pt x="2" y="45"/>
                  </a:cubicBezTo>
                  <a:close/>
                  <a:moveTo>
                    <a:pt x="65" y="50"/>
                  </a:moveTo>
                  <a:cubicBezTo>
                    <a:pt x="73" y="46"/>
                    <a:pt x="73" y="46"/>
                    <a:pt x="73" y="46"/>
                  </a:cubicBezTo>
                  <a:cubicBezTo>
                    <a:pt x="77" y="52"/>
                    <a:pt x="77" y="52"/>
                    <a:pt x="77" y="52"/>
                  </a:cubicBezTo>
                  <a:cubicBezTo>
                    <a:pt x="82" y="52"/>
                    <a:pt x="82" y="52"/>
                    <a:pt x="82" y="52"/>
                  </a:cubicBezTo>
                  <a:cubicBezTo>
                    <a:pt x="86" y="46"/>
                    <a:pt x="86" y="46"/>
                    <a:pt x="86" y="46"/>
                  </a:cubicBezTo>
                  <a:cubicBezTo>
                    <a:pt x="94" y="50"/>
                    <a:pt x="94" y="50"/>
                    <a:pt x="94" y="50"/>
                  </a:cubicBezTo>
                  <a:cubicBezTo>
                    <a:pt x="94" y="59"/>
                    <a:pt x="94" y="59"/>
                    <a:pt x="94" y="59"/>
                  </a:cubicBezTo>
                  <a:cubicBezTo>
                    <a:pt x="73" y="59"/>
                    <a:pt x="73" y="59"/>
                    <a:pt x="73" y="59"/>
                  </a:cubicBezTo>
                  <a:cubicBezTo>
                    <a:pt x="73" y="69"/>
                    <a:pt x="73" y="69"/>
                    <a:pt x="73" y="69"/>
                  </a:cubicBezTo>
                  <a:cubicBezTo>
                    <a:pt x="23" y="69"/>
                    <a:pt x="23" y="69"/>
                    <a:pt x="23" y="69"/>
                  </a:cubicBezTo>
                  <a:cubicBezTo>
                    <a:pt x="23" y="59"/>
                    <a:pt x="23" y="59"/>
                    <a:pt x="23" y="59"/>
                  </a:cubicBezTo>
                  <a:cubicBezTo>
                    <a:pt x="0" y="59"/>
                    <a:pt x="0" y="59"/>
                    <a:pt x="0" y="59"/>
                  </a:cubicBezTo>
                  <a:cubicBezTo>
                    <a:pt x="0" y="55"/>
                    <a:pt x="1" y="52"/>
                    <a:pt x="3" y="49"/>
                  </a:cubicBezTo>
                  <a:cubicBezTo>
                    <a:pt x="5" y="49"/>
                    <a:pt x="7" y="49"/>
                    <a:pt x="8" y="49"/>
                  </a:cubicBezTo>
                  <a:cubicBezTo>
                    <a:pt x="13" y="54"/>
                    <a:pt x="17" y="54"/>
                    <a:pt x="22" y="49"/>
                  </a:cubicBezTo>
                  <a:cubicBezTo>
                    <a:pt x="23" y="49"/>
                    <a:pt x="25" y="49"/>
                    <a:pt x="27" y="49"/>
                  </a:cubicBezTo>
                  <a:cubicBezTo>
                    <a:pt x="27" y="50"/>
                    <a:pt x="28" y="51"/>
                    <a:pt x="28" y="52"/>
                  </a:cubicBezTo>
                  <a:cubicBezTo>
                    <a:pt x="37" y="47"/>
                    <a:pt x="37" y="47"/>
                    <a:pt x="37" y="47"/>
                  </a:cubicBezTo>
                  <a:cubicBezTo>
                    <a:pt x="45" y="57"/>
                    <a:pt x="45" y="57"/>
                    <a:pt x="45" y="57"/>
                  </a:cubicBezTo>
                  <a:cubicBezTo>
                    <a:pt x="47" y="51"/>
                    <a:pt x="47" y="51"/>
                    <a:pt x="47" y="51"/>
                  </a:cubicBezTo>
                  <a:cubicBezTo>
                    <a:pt x="45" y="49"/>
                    <a:pt x="45" y="49"/>
                    <a:pt x="45" y="49"/>
                  </a:cubicBezTo>
                  <a:cubicBezTo>
                    <a:pt x="47" y="47"/>
                    <a:pt x="47" y="47"/>
                    <a:pt x="47" y="47"/>
                  </a:cubicBezTo>
                  <a:cubicBezTo>
                    <a:pt x="51" y="47"/>
                    <a:pt x="51" y="47"/>
                    <a:pt x="51" y="47"/>
                  </a:cubicBezTo>
                  <a:cubicBezTo>
                    <a:pt x="52" y="49"/>
                    <a:pt x="52" y="49"/>
                    <a:pt x="52" y="49"/>
                  </a:cubicBezTo>
                  <a:cubicBezTo>
                    <a:pt x="51" y="51"/>
                    <a:pt x="51" y="51"/>
                    <a:pt x="51" y="51"/>
                  </a:cubicBezTo>
                  <a:cubicBezTo>
                    <a:pt x="53" y="56"/>
                    <a:pt x="53" y="56"/>
                    <a:pt x="53" y="56"/>
                  </a:cubicBezTo>
                  <a:cubicBezTo>
                    <a:pt x="60" y="47"/>
                    <a:pt x="60" y="47"/>
                    <a:pt x="60" y="47"/>
                  </a:cubicBezTo>
                  <a:cubicBezTo>
                    <a:pt x="65" y="50"/>
                    <a:pt x="65" y="50"/>
                    <a:pt x="65" y="50"/>
                  </a:cubicBezTo>
                  <a:close/>
                  <a:moveTo>
                    <a:pt x="89" y="30"/>
                  </a:moveTo>
                  <a:cubicBezTo>
                    <a:pt x="89" y="24"/>
                    <a:pt x="85" y="21"/>
                    <a:pt x="79" y="20"/>
                  </a:cubicBezTo>
                  <a:cubicBezTo>
                    <a:pt x="74" y="20"/>
                    <a:pt x="70" y="24"/>
                    <a:pt x="70" y="30"/>
                  </a:cubicBezTo>
                  <a:cubicBezTo>
                    <a:pt x="70" y="30"/>
                    <a:pt x="70" y="30"/>
                    <a:pt x="70" y="30"/>
                  </a:cubicBezTo>
                  <a:cubicBezTo>
                    <a:pt x="70" y="31"/>
                    <a:pt x="70" y="32"/>
                    <a:pt x="70" y="33"/>
                  </a:cubicBezTo>
                  <a:cubicBezTo>
                    <a:pt x="70" y="33"/>
                    <a:pt x="70" y="34"/>
                    <a:pt x="71" y="34"/>
                  </a:cubicBezTo>
                  <a:cubicBezTo>
                    <a:pt x="71" y="40"/>
                    <a:pt x="71" y="40"/>
                    <a:pt x="71" y="40"/>
                  </a:cubicBezTo>
                  <a:cubicBezTo>
                    <a:pt x="71" y="41"/>
                    <a:pt x="71" y="41"/>
                    <a:pt x="71" y="41"/>
                  </a:cubicBezTo>
                  <a:cubicBezTo>
                    <a:pt x="72" y="41"/>
                    <a:pt x="72" y="41"/>
                    <a:pt x="72" y="41"/>
                  </a:cubicBezTo>
                  <a:cubicBezTo>
                    <a:pt x="77" y="46"/>
                    <a:pt x="81" y="45"/>
                    <a:pt x="87" y="41"/>
                  </a:cubicBezTo>
                  <a:cubicBezTo>
                    <a:pt x="87" y="41"/>
                    <a:pt x="87" y="41"/>
                    <a:pt x="87" y="41"/>
                  </a:cubicBezTo>
                  <a:cubicBezTo>
                    <a:pt x="87" y="40"/>
                    <a:pt x="87" y="40"/>
                    <a:pt x="87" y="40"/>
                  </a:cubicBezTo>
                  <a:cubicBezTo>
                    <a:pt x="88" y="34"/>
                    <a:pt x="88" y="34"/>
                    <a:pt x="88" y="34"/>
                  </a:cubicBezTo>
                  <a:cubicBezTo>
                    <a:pt x="88" y="34"/>
                    <a:pt x="89" y="33"/>
                    <a:pt x="89" y="33"/>
                  </a:cubicBezTo>
                  <a:cubicBezTo>
                    <a:pt x="89" y="33"/>
                    <a:pt x="89" y="31"/>
                    <a:pt x="89" y="31"/>
                  </a:cubicBezTo>
                  <a:cubicBezTo>
                    <a:pt x="89" y="30"/>
                    <a:pt x="89" y="30"/>
                    <a:pt x="89" y="30"/>
                  </a:cubicBezTo>
                  <a:close/>
                  <a:moveTo>
                    <a:pt x="63" y="24"/>
                  </a:moveTo>
                  <a:cubicBezTo>
                    <a:pt x="66" y="14"/>
                    <a:pt x="66" y="14"/>
                    <a:pt x="66" y="14"/>
                  </a:cubicBezTo>
                  <a:cubicBezTo>
                    <a:pt x="59" y="13"/>
                    <a:pt x="47" y="0"/>
                    <a:pt x="33" y="14"/>
                  </a:cubicBezTo>
                  <a:cubicBezTo>
                    <a:pt x="35" y="24"/>
                    <a:pt x="35" y="24"/>
                    <a:pt x="35" y="24"/>
                  </a:cubicBezTo>
                  <a:cubicBezTo>
                    <a:pt x="35" y="27"/>
                    <a:pt x="35" y="30"/>
                    <a:pt x="36" y="33"/>
                  </a:cubicBezTo>
                  <a:cubicBezTo>
                    <a:pt x="37" y="37"/>
                    <a:pt x="39" y="40"/>
                    <a:pt x="41" y="43"/>
                  </a:cubicBezTo>
                  <a:cubicBezTo>
                    <a:pt x="42" y="43"/>
                    <a:pt x="42" y="43"/>
                    <a:pt x="42" y="43"/>
                  </a:cubicBezTo>
                  <a:cubicBezTo>
                    <a:pt x="42" y="44"/>
                    <a:pt x="42" y="44"/>
                    <a:pt x="42" y="44"/>
                  </a:cubicBezTo>
                  <a:cubicBezTo>
                    <a:pt x="45" y="44"/>
                    <a:pt x="47" y="44"/>
                    <a:pt x="49" y="44"/>
                  </a:cubicBezTo>
                  <a:cubicBezTo>
                    <a:pt x="51" y="44"/>
                    <a:pt x="53" y="44"/>
                    <a:pt x="55" y="44"/>
                  </a:cubicBezTo>
                  <a:cubicBezTo>
                    <a:pt x="55" y="43"/>
                    <a:pt x="55" y="43"/>
                    <a:pt x="55" y="43"/>
                  </a:cubicBezTo>
                  <a:cubicBezTo>
                    <a:pt x="56" y="43"/>
                    <a:pt x="56" y="43"/>
                    <a:pt x="56" y="43"/>
                  </a:cubicBezTo>
                  <a:cubicBezTo>
                    <a:pt x="58" y="40"/>
                    <a:pt x="60" y="37"/>
                    <a:pt x="61" y="33"/>
                  </a:cubicBezTo>
                  <a:cubicBezTo>
                    <a:pt x="62" y="30"/>
                    <a:pt x="63" y="27"/>
                    <a:pt x="63" y="24"/>
                  </a:cubicBezTo>
                  <a:close/>
                </a:path>
              </a:pathLst>
            </a:custGeom>
            <a:solidFill>
              <a:schemeClr val="bg1"/>
            </a:solidFill>
            <a:ln w="9525">
              <a:noFill/>
              <a:round/>
              <a:headEnd/>
              <a:tailEnd/>
            </a:ln>
          </p:spPr>
          <p:txBody>
            <a:bodyPr anchor="ctr"/>
            <a:lstStyle/>
            <a:p>
              <a:pPr algn="ctr"/>
              <a:endParaRPr/>
            </a:p>
          </p:txBody>
        </p:sp>
        <p:sp>
          <p:nvSpPr>
            <p:cNvPr id="7" name="Oval 7"/>
            <p:cNvSpPr/>
            <p:nvPr/>
          </p:nvSpPr>
          <p:spPr>
            <a:xfrm>
              <a:off x="6200903" y="5060279"/>
              <a:ext cx="579183" cy="5791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Freeform: Shape 9"/>
            <p:cNvSpPr>
              <a:spLocks/>
            </p:cNvSpPr>
            <p:nvPr/>
          </p:nvSpPr>
          <p:spPr bwMode="auto">
            <a:xfrm>
              <a:off x="6377805" y="5284172"/>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10"/>
            <p:cNvSpPr>
              <a:spLocks/>
            </p:cNvSpPr>
            <p:nvPr/>
          </p:nvSpPr>
          <p:spPr bwMode="auto">
            <a:xfrm>
              <a:off x="6339519" y="5245886"/>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Freeform: Shape 11"/>
            <p:cNvSpPr>
              <a:spLocks/>
            </p:cNvSpPr>
            <p:nvPr/>
          </p:nvSpPr>
          <p:spPr bwMode="auto">
            <a:xfrm>
              <a:off x="6580317" y="5293240"/>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2"/>
            <p:cNvSpPr>
              <a:spLocks/>
            </p:cNvSpPr>
            <p:nvPr/>
          </p:nvSpPr>
          <p:spPr bwMode="auto">
            <a:xfrm>
              <a:off x="6570241" y="5418172"/>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3"/>
            <p:cNvSpPr>
              <a:spLocks/>
            </p:cNvSpPr>
            <p:nvPr/>
          </p:nvSpPr>
          <p:spPr bwMode="auto">
            <a:xfrm>
              <a:off x="6580317" y="5388954"/>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4"/>
            <p:cNvSpPr>
              <a:spLocks/>
            </p:cNvSpPr>
            <p:nvPr/>
          </p:nvSpPr>
          <p:spPr bwMode="auto">
            <a:xfrm>
              <a:off x="6580317" y="5360743"/>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5"/>
            <p:cNvSpPr>
              <a:spLocks/>
            </p:cNvSpPr>
            <p:nvPr/>
          </p:nvSpPr>
          <p:spPr bwMode="auto">
            <a:xfrm>
              <a:off x="6418106" y="5322458"/>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Oval 17"/>
            <p:cNvSpPr/>
            <p:nvPr/>
          </p:nvSpPr>
          <p:spPr>
            <a:xfrm>
              <a:off x="6200903" y="3934863"/>
              <a:ext cx="579183" cy="5791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9"/>
            <p:cNvSpPr>
              <a:spLocks/>
            </p:cNvSpPr>
            <p:nvPr/>
          </p:nvSpPr>
          <p:spPr bwMode="auto">
            <a:xfrm>
              <a:off x="6341534" y="4086718"/>
              <a:ext cx="286137" cy="306286"/>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8" y="0"/>
                    <a:pt x="0" y="7"/>
                    <a:pt x="0" y="16"/>
                  </a:cubicBezTo>
                  <a:cubicBezTo>
                    <a:pt x="0" y="112"/>
                    <a:pt x="0" y="112"/>
                    <a:pt x="0" y="112"/>
                  </a:cubicBezTo>
                  <a:cubicBezTo>
                    <a:pt x="0" y="121"/>
                    <a:pt x="8"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9" y="120"/>
                    <a:pt x="104" y="120"/>
                  </a:cubicBezTo>
                  <a:cubicBezTo>
                    <a:pt x="16" y="120"/>
                    <a:pt x="16" y="120"/>
                    <a:pt x="16" y="120"/>
                  </a:cubicBezTo>
                  <a:cubicBezTo>
                    <a:pt x="12" y="120"/>
                    <a:pt x="8" y="116"/>
                    <a:pt x="8" y="112"/>
                  </a:cubicBezTo>
                  <a:cubicBezTo>
                    <a:pt x="8" y="16"/>
                    <a:pt x="8" y="16"/>
                    <a:pt x="8" y="16"/>
                  </a:cubicBezTo>
                  <a:cubicBezTo>
                    <a:pt x="8" y="11"/>
                    <a:pt x="12" y="8"/>
                    <a:pt x="16" y="8"/>
                  </a:cubicBezTo>
                  <a:cubicBezTo>
                    <a:pt x="104" y="8"/>
                    <a:pt x="104" y="8"/>
                    <a:pt x="104" y="8"/>
                  </a:cubicBezTo>
                  <a:cubicBezTo>
                    <a:pt x="109" y="8"/>
                    <a:pt x="112" y="11"/>
                    <a:pt x="112" y="16"/>
                  </a:cubicBezTo>
                  <a:lnTo>
                    <a:pt x="112"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0"/>
            <p:cNvSpPr>
              <a:spLocks/>
            </p:cNvSpPr>
            <p:nvPr/>
          </p:nvSpPr>
          <p:spPr bwMode="auto">
            <a:xfrm>
              <a:off x="6379820" y="4125004"/>
              <a:ext cx="209565" cy="191429"/>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3 w 88"/>
                <a:gd name="T47" fmla="*/ 60 h 80"/>
                <a:gd name="T48" fmla="*/ 55 w 88"/>
                <a:gd name="T49" fmla="*/ 63 h 80"/>
                <a:gd name="T50" fmla="*/ 66 w 88"/>
                <a:gd name="T51" fmla="*/ 76 h 80"/>
                <a:gd name="T52" fmla="*/ 4 w 88"/>
                <a:gd name="T53" fmla="*/ 76 h 80"/>
                <a:gd name="T54" fmla="*/ 4 w 88"/>
                <a:gd name="T55" fmla="*/ 42 h 80"/>
                <a:gd name="T56" fmla="*/ 71 w 88"/>
                <a:gd name="T57" fmla="*/ 76 h 80"/>
                <a:gd name="T58" fmla="*/ 58 w 88"/>
                <a:gd name="T59" fmla="*/ 60 h 80"/>
                <a:gd name="T60" fmla="*/ 68 w 88"/>
                <a:gd name="T61" fmla="*/ 48 h 80"/>
                <a:gd name="T62" fmla="*/ 84 w 88"/>
                <a:gd name="T63" fmla="*/ 65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7" y="80"/>
                    <a:pt x="88" y="78"/>
                    <a:pt x="88" y="76"/>
                  </a:cubicBezTo>
                  <a:cubicBezTo>
                    <a:pt x="88" y="4"/>
                    <a:pt x="88" y="4"/>
                    <a:pt x="88" y="4"/>
                  </a:cubicBezTo>
                  <a:cubicBezTo>
                    <a:pt x="88" y="2"/>
                    <a:pt x="87" y="0"/>
                    <a:pt x="84" y="0"/>
                  </a:cubicBezTo>
                  <a:close/>
                  <a:moveTo>
                    <a:pt x="84" y="4"/>
                  </a:moveTo>
                  <a:cubicBezTo>
                    <a:pt x="84" y="59"/>
                    <a:pt x="84" y="59"/>
                    <a:pt x="84" y="59"/>
                  </a:cubicBezTo>
                  <a:cubicBezTo>
                    <a:pt x="71" y="45"/>
                    <a:pt x="71" y="45"/>
                    <a:pt x="71" y="45"/>
                  </a:cubicBezTo>
                  <a:cubicBezTo>
                    <a:pt x="71" y="44"/>
                    <a:pt x="70" y="44"/>
                    <a:pt x="68" y="44"/>
                  </a:cubicBezTo>
                  <a:cubicBezTo>
                    <a:pt x="67" y="44"/>
                    <a:pt x="66" y="44"/>
                    <a:pt x="65" y="45"/>
                  </a:cubicBezTo>
                  <a:cubicBezTo>
                    <a:pt x="55" y="57"/>
                    <a:pt x="55" y="57"/>
                    <a:pt x="55" y="57"/>
                  </a:cubicBezTo>
                  <a:cubicBezTo>
                    <a:pt x="23" y="21"/>
                    <a:pt x="23" y="21"/>
                    <a:pt x="23" y="21"/>
                  </a:cubicBezTo>
                  <a:cubicBezTo>
                    <a:pt x="23" y="20"/>
                    <a:pt x="22"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3" y="60"/>
                    <a:pt x="53" y="60"/>
                    <a:pt x="53" y="60"/>
                  </a:cubicBezTo>
                  <a:cubicBezTo>
                    <a:pt x="55" y="63"/>
                    <a:pt x="55" y="63"/>
                    <a:pt x="55" y="63"/>
                  </a:cubicBezTo>
                  <a:cubicBezTo>
                    <a:pt x="66" y="76"/>
                    <a:pt x="66" y="76"/>
                    <a:pt x="66" y="76"/>
                  </a:cubicBezTo>
                  <a:cubicBezTo>
                    <a:pt x="4" y="76"/>
                    <a:pt x="4" y="76"/>
                    <a:pt x="4" y="76"/>
                  </a:cubicBezTo>
                  <a:lnTo>
                    <a:pt x="4" y="42"/>
                  </a:lnTo>
                  <a:close/>
                  <a:moveTo>
                    <a:pt x="71" y="76"/>
                  </a:moveTo>
                  <a:cubicBezTo>
                    <a:pt x="58" y="60"/>
                    <a:pt x="58" y="60"/>
                    <a:pt x="58" y="60"/>
                  </a:cubicBezTo>
                  <a:cubicBezTo>
                    <a:pt x="68" y="48"/>
                    <a:pt x="68" y="48"/>
                    <a:pt x="68" y="48"/>
                  </a:cubicBezTo>
                  <a:cubicBezTo>
                    <a:pt x="84" y="65"/>
                    <a:pt x="84" y="65"/>
                    <a:pt x="84" y="65"/>
                  </a:cubicBezTo>
                  <a:cubicBezTo>
                    <a:pt x="84" y="76"/>
                    <a:pt x="84" y="76"/>
                    <a:pt x="84" y="76"/>
                  </a:cubicBezTo>
                  <a:lnTo>
                    <a:pt x="71"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1"/>
            <p:cNvSpPr>
              <a:spLocks/>
            </p:cNvSpPr>
            <p:nvPr/>
          </p:nvSpPr>
          <p:spPr bwMode="auto">
            <a:xfrm>
              <a:off x="6493670" y="4154222"/>
              <a:ext cx="57429" cy="5742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6" y="0"/>
                    <a:pt x="0" y="5"/>
                    <a:pt x="0" y="12"/>
                  </a:cubicBezTo>
                  <a:cubicBezTo>
                    <a:pt x="0" y="19"/>
                    <a:pt x="6" y="24"/>
                    <a:pt x="12" y="24"/>
                  </a:cubicBezTo>
                  <a:close/>
                  <a:moveTo>
                    <a:pt x="12" y="4"/>
                  </a:moveTo>
                  <a:cubicBezTo>
                    <a:pt x="17" y="4"/>
                    <a:pt x="20" y="7"/>
                    <a:pt x="20" y="12"/>
                  </a:cubicBezTo>
                  <a:cubicBezTo>
                    <a:pt x="20" y="16"/>
                    <a:pt x="17" y="20"/>
                    <a:pt x="12" y="20"/>
                  </a:cubicBezTo>
                  <a:cubicBezTo>
                    <a:pt x="8" y="20"/>
                    <a:pt x="4" y="16"/>
                    <a:pt x="4" y="12"/>
                  </a:cubicBezTo>
                  <a:cubicBezTo>
                    <a:pt x="4" y="7"/>
                    <a:pt x="8" y="4"/>
                    <a:pt x="1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Oval 23"/>
            <p:cNvSpPr/>
            <p:nvPr/>
          </p:nvSpPr>
          <p:spPr>
            <a:xfrm>
              <a:off x="6200903" y="2809447"/>
              <a:ext cx="579183" cy="5791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25"/>
            <p:cNvSpPr>
              <a:spLocks/>
            </p:cNvSpPr>
            <p:nvPr/>
          </p:nvSpPr>
          <p:spPr bwMode="auto">
            <a:xfrm>
              <a:off x="6408534" y="3028241"/>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26"/>
            <p:cNvSpPr>
              <a:spLocks/>
            </p:cNvSpPr>
            <p:nvPr/>
          </p:nvSpPr>
          <p:spPr bwMode="auto">
            <a:xfrm>
              <a:off x="6446819" y="3066526"/>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27"/>
            <p:cNvSpPr>
              <a:spLocks/>
            </p:cNvSpPr>
            <p:nvPr/>
          </p:nvSpPr>
          <p:spPr bwMode="auto">
            <a:xfrm>
              <a:off x="6331962" y="2961744"/>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3" name="TextBox 33"/>
            <p:cNvSpPr txBox="1"/>
            <p:nvPr/>
          </p:nvSpPr>
          <p:spPr>
            <a:xfrm>
              <a:off x="6775856" y="2744204"/>
              <a:ext cx="4699017" cy="338553"/>
            </a:xfrm>
            <a:prstGeom prst="rect">
              <a:avLst/>
            </a:prstGeom>
          </p:spPr>
          <p:txBody>
            <a:bodyPr vert="horz" wrap="none" lIns="144000" rIns="144000">
              <a:normAutofit/>
            </a:bodyPr>
            <a:lstStyle/>
            <a:p>
              <a:r>
                <a:rPr lang="zh-CN" altLang="en-US" sz="1600" b="1" kern="900">
                  <a:solidFill>
                    <a:schemeClr val="accent1"/>
                  </a:solidFill>
                </a:rPr>
                <a:t>标题文本预设</a:t>
              </a:r>
            </a:p>
          </p:txBody>
        </p:sp>
        <p:sp>
          <p:nvSpPr>
            <p:cNvPr id="24" name="TextBox 34"/>
            <p:cNvSpPr txBox="1"/>
            <p:nvPr/>
          </p:nvSpPr>
          <p:spPr>
            <a:xfrm>
              <a:off x="6775856" y="3082758"/>
              <a:ext cx="4699017" cy="277961"/>
            </a:xfrm>
            <a:prstGeom prst="rect">
              <a:avLst/>
            </a:prstGeom>
          </p:spPr>
          <p:txBody>
            <a:bodyPr vert="horz" wrap="square" lIns="144000" rIns="144000">
              <a:normAutofit lnSpcReduction="10000"/>
            </a:bodyPr>
            <a:lstStyle/>
            <a:p>
              <a:pPr lvl="0">
                <a:lnSpc>
                  <a:spcPct val="120000"/>
                </a:lnSpc>
              </a:pPr>
              <a:r>
                <a:rPr lang="zh-CN" altLang="en-US" sz="1100">
                  <a:solidFill>
                    <a:schemeClr val="dk1">
                      <a:lumMod val="100000"/>
                    </a:schemeClr>
                  </a:solidFill>
                </a:rPr>
                <a:t>此部分内容作为文字排版占位显示（建议使用主题字体）</a:t>
              </a:r>
            </a:p>
          </p:txBody>
        </p:sp>
        <p:sp>
          <p:nvSpPr>
            <p:cNvPr id="25" name="TextBox 36"/>
            <p:cNvSpPr txBox="1"/>
            <p:nvPr/>
          </p:nvSpPr>
          <p:spPr>
            <a:xfrm>
              <a:off x="6775856" y="3888888"/>
              <a:ext cx="4699017" cy="338553"/>
            </a:xfrm>
            <a:prstGeom prst="rect">
              <a:avLst/>
            </a:prstGeom>
          </p:spPr>
          <p:txBody>
            <a:bodyPr vert="horz" wrap="none" lIns="144000" rIns="144000">
              <a:normAutofit/>
            </a:bodyPr>
            <a:lstStyle/>
            <a:p>
              <a:r>
                <a:rPr lang="zh-CN" altLang="en-US" sz="1600" b="1" kern="900">
                  <a:solidFill>
                    <a:schemeClr val="accent2"/>
                  </a:solidFill>
                </a:rPr>
                <a:t>标题文本预设</a:t>
              </a:r>
            </a:p>
          </p:txBody>
        </p:sp>
        <p:sp>
          <p:nvSpPr>
            <p:cNvPr id="26" name="TextBox 37"/>
            <p:cNvSpPr txBox="1"/>
            <p:nvPr/>
          </p:nvSpPr>
          <p:spPr>
            <a:xfrm>
              <a:off x="6775856" y="4227442"/>
              <a:ext cx="4699017" cy="277961"/>
            </a:xfrm>
            <a:prstGeom prst="rect">
              <a:avLst/>
            </a:prstGeom>
          </p:spPr>
          <p:txBody>
            <a:bodyPr vert="horz" wrap="square" lIns="144000" rIns="144000">
              <a:normAutofit lnSpcReduction="10000"/>
            </a:bodyPr>
            <a:lstStyle/>
            <a:p>
              <a:pPr lvl="0">
                <a:lnSpc>
                  <a:spcPct val="120000"/>
                </a:lnSpc>
              </a:pPr>
              <a:r>
                <a:rPr lang="zh-CN" altLang="en-US" sz="1100">
                  <a:solidFill>
                    <a:schemeClr val="dk1">
                      <a:lumMod val="100000"/>
                    </a:schemeClr>
                  </a:solidFill>
                </a:rPr>
                <a:t>此部分内容作为文字排版占位显示（建议使用主题字体）</a:t>
              </a:r>
            </a:p>
          </p:txBody>
        </p:sp>
        <p:sp>
          <p:nvSpPr>
            <p:cNvPr id="27" name="TextBox 39"/>
            <p:cNvSpPr txBox="1"/>
            <p:nvPr/>
          </p:nvSpPr>
          <p:spPr>
            <a:xfrm>
              <a:off x="6775856" y="4995036"/>
              <a:ext cx="4699017" cy="338553"/>
            </a:xfrm>
            <a:prstGeom prst="rect">
              <a:avLst/>
            </a:prstGeom>
          </p:spPr>
          <p:txBody>
            <a:bodyPr vert="horz" wrap="none" lIns="144000" rIns="144000">
              <a:normAutofit/>
            </a:bodyPr>
            <a:lstStyle/>
            <a:p>
              <a:r>
                <a:rPr lang="zh-CN" altLang="en-US" sz="1600" b="1" kern="900">
                  <a:solidFill>
                    <a:schemeClr val="accent3"/>
                  </a:solidFill>
                </a:rPr>
                <a:t>标题文本预设</a:t>
              </a:r>
            </a:p>
          </p:txBody>
        </p:sp>
        <p:sp>
          <p:nvSpPr>
            <p:cNvPr id="28" name="TextBox 40"/>
            <p:cNvSpPr txBox="1"/>
            <p:nvPr/>
          </p:nvSpPr>
          <p:spPr>
            <a:xfrm>
              <a:off x="6775856" y="5333590"/>
              <a:ext cx="4699017" cy="277961"/>
            </a:xfrm>
            <a:prstGeom prst="rect">
              <a:avLst/>
            </a:prstGeom>
          </p:spPr>
          <p:txBody>
            <a:bodyPr vert="horz" wrap="square" lIns="144000" rIns="144000">
              <a:normAutofit lnSpcReduction="10000"/>
            </a:bodyPr>
            <a:lstStyle/>
            <a:p>
              <a:pPr lvl="0">
                <a:lnSpc>
                  <a:spcPct val="120000"/>
                </a:lnSpc>
              </a:pPr>
              <a:r>
                <a:rPr lang="zh-CN" altLang="en-US" sz="1100">
                  <a:solidFill>
                    <a:schemeClr val="dk1">
                      <a:lumMod val="100000"/>
                    </a:schemeClr>
                  </a:solidFill>
                </a:rPr>
                <a:t>此部分内容作为文字排版占位显示（建议使用主题字体）</a:t>
              </a:r>
            </a:p>
          </p:txBody>
        </p:sp>
      </p:grpSp>
      <p:grpSp>
        <p:nvGrpSpPr>
          <p:cNvPr id="29" name="组合 28"/>
          <p:cNvGrpSpPr/>
          <p:nvPr/>
        </p:nvGrpSpPr>
        <p:grpSpPr>
          <a:xfrm>
            <a:off x="4772561" y="318255"/>
            <a:ext cx="2646878" cy="629704"/>
            <a:chOff x="457200" y="184826"/>
            <a:chExt cx="2646878" cy="629704"/>
          </a:xfrm>
        </p:grpSpPr>
        <p:sp>
          <p:nvSpPr>
            <p:cNvPr id="30" name="文本框 29"/>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1" name="文本框 30"/>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147972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28"/>
          <p:cNvSpPr txBox="1">
            <a:spLocks noChangeArrowheads="1"/>
          </p:cNvSpPr>
          <p:nvPr>
            <p:custDataLst>
              <p:tags r:id="rId3"/>
            </p:custDataLst>
          </p:nvPr>
        </p:nvSpPr>
        <p:spPr bwMode="auto">
          <a:xfrm>
            <a:off x="4559300" y="2982914"/>
            <a:ext cx="877888" cy="922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r>
              <a:rPr lang="zh-CN" altLang="en-US" dirty="0"/>
              <a:t>章</a:t>
            </a:r>
          </a:p>
        </p:txBody>
      </p:sp>
      <p:sp>
        <p:nvSpPr>
          <p:cNvPr id="30" name="文本框 29"/>
          <p:cNvSpPr txBox="1"/>
          <p:nvPr>
            <p:custDataLst>
              <p:tags r:id="rId4"/>
            </p:custDataLst>
          </p:nvPr>
        </p:nvSpPr>
        <p:spPr>
          <a:xfrm>
            <a:off x="6005513" y="3268663"/>
            <a:ext cx="3035300" cy="893762"/>
          </a:xfrm>
          <a:prstGeom prst="rect">
            <a:avLst/>
          </a:prstGeom>
          <a:noFill/>
        </p:spPr>
        <p: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latin typeface="幼圆" panose="02010509060101010101" pitchFamily="49" charset="-122"/>
                <a:ea typeface="幼圆" panose="02010509060101010101" pitchFamily="49" charset="-122"/>
                <a:cs typeface="+mn-cs"/>
              </a:rPr>
              <a:t>您的内容请写在这里您的内容请写在这里您的内容请写在这里您的内容请写在这里您的内容请写在这里</a:t>
            </a:r>
          </a:p>
        </p:txBody>
      </p:sp>
      <p:grpSp>
        <p:nvGrpSpPr>
          <p:cNvPr id="4100" name="组合 30"/>
          <p:cNvGrpSpPr>
            <a:grpSpLocks/>
          </p:cNvGrpSpPr>
          <p:nvPr>
            <p:custDataLst>
              <p:tags r:id="rId5"/>
            </p:custDataLst>
          </p:nvPr>
        </p:nvGrpSpPr>
        <p:grpSpPr bwMode="auto">
          <a:xfrm>
            <a:off x="5783264" y="2982914"/>
            <a:ext cx="212725" cy="212725"/>
            <a:chOff x="4202214" y="2995511"/>
            <a:chExt cx="261337" cy="261337"/>
          </a:xfrm>
        </p:grpSpPr>
        <p:sp>
          <p:nvSpPr>
            <p:cNvPr id="32" name="椭圆 31"/>
            <p:cNvSpPr/>
            <p:nvPr/>
          </p:nvSpPr>
          <p:spPr>
            <a:xfrm>
              <a:off x="4202214" y="2995511"/>
              <a:ext cx="261337" cy="261337"/>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3" name="等腰三角形 32"/>
            <p:cNvSpPr/>
            <p:nvPr/>
          </p:nvSpPr>
          <p:spPr>
            <a:xfrm rot="5400000">
              <a:off x="4278274" y="3063771"/>
              <a:ext cx="144320" cy="124818"/>
            </a:xfrm>
            <a:prstGeom prst="triangle">
              <a:avLst/>
            </a:prstGeom>
            <a:solidFill>
              <a:sysClr val="window" lastClr="FFFFF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35" name="文本框 34"/>
          <p:cNvSpPr txBox="1"/>
          <p:nvPr>
            <p:custDataLst>
              <p:tags r:id="rId6"/>
            </p:custDataLst>
          </p:nvPr>
        </p:nvSpPr>
        <p:spPr>
          <a:xfrm>
            <a:off x="3338513" y="2633664"/>
            <a:ext cx="749300" cy="769937"/>
          </a:xfrm>
          <a:prstGeom prst="rect">
            <a:avLst/>
          </a:prstGeom>
          <a:noFill/>
        </p:spPr>
        <p:txBody>
          <a:bodyPr wrap="none"/>
          <a:lstStyle>
            <a:defPPr>
              <a:defRPr lang="zh-CN"/>
            </a:defPPr>
            <a:lvl1pPr>
              <a:defRPr sz="4400" kern="0">
                <a:solidFill>
                  <a:schemeClr val="accent2"/>
                </a:solidFill>
                <a:latin typeface="华文新魏" panose="02010800040101010101" pitchFamily="2" charset="-122"/>
                <a:ea typeface="华文新魏" panose="02010800040101010101" pitchFamily="2" charset="-122"/>
              </a:defRPr>
            </a:lvl1pPr>
          </a:lstStyle>
          <a:p>
            <a:r>
              <a:rPr lang="zh-CN" altLang="en-US" dirty="0"/>
              <a:t>第</a:t>
            </a:r>
          </a:p>
        </p:txBody>
      </p:sp>
      <p:sp>
        <p:nvSpPr>
          <p:cNvPr id="36" name="椭圆 35"/>
          <p:cNvSpPr/>
          <p:nvPr>
            <p:custDataLst>
              <p:tags r:id="rId7"/>
            </p:custDataLst>
          </p:nvPr>
        </p:nvSpPr>
        <p:spPr>
          <a:xfrm>
            <a:off x="3962401" y="2860676"/>
            <a:ext cx="758825" cy="760413"/>
          </a:xfrm>
          <a:prstGeom prst="ellipse">
            <a:avLst/>
          </a:prstGeom>
          <a:solidFill>
            <a:schemeClr val="accent1"/>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rPr>
              <a:t>4</a:t>
            </a:r>
            <a:endParaRPr kumimoji="0" lang="zh-CN" altLang="en-US" sz="72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7" name="椭圆 36"/>
          <p:cNvSpPr/>
          <p:nvPr>
            <p:custDataLst>
              <p:tags r:id="rId8"/>
            </p:custDataLst>
          </p:nvPr>
        </p:nvSpPr>
        <p:spPr>
          <a:xfrm>
            <a:off x="4806950" y="2708275"/>
            <a:ext cx="323850" cy="325438"/>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38" name="椭圆 37"/>
          <p:cNvSpPr/>
          <p:nvPr>
            <p:custDataLst>
              <p:tags r:id="rId9"/>
            </p:custDataLst>
          </p:nvPr>
        </p:nvSpPr>
        <p:spPr>
          <a:xfrm flipV="1">
            <a:off x="5422900" y="3206750"/>
            <a:ext cx="152400" cy="152400"/>
          </a:xfrm>
          <a:prstGeom prst="ellipse">
            <a:avLst/>
          </a:prstGeom>
          <a:solidFill>
            <a:schemeClr val="accent1">
              <a:lumMod val="40000"/>
              <a:lumOff val="60000"/>
            </a:schemeClr>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prstClr val="white"/>
              </a:solidFill>
              <a:effectLst/>
              <a:uLnTx/>
              <a:uFillTx/>
              <a:latin typeface="Engravers MT" panose="02090707080505020304" pitchFamily="18" charset="0"/>
              <a:ea typeface="等线" panose="02010600030101010101" pitchFamily="2" charset="-122"/>
              <a:cs typeface="+mn-cs"/>
            </a:endParaRPr>
          </a:p>
        </p:txBody>
      </p:sp>
      <p:sp>
        <p:nvSpPr>
          <p:cNvPr id="4105" name="文本框 38"/>
          <p:cNvSpPr txBox="1">
            <a:spLocks noChangeArrowheads="1"/>
          </p:cNvSpPr>
          <p:nvPr>
            <p:custDataLst>
              <p:tags r:id="rId10"/>
            </p:custDataLst>
          </p:nvPr>
        </p:nvSpPr>
        <p:spPr bwMode="auto">
          <a:xfrm>
            <a:off x="6099176" y="2838450"/>
            <a:ext cx="2816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800"/>
              </a:spcBef>
              <a:buClr>
                <a:schemeClr val="accent1"/>
              </a:buClr>
              <a:buSzPct val="60000"/>
              <a:buFont typeface="Wingdings" panose="05000000000000000000" pitchFamily="2" charset="2"/>
              <a:buChar char=""/>
              <a:defRPr sz="2400">
                <a:solidFill>
                  <a:srgbClr val="0382A3"/>
                </a:solidFill>
                <a:latin typeface="Calibri" panose="020F0502020204030204" pitchFamily="34" charset="0"/>
                <a:ea typeface="幼圆" panose="02010509060101010101" pitchFamily="49" charset="-122"/>
              </a:defRPr>
            </a:lvl1pPr>
            <a:lvl2pPr marL="742950" indent="-285750">
              <a:lnSpc>
                <a:spcPct val="130000"/>
              </a:lnSpc>
              <a:buFont typeface="Calibri" panose="020F0502020204030204" pitchFamily="34" charset="0"/>
              <a:buChar char=" "/>
              <a:defRPr sz="1600">
                <a:solidFill>
                  <a:schemeClr val="tx1"/>
                </a:solidFill>
                <a:latin typeface="Calibri" panose="020F0502020204030204" pitchFamily="34" charset="0"/>
                <a:ea typeface="幼圆" panose="02010509060101010101" pitchFamily="49" charset="-122"/>
              </a:defRPr>
            </a:lvl2pPr>
            <a:lvl3pPr marL="1143000" indent="-228600">
              <a:lnSpc>
                <a:spcPct val="90000"/>
              </a:lnSpc>
              <a:spcBef>
                <a:spcPts val="500"/>
              </a:spcBef>
              <a:buFont typeface="Arial" panose="020B0604020202020204" pitchFamily="34" charset="0"/>
              <a:buChar char="•"/>
              <a:defRPr sz="2000">
                <a:solidFill>
                  <a:srgbClr val="7F7F7F"/>
                </a:solidFill>
                <a:latin typeface="Calibri" panose="020F0502020204030204" pitchFamily="34" charset="0"/>
                <a:ea typeface="幼圆" panose="02010509060101010101" pitchFamily="49" charset="-122"/>
              </a:defRPr>
            </a:lvl3pPr>
            <a:lvl4pPr marL="16002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4pPr>
            <a:lvl5pPr marL="2057400" indent="-228600">
              <a:lnSpc>
                <a:spcPct val="90000"/>
              </a:lnSpc>
              <a:spcBef>
                <a:spcPts val="500"/>
              </a:spcBef>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5pPr>
            <a:lvl6pPr marL="25146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6pPr>
            <a:lvl7pPr marL="29718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7pPr>
            <a:lvl8pPr marL="34290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8pPr>
            <a:lvl9pPr marL="3886200" indent="-228600" fontAlgn="base">
              <a:lnSpc>
                <a:spcPct val="90000"/>
              </a:lnSpc>
              <a:spcBef>
                <a:spcPts val="500"/>
              </a:spcBef>
              <a:spcAft>
                <a:spcPct val="0"/>
              </a:spcAft>
              <a:buFont typeface="Arial" panose="020B0604020202020204" pitchFamily="34" charset="0"/>
              <a:buChar char="•"/>
              <a:defRPr>
                <a:solidFill>
                  <a:srgbClr val="7F7F7F"/>
                </a:solidFill>
                <a:latin typeface="Calibri" panose="020F0502020204030204" pitchFamily="34" charset="0"/>
                <a:ea typeface="幼圆" panose="02010509060101010101" pitchFamily="49" charset="-122"/>
              </a:defRPr>
            </a:lvl9pPr>
          </a:lstStyle>
          <a:p>
            <a:pPr marL="0" marR="0" lvl="0" indent="0" algn="l" defTabSz="914400" rtl="0" eaLnBrk="1" fontAlgn="auto" latinLnBrk="0" hangingPunct="1">
              <a:lnSpc>
                <a:spcPct val="130000"/>
              </a:lnSpc>
              <a:spcBef>
                <a:spcPct val="0"/>
              </a:spcBef>
              <a:spcAft>
                <a:spcPts val="0"/>
              </a:spcAft>
              <a:buClrTx/>
              <a:buSzTx/>
              <a:buFontTx/>
              <a:buNone/>
              <a:tabLst/>
              <a:defRPr/>
            </a:pPr>
            <a:r>
              <a:rPr kumimoji="0" lang="zh-CN" altLang="en-US" sz="2000" b="0" i="0" u="none" strike="noStrike" kern="1200" cap="none" spc="0" normalizeH="0" baseline="0" noProof="0">
                <a:ln>
                  <a:noFill/>
                </a:ln>
                <a:solidFill>
                  <a:srgbClr val="4472C4"/>
                </a:solidFill>
                <a:effectLst/>
                <a:uLnTx/>
                <a:uFillTx/>
                <a:latin typeface="华文新魏" panose="02010800040101010101" pitchFamily="2" charset="-122"/>
                <a:ea typeface="华文新魏" panose="02010800040101010101" pitchFamily="2" charset="-122"/>
                <a:cs typeface="+mn-cs"/>
              </a:rPr>
              <a:t>您的标题请写在这里</a:t>
            </a:r>
          </a:p>
        </p:txBody>
      </p:sp>
      <p:sp>
        <p:nvSpPr>
          <p:cNvPr id="13" name="任意多边形 12"/>
          <p:cNvSpPr/>
          <p:nvPr>
            <p:custDataLst>
              <p:tags r:id="rId11"/>
            </p:custDataLst>
          </p:nvPr>
        </p:nvSpPr>
        <p:spPr>
          <a:xfrm>
            <a:off x="3181350" y="3065463"/>
            <a:ext cx="1811338" cy="889000"/>
          </a:xfrm>
          <a:custGeom>
            <a:avLst/>
            <a:gdLst>
              <a:gd name="connsiteX0" fmla="*/ 0 w 2881560"/>
              <a:gd name="connsiteY0" fmla="*/ 0 h 2025869"/>
              <a:gd name="connsiteX1" fmla="*/ 409902 w 2881560"/>
              <a:gd name="connsiteY1" fmla="*/ 0 h 2025869"/>
              <a:gd name="connsiteX2" fmla="*/ 409902 w 2881560"/>
              <a:gd name="connsiteY2" fmla="*/ 1694793 h 2025869"/>
              <a:gd name="connsiteX3" fmla="*/ 2881560 w 2881560"/>
              <a:gd name="connsiteY3" fmla="*/ 1694793 h 2025869"/>
              <a:gd name="connsiteX4" fmla="*/ 2881560 w 2881560"/>
              <a:gd name="connsiteY4" fmla="*/ 2025869 h 2025869"/>
              <a:gd name="connsiteX5" fmla="*/ 0 w 2881560"/>
              <a:gd name="connsiteY5" fmla="*/ 2025869 h 2025869"/>
              <a:gd name="connsiteX0" fmla="*/ 2881560 w 2973000"/>
              <a:gd name="connsiteY0" fmla="*/ 1694793 h 2025869"/>
              <a:gd name="connsiteX1" fmla="*/ 2881560 w 2973000"/>
              <a:gd name="connsiteY1" fmla="*/ 2025869 h 2025869"/>
              <a:gd name="connsiteX2" fmla="*/ 0 w 2973000"/>
              <a:gd name="connsiteY2" fmla="*/ 2025869 h 2025869"/>
              <a:gd name="connsiteX3" fmla="*/ 0 w 2973000"/>
              <a:gd name="connsiteY3" fmla="*/ 0 h 2025869"/>
              <a:gd name="connsiteX4" fmla="*/ 409902 w 2973000"/>
              <a:gd name="connsiteY4" fmla="*/ 0 h 2025869"/>
              <a:gd name="connsiteX5" fmla="*/ 409902 w 2973000"/>
              <a:gd name="connsiteY5" fmla="*/ 1694793 h 2025869"/>
              <a:gd name="connsiteX6" fmla="*/ 2973000 w 2973000"/>
              <a:gd name="connsiteY6" fmla="*/ 178623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 name="connsiteX5" fmla="*/ 409902 w 2881560"/>
              <a:gd name="connsiteY5" fmla="*/ 1694793 h 2025869"/>
              <a:gd name="connsiteX0" fmla="*/ 2881560 w 2881560"/>
              <a:gd name="connsiteY0" fmla="*/ 1694793 h 2025869"/>
              <a:gd name="connsiteX1" fmla="*/ 2881560 w 2881560"/>
              <a:gd name="connsiteY1" fmla="*/ 2025869 h 2025869"/>
              <a:gd name="connsiteX2" fmla="*/ 0 w 2881560"/>
              <a:gd name="connsiteY2" fmla="*/ 2025869 h 2025869"/>
              <a:gd name="connsiteX3" fmla="*/ 0 w 2881560"/>
              <a:gd name="connsiteY3" fmla="*/ 0 h 2025869"/>
              <a:gd name="connsiteX4" fmla="*/ 409902 w 2881560"/>
              <a:gd name="connsiteY4" fmla="*/ 0 h 202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1560" h="2025869">
                <a:moveTo>
                  <a:pt x="2881560" y="1694793"/>
                </a:moveTo>
                <a:lnTo>
                  <a:pt x="2881560" y="2025869"/>
                </a:lnTo>
                <a:lnTo>
                  <a:pt x="0" y="2025869"/>
                </a:lnTo>
                <a:lnTo>
                  <a:pt x="0" y="0"/>
                </a:lnTo>
                <a:lnTo>
                  <a:pt x="409902" y="0"/>
                </a:lnTo>
              </a:path>
            </a:pathLst>
          </a:custGeom>
          <a:noFill/>
          <a:ln w="12700" cap="flat" cmpd="sng" algn="ctr">
            <a:solidFill>
              <a:sysClr val="window" lastClr="FFFFFF">
                <a:lumMod val="85000"/>
              </a:sys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custDataLst>
      <p:tags r:id="rId2"/>
    </p:custDataLst>
    <p:extLst>
      <p:ext uri="{BB962C8B-B14F-4D97-AF65-F5344CB8AC3E}">
        <p14:creationId xmlns:p14="http://schemas.microsoft.com/office/powerpoint/2010/main" val="171245122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af0e110-c422-4047-af34-da3053609d17"/>
          <p:cNvGrpSpPr>
            <a:grpSpLocks noChangeAspect="1"/>
          </p:cNvGrpSpPr>
          <p:nvPr/>
        </p:nvGrpSpPr>
        <p:grpSpPr>
          <a:xfrm>
            <a:off x="1209155" y="1879615"/>
            <a:ext cx="9746906" cy="3608034"/>
            <a:chOff x="1209155" y="1879615"/>
            <a:chExt cx="9746906" cy="3608034"/>
          </a:xfrm>
        </p:grpSpPr>
        <p:sp>
          <p:nvSpPr>
            <p:cNvPr id="4" name="Freeform: Shape 2"/>
            <p:cNvSpPr/>
            <p:nvPr/>
          </p:nvSpPr>
          <p:spPr>
            <a:xfrm flipV="1">
              <a:off x="1255619" y="3653077"/>
              <a:ext cx="4860061" cy="1793811"/>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Freeform: Shape 3"/>
            <p:cNvSpPr/>
            <p:nvPr/>
          </p:nvSpPr>
          <p:spPr>
            <a:xfrm flipH="1">
              <a:off x="6082716" y="1885675"/>
              <a:ext cx="4860061" cy="1793811"/>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4"/>
            <p:cNvSpPr/>
            <p:nvPr/>
          </p:nvSpPr>
          <p:spPr>
            <a:xfrm flipH="1" flipV="1">
              <a:off x="6096000" y="3659137"/>
              <a:ext cx="4860061" cy="1793811"/>
            </a:xfrm>
            <a:custGeom>
              <a:avLst/>
              <a:gdLst>
                <a:gd name="connsiteX0" fmla="*/ 0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0 w 4860061"/>
                <a:gd name="connsiteY7"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0061" h="1793810">
                  <a:moveTo>
                    <a:pt x="0" y="0"/>
                  </a:moveTo>
                  <a:lnTo>
                    <a:pt x="3963156" y="0"/>
                  </a:lnTo>
                  <a:lnTo>
                    <a:pt x="4860061" y="896905"/>
                  </a:lnTo>
                  <a:lnTo>
                    <a:pt x="4860061" y="1793810"/>
                  </a:lnTo>
                  <a:lnTo>
                    <a:pt x="4769902" y="1793810"/>
                  </a:lnTo>
                  <a:lnTo>
                    <a:pt x="4769902" y="957113"/>
                  </a:lnTo>
                  <a:lnTo>
                    <a:pt x="3912791" y="100001"/>
                  </a:lnTo>
                  <a:lnTo>
                    <a:pt x="0" y="10000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Freeform: Shape 5"/>
            <p:cNvSpPr/>
            <p:nvPr/>
          </p:nvSpPr>
          <p:spPr>
            <a:xfrm>
              <a:off x="1255619" y="1879615"/>
              <a:ext cx="4860061" cy="1793811"/>
            </a:xfrm>
            <a:custGeom>
              <a:avLst/>
              <a:gdLst>
                <a:gd name="connsiteX0" fmla="*/ 239626 w 4860061"/>
                <a:gd name="connsiteY0" fmla="*/ 0 h 1793810"/>
                <a:gd name="connsiteX1" fmla="*/ 3963156 w 4860061"/>
                <a:gd name="connsiteY1" fmla="*/ 0 h 1793810"/>
                <a:gd name="connsiteX2" fmla="*/ 4860061 w 4860061"/>
                <a:gd name="connsiteY2" fmla="*/ 896905 h 1793810"/>
                <a:gd name="connsiteX3" fmla="*/ 4860061 w 4860061"/>
                <a:gd name="connsiteY3" fmla="*/ 1793810 h 1793810"/>
                <a:gd name="connsiteX4" fmla="*/ 4769902 w 4860061"/>
                <a:gd name="connsiteY4" fmla="*/ 1793810 h 1793810"/>
                <a:gd name="connsiteX5" fmla="*/ 4769902 w 4860061"/>
                <a:gd name="connsiteY5" fmla="*/ 957113 h 1793810"/>
                <a:gd name="connsiteX6" fmla="*/ 3912791 w 4860061"/>
                <a:gd name="connsiteY6" fmla="*/ 100001 h 1793810"/>
                <a:gd name="connsiteX7" fmla="*/ 292797 w 4860061"/>
                <a:gd name="connsiteY7" fmla="*/ 100001 h 1793810"/>
                <a:gd name="connsiteX8" fmla="*/ 165689 w 4860061"/>
                <a:gd name="connsiteY8" fmla="*/ 0 h 1793810"/>
                <a:gd name="connsiteX9" fmla="*/ 218913 w 4860061"/>
                <a:gd name="connsiteY9" fmla="*/ 0 h 1793810"/>
                <a:gd name="connsiteX10" fmla="*/ 272084 w 4860061"/>
                <a:gd name="connsiteY10" fmla="*/ 100001 h 1793810"/>
                <a:gd name="connsiteX11" fmla="*/ 218861 w 4860061"/>
                <a:gd name="connsiteY11" fmla="*/ 100001 h 1793810"/>
                <a:gd name="connsiteX12" fmla="*/ 95995 w 4860061"/>
                <a:gd name="connsiteY12" fmla="*/ 0 h 1793810"/>
                <a:gd name="connsiteX13" fmla="*/ 144977 w 4860061"/>
                <a:gd name="connsiteY13" fmla="*/ 0 h 1793810"/>
                <a:gd name="connsiteX14" fmla="*/ 198148 w 4860061"/>
                <a:gd name="connsiteY14" fmla="*/ 100001 h 1793810"/>
                <a:gd name="connsiteX15" fmla="*/ 149167 w 4860061"/>
                <a:gd name="connsiteY15" fmla="*/ 100001 h 1793810"/>
                <a:gd name="connsiteX16" fmla="*/ 25811 w 4860061"/>
                <a:gd name="connsiteY16" fmla="*/ 0 h 1793810"/>
                <a:gd name="connsiteX17" fmla="*/ 75283 w 4860061"/>
                <a:gd name="connsiteY17" fmla="*/ 0 h 1793810"/>
                <a:gd name="connsiteX18" fmla="*/ 128454 w 4860061"/>
                <a:gd name="connsiteY18" fmla="*/ 100001 h 1793810"/>
                <a:gd name="connsiteX19" fmla="*/ 78982 w 4860061"/>
                <a:gd name="connsiteY19" fmla="*/ 100001 h 1793810"/>
                <a:gd name="connsiteX20" fmla="*/ 0 w 4860061"/>
                <a:gd name="connsiteY20" fmla="*/ 0 h 1793810"/>
                <a:gd name="connsiteX21" fmla="*/ 5098 w 4860061"/>
                <a:gd name="connsiteY21" fmla="*/ 0 h 1793810"/>
                <a:gd name="connsiteX22" fmla="*/ 58270 w 4860061"/>
                <a:gd name="connsiteY22" fmla="*/ 100001 h 1793810"/>
                <a:gd name="connsiteX23" fmla="*/ 0 w 4860061"/>
                <a:gd name="connsiteY23" fmla="*/ 100001 h 179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60061" h="1793810">
                  <a:moveTo>
                    <a:pt x="239626" y="0"/>
                  </a:moveTo>
                  <a:lnTo>
                    <a:pt x="3963156" y="0"/>
                  </a:lnTo>
                  <a:lnTo>
                    <a:pt x="4860061" y="896905"/>
                  </a:lnTo>
                  <a:lnTo>
                    <a:pt x="4860061" y="1793810"/>
                  </a:lnTo>
                  <a:lnTo>
                    <a:pt x="4769902" y="1793810"/>
                  </a:lnTo>
                  <a:lnTo>
                    <a:pt x="4769902" y="957113"/>
                  </a:lnTo>
                  <a:lnTo>
                    <a:pt x="3912791" y="100001"/>
                  </a:lnTo>
                  <a:lnTo>
                    <a:pt x="292797" y="100001"/>
                  </a:lnTo>
                  <a:close/>
                  <a:moveTo>
                    <a:pt x="165689" y="0"/>
                  </a:moveTo>
                  <a:lnTo>
                    <a:pt x="218913" y="0"/>
                  </a:lnTo>
                  <a:lnTo>
                    <a:pt x="272084" y="100001"/>
                  </a:lnTo>
                  <a:lnTo>
                    <a:pt x="218861" y="100001"/>
                  </a:lnTo>
                  <a:close/>
                  <a:moveTo>
                    <a:pt x="95995" y="0"/>
                  </a:moveTo>
                  <a:lnTo>
                    <a:pt x="144977" y="0"/>
                  </a:lnTo>
                  <a:lnTo>
                    <a:pt x="198148" y="100001"/>
                  </a:lnTo>
                  <a:lnTo>
                    <a:pt x="149167" y="100001"/>
                  </a:lnTo>
                  <a:close/>
                  <a:moveTo>
                    <a:pt x="25811" y="0"/>
                  </a:moveTo>
                  <a:lnTo>
                    <a:pt x="75283" y="0"/>
                  </a:lnTo>
                  <a:lnTo>
                    <a:pt x="128454" y="100001"/>
                  </a:lnTo>
                  <a:lnTo>
                    <a:pt x="78982" y="100001"/>
                  </a:lnTo>
                  <a:close/>
                  <a:moveTo>
                    <a:pt x="0" y="0"/>
                  </a:moveTo>
                  <a:lnTo>
                    <a:pt x="5098" y="0"/>
                  </a:lnTo>
                  <a:lnTo>
                    <a:pt x="58270" y="100001"/>
                  </a:lnTo>
                  <a:lnTo>
                    <a:pt x="0" y="100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TextBox 6"/>
            <p:cNvSpPr txBox="1">
              <a:spLocks/>
            </p:cNvSpPr>
            <p:nvPr/>
          </p:nvSpPr>
          <p:spPr>
            <a:xfrm>
              <a:off x="1209157" y="2478025"/>
              <a:ext cx="3108407" cy="1146411"/>
            </a:xfrm>
            <a:prstGeom prst="rect">
              <a:avLst/>
            </a:prstGeom>
          </p:spPr>
          <p:txBody>
            <a:bodyPr vert="horz" wrap="square" lIns="0" tIns="0" rIns="0" bIns="0">
              <a:normAutofit/>
            </a:bodyPr>
            <a:lstStyle/>
            <a:p>
              <a:pPr marL="0" indent="0" algn="just">
                <a:lnSpc>
                  <a:spcPct val="120000"/>
                </a:lnSpc>
                <a:buNone/>
              </a:pPr>
              <a:r>
                <a:rPr lang="zh-CN" altLang="en-US" sz="1100"/>
                <a:t>此部分内容作为文字排版占位显示（建议使用主题字体）通常规则为在</a:t>
              </a:r>
              <a:r>
                <a:rPr lang="en-US" altLang="zh-CN" sz="1100"/>
                <a:t>PPT</a:t>
              </a:r>
              <a:r>
                <a:rPr lang="zh-CN" altLang="en-US" sz="1100"/>
                <a:t>文档下中英文各使用一种字体以保持全文档统一</a:t>
              </a:r>
            </a:p>
          </p:txBody>
        </p:sp>
        <p:sp>
          <p:nvSpPr>
            <p:cNvPr id="9" name="TextBox 7"/>
            <p:cNvSpPr txBox="1"/>
            <p:nvPr/>
          </p:nvSpPr>
          <p:spPr>
            <a:xfrm>
              <a:off x="1209155" y="2067873"/>
              <a:ext cx="1304559" cy="307777"/>
            </a:xfrm>
            <a:prstGeom prst="rect">
              <a:avLst/>
            </a:prstGeom>
            <a:noFill/>
          </p:spPr>
          <p:txBody>
            <a:bodyPr wrap="square" lIns="0" tIns="0" rIns="0" bIns="0">
              <a:normAutofit/>
            </a:bodyPr>
            <a:lstStyle/>
            <a:p>
              <a:r>
                <a:rPr lang="id-ID" sz="2000" b="1"/>
                <a:t>Strength</a:t>
              </a:r>
            </a:p>
          </p:txBody>
        </p:sp>
        <p:sp>
          <p:nvSpPr>
            <p:cNvPr id="10" name="TextBox 8"/>
            <p:cNvSpPr txBox="1">
              <a:spLocks/>
            </p:cNvSpPr>
            <p:nvPr/>
          </p:nvSpPr>
          <p:spPr>
            <a:xfrm>
              <a:off x="1209158" y="4251165"/>
              <a:ext cx="3108407" cy="1146411"/>
            </a:xfrm>
            <a:prstGeom prst="rect">
              <a:avLst/>
            </a:prstGeom>
          </p:spPr>
          <p:txBody>
            <a:bodyPr vert="horz" wrap="square" lIns="0" tIns="0" rIns="0" bIns="0">
              <a:normAutofit/>
            </a:bodyPr>
            <a:lstStyle/>
            <a:p>
              <a:pPr marL="0" indent="0" algn="just">
                <a:lnSpc>
                  <a:spcPct val="120000"/>
                </a:lnSpc>
                <a:buNone/>
              </a:pPr>
              <a:r>
                <a:rPr lang="zh-CN" altLang="en-US" sz="1100"/>
                <a:t>此部分内容作为文字排版占位显示（建议使用主题字体）通常规则为在</a:t>
              </a:r>
              <a:r>
                <a:rPr lang="en-US" altLang="zh-CN" sz="1100"/>
                <a:t>PPT</a:t>
              </a:r>
              <a:r>
                <a:rPr lang="zh-CN" altLang="en-US" sz="1100"/>
                <a:t>文档下中英文各使用一种字体以保持全文档统一</a:t>
              </a:r>
            </a:p>
          </p:txBody>
        </p:sp>
        <p:sp>
          <p:nvSpPr>
            <p:cNvPr id="11" name="TextBox 9"/>
            <p:cNvSpPr txBox="1"/>
            <p:nvPr/>
          </p:nvSpPr>
          <p:spPr>
            <a:xfrm>
              <a:off x="1209156" y="3841013"/>
              <a:ext cx="1795491" cy="307777"/>
            </a:xfrm>
            <a:prstGeom prst="rect">
              <a:avLst/>
            </a:prstGeom>
            <a:noFill/>
          </p:spPr>
          <p:txBody>
            <a:bodyPr wrap="square" lIns="0" tIns="0" rIns="0" bIns="0">
              <a:normAutofit/>
            </a:bodyPr>
            <a:lstStyle/>
            <a:p>
              <a:r>
                <a:rPr lang="id-ID" sz="2000" b="1"/>
                <a:t>Opportunity</a:t>
              </a:r>
            </a:p>
          </p:txBody>
        </p:sp>
        <p:sp>
          <p:nvSpPr>
            <p:cNvPr id="12" name="TextBox 10"/>
            <p:cNvSpPr txBox="1">
              <a:spLocks/>
            </p:cNvSpPr>
            <p:nvPr/>
          </p:nvSpPr>
          <p:spPr>
            <a:xfrm>
              <a:off x="7794558" y="2478025"/>
              <a:ext cx="3108407" cy="1146411"/>
            </a:xfrm>
            <a:prstGeom prst="rect">
              <a:avLst/>
            </a:prstGeom>
          </p:spPr>
          <p:txBody>
            <a:bodyPr vert="horz" wrap="square" lIns="0" tIns="0" rIns="0" bIns="0">
              <a:normAutofit/>
            </a:bodyPr>
            <a:lstStyle/>
            <a:p>
              <a:pPr marL="0" indent="0" algn="r">
                <a:lnSpc>
                  <a:spcPct val="120000"/>
                </a:lnSpc>
                <a:buNone/>
              </a:pPr>
              <a:r>
                <a:rPr lang="zh-CN" altLang="en-US" sz="1100"/>
                <a:t>此部分内容作为文字排版占位显示（建议使用主题字体）通常规则为在</a:t>
              </a:r>
              <a:r>
                <a:rPr lang="en-US" altLang="zh-CN" sz="1100"/>
                <a:t>PPT</a:t>
              </a:r>
              <a:r>
                <a:rPr lang="zh-CN" altLang="en-US" sz="1100"/>
                <a:t>文档下中英文各使用一种字体以保持全文档统一</a:t>
              </a:r>
            </a:p>
          </p:txBody>
        </p:sp>
        <p:sp>
          <p:nvSpPr>
            <p:cNvPr id="13" name="TextBox 11"/>
            <p:cNvSpPr txBox="1"/>
            <p:nvPr/>
          </p:nvSpPr>
          <p:spPr>
            <a:xfrm>
              <a:off x="9495273" y="2067873"/>
              <a:ext cx="1460787" cy="307777"/>
            </a:xfrm>
            <a:prstGeom prst="rect">
              <a:avLst/>
            </a:prstGeom>
            <a:noFill/>
          </p:spPr>
          <p:txBody>
            <a:bodyPr wrap="square" lIns="0" tIns="0" rIns="0" bIns="0">
              <a:normAutofit/>
            </a:bodyPr>
            <a:lstStyle/>
            <a:p>
              <a:pPr algn="r"/>
              <a:r>
                <a:rPr lang="id-ID" sz="2000" b="1"/>
                <a:t>Weakness</a:t>
              </a:r>
            </a:p>
          </p:txBody>
        </p:sp>
        <p:sp>
          <p:nvSpPr>
            <p:cNvPr id="14" name="TextBox 12"/>
            <p:cNvSpPr txBox="1">
              <a:spLocks/>
            </p:cNvSpPr>
            <p:nvPr/>
          </p:nvSpPr>
          <p:spPr>
            <a:xfrm>
              <a:off x="7837942" y="4251165"/>
              <a:ext cx="3108407" cy="1146411"/>
            </a:xfrm>
            <a:prstGeom prst="rect">
              <a:avLst/>
            </a:prstGeom>
          </p:spPr>
          <p:txBody>
            <a:bodyPr vert="horz" wrap="square" lIns="0" tIns="0" rIns="0" bIns="0">
              <a:normAutofit/>
            </a:bodyPr>
            <a:lstStyle/>
            <a:p>
              <a:pPr marL="0" indent="0" algn="r">
                <a:lnSpc>
                  <a:spcPct val="120000"/>
                </a:lnSpc>
                <a:buNone/>
              </a:pPr>
              <a:r>
                <a:rPr lang="zh-CN" altLang="en-US" sz="1100"/>
                <a:t>此部分内容作为文字排版占位显示（建议使用主题字体）通常规则为在</a:t>
              </a:r>
              <a:r>
                <a:rPr lang="en-US" altLang="zh-CN" sz="1100"/>
                <a:t>PPT</a:t>
              </a:r>
              <a:r>
                <a:rPr lang="zh-CN" altLang="en-US" sz="1100"/>
                <a:t>文档下中英文各使用一种字体以保持全文档统一</a:t>
              </a:r>
            </a:p>
          </p:txBody>
        </p:sp>
        <p:sp>
          <p:nvSpPr>
            <p:cNvPr id="15" name="TextBox 13"/>
            <p:cNvSpPr txBox="1"/>
            <p:nvPr/>
          </p:nvSpPr>
          <p:spPr>
            <a:xfrm>
              <a:off x="9150857" y="3820921"/>
              <a:ext cx="1795491" cy="307777"/>
            </a:xfrm>
            <a:prstGeom prst="rect">
              <a:avLst/>
            </a:prstGeom>
            <a:noFill/>
          </p:spPr>
          <p:txBody>
            <a:bodyPr wrap="square" lIns="0" tIns="0" rIns="0" bIns="0">
              <a:normAutofit/>
            </a:bodyPr>
            <a:lstStyle/>
            <a:p>
              <a:pPr algn="r"/>
              <a:r>
                <a:rPr lang="id-ID" sz="2000" b="1"/>
                <a:t>Threat</a:t>
              </a:r>
            </a:p>
          </p:txBody>
        </p:sp>
        <p:grpSp>
          <p:nvGrpSpPr>
            <p:cNvPr id="16" name="Group 14"/>
            <p:cNvGrpSpPr/>
            <p:nvPr/>
          </p:nvGrpSpPr>
          <p:grpSpPr>
            <a:xfrm>
              <a:off x="4577429" y="1900029"/>
              <a:ext cx="3076499" cy="3587620"/>
              <a:chOff x="4564893" y="1881162"/>
              <a:chExt cx="3076499" cy="3587620"/>
            </a:xfrm>
          </p:grpSpPr>
          <p:sp>
            <p:nvSpPr>
              <p:cNvPr id="17" name="Freeform: Shape 15"/>
              <p:cNvSpPr/>
              <p:nvPr/>
            </p:nvSpPr>
            <p:spPr>
              <a:xfrm flipH="1" flipV="1">
                <a:off x="4564894" y="188116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Group 16"/>
              <p:cNvGrpSpPr/>
              <p:nvPr/>
            </p:nvGrpSpPr>
            <p:grpSpPr>
              <a:xfrm>
                <a:off x="4564893" y="1881162"/>
                <a:ext cx="3076499" cy="3587620"/>
                <a:chOff x="4564893" y="1881162"/>
                <a:chExt cx="3076499" cy="3587620"/>
              </a:xfrm>
            </p:grpSpPr>
            <p:sp>
              <p:nvSpPr>
                <p:cNvPr id="19" name="Freeform: Shape 17"/>
                <p:cNvSpPr/>
                <p:nvPr/>
              </p:nvSpPr>
              <p:spPr>
                <a:xfrm flipH="1">
                  <a:off x="4564894" y="367497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TextBox 18"/>
                <p:cNvSpPr txBox="1"/>
                <p:nvPr/>
              </p:nvSpPr>
              <p:spPr>
                <a:xfrm>
                  <a:off x="4564893" y="2273521"/>
                  <a:ext cx="1611200" cy="1569660"/>
                </a:xfrm>
                <a:prstGeom prst="rect">
                  <a:avLst/>
                </a:prstGeom>
                <a:noFill/>
              </p:spPr>
              <p:txBody>
                <a:bodyPr wrap="square">
                  <a:normAutofit/>
                </a:bodyPr>
                <a:lstStyle/>
                <a:p>
                  <a:pPr algn="ctr"/>
                  <a:r>
                    <a:rPr lang="id-ID" sz="9600" b="1">
                      <a:solidFill>
                        <a:schemeClr val="bg1"/>
                      </a:solidFill>
                    </a:rPr>
                    <a:t>S</a:t>
                  </a:r>
                </a:p>
              </p:txBody>
            </p:sp>
            <p:sp>
              <p:nvSpPr>
                <p:cNvPr id="21" name="TextBox 19"/>
                <p:cNvSpPr txBox="1"/>
                <p:nvPr/>
              </p:nvSpPr>
              <p:spPr>
                <a:xfrm>
                  <a:off x="4564893" y="3674973"/>
                  <a:ext cx="1611200" cy="1569660"/>
                </a:xfrm>
                <a:prstGeom prst="rect">
                  <a:avLst/>
                </a:prstGeom>
                <a:noFill/>
              </p:spPr>
              <p:txBody>
                <a:bodyPr wrap="square">
                  <a:normAutofit/>
                </a:bodyPr>
                <a:lstStyle/>
                <a:p>
                  <a:pPr algn="ctr"/>
                  <a:r>
                    <a:rPr lang="id-ID" sz="9600" b="1">
                      <a:solidFill>
                        <a:schemeClr val="bg1"/>
                      </a:solidFill>
                    </a:rPr>
                    <a:t>O</a:t>
                  </a:r>
                </a:p>
              </p:txBody>
            </p:sp>
            <p:sp>
              <p:nvSpPr>
                <p:cNvPr id="22" name="Freeform: Shape 20"/>
                <p:cNvSpPr/>
                <p:nvPr/>
              </p:nvSpPr>
              <p:spPr>
                <a:xfrm>
                  <a:off x="6106715" y="367497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21"/>
                <p:cNvSpPr/>
                <p:nvPr/>
              </p:nvSpPr>
              <p:spPr>
                <a:xfrm flipV="1">
                  <a:off x="6106715" y="1881162"/>
                  <a:ext cx="1534677" cy="1793810"/>
                </a:xfrm>
                <a:custGeom>
                  <a:avLst/>
                  <a:gdLst>
                    <a:gd name="connsiteX0" fmla="*/ 0 w 1521571"/>
                    <a:gd name="connsiteY0" fmla="*/ 0 h 1778491"/>
                    <a:gd name="connsiteX1" fmla="*/ 1521571 w 1521571"/>
                    <a:gd name="connsiteY1" fmla="*/ 0 h 1778491"/>
                    <a:gd name="connsiteX2" fmla="*/ 1521571 w 1521571"/>
                    <a:gd name="connsiteY2" fmla="*/ 14491 h 1778491"/>
                    <a:gd name="connsiteX3" fmla="*/ 1521571 w 1521571"/>
                    <a:gd name="connsiteY3" fmla="*/ 1040227 h 1778491"/>
                    <a:gd name="connsiteX4" fmla="*/ 45043 w 1521571"/>
                    <a:gd name="connsiteY4" fmla="*/ 1778491 h 1778491"/>
                    <a:gd name="connsiteX5" fmla="*/ 0 w 1521571"/>
                    <a:gd name="connsiteY5" fmla="*/ 1778491 h 1778491"/>
                    <a:gd name="connsiteX6" fmla="*/ 0 w 1521571"/>
                    <a:gd name="connsiteY6" fmla="*/ 14491 h 1778491"/>
                    <a:gd name="connsiteX7" fmla="*/ 0 w 1521571"/>
                    <a:gd name="connsiteY7" fmla="*/ 0 h 1778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1571" h="1778491">
                      <a:moveTo>
                        <a:pt x="0" y="0"/>
                      </a:moveTo>
                      <a:lnTo>
                        <a:pt x="1521571" y="0"/>
                      </a:lnTo>
                      <a:lnTo>
                        <a:pt x="1521571" y="14491"/>
                      </a:lnTo>
                      <a:lnTo>
                        <a:pt x="1521571" y="1040227"/>
                      </a:lnTo>
                      <a:lnTo>
                        <a:pt x="45043" y="1778491"/>
                      </a:lnTo>
                      <a:lnTo>
                        <a:pt x="0" y="1778491"/>
                      </a:lnTo>
                      <a:lnTo>
                        <a:pt x="0" y="14491"/>
                      </a:lnTo>
                      <a:lnTo>
                        <a:pt x="0" y="0"/>
                      </a:lnTo>
                      <a:close/>
                    </a:path>
                  </a:pathLst>
                </a:cu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TextBox 22"/>
                <p:cNvSpPr txBox="1"/>
                <p:nvPr/>
              </p:nvSpPr>
              <p:spPr>
                <a:xfrm>
                  <a:off x="6269824" y="2298694"/>
                  <a:ext cx="1208457" cy="1569660"/>
                </a:xfrm>
                <a:prstGeom prst="rect">
                  <a:avLst/>
                </a:prstGeom>
                <a:noFill/>
              </p:spPr>
              <p:txBody>
                <a:bodyPr wrap="square">
                  <a:normAutofit/>
                </a:bodyPr>
                <a:lstStyle/>
                <a:p>
                  <a:pPr algn="ctr"/>
                  <a:r>
                    <a:rPr lang="id-ID" sz="9600" b="1">
                      <a:solidFill>
                        <a:schemeClr val="bg1"/>
                      </a:solidFill>
                    </a:rPr>
                    <a:t>W</a:t>
                  </a:r>
                </a:p>
              </p:txBody>
            </p:sp>
            <p:sp>
              <p:nvSpPr>
                <p:cNvPr id="25" name="TextBox 23"/>
                <p:cNvSpPr txBox="1"/>
                <p:nvPr/>
              </p:nvSpPr>
              <p:spPr>
                <a:xfrm>
                  <a:off x="6122823" y="3674973"/>
                  <a:ext cx="1473401" cy="1569660"/>
                </a:xfrm>
                <a:prstGeom prst="rect">
                  <a:avLst/>
                </a:prstGeom>
                <a:noFill/>
              </p:spPr>
              <p:txBody>
                <a:bodyPr wrap="square">
                  <a:normAutofit/>
                </a:bodyPr>
                <a:lstStyle/>
                <a:p>
                  <a:pPr algn="ctr"/>
                  <a:r>
                    <a:rPr lang="id-ID" sz="9600" b="1">
                      <a:solidFill>
                        <a:schemeClr val="bg1"/>
                      </a:solidFill>
                    </a:rPr>
                    <a:t>T</a:t>
                  </a:r>
                </a:p>
              </p:txBody>
            </p:sp>
          </p:grpSp>
        </p:grpSp>
      </p:grpSp>
      <p:grpSp>
        <p:nvGrpSpPr>
          <p:cNvPr id="26" name="组合 25"/>
          <p:cNvGrpSpPr/>
          <p:nvPr/>
        </p:nvGrpSpPr>
        <p:grpSpPr>
          <a:xfrm>
            <a:off x="4772561" y="318255"/>
            <a:ext cx="2646878" cy="629704"/>
            <a:chOff x="457200" y="184826"/>
            <a:chExt cx="2646878" cy="629704"/>
          </a:xfrm>
        </p:grpSpPr>
        <p:sp>
          <p:nvSpPr>
            <p:cNvPr id="27" name="文本框 26"/>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28" name="文本框 27"/>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3515813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1962471-e9cd-4746-a3b0-dc76439e5788"/>
          <p:cNvGrpSpPr>
            <a:grpSpLocks noChangeAspect="1"/>
          </p:cNvGrpSpPr>
          <p:nvPr/>
        </p:nvGrpSpPr>
        <p:grpSpPr>
          <a:xfrm>
            <a:off x="435369" y="2078850"/>
            <a:ext cx="11321262" cy="2700300"/>
            <a:chOff x="914400" y="995696"/>
            <a:chExt cx="10363200" cy="2471787"/>
          </a:xfrm>
        </p:grpSpPr>
        <p:grpSp>
          <p:nvGrpSpPr>
            <p:cNvPr id="4" name="组合 3"/>
            <p:cNvGrpSpPr/>
            <p:nvPr/>
          </p:nvGrpSpPr>
          <p:grpSpPr>
            <a:xfrm>
              <a:off x="914400" y="995696"/>
              <a:ext cx="2369319" cy="2471787"/>
              <a:chOff x="319299" y="2023393"/>
              <a:chExt cx="2694674" cy="2811214"/>
            </a:xfrm>
          </p:grpSpPr>
          <p:sp>
            <p:nvSpPr>
              <p:cNvPr id="26" name="任意多边形 46"/>
              <p:cNvSpPr>
                <a:spLocks/>
              </p:cNvSpPr>
              <p:nvPr/>
            </p:nvSpPr>
            <p:spPr bwMode="auto">
              <a:xfrm>
                <a:off x="319299" y="2023393"/>
                <a:ext cx="2694674" cy="2811214"/>
              </a:xfrm>
              <a:custGeom>
                <a:avLst/>
                <a:gdLst>
                  <a:gd name="T0" fmla="*/ 538 w 1089"/>
                  <a:gd name="T1" fmla="*/ 1138 h 1138"/>
                  <a:gd name="T2" fmla="*/ 466 w 1089"/>
                  <a:gd name="T3" fmla="*/ 1122 h 1138"/>
                  <a:gd name="T4" fmla="*/ 71 w 1089"/>
                  <a:gd name="T5" fmla="*/ 895 h 1138"/>
                  <a:gd name="T6" fmla="*/ 0 w 1089"/>
                  <a:gd name="T7" fmla="*/ 772 h 1138"/>
                  <a:gd name="T8" fmla="*/ 4 w 1089"/>
                  <a:gd name="T9" fmla="*/ 248 h 1138"/>
                  <a:gd name="T10" fmla="*/ 79 w 1089"/>
                  <a:gd name="T11" fmla="*/ 143 h 1138"/>
                  <a:gd name="T12" fmla="*/ 455 w 1089"/>
                  <a:gd name="T13" fmla="*/ 12 h 1138"/>
                  <a:gd name="T14" fmla="*/ 540 w 1089"/>
                  <a:gd name="T15" fmla="*/ 0 h 1138"/>
                  <a:gd name="T16" fmla="*/ 621 w 1089"/>
                  <a:gd name="T17" fmla="*/ 11 h 1138"/>
                  <a:gd name="T18" fmla="*/ 1015 w 1089"/>
                  <a:gd name="T19" fmla="*/ 144 h 1138"/>
                  <a:gd name="T20" fmla="*/ 1088 w 1089"/>
                  <a:gd name="T21" fmla="*/ 247 h 1138"/>
                  <a:gd name="T22" fmla="*/ 1078 w 1089"/>
                  <a:gd name="T23" fmla="*/ 772 h 1138"/>
                  <a:gd name="T24" fmla="*/ 1005 w 1089"/>
                  <a:gd name="T25" fmla="*/ 895 h 1138"/>
                  <a:gd name="T26" fmla="*/ 609 w 1089"/>
                  <a:gd name="T27" fmla="*/ 1122 h 1138"/>
                  <a:gd name="T28" fmla="*/ 538 w 1089"/>
                  <a:gd name="T29" fmla="*/ 113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9" h="1138">
                    <a:moveTo>
                      <a:pt x="538" y="1138"/>
                    </a:moveTo>
                    <a:cubicBezTo>
                      <a:pt x="511" y="1138"/>
                      <a:pt x="485" y="1132"/>
                      <a:pt x="466" y="1122"/>
                    </a:cubicBezTo>
                    <a:cubicBezTo>
                      <a:pt x="71" y="895"/>
                      <a:pt x="71" y="895"/>
                      <a:pt x="71" y="895"/>
                    </a:cubicBezTo>
                    <a:cubicBezTo>
                      <a:pt x="32" y="873"/>
                      <a:pt x="0" y="817"/>
                      <a:pt x="0" y="772"/>
                    </a:cubicBezTo>
                    <a:cubicBezTo>
                      <a:pt x="4" y="248"/>
                      <a:pt x="4" y="248"/>
                      <a:pt x="4" y="248"/>
                    </a:cubicBezTo>
                    <a:cubicBezTo>
                      <a:pt x="4" y="205"/>
                      <a:pt x="38" y="157"/>
                      <a:pt x="79" y="143"/>
                    </a:cubicBezTo>
                    <a:cubicBezTo>
                      <a:pt x="455" y="12"/>
                      <a:pt x="455" y="12"/>
                      <a:pt x="455" y="12"/>
                    </a:cubicBezTo>
                    <a:cubicBezTo>
                      <a:pt x="477" y="4"/>
                      <a:pt x="508" y="0"/>
                      <a:pt x="540" y="0"/>
                    </a:cubicBezTo>
                    <a:cubicBezTo>
                      <a:pt x="570" y="0"/>
                      <a:pt x="600" y="4"/>
                      <a:pt x="621" y="11"/>
                    </a:cubicBezTo>
                    <a:cubicBezTo>
                      <a:pt x="1015" y="144"/>
                      <a:pt x="1015" y="144"/>
                      <a:pt x="1015" y="144"/>
                    </a:cubicBezTo>
                    <a:cubicBezTo>
                      <a:pt x="1056" y="157"/>
                      <a:pt x="1089" y="205"/>
                      <a:pt x="1088" y="247"/>
                    </a:cubicBezTo>
                    <a:cubicBezTo>
                      <a:pt x="1078" y="772"/>
                      <a:pt x="1078" y="772"/>
                      <a:pt x="1078" y="772"/>
                    </a:cubicBezTo>
                    <a:cubicBezTo>
                      <a:pt x="1077" y="816"/>
                      <a:pt x="1044" y="873"/>
                      <a:pt x="1005" y="895"/>
                    </a:cubicBezTo>
                    <a:cubicBezTo>
                      <a:pt x="609" y="1122"/>
                      <a:pt x="609" y="1122"/>
                      <a:pt x="609" y="1122"/>
                    </a:cubicBezTo>
                    <a:cubicBezTo>
                      <a:pt x="591" y="1132"/>
                      <a:pt x="565" y="1138"/>
                      <a:pt x="538" y="1138"/>
                    </a:cubicBezTo>
                    <a:close/>
                  </a:path>
                </a:pathLst>
              </a:custGeom>
              <a:solidFill>
                <a:schemeClr val="accent1"/>
              </a:solidFill>
              <a:ln>
                <a:noFill/>
              </a:ln>
            </p:spPr>
            <p:txBody>
              <a:bodyPr anchor="ctr"/>
              <a:lstStyle/>
              <a:p>
                <a:pPr algn="ctr"/>
                <a:endParaRPr/>
              </a:p>
            </p:txBody>
          </p:sp>
          <p:sp>
            <p:nvSpPr>
              <p:cNvPr id="27" name="任意多边形 47"/>
              <p:cNvSpPr>
                <a:spLocks/>
              </p:cNvSpPr>
              <p:nvPr/>
            </p:nvSpPr>
            <p:spPr bwMode="auto">
              <a:xfrm>
                <a:off x="495297" y="2208905"/>
                <a:ext cx="2342678" cy="2417597"/>
              </a:xfrm>
              <a:custGeom>
                <a:avLst/>
                <a:gdLst>
                  <a:gd name="T0" fmla="*/ 83 w 947"/>
                  <a:gd name="T1" fmla="*/ 784 h 979"/>
                  <a:gd name="T2" fmla="*/ 0 w 947"/>
                  <a:gd name="T3" fmla="*/ 643 h 979"/>
                  <a:gd name="T4" fmla="*/ 3 w 947"/>
                  <a:gd name="T5" fmla="*/ 243 h 979"/>
                  <a:gd name="T6" fmla="*/ 94 w 947"/>
                  <a:gd name="T7" fmla="*/ 116 h 979"/>
                  <a:gd name="T8" fmla="*/ 378 w 947"/>
                  <a:gd name="T9" fmla="*/ 18 h 979"/>
                  <a:gd name="T10" fmla="*/ 558 w 947"/>
                  <a:gd name="T11" fmla="*/ 17 h 979"/>
                  <a:gd name="T12" fmla="*/ 857 w 947"/>
                  <a:gd name="T13" fmla="*/ 117 h 979"/>
                  <a:gd name="T14" fmla="*/ 946 w 947"/>
                  <a:gd name="T15" fmla="*/ 243 h 979"/>
                  <a:gd name="T16" fmla="*/ 938 w 947"/>
                  <a:gd name="T17" fmla="*/ 642 h 979"/>
                  <a:gd name="T18" fmla="*/ 853 w 947"/>
                  <a:gd name="T19" fmla="*/ 783 h 979"/>
                  <a:gd name="T20" fmla="*/ 550 w 947"/>
                  <a:gd name="T21" fmla="*/ 953 h 979"/>
                  <a:gd name="T22" fmla="*/ 384 w 947"/>
                  <a:gd name="T23" fmla="*/ 953 h 979"/>
                  <a:gd name="T24" fmla="*/ 83 w 947"/>
                  <a:gd name="T25" fmla="*/ 78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7" h="979">
                    <a:moveTo>
                      <a:pt x="83" y="784"/>
                    </a:moveTo>
                    <a:cubicBezTo>
                      <a:pt x="37" y="759"/>
                      <a:pt x="0" y="695"/>
                      <a:pt x="0" y="643"/>
                    </a:cubicBezTo>
                    <a:cubicBezTo>
                      <a:pt x="3" y="243"/>
                      <a:pt x="3" y="243"/>
                      <a:pt x="3" y="243"/>
                    </a:cubicBezTo>
                    <a:cubicBezTo>
                      <a:pt x="4" y="191"/>
                      <a:pt x="44" y="134"/>
                      <a:pt x="94" y="116"/>
                    </a:cubicBezTo>
                    <a:cubicBezTo>
                      <a:pt x="378" y="18"/>
                      <a:pt x="378" y="18"/>
                      <a:pt x="378" y="18"/>
                    </a:cubicBezTo>
                    <a:cubicBezTo>
                      <a:pt x="427" y="1"/>
                      <a:pt x="508" y="0"/>
                      <a:pt x="558" y="17"/>
                    </a:cubicBezTo>
                    <a:cubicBezTo>
                      <a:pt x="857" y="117"/>
                      <a:pt x="857" y="117"/>
                      <a:pt x="857" y="117"/>
                    </a:cubicBezTo>
                    <a:cubicBezTo>
                      <a:pt x="907" y="134"/>
                      <a:pt x="947" y="191"/>
                      <a:pt x="946" y="243"/>
                    </a:cubicBezTo>
                    <a:cubicBezTo>
                      <a:pt x="938" y="642"/>
                      <a:pt x="938" y="642"/>
                      <a:pt x="938" y="642"/>
                    </a:cubicBezTo>
                    <a:cubicBezTo>
                      <a:pt x="937" y="694"/>
                      <a:pt x="899" y="758"/>
                      <a:pt x="853" y="783"/>
                    </a:cubicBezTo>
                    <a:cubicBezTo>
                      <a:pt x="550" y="953"/>
                      <a:pt x="550" y="953"/>
                      <a:pt x="550" y="953"/>
                    </a:cubicBezTo>
                    <a:cubicBezTo>
                      <a:pt x="505" y="979"/>
                      <a:pt x="430" y="979"/>
                      <a:pt x="384" y="953"/>
                    </a:cubicBezTo>
                    <a:lnTo>
                      <a:pt x="83" y="7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任意多边形 48"/>
              <p:cNvSpPr>
                <a:spLocks/>
              </p:cNvSpPr>
              <p:nvPr/>
            </p:nvSpPr>
            <p:spPr bwMode="auto">
              <a:xfrm>
                <a:off x="777132" y="2161338"/>
                <a:ext cx="1779008" cy="533941"/>
              </a:xfrm>
              <a:custGeom>
                <a:avLst/>
                <a:gdLst>
                  <a:gd name="T0" fmla="*/ 716 w 719"/>
                  <a:gd name="T1" fmla="*/ 0 h 216"/>
                  <a:gd name="T2" fmla="*/ 362 w 719"/>
                  <a:gd name="T3" fmla="*/ 0 h 216"/>
                  <a:gd name="T4" fmla="*/ 359 w 719"/>
                  <a:gd name="T5" fmla="*/ 0 h 216"/>
                  <a:gd name="T6" fmla="*/ 359 w 719"/>
                  <a:gd name="T7" fmla="*/ 0 h 216"/>
                  <a:gd name="T8" fmla="*/ 356 w 719"/>
                  <a:gd name="T9" fmla="*/ 0 h 216"/>
                  <a:gd name="T10" fmla="*/ 2 w 719"/>
                  <a:gd name="T11" fmla="*/ 0 h 216"/>
                  <a:gd name="T12" fmla="*/ 0 w 719"/>
                  <a:gd name="T13" fmla="*/ 0 h 216"/>
                  <a:gd name="T14" fmla="*/ 39 w 719"/>
                  <a:gd name="T15" fmla="*/ 9 h 216"/>
                  <a:gd name="T16" fmla="*/ 46 w 719"/>
                  <a:gd name="T17" fmla="*/ 13 h 216"/>
                  <a:gd name="T18" fmla="*/ 49 w 719"/>
                  <a:gd name="T19" fmla="*/ 14 h 216"/>
                  <a:gd name="T20" fmla="*/ 53 w 719"/>
                  <a:gd name="T21" fmla="*/ 17 h 216"/>
                  <a:gd name="T22" fmla="*/ 56 w 719"/>
                  <a:gd name="T23" fmla="*/ 19 h 216"/>
                  <a:gd name="T24" fmla="*/ 59 w 719"/>
                  <a:gd name="T25" fmla="*/ 22 h 216"/>
                  <a:gd name="T26" fmla="*/ 63 w 719"/>
                  <a:gd name="T27" fmla="*/ 25 h 216"/>
                  <a:gd name="T28" fmla="*/ 64 w 719"/>
                  <a:gd name="T29" fmla="*/ 27 h 216"/>
                  <a:gd name="T30" fmla="*/ 70 w 719"/>
                  <a:gd name="T31" fmla="*/ 33 h 216"/>
                  <a:gd name="T32" fmla="*/ 71 w 719"/>
                  <a:gd name="T33" fmla="*/ 34 h 216"/>
                  <a:gd name="T34" fmla="*/ 75 w 719"/>
                  <a:gd name="T35" fmla="*/ 38 h 216"/>
                  <a:gd name="T36" fmla="*/ 76 w 719"/>
                  <a:gd name="T37" fmla="*/ 40 h 216"/>
                  <a:gd name="T38" fmla="*/ 77 w 719"/>
                  <a:gd name="T39" fmla="*/ 41 h 216"/>
                  <a:gd name="T40" fmla="*/ 78 w 719"/>
                  <a:gd name="T41" fmla="*/ 43 h 216"/>
                  <a:gd name="T42" fmla="*/ 81 w 719"/>
                  <a:gd name="T43" fmla="*/ 47 h 216"/>
                  <a:gd name="T44" fmla="*/ 81 w 719"/>
                  <a:gd name="T45" fmla="*/ 48 h 216"/>
                  <a:gd name="T46" fmla="*/ 81 w 719"/>
                  <a:gd name="T47" fmla="*/ 48 h 216"/>
                  <a:gd name="T48" fmla="*/ 81 w 719"/>
                  <a:gd name="T49" fmla="*/ 48 h 216"/>
                  <a:gd name="T50" fmla="*/ 86 w 719"/>
                  <a:gd name="T51" fmla="*/ 59 h 216"/>
                  <a:gd name="T52" fmla="*/ 86 w 719"/>
                  <a:gd name="T53" fmla="*/ 59 h 216"/>
                  <a:gd name="T54" fmla="*/ 96 w 719"/>
                  <a:gd name="T55" fmla="*/ 95 h 216"/>
                  <a:gd name="T56" fmla="*/ 96 w 719"/>
                  <a:gd name="T57" fmla="*/ 98 h 216"/>
                  <a:gd name="T58" fmla="*/ 111 w 719"/>
                  <a:gd name="T59" fmla="*/ 166 h 216"/>
                  <a:gd name="T60" fmla="*/ 192 w 719"/>
                  <a:gd name="T61" fmla="*/ 216 h 216"/>
                  <a:gd name="T62" fmla="*/ 356 w 719"/>
                  <a:gd name="T63" fmla="*/ 216 h 216"/>
                  <a:gd name="T64" fmla="*/ 359 w 719"/>
                  <a:gd name="T65" fmla="*/ 216 h 216"/>
                  <a:gd name="T66" fmla="*/ 359 w 719"/>
                  <a:gd name="T67" fmla="*/ 216 h 216"/>
                  <a:gd name="T68" fmla="*/ 362 w 719"/>
                  <a:gd name="T69" fmla="*/ 216 h 216"/>
                  <a:gd name="T70" fmla="*/ 526 w 719"/>
                  <a:gd name="T71" fmla="*/ 216 h 216"/>
                  <a:gd name="T72" fmla="*/ 607 w 719"/>
                  <a:gd name="T73" fmla="*/ 166 h 216"/>
                  <a:gd name="T74" fmla="*/ 622 w 719"/>
                  <a:gd name="T75" fmla="*/ 98 h 216"/>
                  <a:gd name="T76" fmla="*/ 622 w 719"/>
                  <a:gd name="T77" fmla="*/ 96 h 216"/>
                  <a:gd name="T78" fmla="*/ 632 w 719"/>
                  <a:gd name="T79" fmla="*/ 59 h 216"/>
                  <a:gd name="T80" fmla="*/ 637 w 719"/>
                  <a:gd name="T81" fmla="*/ 48 h 216"/>
                  <a:gd name="T82" fmla="*/ 654 w 719"/>
                  <a:gd name="T83" fmla="*/ 27 h 216"/>
                  <a:gd name="T84" fmla="*/ 656 w 719"/>
                  <a:gd name="T85" fmla="*/ 25 h 216"/>
                  <a:gd name="T86" fmla="*/ 659 w 719"/>
                  <a:gd name="T87" fmla="*/ 22 h 216"/>
                  <a:gd name="T88" fmla="*/ 662 w 719"/>
                  <a:gd name="T89" fmla="*/ 19 h 216"/>
                  <a:gd name="T90" fmla="*/ 665 w 719"/>
                  <a:gd name="T91" fmla="*/ 17 h 216"/>
                  <a:gd name="T92" fmla="*/ 669 w 719"/>
                  <a:gd name="T93" fmla="*/ 14 h 216"/>
                  <a:gd name="T94" fmla="*/ 672 w 719"/>
                  <a:gd name="T95" fmla="*/ 13 h 216"/>
                  <a:gd name="T96" fmla="*/ 679 w 719"/>
                  <a:gd name="T97" fmla="*/ 9 h 216"/>
                  <a:gd name="T98" fmla="*/ 719 w 719"/>
                  <a:gd name="T99" fmla="*/ 0 h 216"/>
                  <a:gd name="T100" fmla="*/ 716 w 719"/>
                  <a:gd name="T10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216">
                    <a:moveTo>
                      <a:pt x="716" y="0"/>
                    </a:moveTo>
                    <a:cubicBezTo>
                      <a:pt x="362" y="0"/>
                      <a:pt x="362" y="0"/>
                      <a:pt x="362" y="0"/>
                    </a:cubicBezTo>
                    <a:cubicBezTo>
                      <a:pt x="359" y="0"/>
                      <a:pt x="359" y="0"/>
                      <a:pt x="359" y="0"/>
                    </a:cubicBezTo>
                    <a:cubicBezTo>
                      <a:pt x="359" y="0"/>
                      <a:pt x="359" y="0"/>
                      <a:pt x="359" y="0"/>
                    </a:cubicBezTo>
                    <a:cubicBezTo>
                      <a:pt x="356" y="0"/>
                      <a:pt x="356" y="0"/>
                      <a:pt x="356" y="0"/>
                    </a:cubicBezTo>
                    <a:cubicBezTo>
                      <a:pt x="2" y="0"/>
                      <a:pt x="2" y="0"/>
                      <a:pt x="2" y="0"/>
                    </a:cubicBezTo>
                    <a:cubicBezTo>
                      <a:pt x="1" y="0"/>
                      <a:pt x="0" y="0"/>
                      <a:pt x="0" y="0"/>
                    </a:cubicBezTo>
                    <a:cubicBezTo>
                      <a:pt x="13" y="0"/>
                      <a:pt x="27" y="4"/>
                      <a:pt x="39" y="9"/>
                    </a:cubicBezTo>
                    <a:cubicBezTo>
                      <a:pt x="42" y="10"/>
                      <a:pt x="44" y="12"/>
                      <a:pt x="46" y="13"/>
                    </a:cubicBezTo>
                    <a:cubicBezTo>
                      <a:pt x="47" y="13"/>
                      <a:pt x="48" y="14"/>
                      <a:pt x="49" y="14"/>
                    </a:cubicBezTo>
                    <a:cubicBezTo>
                      <a:pt x="50" y="15"/>
                      <a:pt x="52" y="16"/>
                      <a:pt x="53" y="17"/>
                    </a:cubicBezTo>
                    <a:cubicBezTo>
                      <a:pt x="54" y="18"/>
                      <a:pt x="55" y="19"/>
                      <a:pt x="56" y="19"/>
                    </a:cubicBezTo>
                    <a:cubicBezTo>
                      <a:pt x="57" y="20"/>
                      <a:pt x="58" y="21"/>
                      <a:pt x="59" y="22"/>
                    </a:cubicBezTo>
                    <a:cubicBezTo>
                      <a:pt x="60" y="23"/>
                      <a:pt x="61" y="24"/>
                      <a:pt x="63" y="25"/>
                    </a:cubicBezTo>
                    <a:cubicBezTo>
                      <a:pt x="63" y="25"/>
                      <a:pt x="64" y="26"/>
                      <a:pt x="64" y="27"/>
                    </a:cubicBezTo>
                    <a:cubicBezTo>
                      <a:pt x="67" y="29"/>
                      <a:pt x="69" y="31"/>
                      <a:pt x="70" y="33"/>
                    </a:cubicBezTo>
                    <a:cubicBezTo>
                      <a:pt x="71" y="33"/>
                      <a:pt x="71" y="34"/>
                      <a:pt x="71" y="34"/>
                    </a:cubicBezTo>
                    <a:cubicBezTo>
                      <a:pt x="72" y="35"/>
                      <a:pt x="73" y="37"/>
                      <a:pt x="75" y="38"/>
                    </a:cubicBezTo>
                    <a:cubicBezTo>
                      <a:pt x="75" y="39"/>
                      <a:pt x="75" y="39"/>
                      <a:pt x="76" y="40"/>
                    </a:cubicBezTo>
                    <a:cubicBezTo>
                      <a:pt x="76" y="40"/>
                      <a:pt x="76" y="40"/>
                      <a:pt x="77" y="41"/>
                    </a:cubicBezTo>
                    <a:cubicBezTo>
                      <a:pt x="77" y="41"/>
                      <a:pt x="77" y="42"/>
                      <a:pt x="78" y="43"/>
                    </a:cubicBezTo>
                    <a:cubicBezTo>
                      <a:pt x="79" y="44"/>
                      <a:pt x="80" y="46"/>
                      <a:pt x="81" y="47"/>
                    </a:cubicBezTo>
                    <a:cubicBezTo>
                      <a:pt x="81" y="47"/>
                      <a:pt x="81" y="48"/>
                      <a:pt x="81" y="48"/>
                    </a:cubicBezTo>
                    <a:cubicBezTo>
                      <a:pt x="81" y="48"/>
                      <a:pt x="81" y="48"/>
                      <a:pt x="81" y="48"/>
                    </a:cubicBezTo>
                    <a:cubicBezTo>
                      <a:pt x="81" y="48"/>
                      <a:pt x="81" y="48"/>
                      <a:pt x="81" y="48"/>
                    </a:cubicBezTo>
                    <a:cubicBezTo>
                      <a:pt x="83" y="52"/>
                      <a:pt x="85" y="55"/>
                      <a:pt x="86" y="59"/>
                    </a:cubicBezTo>
                    <a:cubicBezTo>
                      <a:pt x="86" y="59"/>
                      <a:pt x="86" y="59"/>
                      <a:pt x="86" y="59"/>
                    </a:cubicBezTo>
                    <a:cubicBezTo>
                      <a:pt x="91" y="70"/>
                      <a:pt x="94" y="83"/>
                      <a:pt x="96" y="95"/>
                    </a:cubicBezTo>
                    <a:cubicBezTo>
                      <a:pt x="96" y="96"/>
                      <a:pt x="96" y="97"/>
                      <a:pt x="96" y="98"/>
                    </a:cubicBezTo>
                    <a:cubicBezTo>
                      <a:pt x="99" y="121"/>
                      <a:pt x="101" y="145"/>
                      <a:pt x="111" y="166"/>
                    </a:cubicBezTo>
                    <a:cubicBezTo>
                      <a:pt x="127" y="199"/>
                      <a:pt x="155" y="216"/>
                      <a:pt x="192" y="216"/>
                    </a:cubicBezTo>
                    <a:cubicBezTo>
                      <a:pt x="192" y="216"/>
                      <a:pt x="356" y="216"/>
                      <a:pt x="356" y="216"/>
                    </a:cubicBezTo>
                    <a:cubicBezTo>
                      <a:pt x="356" y="216"/>
                      <a:pt x="357" y="216"/>
                      <a:pt x="359" y="216"/>
                    </a:cubicBezTo>
                    <a:cubicBezTo>
                      <a:pt x="359" y="216"/>
                      <a:pt x="359" y="216"/>
                      <a:pt x="359" y="216"/>
                    </a:cubicBezTo>
                    <a:cubicBezTo>
                      <a:pt x="361" y="216"/>
                      <a:pt x="362" y="216"/>
                      <a:pt x="362" y="216"/>
                    </a:cubicBezTo>
                    <a:cubicBezTo>
                      <a:pt x="362" y="216"/>
                      <a:pt x="526" y="216"/>
                      <a:pt x="526" y="216"/>
                    </a:cubicBezTo>
                    <a:cubicBezTo>
                      <a:pt x="563" y="216"/>
                      <a:pt x="591" y="199"/>
                      <a:pt x="607" y="166"/>
                    </a:cubicBezTo>
                    <a:cubicBezTo>
                      <a:pt x="618" y="145"/>
                      <a:pt x="619" y="121"/>
                      <a:pt x="622" y="98"/>
                    </a:cubicBezTo>
                    <a:cubicBezTo>
                      <a:pt x="622" y="98"/>
                      <a:pt x="622" y="97"/>
                      <a:pt x="622" y="96"/>
                    </a:cubicBezTo>
                    <a:cubicBezTo>
                      <a:pt x="624" y="83"/>
                      <a:pt x="627" y="71"/>
                      <a:pt x="632" y="59"/>
                    </a:cubicBezTo>
                    <a:cubicBezTo>
                      <a:pt x="633" y="55"/>
                      <a:pt x="635" y="51"/>
                      <a:pt x="637" y="48"/>
                    </a:cubicBezTo>
                    <a:cubicBezTo>
                      <a:pt x="642" y="40"/>
                      <a:pt x="647" y="33"/>
                      <a:pt x="654" y="27"/>
                    </a:cubicBezTo>
                    <a:cubicBezTo>
                      <a:pt x="654" y="26"/>
                      <a:pt x="655" y="25"/>
                      <a:pt x="656" y="25"/>
                    </a:cubicBezTo>
                    <a:cubicBezTo>
                      <a:pt x="657" y="24"/>
                      <a:pt x="658" y="23"/>
                      <a:pt x="659" y="22"/>
                    </a:cubicBezTo>
                    <a:cubicBezTo>
                      <a:pt x="660" y="21"/>
                      <a:pt x="661" y="20"/>
                      <a:pt x="662" y="19"/>
                    </a:cubicBezTo>
                    <a:cubicBezTo>
                      <a:pt x="663" y="19"/>
                      <a:pt x="664" y="18"/>
                      <a:pt x="665" y="17"/>
                    </a:cubicBezTo>
                    <a:cubicBezTo>
                      <a:pt x="667" y="16"/>
                      <a:pt x="668" y="15"/>
                      <a:pt x="669" y="14"/>
                    </a:cubicBezTo>
                    <a:cubicBezTo>
                      <a:pt x="670" y="14"/>
                      <a:pt x="671" y="13"/>
                      <a:pt x="672" y="13"/>
                    </a:cubicBezTo>
                    <a:cubicBezTo>
                      <a:pt x="674" y="12"/>
                      <a:pt x="676" y="10"/>
                      <a:pt x="679" y="9"/>
                    </a:cubicBezTo>
                    <a:cubicBezTo>
                      <a:pt x="691" y="4"/>
                      <a:pt x="705" y="0"/>
                      <a:pt x="719" y="0"/>
                    </a:cubicBezTo>
                    <a:cubicBezTo>
                      <a:pt x="718" y="0"/>
                      <a:pt x="717" y="0"/>
                      <a:pt x="716" y="0"/>
                    </a:cubicBezTo>
                    <a:close/>
                  </a:path>
                </a:pathLst>
              </a:custGeom>
              <a:solidFill>
                <a:schemeClr val="accent1"/>
              </a:solidFill>
              <a:ln>
                <a:noFill/>
              </a:ln>
            </p:spPr>
            <p:txBody>
              <a:bodyPr vert="horz" wrap="none" lIns="91440" tIns="45720" rIns="91440" bIns="45720" anchor="ctr" anchorCtr="1" compatLnSpc="1">
                <a:prstTxWarp prst="textNoShape">
                  <a:avLst/>
                </a:prstTxWarp>
                <a:normAutofit/>
              </a:bodyPr>
              <a:lstStyle/>
              <a:p>
                <a:pPr algn="ctr"/>
                <a:r>
                  <a:rPr lang="zh-CN" altLang="en-US" sz="1600" b="1">
                    <a:solidFill>
                      <a:schemeClr val="bg1"/>
                    </a:solidFill>
                  </a:rPr>
                  <a:t>关键词</a:t>
                </a:r>
              </a:p>
            </p:txBody>
          </p:sp>
          <p:grpSp>
            <p:nvGrpSpPr>
              <p:cNvPr id="29" name="组合 28"/>
              <p:cNvGrpSpPr/>
              <p:nvPr/>
            </p:nvGrpSpPr>
            <p:grpSpPr>
              <a:xfrm>
                <a:off x="530567" y="3140968"/>
                <a:ext cx="2272138" cy="834458"/>
                <a:chOff x="347396" y="3094952"/>
                <a:chExt cx="2364229" cy="834458"/>
              </a:xfrm>
            </p:grpSpPr>
            <p:sp>
              <p:nvSpPr>
                <p:cNvPr id="30" name="文本框 50"/>
                <p:cNvSpPr txBox="1"/>
                <p:nvPr/>
              </p:nvSpPr>
              <p:spPr>
                <a:xfrm>
                  <a:off x="347396" y="3341174"/>
                  <a:ext cx="2364229" cy="588236"/>
                </a:xfrm>
                <a:prstGeom prst="rect">
                  <a:avLst/>
                </a:prstGeom>
                <a:noFill/>
              </p:spPr>
              <p:txBody>
                <a:bodyPr wrap="square" lIns="72000" tIns="0" rIns="72000" bIns="0">
                  <a:normAutofit/>
                </a:bodyPr>
                <a:lstStyle/>
                <a:p>
                  <a:pPr algn="ctr" defTabSz="914378">
                    <a:lnSpc>
                      <a:spcPct val="120000"/>
                    </a:lnSpc>
                    <a:spcBef>
                      <a:spcPct val="0"/>
                    </a:spcBef>
                    <a:defRPr/>
                  </a:pPr>
                  <a:r>
                    <a:rPr lang="zh-CN" altLang="en-US" sz="1000"/>
                    <a:t>此部分内容作为文字排版占位显示</a:t>
                  </a:r>
                  <a:br>
                    <a:rPr lang="zh-CN" altLang="en-US" sz="1000"/>
                  </a:br>
                  <a:r>
                    <a:rPr lang="zh-CN" altLang="en-US" sz="1000"/>
                    <a:t>（建议使用主题字体）</a:t>
                  </a:r>
                </a:p>
              </p:txBody>
            </p:sp>
            <p:sp>
              <p:nvSpPr>
                <p:cNvPr id="31" name="矩形 30"/>
                <p:cNvSpPr/>
                <p:nvPr/>
              </p:nvSpPr>
              <p:spPr>
                <a:xfrm>
                  <a:off x="347396" y="3094952"/>
                  <a:ext cx="2364228" cy="246221"/>
                </a:xfrm>
                <a:prstGeom prst="rect">
                  <a:avLst/>
                </a:prstGeom>
              </p:spPr>
              <p:txBody>
                <a:bodyPr wrap="none" lIns="72000" tIns="0" rIns="72000" bIns="0">
                  <a:normAutofit fontScale="92500" lnSpcReduction="10000"/>
                </a:bodyPr>
                <a:lstStyle/>
                <a:p>
                  <a:pPr lvl="0" algn="ctr" defTabSz="914378">
                    <a:lnSpc>
                      <a:spcPct val="110000"/>
                    </a:lnSpc>
                    <a:spcBef>
                      <a:spcPct val="0"/>
                    </a:spcBef>
                    <a:defRPr/>
                  </a:pPr>
                  <a:r>
                    <a:rPr lang="zh-CN" altLang="en-US" sz="1600" b="1">
                      <a:solidFill>
                        <a:schemeClr val="accent1"/>
                      </a:solidFill>
                    </a:rPr>
                    <a:t>标题文本预设</a:t>
                  </a:r>
                </a:p>
              </p:txBody>
            </p:sp>
          </p:grpSp>
        </p:grpSp>
        <p:grpSp>
          <p:nvGrpSpPr>
            <p:cNvPr id="5" name="组合 4"/>
            <p:cNvGrpSpPr/>
            <p:nvPr/>
          </p:nvGrpSpPr>
          <p:grpSpPr>
            <a:xfrm>
              <a:off x="3579028" y="995696"/>
              <a:ext cx="2369319" cy="2471787"/>
              <a:chOff x="3272208" y="2023393"/>
              <a:chExt cx="2694674" cy="2811214"/>
            </a:xfrm>
          </p:grpSpPr>
          <p:sp>
            <p:nvSpPr>
              <p:cNvPr id="20" name="任意多边形 40"/>
              <p:cNvSpPr>
                <a:spLocks/>
              </p:cNvSpPr>
              <p:nvPr/>
            </p:nvSpPr>
            <p:spPr bwMode="auto">
              <a:xfrm>
                <a:off x="3272208" y="2023393"/>
                <a:ext cx="2694674" cy="2811214"/>
              </a:xfrm>
              <a:custGeom>
                <a:avLst/>
                <a:gdLst>
                  <a:gd name="T0" fmla="*/ 538 w 1089"/>
                  <a:gd name="T1" fmla="*/ 1138 h 1138"/>
                  <a:gd name="T2" fmla="*/ 466 w 1089"/>
                  <a:gd name="T3" fmla="*/ 1122 h 1138"/>
                  <a:gd name="T4" fmla="*/ 71 w 1089"/>
                  <a:gd name="T5" fmla="*/ 895 h 1138"/>
                  <a:gd name="T6" fmla="*/ 0 w 1089"/>
                  <a:gd name="T7" fmla="*/ 772 h 1138"/>
                  <a:gd name="T8" fmla="*/ 4 w 1089"/>
                  <a:gd name="T9" fmla="*/ 248 h 1138"/>
                  <a:gd name="T10" fmla="*/ 79 w 1089"/>
                  <a:gd name="T11" fmla="*/ 143 h 1138"/>
                  <a:gd name="T12" fmla="*/ 455 w 1089"/>
                  <a:gd name="T13" fmla="*/ 12 h 1138"/>
                  <a:gd name="T14" fmla="*/ 540 w 1089"/>
                  <a:gd name="T15" fmla="*/ 0 h 1138"/>
                  <a:gd name="T16" fmla="*/ 621 w 1089"/>
                  <a:gd name="T17" fmla="*/ 11 h 1138"/>
                  <a:gd name="T18" fmla="*/ 1015 w 1089"/>
                  <a:gd name="T19" fmla="*/ 144 h 1138"/>
                  <a:gd name="T20" fmla="*/ 1088 w 1089"/>
                  <a:gd name="T21" fmla="*/ 247 h 1138"/>
                  <a:gd name="T22" fmla="*/ 1078 w 1089"/>
                  <a:gd name="T23" fmla="*/ 772 h 1138"/>
                  <a:gd name="T24" fmla="*/ 1005 w 1089"/>
                  <a:gd name="T25" fmla="*/ 895 h 1138"/>
                  <a:gd name="T26" fmla="*/ 609 w 1089"/>
                  <a:gd name="T27" fmla="*/ 1122 h 1138"/>
                  <a:gd name="T28" fmla="*/ 538 w 1089"/>
                  <a:gd name="T29" fmla="*/ 113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9" h="1138">
                    <a:moveTo>
                      <a:pt x="538" y="1138"/>
                    </a:moveTo>
                    <a:cubicBezTo>
                      <a:pt x="511" y="1138"/>
                      <a:pt x="485" y="1132"/>
                      <a:pt x="466" y="1122"/>
                    </a:cubicBezTo>
                    <a:cubicBezTo>
                      <a:pt x="71" y="895"/>
                      <a:pt x="71" y="895"/>
                      <a:pt x="71" y="895"/>
                    </a:cubicBezTo>
                    <a:cubicBezTo>
                      <a:pt x="32" y="873"/>
                      <a:pt x="0" y="817"/>
                      <a:pt x="0" y="772"/>
                    </a:cubicBezTo>
                    <a:cubicBezTo>
                      <a:pt x="4" y="248"/>
                      <a:pt x="4" y="248"/>
                      <a:pt x="4" y="248"/>
                    </a:cubicBezTo>
                    <a:cubicBezTo>
                      <a:pt x="4" y="205"/>
                      <a:pt x="38" y="157"/>
                      <a:pt x="79" y="143"/>
                    </a:cubicBezTo>
                    <a:cubicBezTo>
                      <a:pt x="455" y="12"/>
                      <a:pt x="455" y="12"/>
                      <a:pt x="455" y="12"/>
                    </a:cubicBezTo>
                    <a:cubicBezTo>
                      <a:pt x="477" y="4"/>
                      <a:pt x="508" y="0"/>
                      <a:pt x="540" y="0"/>
                    </a:cubicBezTo>
                    <a:cubicBezTo>
                      <a:pt x="570" y="0"/>
                      <a:pt x="600" y="4"/>
                      <a:pt x="621" y="11"/>
                    </a:cubicBezTo>
                    <a:cubicBezTo>
                      <a:pt x="1015" y="144"/>
                      <a:pt x="1015" y="144"/>
                      <a:pt x="1015" y="144"/>
                    </a:cubicBezTo>
                    <a:cubicBezTo>
                      <a:pt x="1056" y="157"/>
                      <a:pt x="1089" y="205"/>
                      <a:pt x="1088" y="247"/>
                    </a:cubicBezTo>
                    <a:cubicBezTo>
                      <a:pt x="1078" y="772"/>
                      <a:pt x="1078" y="772"/>
                      <a:pt x="1078" y="772"/>
                    </a:cubicBezTo>
                    <a:cubicBezTo>
                      <a:pt x="1077" y="816"/>
                      <a:pt x="1044" y="873"/>
                      <a:pt x="1005" y="895"/>
                    </a:cubicBezTo>
                    <a:cubicBezTo>
                      <a:pt x="609" y="1122"/>
                      <a:pt x="609" y="1122"/>
                      <a:pt x="609" y="1122"/>
                    </a:cubicBezTo>
                    <a:cubicBezTo>
                      <a:pt x="591" y="1132"/>
                      <a:pt x="565" y="1138"/>
                      <a:pt x="538" y="1138"/>
                    </a:cubicBezTo>
                    <a:close/>
                  </a:path>
                </a:pathLst>
              </a:custGeom>
              <a:solidFill>
                <a:schemeClr val="accent2"/>
              </a:solidFill>
              <a:ln>
                <a:noFill/>
              </a:ln>
            </p:spPr>
            <p:txBody>
              <a:bodyPr anchor="ctr"/>
              <a:lstStyle/>
              <a:p>
                <a:pPr algn="ctr"/>
                <a:endParaRPr/>
              </a:p>
            </p:txBody>
          </p:sp>
          <p:sp>
            <p:nvSpPr>
              <p:cNvPr id="21" name="任意多边形 41"/>
              <p:cNvSpPr>
                <a:spLocks/>
              </p:cNvSpPr>
              <p:nvPr/>
            </p:nvSpPr>
            <p:spPr bwMode="auto">
              <a:xfrm>
                <a:off x="3448206" y="2208905"/>
                <a:ext cx="2342678" cy="2417597"/>
              </a:xfrm>
              <a:custGeom>
                <a:avLst/>
                <a:gdLst>
                  <a:gd name="T0" fmla="*/ 83 w 947"/>
                  <a:gd name="T1" fmla="*/ 784 h 979"/>
                  <a:gd name="T2" fmla="*/ 0 w 947"/>
                  <a:gd name="T3" fmla="*/ 643 h 979"/>
                  <a:gd name="T4" fmla="*/ 3 w 947"/>
                  <a:gd name="T5" fmla="*/ 243 h 979"/>
                  <a:gd name="T6" fmla="*/ 94 w 947"/>
                  <a:gd name="T7" fmla="*/ 116 h 979"/>
                  <a:gd name="T8" fmla="*/ 378 w 947"/>
                  <a:gd name="T9" fmla="*/ 18 h 979"/>
                  <a:gd name="T10" fmla="*/ 558 w 947"/>
                  <a:gd name="T11" fmla="*/ 17 h 979"/>
                  <a:gd name="T12" fmla="*/ 857 w 947"/>
                  <a:gd name="T13" fmla="*/ 117 h 979"/>
                  <a:gd name="T14" fmla="*/ 946 w 947"/>
                  <a:gd name="T15" fmla="*/ 243 h 979"/>
                  <a:gd name="T16" fmla="*/ 938 w 947"/>
                  <a:gd name="T17" fmla="*/ 642 h 979"/>
                  <a:gd name="T18" fmla="*/ 853 w 947"/>
                  <a:gd name="T19" fmla="*/ 783 h 979"/>
                  <a:gd name="T20" fmla="*/ 550 w 947"/>
                  <a:gd name="T21" fmla="*/ 953 h 979"/>
                  <a:gd name="T22" fmla="*/ 384 w 947"/>
                  <a:gd name="T23" fmla="*/ 953 h 979"/>
                  <a:gd name="T24" fmla="*/ 83 w 947"/>
                  <a:gd name="T25" fmla="*/ 78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7" h="979">
                    <a:moveTo>
                      <a:pt x="83" y="784"/>
                    </a:moveTo>
                    <a:cubicBezTo>
                      <a:pt x="37" y="759"/>
                      <a:pt x="0" y="695"/>
                      <a:pt x="0" y="643"/>
                    </a:cubicBezTo>
                    <a:cubicBezTo>
                      <a:pt x="3" y="243"/>
                      <a:pt x="3" y="243"/>
                      <a:pt x="3" y="243"/>
                    </a:cubicBezTo>
                    <a:cubicBezTo>
                      <a:pt x="4" y="191"/>
                      <a:pt x="44" y="134"/>
                      <a:pt x="94" y="116"/>
                    </a:cubicBezTo>
                    <a:cubicBezTo>
                      <a:pt x="378" y="18"/>
                      <a:pt x="378" y="18"/>
                      <a:pt x="378" y="18"/>
                    </a:cubicBezTo>
                    <a:cubicBezTo>
                      <a:pt x="427" y="1"/>
                      <a:pt x="508" y="0"/>
                      <a:pt x="558" y="17"/>
                    </a:cubicBezTo>
                    <a:cubicBezTo>
                      <a:pt x="857" y="117"/>
                      <a:pt x="857" y="117"/>
                      <a:pt x="857" y="117"/>
                    </a:cubicBezTo>
                    <a:cubicBezTo>
                      <a:pt x="907" y="134"/>
                      <a:pt x="947" y="191"/>
                      <a:pt x="946" y="243"/>
                    </a:cubicBezTo>
                    <a:cubicBezTo>
                      <a:pt x="938" y="642"/>
                      <a:pt x="938" y="642"/>
                      <a:pt x="938" y="642"/>
                    </a:cubicBezTo>
                    <a:cubicBezTo>
                      <a:pt x="937" y="694"/>
                      <a:pt x="899" y="758"/>
                      <a:pt x="853" y="783"/>
                    </a:cubicBezTo>
                    <a:cubicBezTo>
                      <a:pt x="550" y="953"/>
                      <a:pt x="550" y="953"/>
                      <a:pt x="550" y="953"/>
                    </a:cubicBezTo>
                    <a:cubicBezTo>
                      <a:pt x="505" y="979"/>
                      <a:pt x="430" y="979"/>
                      <a:pt x="384" y="953"/>
                    </a:cubicBezTo>
                    <a:lnTo>
                      <a:pt x="83" y="7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任意多边形 42"/>
              <p:cNvSpPr>
                <a:spLocks/>
              </p:cNvSpPr>
              <p:nvPr/>
            </p:nvSpPr>
            <p:spPr bwMode="auto">
              <a:xfrm>
                <a:off x="3730041" y="2161338"/>
                <a:ext cx="1779008" cy="533941"/>
              </a:xfrm>
              <a:custGeom>
                <a:avLst/>
                <a:gdLst>
                  <a:gd name="T0" fmla="*/ 716 w 719"/>
                  <a:gd name="T1" fmla="*/ 0 h 216"/>
                  <a:gd name="T2" fmla="*/ 362 w 719"/>
                  <a:gd name="T3" fmla="*/ 0 h 216"/>
                  <a:gd name="T4" fmla="*/ 359 w 719"/>
                  <a:gd name="T5" fmla="*/ 0 h 216"/>
                  <a:gd name="T6" fmla="*/ 359 w 719"/>
                  <a:gd name="T7" fmla="*/ 0 h 216"/>
                  <a:gd name="T8" fmla="*/ 356 w 719"/>
                  <a:gd name="T9" fmla="*/ 0 h 216"/>
                  <a:gd name="T10" fmla="*/ 2 w 719"/>
                  <a:gd name="T11" fmla="*/ 0 h 216"/>
                  <a:gd name="T12" fmla="*/ 0 w 719"/>
                  <a:gd name="T13" fmla="*/ 0 h 216"/>
                  <a:gd name="T14" fmla="*/ 39 w 719"/>
                  <a:gd name="T15" fmla="*/ 9 h 216"/>
                  <a:gd name="T16" fmla="*/ 46 w 719"/>
                  <a:gd name="T17" fmla="*/ 13 h 216"/>
                  <a:gd name="T18" fmla="*/ 49 w 719"/>
                  <a:gd name="T19" fmla="*/ 14 h 216"/>
                  <a:gd name="T20" fmla="*/ 53 w 719"/>
                  <a:gd name="T21" fmla="*/ 17 h 216"/>
                  <a:gd name="T22" fmla="*/ 56 w 719"/>
                  <a:gd name="T23" fmla="*/ 19 h 216"/>
                  <a:gd name="T24" fmla="*/ 59 w 719"/>
                  <a:gd name="T25" fmla="*/ 22 h 216"/>
                  <a:gd name="T26" fmla="*/ 63 w 719"/>
                  <a:gd name="T27" fmla="*/ 25 h 216"/>
                  <a:gd name="T28" fmla="*/ 64 w 719"/>
                  <a:gd name="T29" fmla="*/ 27 h 216"/>
                  <a:gd name="T30" fmla="*/ 70 w 719"/>
                  <a:gd name="T31" fmla="*/ 33 h 216"/>
                  <a:gd name="T32" fmla="*/ 71 w 719"/>
                  <a:gd name="T33" fmla="*/ 34 h 216"/>
                  <a:gd name="T34" fmla="*/ 75 w 719"/>
                  <a:gd name="T35" fmla="*/ 38 h 216"/>
                  <a:gd name="T36" fmla="*/ 76 w 719"/>
                  <a:gd name="T37" fmla="*/ 40 h 216"/>
                  <a:gd name="T38" fmla="*/ 77 w 719"/>
                  <a:gd name="T39" fmla="*/ 41 h 216"/>
                  <a:gd name="T40" fmla="*/ 78 w 719"/>
                  <a:gd name="T41" fmla="*/ 43 h 216"/>
                  <a:gd name="T42" fmla="*/ 81 w 719"/>
                  <a:gd name="T43" fmla="*/ 47 h 216"/>
                  <a:gd name="T44" fmla="*/ 81 w 719"/>
                  <a:gd name="T45" fmla="*/ 48 h 216"/>
                  <a:gd name="T46" fmla="*/ 81 w 719"/>
                  <a:gd name="T47" fmla="*/ 48 h 216"/>
                  <a:gd name="T48" fmla="*/ 81 w 719"/>
                  <a:gd name="T49" fmla="*/ 48 h 216"/>
                  <a:gd name="T50" fmla="*/ 86 w 719"/>
                  <a:gd name="T51" fmla="*/ 59 h 216"/>
                  <a:gd name="T52" fmla="*/ 86 w 719"/>
                  <a:gd name="T53" fmla="*/ 59 h 216"/>
                  <a:gd name="T54" fmla="*/ 96 w 719"/>
                  <a:gd name="T55" fmla="*/ 95 h 216"/>
                  <a:gd name="T56" fmla="*/ 96 w 719"/>
                  <a:gd name="T57" fmla="*/ 98 h 216"/>
                  <a:gd name="T58" fmla="*/ 111 w 719"/>
                  <a:gd name="T59" fmla="*/ 166 h 216"/>
                  <a:gd name="T60" fmla="*/ 192 w 719"/>
                  <a:gd name="T61" fmla="*/ 216 h 216"/>
                  <a:gd name="T62" fmla="*/ 356 w 719"/>
                  <a:gd name="T63" fmla="*/ 216 h 216"/>
                  <a:gd name="T64" fmla="*/ 359 w 719"/>
                  <a:gd name="T65" fmla="*/ 216 h 216"/>
                  <a:gd name="T66" fmla="*/ 359 w 719"/>
                  <a:gd name="T67" fmla="*/ 216 h 216"/>
                  <a:gd name="T68" fmla="*/ 362 w 719"/>
                  <a:gd name="T69" fmla="*/ 216 h 216"/>
                  <a:gd name="T70" fmla="*/ 526 w 719"/>
                  <a:gd name="T71" fmla="*/ 216 h 216"/>
                  <a:gd name="T72" fmla="*/ 607 w 719"/>
                  <a:gd name="T73" fmla="*/ 166 h 216"/>
                  <a:gd name="T74" fmla="*/ 622 w 719"/>
                  <a:gd name="T75" fmla="*/ 98 h 216"/>
                  <a:gd name="T76" fmla="*/ 622 w 719"/>
                  <a:gd name="T77" fmla="*/ 96 h 216"/>
                  <a:gd name="T78" fmla="*/ 632 w 719"/>
                  <a:gd name="T79" fmla="*/ 59 h 216"/>
                  <a:gd name="T80" fmla="*/ 637 w 719"/>
                  <a:gd name="T81" fmla="*/ 48 h 216"/>
                  <a:gd name="T82" fmla="*/ 654 w 719"/>
                  <a:gd name="T83" fmla="*/ 27 h 216"/>
                  <a:gd name="T84" fmla="*/ 656 w 719"/>
                  <a:gd name="T85" fmla="*/ 25 h 216"/>
                  <a:gd name="T86" fmla="*/ 659 w 719"/>
                  <a:gd name="T87" fmla="*/ 22 h 216"/>
                  <a:gd name="T88" fmla="*/ 662 w 719"/>
                  <a:gd name="T89" fmla="*/ 19 h 216"/>
                  <a:gd name="T90" fmla="*/ 665 w 719"/>
                  <a:gd name="T91" fmla="*/ 17 h 216"/>
                  <a:gd name="T92" fmla="*/ 669 w 719"/>
                  <a:gd name="T93" fmla="*/ 14 h 216"/>
                  <a:gd name="T94" fmla="*/ 672 w 719"/>
                  <a:gd name="T95" fmla="*/ 13 h 216"/>
                  <a:gd name="T96" fmla="*/ 679 w 719"/>
                  <a:gd name="T97" fmla="*/ 9 h 216"/>
                  <a:gd name="T98" fmla="*/ 719 w 719"/>
                  <a:gd name="T99" fmla="*/ 0 h 216"/>
                  <a:gd name="T100" fmla="*/ 716 w 719"/>
                  <a:gd name="T10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216">
                    <a:moveTo>
                      <a:pt x="716" y="0"/>
                    </a:moveTo>
                    <a:cubicBezTo>
                      <a:pt x="362" y="0"/>
                      <a:pt x="362" y="0"/>
                      <a:pt x="362" y="0"/>
                    </a:cubicBezTo>
                    <a:cubicBezTo>
                      <a:pt x="359" y="0"/>
                      <a:pt x="359" y="0"/>
                      <a:pt x="359" y="0"/>
                    </a:cubicBezTo>
                    <a:cubicBezTo>
                      <a:pt x="359" y="0"/>
                      <a:pt x="359" y="0"/>
                      <a:pt x="359" y="0"/>
                    </a:cubicBezTo>
                    <a:cubicBezTo>
                      <a:pt x="356" y="0"/>
                      <a:pt x="356" y="0"/>
                      <a:pt x="356" y="0"/>
                    </a:cubicBezTo>
                    <a:cubicBezTo>
                      <a:pt x="2" y="0"/>
                      <a:pt x="2" y="0"/>
                      <a:pt x="2" y="0"/>
                    </a:cubicBezTo>
                    <a:cubicBezTo>
                      <a:pt x="1" y="0"/>
                      <a:pt x="0" y="0"/>
                      <a:pt x="0" y="0"/>
                    </a:cubicBezTo>
                    <a:cubicBezTo>
                      <a:pt x="13" y="0"/>
                      <a:pt x="27" y="4"/>
                      <a:pt x="39" y="9"/>
                    </a:cubicBezTo>
                    <a:cubicBezTo>
                      <a:pt x="42" y="10"/>
                      <a:pt x="44" y="12"/>
                      <a:pt x="46" y="13"/>
                    </a:cubicBezTo>
                    <a:cubicBezTo>
                      <a:pt x="47" y="13"/>
                      <a:pt x="48" y="14"/>
                      <a:pt x="49" y="14"/>
                    </a:cubicBezTo>
                    <a:cubicBezTo>
                      <a:pt x="50" y="15"/>
                      <a:pt x="52" y="16"/>
                      <a:pt x="53" y="17"/>
                    </a:cubicBezTo>
                    <a:cubicBezTo>
                      <a:pt x="54" y="18"/>
                      <a:pt x="55" y="19"/>
                      <a:pt x="56" y="19"/>
                    </a:cubicBezTo>
                    <a:cubicBezTo>
                      <a:pt x="57" y="20"/>
                      <a:pt x="58" y="21"/>
                      <a:pt x="59" y="22"/>
                    </a:cubicBezTo>
                    <a:cubicBezTo>
                      <a:pt x="60" y="23"/>
                      <a:pt x="61" y="24"/>
                      <a:pt x="63" y="25"/>
                    </a:cubicBezTo>
                    <a:cubicBezTo>
                      <a:pt x="63" y="25"/>
                      <a:pt x="64" y="26"/>
                      <a:pt x="64" y="27"/>
                    </a:cubicBezTo>
                    <a:cubicBezTo>
                      <a:pt x="67" y="29"/>
                      <a:pt x="69" y="31"/>
                      <a:pt x="70" y="33"/>
                    </a:cubicBezTo>
                    <a:cubicBezTo>
                      <a:pt x="71" y="33"/>
                      <a:pt x="71" y="34"/>
                      <a:pt x="71" y="34"/>
                    </a:cubicBezTo>
                    <a:cubicBezTo>
                      <a:pt x="72" y="35"/>
                      <a:pt x="73" y="37"/>
                      <a:pt x="75" y="38"/>
                    </a:cubicBezTo>
                    <a:cubicBezTo>
                      <a:pt x="75" y="39"/>
                      <a:pt x="75" y="39"/>
                      <a:pt x="76" y="40"/>
                    </a:cubicBezTo>
                    <a:cubicBezTo>
                      <a:pt x="76" y="40"/>
                      <a:pt x="76" y="40"/>
                      <a:pt x="77" y="41"/>
                    </a:cubicBezTo>
                    <a:cubicBezTo>
                      <a:pt x="77" y="41"/>
                      <a:pt x="77" y="42"/>
                      <a:pt x="78" y="43"/>
                    </a:cubicBezTo>
                    <a:cubicBezTo>
                      <a:pt x="79" y="44"/>
                      <a:pt x="80" y="46"/>
                      <a:pt x="81" y="47"/>
                    </a:cubicBezTo>
                    <a:cubicBezTo>
                      <a:pt x="81" y="47"/>
                      <a:pt x="81" y="48"/>
                      <a:pt x="81" y="48"/>
                    </a:cubicBezTo>
                    <a:cubicBezTo>
                      <a:pt x="81" y="48"/>
                      <a:pt x="81" y="48"/>
                      <a:pt x="81" y="48"/>
                    </a:cubicBezTo>
                    <a:cubicBezTo>
                      <a:pt x="81" y="48"/>
                      <a:pt x="81" y="48"/>
                      <a:pt x="81" y="48"/>
                    </a:cubicBezTo>
                    <a:cubicBezTo>
                      <a:pt x="83" y="52"/>
                      <a:pt x="85" y="55"/>
                      <a:pt x="86" y="59"/>
                    </a:cubicBezTo>
                    <a:cubicBezTo>
                      <a:pt x="86" y="59"/>
                      <a:pt x="86" y="59"/>
                      <a:pt x="86" y="59"/>
                    </a:cubicBezTo>
                    <a:cubicBezTo>
                      <a:pt x="91" y="70"/>
                      <a:pt x="94" y="83"/>
                      <a:pt x="96" y="95"/>
                    </a:cubicBezTo>
                    <a:cubicBezTo>
                      <a:pt x="96" y="96"/>
                      <a:pt x="96" y="97"/>
                      <a:pt x="96" y="98"/>
                    </a:cubicBezTo>
                    <a:cubicBezTo>
                      <a:pt x="99" y="121"/>
                      <a:pt x="101" y="145"/>
                      <a:pt x="111" y="166"/>
                    </a:cubicBezTo>
                    <a:cubicBezTo>
                      <a:pt x="127" y="199"/>
                      <a:pt x="155" y="216"/>
                      <a:pt x="192" y="216"/>
                    </a:cubicBezTo>
                    <a:cubicBezTo>
                      <a:pt x="192" y="216"/>
                      <a:pt x="356" y="216"/>
                      <a:pt x="356" y="216"/>
                    </a:cubicBezTo>
                    <a:cubicBezTo>
                      <a:pt x="356" y="216"/>
                      <a:pt x="357" y="216"/>
                      <a:pt x="359" y="216"/>
                    </a:cubicBezTo>
                    <a:cubicBezTo>
                      <a:pt x="359" y="216"/>
                      <a:pt x="359" y="216"/>
                      <a:pt x="359" y="216"/>
                    </a:cubicBezTo>
                    <a:cubicBezTo>
                      <a:pt x="361" y="216"/>
                      <a:pt x="362" y="216"/>
                      <a:pt x="362" y="216"/>
                    </a:cubicBezTo>
                    <a:cubicBezTo>
                      <a:pt x="362" y="216"/>
                      <a:pt x="526" y="216"/>
                      <a:pt x="526" y="216"/>
                    </a:cubicBezTo>
                    <a:cubicBezTo>
                      <a:pt x="563" y="216"/>
                      <a:pt x="591" y="199"/>
                      <a:pt x="607" y="166"/>
                    </a:cubicBezTo>
                    <a:cubicBezTo>
                      <a:pt x="618" y="145"/>
                      <a:pt x="619" y="121"/>
                      <a:pt x="622" y="98"/>
                    </a:cubicBezTo>
                    <a:cubicBezTo>
                      <a:pt x="622" y="98"/>
                      <a:pt x="622" y="97"/>
                      <a:pt x="622" y="96"/>
                    </a:cubicBezTo>
                    <a:cubicBezTo>
                      <a:pt x="624" y="83"/>
                      <a:pt x="627" y="71"/>
                      <a:pt x="632" y="59"/>
                    </a:cubicBezTo>
                    <a:cubicBezTo>
                      <a:pt x="633" y="55"/>
                      <a:pt x="635" y="51"/>
                      <a:pt x="637" y="48"/>
                    </a:cubicBezTo>
                    <a:cubicBezTo>
                      <a:pt x="642" y="40"/>
                      <a:pt x="647" y="33"/>
                      <a:pt x="654" y="27"/>
                    </a:cubicBezTo>
                    <a:cubicBezTo>
                      <a:pt x="654" y="26"/>
                      <a:pt x="655" y="25"/>
                      <a:pt x="656" y="25"/>
                    </a:cubicBezTo>
                    <a:cubicBezTo>
                      <a:pt x="657" y="24"/>
                      <a:pt x="658" y="23"/>
                      <a:pt x="659" y="22"/>
                    </a:cubicBezTo>
                    <a:cubicBezTo>
                      <a:pt x="660" y="21"/>
                      <a:pt x="661" y="20"/>
                      <a:pt x="662" y="19"/>
                    </a:cubicBezTo>
                    <a:cubicBezTo>
                      <a:pt x="663" y="19"/>
                      <a:pt x="664" y="18"/>
                      <a:pt x="665" y="17"/>
                    </a:cubicBezTo>
                    <a:cubicBezTo>
                      <a:pt x="667" y="16"/>
                      <a:pt x="668" y="15"/>
                      <a:pt x="669" y="14"/>
                    </a:cubicBezTo>
                    <a:cubicBezTo>
                      <a:pt x="670" y="14"/>
                      <a:pt x="671" y="13"/>
                      <a:pt x="672" y="13"/>
                    </a:cubicBezTo>
                    <a:cubicBezTo>
                      <a:pt x="674" y="12"/>
                      <a:pt x="676" y="10"/>
                      <a:pt x="679" y="9"/>
                    </a:cubicBezTo>
                    <a:cubicBezTo>
                      <a:pt x="691" y="4"/>
                      <a:pt x="705" y="0"/>
                      <a:pt x="719" y="0"/>
                    </a:cubicBezTo>
                    <a:cubicBezTo>
                      <a:pt x="718" y="0"/>
                      <a:pt x="717" y="0"/>
                      <a:pt x="716" y="0"/>
                    </a:cubicBezTo>
                    <a:close/>
                  </a:path>
                </a:pathLst>
              </a:custGeom>
              <a:solidFill>
                <a:schemeClr val="accent2"/>
              </a:solidFill>
              <a:ln>
                <a:noFill/>
              </a:ln>
            </p:spPr>
            <p:txBody>
              <a:bodyPr vert="horz" wrap="none" lIns="91440" tIns="45720" rIns="91440" bIns="45720" anchor="ctr" anchorCtr="1" compatLnSpc="1">
                <a:prstTxWarp prst="textNoShape">
                  <a:avLst/>
                </a:prstTxWarp>
                <a:normAutofit/>
              </a:bodyPr>
              <a:lstStyle/>
              <a:p>
                <a:pPr algn="ctr"/>
                <a:r>
                  <a:rPr lang="zh-CN" altLang="en-US" sz="1600" b="1">
                    <a:solidFill>
                      <a:schemeClr val="bg1"/>
                    </a:solidFill>
                  </a:rPr>
                  <a:t>关键词</a:t>
                </a:r>
              </a:p>
            </p:txBody>
          </p:sp>
          <p:grpSp>
            <p:nvGrpSpPr>
              <p:cNvPr id="23" name="组合 22"/>
              <p:cNvGrpSpPr/>
              <p:nvPr/>
            </p:nvGrpSpPr>
            <p:grpSpPr>
              <a:xfrm>
                <a:off x="3483476" y="3140968"/>
                <a:ext cx="2272138" cy="834458"/>
                <a:chOff x="347396" y="3094952"/>
                <a:chExt cx="2364229" cy="834458"/>
              </a:xfrm>
            </p:grpSpPr>
            <p:sp>
              <p:nvSpPr>
                <p:cNvPr id="24" name="文本框 44"/>
                <p:cNvSpPr txBox="1"/>
                <p:nvPr/>
              </p:nvSpPr>
              <p:spPr>
                <a:xfrm>
                  <a:off x="347396" y="3341174"/>
                  <a:ext cx="2364229" cy="588236"/>
                </a:xfrm>
                <a:prstGeom prst="rect">
                  <a:avLst/>
                </a:prstGeom>
                <a:noFill/>
              </p:spPr>
              <p:txBody>
                <a:bodyPr wrap="square" lIns="72000" tIns="0" rIns="72000" bIns="0">
                  <a:normAutofit/>
                </a:bodyPr>
                <a:lstStyle/>
                <a:p>
                  <a:pPr algn="ctr" defTabSz="914378">
                    <a:lnSpc>
                      <a:spcPct val="120000"/>
                    </a:lnSpc>
                    <a:spcBef>
                      <a:spcPct val="0"/>
                    </a:spcBef>
                    <a:defRPr/>
                  </a:pPr>
                  <a:r>
                    <a:rPr lang="zh-CN" altLang="en-US" sz="1000"/>
                    <a:t>此部分内容作为文字排版占位显示</a:t>
                  </a:r>
                  <a:br>
                    <a:rPr lang="zh-CN" altLang="en-US" sz="1000"/>
                  </a:br>
                  <a:r>
                    <a:rPr lang="zh-CN" altLang="en-US" sz="1000"/>
                    <a:t>（建议使用主题字体）</a:t>
                  </a:r>
                </a:p>
              </p:txBody>
            </p:sp>
            <p:sp>
              <p:nvSpPr>
                <p:cNvPr id="25" name="矩形 24"/>
                <p:cNvSpPr/>
                <p:nvPr/>
              </p:nvSpPr>
              <p:spPr>
                <a:xfrm>
                  <a:off x="347396" y="3094952"/>
                  <a:ext cx="2364228" cy="246221"/>
                </a:xfrm>
                <a:prstGeom prst="rect">
                  <a:avLst/>
                </a:prstGeom>
              </p:spPr>
              <p:txBody>
                <a:bodyPr wrap="none" lIns="72000" tIns="0" rIns="72000" bIns="0">
                  <a:normAutofit fontScale="92500" lnSpcReduction="10000"/>
                </a:bodyPr>
                <a:lstStyle/>
                <a:p>
                  <a:pPr lvl="0" algn="ctr" defTabSz="914378">
                    <a:lnSpc>
                      <a:spcPct val="110000"/>
                    </a:lnSpc>
                    <a:spcBef>
                      <a:spcPct val="0"/>
                    </a:spcBef>
                    <a:defRPr/>
                  </a:pPr>
                  <a:r>
                    <a:rPr lang="zh-CN" altLang="en-US" sz="1600" b="1">
                      <a:solidFill>
                        <a:schemeClr val="accent2"/>
                      </a:solidFill>
                    </a:rPr>
                    <a:t>标题文本预设</a:t>
                  </a:r>
                </a:p>
              </p:txBody>
            </p:sp>
          </p:grpSp>
        </p:grpSp>
        <p:grpSp>
          <p:nvGrpSpPr>
            <p:cNvPr id="6" name="组合 5"/>
            <p:cNvGrpSpPr/>
            <p:nvPr/>
          </p:nvGrpSpPr>
          <p:grpSpPr>
            <a:xfrm>
              <a:off x="6243655" y="995696"/>
              <a:ext cx="2369319" cy="2471787"/>
              <a:chOff x="6225118" y="2023393"/>
              <a:chExt cx="2694674" cy="2811214"/>
            </a:xfrm>
          </p:grpSpPr>
          <p:sp>
            <p:nvSpPr>
              <p:cNvPr id="14" name="任意多边形 34"/>
              <p:cNvSpPr>
                <a:spLocks/>
              </p:cNvSpPr>
              <p:nvPr/>
            </p:nvSpPr>
            <p:spPr bwMode="auto">
              <a:xfrm>
                <a:off x="6225118" y="2023393"/>
                <a:ext cx="2694674" cy="2811214"/>
              </a:xfrm>
              <a:custGeom>
                <a:avLst/>
                <a:gdLst>
                  <a:gd name="T0" fmla="*/ 538 w 1089"/>
                  <a:gd name="T1" fmla="*/ 1138 h 1138"/>
                  <a:gd name="T2" fmla="*/ 466 w 1089"/>
                  <a:gd name="T3" fmla="*/ 1122 h 1138"/>
                  <a:gd name="T4" fmla="*/ 71 w 1089"/>
                  <a:gd name="T5" fmla="*/ 895 h 1138"/>
                  <a:gd name="T6" fmla="*/ 0 w 1089"/>
                  <a:gd name="T7" fmla="*/ 772 h 1138"/>
                  <a:gd name="T8" fmla="*/ 4 w 1089"/>
                  <a:gd name="T9" fmla="*/ 248 h 1138"/>
                  <a:gd name="T10" fmla="*/ 79 w 1089"/>
                  <a:gd name="T11" fmla="*/ 143 h 1138"/>
                  <a:gd name="T12" fmla="*/ 455 w 1089"/>
                  <a:gd name="T13" fmla="*/ 12 h 1138"/>
                  <a:gd name="T14" fmla="*/ 540 w 1089"/>
                  <a:gd name="T15" fmla="*/ 0 h 1138"/>
                  <a:gd name="T16" fmla="*/ 621 w 1089"/>
                  <a:gd name="T17" fmla="*/ 11 h 1138"/>
                  <a:gd name="T18" fmla="*/ 1015 w 1089"/>
                  <a:gd name="T19" fmla="*/ 144 h 1138"/>
                  <a:gd name="T20" fmla="*/ 1088 w 1089"/>
                  <a:gd name="T21" fmla="*/ 247 h 1138"/>
                  <a:gd name="T22" fmla="*/ 1078 w 1089"/>
                  <a:gd name="T23" fmla="*/ 772 h 1138"/>
                  <a:gd name="T24" fmla="*/ 1005 w 1089"/>
                  <a:gd name="T25" fmla="*/ 895 h 1138"/>
                  <a:gd name="T26" fmla="*/ 609 w 1089"/>
                  <a:gd name="T27" fmla="*/ 1122 h 1138"/>
                  <a:gd name="T28" fmla="*/ 538 w 1089"/>
                  <a:gd name="T29" fmla="*/ 113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9" h="1138">
                    <a:moveTo>
                      <a:pt x="538" y="1138"/>
                    </a:moveTo>
                    <a:cubicBezTo>
                      <a:pt x="511" y="1138"/>
                      <a:pt x="485" y="1132"/>
                      <a:pt x="466" y="1122"/>
                    </a:cubicBezTo>
                    <a:cubicBezTo>
                      <a:pt x="71" y="895"/>
                      <a:pt x="71" y="895"/>
                      <a:pt x="71" y="895"/>
                    </a:cubicBezTo>
                    <a:cubicBezTo>
                      <a:pt x="32" y="873"/>
                      <a:pt x="0" y="817"/>
                      <a:pt x="0" y="772"/>
                    </a:cubicBezTo>
                    <a:cubicBezTo>
                      <a:pt x="4" y="248"/>
                      <a:pt x="4" y="248"/>
                      <a:pt x="4" y="248"/>
                    </a:cubicBezTo>
                    <a:cubicBezTo>
                      <a:pt x="4" y="205"/>
                      <a:pt x="38" y="157"/>
                      <a:pt x="79" y="143"/>
                    </a:cubicBezTo>
                    <a:cubicBezTo>
                      <a:pt x="455" y="12"/>
                      <a:pt x="455" y="12"/>
                      <a:pt x="455" y="12"/>
                    </a:cubicBezTo>
                    <a:cubicBezTo>
                      <a:pt x="477" y="4"/>
                      <a:pt x="508" y="0"/>
                      <a:pt x="540" y="0"/>
                    </a:cubicBezTo>
                    <a:cubicBezTo>
                      <a:pt x="570" y="0"/>
                      <a:pt x="600" y="4"/>
                      <a:pt x="621" y="11"/>
                    </a:cubicBezTo>
                    <a:cubicBezTo>
                      <a:pt x="1015" y="144"/>
                      <a:pt x="1015" y="144"/>
                      <a:pt x="1015" y="144"/>
                    </a:cubicBezTo>
                    <a:cubicBezTo>
                      <a:pt x="1056" y="157"/>
                      <a:pt x="1089" y="205"/>
                      <a:pt x="1088" y="247"/>
                    </a:cubicBezTo>
                    <a:cubicBezTo>
                      <a:pt x="1078" y="772"/>
                      <a:pt x="1078" y="772"/>
                      <a:pt x="1078" y="772"/>
                    </a:cubicBezTo>
                    <a:cubicBezTo>
                      <a:pt x="1077" y="816"/>
                      <a:pt x="1044" y="873"/>
                      <a:pt x="1005" y="895"/>
                    </a:cubicBezTo>
                    <a:cubicBezTo>
                      <a:pt x="609" y="1122"/>
                      <a:pt x="609" y="1122"/>
                      <a:pt x="609" y="1122"/>
                    </a:cubicBezTo>
                    <a:cubicBezTo>
                      <a:pt x="591" y="1132"/>
                      <a:pt x="565" y="1138"/>
                      <a:pt x="538" y="1138"/>
                    </a:cubicBezTo>
                    <a:close/>
                  </a:path>
                </a:pathLst>
              </a:custGeom>
              <a:solidFill>
                <a:schemeClr val="accent3"/>
              </a:solidFill>
              <a:ln>
                <a:noFill/>
              </a:ln>
            </p:spPr>
            <p:txBody>
              <a:bodyPr anchor="ctr"/>
              <a:lstStyle/>
              <a:p>
                <a:pPr algn="ctr"/>
                <a:endParaRPr/>
              </a:p>
            </p:txBody>
          </p:sp>
          <p:sp>
            <p:nvSpPr>
              <p:cNvPr id="15" name="任意多边形 35"/>
              <p:cNvSpPr>
                <a:spLocks/>
              </p:cNvSpPr>
              <p:nvPr/>
            </p:nvSpPr>
            <p:spPr bwMode="auto">
              <a:xfrm>
                <a:off x="6401116" y="2208905"/>
                <a:ext cx="2342678" cy="2417597"/>
              </a:xfrm>
              <a:custGeom>
                <a:avLst/>
                <a:gdLst>
                  <a:gd name="T0" fmla="*/ 83 w 947"/>
                  <a:gd name="T1" fmla="*/ 784 h 979"/>
                  <a:gd name="T2" fmla="*/ 0 w 947"/>
                  <a:gd name="T3" fmla="*/ 643 h 979"/>
                  <a:gd name="T4" fmla="*/ 3 w 947"/>
                  <a:gd name="T5" fmla="*/ 243 h 979"/>
                  <a:gd name="T6" fmla="*/ 94 w 947"/>
                  <a:gd name="T7" fmla="*/ 116 h 979"/>
                  <a:gd name="T8" fmla="*/ 378 w 947"/>
                  <a:gd name="T9" fmla="*/ 18 h 979"/>
                  <a:gd name="T10" fmla="*/ 558 w 947"/>
                  <a:gd name="T11" fmla="*/ 17 h 979"/>
                  <a:gd name="T12" fmla="*/ 857 w 947"/>
                  <a:gd name="T13" fmla="*/ 117 h 979"/>
                  <a:gd name="T14" fmla="*/ 946 w 947"/>
                  <a:gd name="T15" fmla="*/ 243 h 979"/>
                  <a:gd name="T16" fmla="*/ 938 w 947"/>
                  <a:gd name="T17" fmla="*/ 642 h 979"/>
                  <a:gd name="T18" fmla="*/ 853 w 947"/>
                  <a:gd name="T19" fmla="*/ 783 h 979"/>
                  <a:gd name="T20" fmla="*/ 550 w 947"/>
                  <a:gd name="T21" fmla="*/ 953 h 979"/>
                  <a:gd name="T22" fmla="*/ 384 w 947"/>
                  <a:gd name="T23" fmla="*/ 953 h 979"/>
                  <a:gd name="T24" fmla="*/ 83 w 947"/>
                  <a:gd name="T25" fmla="*/ 78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7" h="979">
                    <a:moveTo>
                      <a:pt x="83" y="784"/>
                    </a:moveTo>
                    <a:cubicBezTo>
                      <a:pt x="37" y="759"/>
                      <a:pt x="0" y="695"/>
                      <a:pt x="0" y="643"/>
                    </a:cubicBezTo>
                    <a:cubicBezTo>
                      <a:pt x="3" y="243"/>
                      <a:pt x="3" y="243"/>
                      <a:pt x="3" y="243"/>
                    </a:cubicBezTo>
                    <a:cubicBezTo>
                      <a:pt x="4" y="191"/>
                      <a:pt x="44" y="134"/>
                      <a:pt x="94" y="116"/>
                    </a:cubicBezTo>
                    <a:cubicBezTo>
                      <a:pt x="378" y="18"/>
                      <a:pt x="378" y="18"/>
                      <a:pt x="378" y="18"/>
                    </a:cubicBezTo>
                    <a:cubicBezTo>
                      <a:pt x="427" y="1"/>
                      <a:pt x="508" y="0"/>
                      <a:pt x="558" y="17"/>
                    </a:cubicBezTo>
                    <a:cubicBezTo>
                      <a:pt x="857" y="117"/>
                      <a:pt x="857" y="117"/>
                      <a:pt x="857" y="117"/>
                    </a:cubicBezTo>
                    <a:cubicBezTo>
                      <a:pt x="907" y="134"/>
                      <a:pt x="947" y="191"/>
                      <a:pt x="946" y="243"/>
                    </a:cubicBezTo>
                    <a:cubicBezTo>
                      <a:pt x="938" y="642"/>
                      <a:pt x="938" y="642"/>
                      <a:pt x="938" y="642"/>
                    </a:cubicBezTo>
                    <a:cubicBezTo>
                      <a:pt x="937" y="694"/>
                      <a:pt x="899" y="758"/>
                      <a:pt x="853" y="783"/>
                    </a:cubicBezTo>
                    <a:cubicBezTo>
                      <a:pt x="550" y="953"/>
                      <a:pt x="550" y="953"/>
                      <a:pt x="550" y="953"/>
                    </a:cubicBezTo>
                    <a:cubicBezTo>
                      <a:pt x="505" y="979"/>
                      <a:pt x="430" y="979"/>
                      <a:pt x="384" y="953"/>
                    </a:cubicBezTo>
                    <a:lnTo>
                      <a:pt x="83" y="7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任意多边形 36"/>
              <p:cNvSpPr>
                <a:spLocks/>
              </p:cNvSpPr>
              <p:nvPr/>
            </p:nvSpPr>
            <p:spPr bwMode="auto">
              <a:xfrm>
                <a:off x="6682951" y="2161338"/>
                <a:ext cx="1779008" cy="533941"/>
              </a:xfrm>
              <a:custGeom>
                <a:avLst/>
                <a:gdLst>
                  <a:gd name="T0" fmla="*/ 716 w 719"/>
                  <a:gd name="T1" fmla="*/ 0 h 216"/>
                  <a:gd name="T2" fmla="*/ 362 w 719"/>
                  <a:gd name="T3" fmla="*/ 0 h 216"/>
                  <a:gd name="T4" fmla="*/ 359 w 719"/>
                  <a:gd name="T5" fmla="*/ 0 h 216"/>
                  <a:gd name="T6" fmla="*/ 359 w 719"/>
                  <a:gd name="T7" fmla="*/ 0 h 216"/>
                  <a:gd name="T8" fmla="*/ 356 w 719"/>
                  <a:gd name="T9" fmla="*/ 0 h 216"/>
                  <a:gd name="T10" fmla="*/ 2 w 719"/>
                  <a:gd name="T11" fmla="*/ 0 h 216"/>
                  <a:gd name="T12" fmla="*/ 0 w 719"/>
                  <a:gd name="T13" fmla="*/ 0 h 216"/>
                  <a:gd name="T14" fmla="*/ 39 w 719"/>
                  <a:gd name="T15" fmla="*/ 9 h 216"/>
                  <a:gd name="T16" fmla="*/ 46 w 719"/>
                  <a:gd name="T17" fmla="*/ 13 h 216"/>
                  <a:gd name="T18" fmla="*/ 49 w 719"/>
                  <a:gd name="T19" fmla="*/ 14 h 216"/>
                  <a:gd name="T20" fmla="*/ 53 w 719"/>
                  <a:gd name="T21" fmla="*/ 17 h 216"/>
                  <a:gd name="T22" fmla="*/ 56 w 719"/>
                  <a:gd name="T23" fmla="*/ 19 h 216"/>
                  <a:gd name="T24" fmla="*/ 59 w 719"/>
                  <a:gd name="T25" fmla="*/ 22 h 216"/>
                  <a:gd name="T26" fmla="*/ 63 w 719"/>
                  <a:gd name="T27" fmla="*/ 25 h 216"/>
                  <a:gd name="T28" fmla="*/ 64 w 719"/>
                  <a:gd name="T29" fmla="*/ 27 h 216"/>
                  <a:gd name="T30" fmla="*/ 70 w 719"/>
                  <a:gd name="T31" fmla="*/ 33 h 216"/>
                  <a:gd name="T32" fmla="*/ 71 w 719"/>
                  <a:gd name="T33" fmla="*/ 34 h 216"/>
                  <a:gd name="T34" fmla="*/ 75 w 719"/>
                  <a:gd name="T35" fmla="*/ 38 h 216"/>
                  <a:gd name="T36" fmla="*/ 76 w 719"/>
                  <a:gd name="T37" fmla="*/ 40 h 216"/>
                  <a:gd name="T38" fmla="*/ 77 w 719"/>
                  <a:gd name="T39" fmla="*/ 41 h 216"/>
                  <a:gd name="T40" fmla="*/ 78 w 719"/>
                  <a:gd name="T41" fmla="*/ 43 h 216"/>
                  <a:gd name="T42" fmla="*/ 81 w 719"/>
                  <a:gd name="T43" fmla="*/ 47 h 216"/>
                  <a:gd name="T44" fmla="*/ 81 w 719"/>
                  <a:gd name="T45" fmla="*/ 48 h 216"/>
                  <a:gd name="T46" fmla="*/ 81 w 719"/>
                  <a:gd name="T47" fmla="*/ 48 h 216"/>
                  <a:gd name="T48" fmla="*/ 81 w 719"/>
                  <a:gd name="T49" fmla="*/ 48 h 216"/>
                  <a:gd name="T50" fmla="*/ 86 w 719"/>
                  <a:gd name="T51" fmla="*/ 59 h 216"/>
                  <a:gd name="T52" fmla="*/ 86 w 719"/>
                  <a:gd name="T53" fmla="*/ 59 h 216"/>
                  <a:gd name="T54" fmla="*/ 96 w 719"/>
                  <a:gd name="T55" fmla="*/ 95 h 216"/>
                  <a:gd name="T56" fmla="*/ 96 w 719"/>
                  <a:gd name="T57" fmla="*/ 98 h 216"/>
                  <a:gd name="T58" fmla="*/ 111 w 719"/>
                  <a:gd name="T59" fmla="*/ 166 h 216"/>
                  <a:gd name="T60" fmla="*/ 192 w 719"/>
                  <a:gd name="T61" fmla="*/ 216 h 216"/>
                  <a:gd name="T62" fmla="*/ 356 w 719"/>
                  <a:gd name="T63" fmla="*/ 216 h 216"/>
                  <a:gd name="T64" fmla="*/ 359 w 719"/>
                  <a:gd name="T65" fmla="*/ 216 h 216"/>
                  <a:gd name="T66" fmla="*/ 359 w 719"/>
                  <a:gd name="T67" fmla="*/ 216 h 216"/>
                  <a:gd name="T68" fmla="*/ 362 w 719"/>
                  <a:gd name="T69" fmla="*/ 216 h 216"/>
                  <a:gd name="T70" fmla="*/ 526 w 719"/>
                  <a:gd name="T71" fmla="*/ 216 h 216"/>
                  <a:gd name="T72" fmla="*/ 607 w 719"/>
                  <a:gd name="T73" fmla="*/ 166 h 216"/>
                  <a:gd name="T74" fmla="*/ 622 w 719"/>
                  <a:gd name="T75" fmla="*/ 98 h 216"/>
                  <a:gd name="T76" fmla="*/ 622 w 719"/>
                  <a:gd name="T77" fmla="*/ 96 h 216"/>
                  <a:gd name="T78" fmla="*/ 632 w 719"/>
                  <a:gd name="T79" fmla="*/ 59 h 216"/>
                  <a:gd name="T80" fmla="*/ 637 w 719"/>
                  <a:gd name="T81" fmla="*/ 48 h 216"/>
                  <a:gd name="T82" fmla="*/ 654 w 719"/>
                  <a:gd name="T83" fmla="*/ 27 h 216"/>
                  <a:gd name="T84" fmla="*/ 656 w 719"/>
                  <a:gd name="T85" fmla="*/ 25 h 216"/>
                  <a:gd name="T86" fmla="*/ 659 w 719"/>
                  <a:gd name="T87" fmla="*/ 22 h 216"/>
                  <a:gd name="T88" fmla="*/ 662 w 719"/>
                  <a:gd name="T89" fmla="*/ 19 h 216"/>
                  <a:gd name="T90" fmla="*/ 665 w 719"/>
                  <a:gd name="T91" fmla="*/ 17 h 216"/>
                  <a:gd name="T92" fmla="*/ 669 w 719"/>
                  <a:gd name="T93" fmla="*/ 14 h 216"/>
                  <a:gd name="T94" fmla="*/ 672 w 719"/>
                  <a:gd name="T95" fmla="*/ 13 h 216"/>
                  <a:gd name="T96" fmla="*/ 679 w 719"/>
                  <a:gd name="T97" fmla="*/ 9 h 216"/>
                  <a:gd name="T98" fmla="*/ 719 w 719"/>
                  <a:gd name="T99" fmla="*/ 0 h 216"/>
                  <a:gd name="T100" fmla="*/ 716 w 719"/>
                  <a:gd name="T10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216">
                    <a:moveTo>
                      <a:pt x="716" y="0"/>
                    </a:moveTo>
                    <a:cubicBezTo>
                      <a:pt x="362" y="0"/>
                      <a:pt x="362" y="0"/>
                      <a:pt x="362" y="0"/>
                    </a:cubicBezTo>
                    <a:cubicBezTo>
                      <a:pt x="359" y="0"/>
                      <a:pt x="359" y="0"/>
                      <a:pt x="359" y="0"/>
                    </a:cubicBezTo>
                    <a:cubicBezTo>
                      <a:pt x="359" y="0"/>
                      <a:pt x="359" y="0"/>
                      <a:pt x="359" y="0"/>
                    </a:cubicBezTo>
                    <a:cubicBezTo>
                      <a:pt x="356" y="0"/>
                      <a:pt x="356" y="0"/>
                      <a:pt x="356" y="0"/>
                    </a:cubicBezTo>
                    <a:cubicBezTo>
                      <a:pt x="2" y="0"/>
                      <a:pt x="2" y="0"/>
                      <a:pt x="2" y="0"/>
                    </a:cubicBezTo>
                    <a:cubicBezTo>
                      <a:pt x="1" y="0"/>
                      <a:pt x="0" y="0"/>
                      <a:pt x="0" y="0"/>
                    </a:cubicBezTo>
                    <a:cubicBezTo>
                      <a:pt x="13" y="0"/>
                      <a:pt x="27" y="4"/>
                      <a:pt x="39" y="9"/>
                    </a:cubicBezTo>
                    <a:cubicBezTo>
                      <a:pt x="42" y="10"/>
                      <a:pt x="44" y="12"/>
                      <a:pt x="46" y="13"/>
                    </a:cubicBezTo>
                    <a:cubicBezTo>
                      <a:pt x="47" y="13"/>
                      <a:pt x="48" y="14"/>
                      <a:pt x="49" y="14"/>
                    </a:cubicBezTo>
                    <a:cubicBezTo>
                      <a:pt x="50" y="15"/>
                      <a:pt x="52" y="16"/>
                      <a:pt x="53" y="17"/>
                    </a:cubicBezTo>
                    <a:cubicBezTo>
                      <a:pt x="54" y="18"/>
                      <a:pt x="55" y="19"/>
                      <a:pt x="56" y="19"/>
                    </a:cubicBezTo>
                    <a:cubicBezTo>
                      <a:pt x="57" y="20"/>
                      <a:pt x="58" y="21"/>
                      <a:pt x="59" y="22"/>
                    </a:cubicBezTo>
                    <a:cubicBezTo>
                      <a:pt x="60" y="23"/>
                      <a:pt x="61" y="24"/>
                      <a:pt x="63" y="25"/>
                    </a:cubicBezTo>
                    <a:cubicBezTo>
                      <a:pt x="63" y="25"/>
                      <a:pt x="64" y="26"/>
                      <a:pt x="64" y="27"/>
                    </a:cubicBezTo>
                    <a:cubicBezTo>
                      <a:pt x="67" y="29"/>
                      <a:pt x="69" y="31"/>
                      <a:pt x="70" y="33"/>
                    </a:cubicBezTo>
                    <a:cubicBezTo>
                      <a:pt x="71" y="33"/>
                      <a:pt x="71" y="34"/>
                      <a:pt x="71" y="34"/>
                    </a:cubicBezTo>
                    <a:cubicBezTo>
                      <a:pt x="72" y="35"/>
                      <a:pt x="73" y="37"/>
                      <a:pt x="75" y="38"/>
                    </a:cubicBezTo>
                    <a:cubicBezTo>
                      <a:pt x="75" y="39"/>
                      <a:pt x="75" y="39"/>
                      <a:pt x="76" y="40"/>
                    </a:cubicBezTo>
                    <a:cubicBezTo>
                      <a:pt x="76" y="40"/>
                      <a:pt x="76" y="40"/>
                      <a:pt x="77" y="41"/>
                    </a:cubicBezTo>
                    <a:cubicBezTo>
                      <a:pt x="77" y="41"/>
                      <a:pt x="77" y="42"/>
                      <a:pt x="78" y="43"/>
                    </a:cubicBezTo>
                    <a:cubicBezTo>
                      <a:pt x="79" y="44"/>
                      <a:pt x="80" y="46"/>
                      <a:pt x="81" y="47"/>
                    </a:cubicBezTo>
                    <a:cubicBezTo>
                      <a:pt x="81" y="47"/>
                      <a:pt x="81" y="48"/>
                      <a:pt x="81" y="48"/>
                    </a:cubicBezTo>
                    <a:cubicBezTo>
                      <a:pt x="81" y="48"/>
                      <a:pt x="81" y="48"/>
                      <a:pt x="81" y="48"/>
                    </a:cubicBezTo>
                    <a:cubicBezTo>
                      <a:pt x="81" y="48"/>
                      <a:pt x="81" y="48"/>
                      <a:pt x="81" y="48"/>
                    </a:cubicBezTo>
                    <a:cubicBezTo>
                      <a:pt x="83" y="52"/>
                      <a:pt x="85" y="55"/>
                      <a:pt x="86" y="59"/>
                    </a:cubicBezTo>
                    <a:cubicBezTo>
                      <a:pt x="86" y="59"/>
                      <a:pt x="86" y="59"/>
                      <a:pt x="86" y="59"/>
                    </a:cubicBezTo>
                    <a:cubicBezTo>
                      <a:pt x="91" y="70"/>
                      <a:pt x="94" y="83"/>
                      <a:pt x="96" y="95"/>
                    </a:cubicBezTo>
                    <a:cubicBezTo>
                      <a:pt x="96" y="96"/>
                      <a:pt x="96" y="97"/>
                      <a:pt x="96" y="98"/>
                    </a:cubicBezTo>
                    <a:cubicBezTo>
                      <a:pt x="99" y="121"/>
                      <a:pt x="101" y="145"/>
                      <a:pt x="111" y="166"/>
                    </a:cubicBezTo>
                    <a:cubicBezTo>
                      <a:pt x="127" y="199"/>
                      <a:pt x="155" y="216"/>
                      <a:pt x="192" y="216"/>
                    </a:cubicBezTo>
                    <a:cubicBezTo>
                      <a:pt x="192" y="216"/>
                      <a:pt x="356" y="216"/>
                      <a:pt x="356" y="216"/>
                    </a:cubicBezTo>
                    <a:cubicBezTo>
                      <a:pt x="356" y="216"/>
                      <a:pt x="357" y="216"/>
                      <a:pt x="359" y="216"/>
                    </a:cubicBezTo>
                    <a:cubicBezTo>
                      <a:pt x="359" y="216"/>
                      <a:pt x="359" y="216"/>
                      <a:pt x="359" y="216"/>
                    </a:cubicBezTo>
                    <a:cubicBezTo>
                      <a:pt x="361" y="216"/>
                      <a:pt x="362" y="216"/>
                      <a:pt x="362" y="216"/>
                    </a:cubicBezTo>
                    <a:cubicBezTo>
                      <a:pt x="362" y="216"/>
                      <a:pt x="526" y="216"/>
                      <a:pt x="526" y="216"/>
                    </a:cubicBezTo>
                    <a:cubicBezTo>
                      <a:pt x="563" y="216"/>
                      <a:pt x="591" y="199"/>
                      <a:pt x="607" y="166"/>
                    </a:cubicBezTo>
                    <a:cubicBezTo>
                      <a:pt x="618" y="145"/>
                      <a:pt x="619" y="121"/>
                      <a:pt x="622" y="98"/>
                    </a:cubicBezTo>
                    <a:cubicBezTo>
                      <a:pt x="622" y="98"/>
                      <a:pt x="622" y="97"/>
                      <a:pt x="622" y="96"/>
                    </a:cubicBezTo>
                    <a:cubicBezTo>
                      <a:pt x="624" y="83"/>
                      <a:pt x="627" y="71"/>
                      <a:pt x="632" y="59"/>
                    </a:cubicBezTo>
                    <a:cubicBezTo>
                      <a:pt x="633" y="55"/>
                      <a:pt x="635" y="51"/>
                      <a:pt x="637" y="48"/>
                    </a:cubicBezTo>
                    <a:cubicBezTo>
                      <a:pt x="642" y="40"/>
                      <a:pt x="647" y="33"/>
                      <a:pt x="654" y="27"/>
                    </a:cubicBezTo>
                    <a:cubicBezTo>
                      <a:pt x="654" y="26"/>
                      <a:pt x="655" y="25"/>
                      <a:pt x="656" y="25"/>
                    </a:cubicBezTo>
                    <a:cubicBezTo>
                      <a:pt x="657" y="24"/>
                      <a:pt x="658" y="23"/>
                      <a:pt x="659" y="22"/>
                    </a:cubicBezTo>
                    <a:cubicBezTo>
                      <a:pt x="660" y="21"/>
                      <a:pt x="661" y="20"/>
                      <a:pt x="662" y="19"/>
                    </a:cubicBezTo>
                    <a:cubicBezTo>
                      <a:pt x="663" y="19"/>
                      <a:pt x="664" y="18"/>
                      <a:pt x="665" y="17"/>
                    </a:cubicBezTo>
                    <a:cubicBezTo>
                      <a:pt x="667" y="16"/>
                      <a:pt x="668" y="15"/>
                      <a:pt x="669" y="14"/>
                    </a:cubicBezTo>
                    <a:cubicBezTo>
                      <a:pt x="670" y="14"/>
                      <a:pt x="671" y="13"/>
                      <a:pt x="672" y="13"/>
                    </a:cubicBezTo>
                    <a:cubicBezTo>
                      <a:pt x="674" y="12"/>
                      <a:pt x="676" y="10"/>
                      <a:pt x="679" y="9"/>
                    </a:cubicBezTo>
                    <a:cubicBezTo>
                      <a:pt x="691" y="4"/>
                      <a:pt x="705" y="0"/>
                      <a:pt x="719" y="0"/>
                    </a:cubicBezTo>
                    <a:cubicBezTo>
                      <a:pt x="718" y="0"/>
                      <a:pt x="717" y="0"/>
                      <a:pt x="716" y="0"/>
                    </a:cubicBezTo>
                    <a:close/>
                  </a:path>
                </a:pathLst>
              </a:custGeom>
              <a:solidFill>
                <a:schemeClr val="accent3"/>
              </a:solidFill>
              <a:ln>
                <a:noFill/>
              </a:ln>
            </p:spPr>
            <p:txBody>
              <a:bodyPr vert="horz" wrap="none" lIns="91440" tIns="45720" rIns="91440" bIns="45720" anchor="ctr" anchorCtr="1" compatLnSpc="1">
                <a:prstTxWarp prst="textNoShape">
                  <a:avLst/>
                </a:prstTxWarp>
                <a:normAutofit/>
              </a:bodyPr>
              <a:lstStyle/>
              <a:p>
                <a:pPr algn="ctr"/>
                <a:r>
                  <a:rPr lang="zh-CN" altLang="en-US" sz="1600" b="1">
                    <a:solidFill>
                      <a:schemeClr val="bg1"/>
                    </a:solidFill>
                  </a:rPr>
                  <a:t>关键词</a:t>
                </a:r>
              </a:p>
            </p:txBody>
          </p:sp>
          <p:grpSp>
            <p:nvGrpSpPr>
              <p:cNvPr id="17" name="组合 16"/>
              <p:cNvGrpSpPr/>
              <p:nvPr/>
            </p:nvGrpSpPr>
            <p:grpSpPr>
              <a:xfrm>
                <a:off x="6436385" y="3140968"/>
                <a:ext cx="2272138" cy="834458"/>
                <a:chOff x="347396" y="3094952"/>
                <a:chExt cx="2364229" cy="834458"/>
              </a:xfrm>
            </p:grpSpPr>
            <p:sp>
              <p:nvSpPr>
                <p:cNvPr id="18" name="文本框 38"/>
                <p:cNvSpPr txBox="1"/>
                <p:nvPr/>
              </p:nvSpPr>
              <p:spPr>
                <a:xfrm>
                  <a:off x="347396" y="3341174"/>
                  <a:ext cx="2364229" cy="588236"/>
                </a:xfrm>
                <a:prstGeom prst="rect">
                  <a:avLst/>
                </a:prstGeom>
                <a:noFill/>
              </p:spPr>
              <p:txBody>
                <a:bodyPr wrap="square" lIns="72000" tIns="0" rIns="72000" bIns="0">
                  <a:normAutofit/>
                </a:bodyPr>
                <a:lstStyle/>
                <a:p>
                  <a:pPr algn="ctr" defTabSz="914378">
                    <a:lnSpc>
                      <a:spcPct val="120000"/>
                    </a:lnSpc>
                    <a:spcBef>
                      <a:spcPct val="0"/>
                    </a:spcBef>
                    <a:defRPr/>
                  </a:pPr>
                  <a:r>
                    <a:rPr lang="zh-CN" altLang="en-US" sz="1000"/>
                    <a:t>此部分内容作为文字排版占位显示</a:t>
                  </a:r>
                  <a:br>
                    <a:rPr lang="zh-CN" altLang="en-US" sz="1000"/>
                  </a:br>
                  <a:r>
                    <a:rPr lang="zh-CN" altLang="en-US" sz="1000"/>
                    <a:t>（建议使用主题字体）</a:t>
                  </a:r>
                </a:p>
              </p:txBody>
            </p:sp>
            <p:sp>
              <p:nvSpPr>
                <p:cNvPr id="19" name="矩形 18"/>
                <p:cNvSpPr/>
                <p:nvPr/>
              </p:nvSpPr>
              <p:spPr>
                <a:xfrm>
                  <a:off x="347396" y="3094952"/>
                  <a:ext cx="2364228" cy="246221"/>
                </a:xfrm>
                <a:prstGeom prst="rect">
                  <a:avLst/>
                </a:prstGeom>
              </p:spPr>
              <p:txBody>
                <a:bodyPr wrap="none" lIns="72000" tIns="0" rIns="72000" bIns="0">
                  <a:normAutofit fontScale="92500" lnSpcReduction="10000"/>
                </a:bodyPr>
                <a:lstStyle/>
                <a:p>
                  <a:pPr lvl="0" algn="ctr" defTabSz="914378">
                    <a:lnSpc>
                      <a:spcPct val="110000"/>
                    </a:lnSpc>
                    <a:spcBef>
                      <a:spcPct val="0"/>
                    </a:spcBef>
                    <a:defRPr/>
                  </a:pPr>
                  <a:r>
                    <a:rPr lang="zh-CN" altLang="en-US" sz="1600" b="1">
                      <a:solidFill>
                        <a:schemeClr val="accent3"/>
                      </a:solidFill>
                    </a:rPr>
                    <a:t>标题文本预设</a:t>
                  </a:r>
                </a:p>
              </p:txBody>
            </p:sp>
          </p:grpSp>
        </p:grpSp>
        <p:grpSp>
          <p:nvGrpSpPr>
            <p:cNvPr id="7" name="组合 6"/>
            <p:cNvGrpSpPr/>
            <p:nvPr/>
          </p:nvGrpSpPr>
          <p:grpSpPr>
            <a:xfrm>
              <a:off x="8908281" y="995696"/>
              <a:ext cx="2369319" cy="2471787"/>
              <a:chOff x="9178027" y="2023393"/>
              <a:chExt cx="2694674" cy="2811214"/>
            </a:xfrm>
          </p:grpSpPr>
          <p:sp>
            <p:nvSpPr>
              <p:cNvPr id="8" name="任意多边形 28"/>
              <p:cNvSpPr>
                <a:spLocks/>
              </p:cNvSpPr>
              <p:nvPr/>
            </p:nvSpPr>
            <p:spPr bwMode="auto">
              <a:xfrm>
                <a:off x="9178027" y="2023393"/>
                <a:ext cx="2694674" cy="2811214"/>
              </a:xfrm>
              <a:custGeom>
                <a:avLst/>
                <a:gdLst>
                  <a:gd name="T0" fmla="*/ 538 w 1089"/>
                  <a:gd name="T1" fmla="*/ 1138 h 1138"/>
                  <a:gd name="T2" fmla="*/ 466 w 1089"/>
                  <a:gd name="T3" fmla="*/ 1122 h 1138"/>
                  <a:gd name="T4" fmla="*/ 71 w 1089"/>
                  <a:gd name="T5" fmla="*/ 895 h 1138"/>
                  <a:gd name="T6" fmla="*/ 0 w 1089"/>
                  <a:gd name="T7" fmla="*/ 772 h 1138"/>
                  <a:gd name="T8" fmla="*/ 4 w 1089"/>
                  <a:gd name="T9" fmla="*/ 248 h 1138"/>
                  <a:gd name="T10" fmla="*/ 79 w 1089"/>
                  <a:gd name="T11" fmla="*/ 143 h 1138"/>
                  <a:gd name="T12" fmla="*/ 455 w 1089"/>
                  <a:gd name="T13" fmla="*/ 12 h 1138"/>
                  <a:gd name="T14" fmla="*/ 540 w 1089"/>
                  <a:gd name="T15" fmla="*/ 0 h 1138"/>
                  <a:gd name="T16" fmla="*/ 621 w 1089"/>
                  <a:gd name="T17" fmla="*/ 11 h 1138"/>
                  <a:gd name="T18" fmla="*/ 1015 w 1089"/>
                  <a:gd name="T19" fmla="*/ 144 h 1138"/>
                  <a:gd name="T20" fmla="*/ 1088 w 1089"/>
                  <a:gd name="T21" fmla="*/ 247 h 1138"/>
                  <a:gd name="T22" fmla="*/ 1078 w 1089"/>
                  <a:gd name="T23" fmla="*/ 772 h 1138"/>
                  <a:gd name="T24" fmla="*/ 1005 w 1089"/>
                  <a:gd name="T25" fmla="*/ 895 h 1138"/>
                  <a:gd name="T26" fmla="*/ 609 w 1089"/>
                  <a:gd name="T27" fmla="*/ 1122 h 1138"/>
                  <a:gd name="T28" fmla="*/ 538 w 1089"/>
                  <a:gd name="T29" fmla="*/ 113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9" h="1138">
                    <a:moveTo>
                      <a:pt x="538" y="1138"/>
                    </a:moveTo>
                    <a:cubicBezTo>
                      <a:pt x="511" y="1138"/>
                      <a:pt x="485" y="1132"/>
                      <a:pt x="466" y="1122"/>
                    </a:cubicBezTo>
                    <a:cubicBezTo>
                      <a:pt x="71" y="895"/>
                      <a:pt x="71" y="895"/>
                      <a:pt x="71" y="895"/>
                    </a:cubicBezTo>
                    <a:cubicBezTo>
                      <a:pt x="32" y="873"/>
                      <a:pt x="0" y="817"/>
                      <a:pt x="0" y="772"/>
                    </a:cubicBezTo>
                    <a:cubicBezTo>
                      <a:pt x="4" y="248"/>
                      <a:pt x="4" y="248"/>
                      <a:pt x="4" y="248"/>
                    </a:cubicBezTo>
                    <a:cubicBezTo>
                      <a:pt x="4" y="205"/>
                      <a:pt x="38" y="157"/>
                      <a:pt x="79" y="143"/>
                    </a:cubicBezTo>
                    <a:cubicBezTo>
                      <a:pt x="455" y="12"/>
                      <a:pt x="455" y="12"/>
                      <a:pt x="455" y="12"/>
                    </a:cubicBezTo>
                    <a:cubicBezTo>
                      <a:pt x="477" y="4"/>
                      <a:pt x="508" y="0"/>
                      <a:pt x="540" y="0"/>
                    </a:cubicBezTo>
                    <a:cubicBezTo>
                      <a:pt x="570" y="0"/>
                      <a:pt x="600" y="4"/>
                      <a:pt x="621" y="11"/>
                    </a:cubicBezTo>
                    <a:cubicBezTo>
                      <a:pt x="1015" y="144"/>
                      <a:pt x="1015" y="144"/>
                      <a:pt x="1015" y="144"/>
                    </a:cubicBezTo>
                    <a:cubicBezTo>
                      <a:pt x="1056" y="157"/>
                      <a:pt x="1089" y="205"/>
                      <a:pt x="1088" y="247"/>
                    </a:cubicBezTo>
                    <a:cubicBezTo>
                      <a:pt x="1078" y="772"/>
                      <a:pt x="1078" y="772"/>
                      <a:pt x="1078" y="772"/>
                    </a:cubicBezTo>
                    <a:cubicBezTo>
                      <a:pt x="1077" y="816"/>
                      <a:pt x="1044" y="873"/>
                      <a:pt x="1005" y="895"/>
                    </a:cubicBezTo>
                    <a:cubicBezTo>
                      <a:pt x="609" y="1122"/>
                      <a:pt x="609" y="1122"/>
                      <a:pt x="609" y="1122"/>
                    </a:cubicBezTo>
                    <a:cubicBezTo>
                      <a:pt x="591" y="1132"/>
                      <a:pt x="565" y="1138"/>
                      <a:pt x="538" y="1138"/>
                    </a:cubicBezTo>
                    <a:close/>
                  </a:path>
                </a:pathLst>
              </a:custGeom>
              <a:solidFill>
                <a:schemeClr val="accent4"/>
              </a:solidFill>
              <a:ln>
                <a:noFill/>
              </a:ln>
            </p:spPr>
            <p:txBody>
              <a:bodyPr anchor="ctr"/>
              <a:lstStyle/>
              <a:p>
                <a:pPr algn="ctr"/>
                <a:endParaRPr/>
              </a:p>
            </p:txBody>
          </p:sp>
          <p:sp>
            <p:nvSpPr>
              <p:cNvPr id="9" name="任意多边形 29"/>
              <p:cNvSpPr>
                <a:spLocks/>
              </p:cNvSpPr>
              <p:nvPr/>
            </p:nvSpPr>
            <p:spPr bwMode="auto">
              <a:xfrm>
                <a:off x="9354025" y="2208905"/>
                <a:ext cx="2342678" cy="2417597"/>
              </a:xfrm>
              <a:custGeom>
                <a:avLst/>
                <a:gdLst>
                  <a:gd name="T0" fmla="*/ 83 w 947"/>
                  <a:gd name="T1" fmla="*/ 784 h 979"/>
                  <a:gd name="T2" fmla="*/ 0 w 947"/>
                  <a:gd name="T3" fmla="*/ 643 h 979"/>
                  <a:gd name="T4" fmla="*/ 3 w 947"/>
                  <a:gd name="T5" fmla="*/ 243 h 979"/>
                  <a:gd name="T6" fmla="*/ 94 w 947"/>
                  <a:gd name="T7" fmla="*/ 116 h 979"/>
                  <a:gd name="T8" fmla="*/ 378 w 947"/>
                  <a:gd name="T9" fmla="*/ 18 h 979"/>
                  <a:gd name="T10" fmla="*/ 558 w 947"/>
                  <a:gd name="T11" fmla="*/ 17 h 979"/>
                  <a:gd name="T12" fmla="*/ 857 w 947"/>
                  <a:gd name="T13" fmla="*/ 117 h 979"/>
                  <a:gd name="T14" fmla="*/ 946 w 947"/>
                  <a:gd name="T15" fmla="*/ 243 h 979"/>
                  <a:gd name="T16" fmla="*/ 938 w 947"/>
                  <a:gd name="T17" fmla="*/ 642 h 979"/>
                  <a:gd name="T18" fmla="*/ 853 w 947"/>
                  <a:gd name="T19" fmla="*/ 783 h 979"/>
                  <a:gd name="T20" fmla="*/ 550 w 947"/>
                  <a:gd name="T21" fmla="*/ 953 h 979"/>
                  <a:gd name="T22" fmla="*/ 384 w 947"/>
                  <a:gd name="T23" fmla="*/ 953 h 979"/>
                  <a:gd name="T24" fmla="*/ 83 w 947"/>
                  <a:gd name="T25" fmla="*/ 78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7" h="979">
                    <a:moveTo>
                      <a:pt x="83" y="784"/>
                    </a:moveTo>
                    <a:cubicBezTo>
                      <a:pt x="37" y="759"/>
                      <a:pt x="0" y="695"/>
                      <a:pt x="0" y="643"/>
                    </a:cubicBezTo>
                    <a:cubicBezTo>
                      <a:pt x="3" y="243"/>
                      <a:pt x="3" y="243"/>
                      <a:pt x="3" y="243"/>
                    </a:cubicBezTo>
                    <a:cubicBezTo>
                      <a:pt x="4" y="191"/>
                      <a:pt x="44" y="134"/>
                      <a:pt x="94" y="116"/>
                    </a:cubicBezTo>
                    <a:cubicBezTo>
                      <a:pt x="378" y="18"/>
                      <a:pt x="378" y="18"/>
                      <a:pt x="378" y="18"/>
                    </a:cubicBezTo>
                    <a:cubicBezTo>
                      <a:pt x="427" y="1"/>
                      <a:pt x="508" y="0"/>
                      <a:pt x="558" y="17"/>
                    </a:cubicBezTo>
                    <a:cubicBezTo>
                      <a:pt x="857" y="117"/>
                      <a:pt x="857" y="117"/>
                      <a:pt x="857" y="117"/>
                    </a:cubicBezTo>
                    <a:cubicBezTo>
                      <a:pt x="907" y="134"/>
                      <a:pt x="947" y="191"/>
                      <a:pt x="946" y="243"/>
                    </a:cubicBezTo>
                    <a:cubicBezTo>
                      <a:pt x="938" y="642"/>
                      <a:pt x="938" y="642"/>
                      <a:pt x="938" y="642"/>
                    </a:cubicBezTo>
                    <a:cubicBezTo>
                      <a:pt x="937" y="694"/>
                      <a:pt x="899" y="758"/>
                      <a:pt x="853" y="783"/>
                    </a:cubicBezTo>
                    <a:cubicBezTo>
                      <a:pt x="550" y="953"/>
                      <a:pt x="550" y="953"/>
                      <a:pt x="550" y="953"/>
                    </a:cubicBezTo>
                    <a:cubicBezTo>
                      <a:pt x="505" y="979"/>
                      <a:pt x="430" y="979"/>
                      <a:pt x="384" y="953"/>
                    </a:cubicBezTo>
                    <a:lnTo>
                      <a:pt x="83" y="7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任意多边形 30"/>
              <p:cNvSpPr>
                <a:spLocks/>
              </p:cNvSpPr>
              <p:nvPr/>
            </p:nvSpPr>
            <p:spPr bwMode="auto">
              <a:xfrm>
                <a:off x="9635860" y="2161338"/>
                <a:ext cx="1779008" cy="533941"/>
              </a:xfrm>
              <a:custGeom>
                <a:avLst/>
                <a:gdLst>
                  <a:gd name="T0" fmla="*/ 716 w 719"/>
                  <a:gd name="T1" fmla="*/ 0 h 216"/>
                  <a:gd name="T2" fmla="*/ 362 w 719"/>
                  <a:gd name="T3" fmla="*/ 0 h 216"/>
                  <a:gd name="T4" fmla="*/ 359 w 719"/>
                  <a:gd name="T5" fmla="*/ 0 h 216"/>
                  <a:gd name="T6" fmla="*/ 359 w 719"/>
                  <a:gd name="T7" fmla="*/ 0 h 216"/>
                  <a:gd name="T8" fmla="*/ 356 w 719"/>
                  <a:gd name="T9" fmla="*/ 0 h 216"/>
                  <a:gd name="T10" fmla="*/ 2 w 719"/>
                  <a:gd name="T11" fmla="*/ 0 h 216"/>
                  <a:gd name="T12" fmla="*/ 0 w 719"/>
                  <a:gd name="T13" fmla="*/ 0 h 216"/>
                  <a:gd name="T14" fmla="*/ 39 w 719"/>
                  <a:gd name="T15" fmla="*/ 9 h 216"/>
                  <a:gd name="T16" fmla="*/ 46 w 719"/>
                  <a:gd name="T17" fmla="*/ 13 h 216"/>
                  <a:gd name="T18" fmla="*/ 49 w 719"/>
                  <a:gd name="T19" fmla="*/ 14 h 216"/>
                  <a:gd name="T20" fmla="*/ 53 w 719"/>
                  <a:gd name="T21" fmla="*/ 17 h 216"/>
                  <a:gd name="T22" fmla="*/ 56 w 719"/>
                  <a:gd name="T23" fmla="*/ 19 h 216"/>
                  <a:gd name="T24" fmla="*/ 59 w 719"/>
                  <a:gd name="T25" fmla="*/ 22 h 216"/>
                  <a:gd name="T26" fmla="*/ 63 w 719"/>
                  <a:gd name="T27" fmla="*/ 25 h 216"/>
                  <a:gd name="T28" fmla="*/ 64 w 719"/>
                  <a:gd name="T29" fmla="*/ 27 h 216"/>
                  <a:gd name="T30" fmla="*/ 70 w 719"/>
                  <a:gd name="T31" fmla="*/ 33 h 216"/>
                  <a:gd name="T32" fmla="*/ 71 w 719"/>
                  <a:gd name="T33" fmla="*/ 34 h 216"/>
                  <a:gd name="T34" fmla="*/ 75 w 719"/>
                  <a:gd name="T35" fmla="*/ 38 h 216"/>
                  <a:gd name="T36" fmla="*/ 76 w 719"/>
                  <a:gd name="T37" fmla="*/ 40 h 216"/>
                  <a:gd name="T38" fmla="*/ 77 w 719"/>
                  <a:gd name="T39" fmla="*/ 41 h 216"/>
                  <a:gd name="T40" fmla="*/ 78 w 719"/>
                  <a:gd name="T41" fmla="*/ 43 h 216"/>
                  <a:gd name="T42" fmla="*/ 81 w 719"/>
                  <a:gd name="T43" fmla="*/ 47 h 216"/>
                  <a:gd name="T44" fmla="*/ 81 w 719"/>
                  <a:gd name="T45" fmla="*/ 48 h 216"/>
                  <a:gd name="T46" fmla="*/ 81 w 719"/>
                  <a:gd name="T47" fmla="*/ 48 h 216"/>
                  <a:gd name="T48" fmla="*/ 81 w 719"/>
                  <a:gd name="T49" fmla="*/ 48 h 216"/>
                  <a:gd name="T50" fmla="*/ 86 w 719"/>
                  <a:gd name="T51" fmla="*/ 59 h 216"/>
                  <a:gd name="T52" fmla="*/ 86 w 719"/>
                  <a:gd name="T53" fmla="*/ 59 h 216"/>
                  <a:gd name="T54" fmla="*/ 96 w 719"/>
                  <a:gd name="T55" fmla="*/ 95 h 216"/>
                  <a:gd name="T56" fmla="*/ 96 w 719"/>
                  <a:gd name="T57" fmla="*/ 98 h 216"/>
                  <a:gd name="T58" fmla="*/ 111 w 719"/>
                  <a:gd name="T59" fmla="*/ 166 h 216"/>
                  <a:gd name="T60" fmla="*/ 192 w 719"/>
                  <a:gd name="T61" fmla="*/ 216 h 216"/>
                  <a:gd name="T62" fmla="*/ 356 w 719"/>
                  <a:gd name="T63" fmla="*/ 216 h 216"/>
                  <a:gd name="T64" fmla="*/ 359 w 719"/>
                  <a:gd name="T65" fmla="*/ 216 h 216"/>
                  <a:gd name="T66" fmla="*/ 359 w 719"/>
                  <a:gd name="T67" fmla="*/ 216 h 216"/>
                  <a:gd name="T68" fmla="*/ 362 w 719"/>
                  <a:gd name="T69" fmla="*/ 216 h 216"/>
                  <a:gd name="T70" fmla="*/ 526 w 719"/>
                  <a:gd name="T71" fmla="*/ 216 h 216"/>
                  <a:gd name="T72" fmla="*/ 607 w 719"/>
                  <a:gd name="T73" fmla="*/ 166 h 216"/>
                  <a:gd name="T74" fmla="*/ 622 w 719"/>
                  <a:gd name="T75" fmla="*/ 98 h 216"/>
                  <a:gd name="T76" fmla="*/ 622 w 719"/>
                  <a:gd name="T77" fmla="*/ 96 h 216"/>
                  <a:gd name="T78" fmla="*/ 632 w 719"/>
                  <a:gd name="T79" fmla="*/ 59 h 216"/>
                  <a:gd name="T80" fmla="*/ 637 w 719"/>
                  <a:gd name="T81" fmla="*/ 48 h 216"/>
                  <a:gd name="T82" fmla="*/ 654 w 719"/>
                  <a:gd name="T83" fmla="*/ 27 h 216"/>
                  <a:gd name="T84" fmla="*/ 656 w 719"/>
                  <a:gd name="T85" fmla="*/ 25 h 216"/>
                  <a:gd name="T86" fmla="*/ 659 w 719"/>
                  <a:gd name="T87" fmla="*/ 22 h 216"/>
                  <a:gd name="T88" fmla="*/ 662 w 719"/>
                  <a:gd name="T89" fmla="*/ 19 h 216"/>
                  <a:gd name="T90" fmla="*/ 665 w 719"/>
                  <a:gd name="T91" fmla="*/ 17 h 216"/>
                  <a:gd name="T92" fmla="*/ 669 w 719"/>
                  <a:gd name="T93" fmla="*/ 14 h 216"/>
                  <a:gd name="T94" fmla="*/ 672 w 719"/>
                  <a:gd name="T95" fmla="*/ 13 h 216"/>
                  <a:gd name="T96" fmla="*/ 679 w 719"/>
                  <a:gd name="T97" fmla="*/ 9 h 216"/>
                  <a:gd name="T98" fmla="*/ 719 w 719"/>
                  <a:gd name="T99" fmla="*/ 0 h 216"/>
                  <a:gd name="T100" fmla="*/ 716 w 719"/>
                  <a:gd name="T10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216">
                    <a:moveTo>
                      <a:pt x="716" y="0"/>
                    </a:moveTo>
                    <a:cubicBezTo>
                      <a:pt x="362" y="0"/>
                      <a:pt x="362" y="0"/>
                      <a:pt x="362" y="0"/>
                    </a:cubicBezTo>
                    <a:cubicBezTo>
                      <a:pt x="359" y="0"/>
                      <a:pt x="359" y="0"/>
                      <a:pt x="359" y="0"/>
                    </a:cubicBezTo>
                    <a:cubicBezTo>
                      <a:pt x="359" y="0"/>
                      <a:pt x="359" y="0"/>
                      <a:pt x="359" y="0"/>
                    </a:cubicBezTo>
                    <a:cubicBezTo>
                      <a:pt x="356" y="0"/>
                      <a:pt x="356" y="0"/>
                      <a:pt x="356" y="0"/>
                    </a:cubicBezTo>
                    <a:cubicBezTo>
                      <a:pt x="2" y="0"/>
                      <a:pt x="2" y="0"/>
                      <a:pt x="2" y="0"/>
                    </a:cubicBezTo>
                    <a:cubicBezTo>
                      <a:pt x="1" y="0"/>
                      <a:pt x="0" y="0"/>
                      <a:pt x="0" y="0"/>
                    </a:cubicBezTo>
                    <a:cubicBezTo>
                      <a:pt x="13" y="0"/>
                      <a:pt x="27" y="4"/>
                      <a:pt x="39" y="9"/>
                    </a:cubicBezTo>
                    <a:cubicBezTo>
                      <a:pt x="42" y="10"/>
                      <a:pt x="44" y="12"/>
                      <a:pt x="46" y="13"/>
                    </a:cubicBezTo>
                    <a:cubicBezTo>
                      <a:pt x="47" y="13"/>
                      <a:pt x="48" y="14"/>
                      <a:pt x="49" y="14"/>
                    </a:cubicBezTo>
                    <a:cubicBezTo>
                      <a:pt x="50" y="15"/>
                      <a:pt x="52" y="16"/>
                      <a:pt x="53" y="17"/>
                    </a:cubicBezTo>
                    <a:cubicBezTo>
                      <a:pt x="54" y="18"/>
                      <a:pt x="55" y="19"/>
                      <a:pt x="56" y="19"/>
                    </a:cubicBezTo>
                    <a:cubicBezTo>
                      <a:pt x="57" y="20"/>
                      <a:pt x="58" y="21"/>
                      <a:pt x="59" y="22"/>
                    </a:cubicBezTo>
                    <a:cubicBezTo>
                      <a:pt x="60" y="23"/>
                      <a:pt x="61" y="24"/>
                      <a:pt x="63" y="25"/>
                    </a:cubicBezTo>
                    <a:cubicBezTo>
                      <a:pt x="63" y="25"/>
                      <a:pt x="64" y="26"/>
                      <a:pt x="64" y="27"/>
                    </a:cubicBezTo>
                    <a:cubicBezTo>
                      <a:pt x="67" y="29"/>
                      <a:pt x="69" y="31"/>
                      <a:pt x="70" y="33"/>
                    </a:cubicBezTo>
                    <a:cubicBezTo>
                      <a:pt x="71" y="33"/>
                      <a:pt x="71" y="34"/>
                      <a:pt x="71" y="34"/>
                    </a:cubicBezTo>
                    <a:cubicBezTo>
                      <a:pt x="72" y="35"/>
                      <a:pt x="73" y="37"/>
                      <a:pt x="75" y="38"/>
                    </a:cubicBezTo>
                    <a:cubicBezTo>
                      <a:pt x="75" y="39"/>
                      <a:pt x="75" y="39"/>
                      <a:pt x="76" y="40"/>
                    </a:cubicBezTo>
                    <a:cubicBezTo>
                      <a:pt x="76" y="40"/>
                      <a:pt x="76" y="40"/>
                      <a:pt x="77" y="41"/>
                    </a:cubicBezTo>
                    <a:cubicBezTo>
                      <a:pt x="77" y="41"/>
                      <a:pt x="77" y="42"/>
                      <a:pt x="78" y="43"/>
                    </a:cubicBezTo>
                    <a:cubicBezTo>
                      <a:pt x="79" y="44"/>
                      <a:pt x="80" y="46"/>
                      <a:pt x="81" y="47"/>
                    </a:cubicBezTo>
                    <a:cubicBezTo>
                      <a:pt x="81" y="47"/>
                      <a:pt x="81" y="48"/>
                      <a:pt x="81" y="48"/>
                    </a:cubicBezTo>
                    <a:cubicBezTo>
                      <a:pt x="81" y="48"/>
                      <a:pt x="81" y="48"/>
                      <a:pt x="81" y="48"/>
                    </a:cubicBezTo>
                    <a:cubicBezTo>
                      <a:pt x="81" y="48"/>
                      <a:pt x="81" y="48"/>
                      <a:pt x="81" y="48"/>
                    </a:cubicBezTo>
                    <a:cubicBezTo>
                      <a:pt x="83" y="52"/>
                      <a:pt x="85" y="55"/>
                      <a:pt x="86" y="59"/>
                    </a:cubicBezTo>
                    <a:cubicBezTo>
                      <a:pt x="86" y="59"/>
                      <a:pt x="86" y="59"/>
                      <a:pt x="86" y="59"/>
                    </a:cubicBezTo>
                    <a:cubicBezTo>
                      <a:pt x="91" y="70"/>
                      <a:pt x="94" y="83"/>
                      <a:pt x="96" y="95"/>
                    </a:cubicBezTo>
                    <a:cubicBezTo>
                      <a:pt x="96" y="96"/>
                      <a:pt x="96" y="97"/>
                      <a:pt x="96" y="98"/>
                    </a:cubicBezTo>
                    <a:cubicBezTo>
                      <a:pt x="99" y="121"/>
                      <a:pt x="101" y="145"/>
                      <a:pt x="111" y="166"/>
                    </a:cubicBezTo>
                    <a:cubicBezTo>
                      <a:pt x="127" y="199"/>
                      <a:pt x="155" y="216"/>
                      <a:pt x="192" y="216"/>
                    </a:cubicBezTo>
                    <a:cubicBezTo>
                      <a:pt x="192" y="216"/>
                      <a:pt x="356" y="216"/>
                      <a:pt x="356" y="216"/>
                    </a:cubicBezTo>
                    <a:cubicBezTo>
                      <a:pt x="356" y="216"/>
                      <a:pt x="357" y="216"/>
                      <a:pt x="359" y="216"/>
                    </a:cubicBezTo>
                    <a:cubicBezTo>
                      <a:pt x="359" y="216"/>
                      <a:pt x="359" y="216"/>
                      <a:pt x="359" y="216"/>
                    </a:cubicBezTo>
                    <a:cubicBezTo>
                      <a:pt x="361" y="216"/>
                      <a:pt x="362" y="216"/>
                      <a:pt x="362" y="216"/>
                    </a:cubicBezTo>
                    <a:cubicBezTo>
                      <a:pt x="362" y="216"/>
                      <a:pt x="526" y="216"/>
                      <a:pt x="526" y="216"/>
                    </a:cubicBezTo>
                    <a:cubicBezTo>
                      <a:pt x="563" y="216"/>
                      <a:pt x="591" y="199"/>
                      <a:pt x="607" y="166"/>
                    </a:cubicBezTo>
                    <a:cubicBezTo>
                      <a:pt x="618" y="145"/>
                      <a:pt x="619" y="121"/>
                      <a:pt x="622" y="98"/>
                    </a:cubicBezTo>
                    <a:cubicBezTo>
                      <a:pt x="622" y="98"/>
                      <a:pt x="622" y="97"/>
                      <a:pt x="622" y="96"/>
                    </a:cubicBezTo>
                    <a:cubicBezTo>
                      <a:pt x="624" y="83"/>
                      <a:pt x="627" y="71"/>
                      <a:pt x="632" y="59"/>
                    </a:cubicBezTo>
                    <a:cubicBezTo>
                      <a:pt x="633" y="55"/>
                      <a:pt x="635" y="51"/>
                      <a:pt x="637" y="48"/>
                    </a:cubicBezTo>
                    <a:cubicBezTo>
                      <a:pt x="642" y="40"/>
                      <a:pt x="647" y="33"/>
                      <a:pt x="654" y="27"/>
                    </a:cubicBezTo>
                    <a:cubicBezTo>
                      <a:pt x="654" y="26"/>
                      <a:pt x="655" y="25"/>
                      <a:pt x="656" y="25"/>
                    </a:cubicBezTo>
                    <a:cubicBezTo>
                      <a:pt x="657" y="24"/>
                      <a:pt x="658" y="23"/>
                      <a:pt x="659" y="22"/>
                    </a:cubicBezTo>
                    <a:cubicBezTo>
                      <a:pt x="660" y="21"/>
                      <a:pt x="661" y="20"/>
                      <a:pt x="662" y="19"/>
                    </a:cubicBezTo>
                    <a:cubicBezTo>
                      <a:pt x="663" y="19"/>
                      <a:pt x="664" y="18"/>
                      <a:pt x="665" y="17"/>
                    </a:cubicBezTo>
                    <a:cubicBezTo>
                      <a:pt x="667" y="16"/>
                      <a:pt x="668" y="15"/>
                      <a:pt x="669" y="14"/>
                    </a:cubicBezTo>
                    <a:cubicBezTo>
                      <a:pt x="670" y="14"/>
                      <a:pt x="671" y="13"/>
                      <a:pt x="672" y="13"/>
                    </a:cubicBezTo>
                    <a:cubicBezTo>
                      <a:pt x="674" y="12"/>
                      <a:pt x="676" y="10"/>
                      <a:pt x="679" y="9"/>
                    </a:cubicBezTo>
                    <a:cubicBezTo>
                      <a:pt x="691" y="4"/>
                      <a:pt x="705" y="0"/>
                      <a:pt x="719" y="0"/>
                    </a:cubicBezTo>
                    <a:cubicBezTo>
                      <a:pt x="718" y="0"/>
                      <a:pt x="717" y="0"/>
                      <a:pt x="716" y="0"/>
                    </a:cubicBezTo>
                    <a:close/>
                  </a:path>
                </a:pathLst>
              </a:custGeom>
              <a:solidFill>
                <a:schemeClr val="accent4"/>
              </a:solidFill>
              <a:ln>
                <a:noFill/>
              </a:ln>
            </p:spPr>
            <p:txBody>
              <a:bodyPr vert="horz" wrap="none" lIns="91440" tIns="45720" rIns="91440" bIns="45720" anchor="ctr" anchorCtr="1" compatLnSpc="1">
                <a:prstTxWarp prst="textNoShape">
                  <a:avLst/>
                </a:prstTxWarp>
                <a:normAutofit/>
              </a:bodyPr>
              <a:lstStyle/>
              <a:p>
                <a:pPr algn="ctr"/>
                <a:r>
                  <a:rPr lang="zh-CN" altLang="en-US" sz="1600" b="1">
                    <a:solidFill>
                      <a:schemeClr val="bg1"/>
                    </a:solidFill>
                  </a:rPr>
                  <a:t>关键词</a:t>
                </a:r>
              </a:p>
            </p:txBody>
          </p:sp>
          <p:grpSp>
            <p:nvGrpSpPr>
              <p:cNvPr id="11" name="组合 10"/>
              <p:cNvGrpSpPr/>
              <p:nvPr/>
            </p:nvGrpSpPr>
            <p:grpSpPr>
              <a:xfrm>
                <a:off x="9389294" y="3140968"/>
                <a:ext cx="2272138" cy="834458"/>
                <a:chOff x="347396" y="3094952"/>
                <a:chExt cx="2364229" cy="834458"/>
              </a:xfrm>
            </p:grpSpPr>
            <p:sp>
              <p:nvSpPr>
                <p:cNvPr id="12" name="文本框 32"/>
                <p:cNvSpPr txBox="1"/>
                <p:nvPr/>
              </p:nvSpPr>
              <p:spPr>
                <a:xfrm>
                  <a:off x="347396" y="3341174"/>
                  <a:ext cx="2364229" cy="588236"/>
                </a:xfrm>
                <a:prstGeom prst="rect">
                  <a:avLst/>
                </a:prstGeom>
                <a:noFill/>
              </p:spPr>
              <p:txBody>
                <a:bodyPr wrap="square" lIns="72000" tIns="0" rIns="72000" bIns="0">
                  <a:normAutofit/>
                </a:bodyPr>
                <a:lstStyle/>
                <a:p>
                  <a:pPr algn="ctr" defTabSz="914378">
                    <a:lnSpc>
                      <a:spcPct val="120000"/>
                    </a:lnSpc>
                    <a:spcBef>
                      <a:spcPct val="0"/>
                    </a:spcBef>
                    <a:defRPr/>
                  </a:pPr>
                  <a:r>
                    <a:rPr lang="zh-CN" altLang="en-US" sz="1000"/>
                    <a:t>此部分内容作为文字排版占位显示</a:t>
                  </a:r>
                  <a:br>
                    <a:rPr lang="zh-CN" altLang="en-US" sz="1000"/>
                  </a:br>
                  <a:r>
                    <a:rPr lang="zh-CN" altLang="en-US" sz="1000"/>
                    <a:t>（建议使用主题字体）</a:t>
                  </a:r>
                </a:p>
              </p:txBody>
            </p:sp>
            <p:sp>
              <p:nvSpPr>
                <p:cNvPr id="13" name="矩形 12"/>
                <p:cNvSpPr/>
                <p:nvPr/>
              </p:nvSpPr>
              <p:spPr>
                <a:xfrm>
                  <a:off x="347396" y="3094952"/>
                  <a:ext cx="2364228" cy="246221"/>
                </a:xfrm>
                <a:prstGeom prst="rect">
                  <a:avLst/>
                </a:prstGeom>
              </p:spPr>
              <p:txBody>
                <a:bodyPr wrap="none" lIns="72000" tIns="0" rIns="72000" bIns="0">
                  <a:normAutofit fontScale="92500" lnSpcReduction="10000"/>
                </a:bodyPr>
                <a:lstStyle/>
                <a:p>
                  <a:pPr lvl="0" algn="ctr" defTabSz="914378">
                    <a:lnSpc>
                      <a:spcPct val="110000"/>
                    </a:lnSpc>
                    <a:spcBef>
                      <a:spcPct val="0"/>
                    </a:spcBef>
                    <a:defRPr/>
                  </a:pPr>
                  <a:r>
                    <a:rPr lang="zh-CN" altLang="en-US" sz="1600" b="1">
                      <a:solidFill>
                        <a:schemeClr val="accent4"/>
                      </a:solidFill>
                    </a:rPr>
                    <a:t>标题文本预设</a:t>
                  </a:r>
                </a:p>
              </p:txBody>
            </p:sp>
          </p:grpSp>
        </p:grpSp>
      </p:grpSp>
      <p:grpSp>
        <p:nvGrpSpPr>
          <p:cNvPr id="32" name="组合 31"/>
          <p:cNvGrpSpPr/>
          <p:nvPr/>
        </p:nvGrpSpPr>
        <p:grpSpPr>
          <a:xfrm>
            <a:off x="4772561" y="318255"/>
            <a:ext cx="2646878" cy="629704"/>
            <a:chOff x="457200" y="184826"/>
            <a:chExt cx="2646878" cy="629704"/>
          </a:xfrm>
        </p:grpSpPr>
        <p:sp>
          <p:nvSpPr>
            <p:cNvPr id="33" name="文本框 32"/>
            <p:cNvSpPr txBox="1"/>
            <p:nvPr/>
          </p:nvSpPr>
          <p:spPr>
            <a:xfrm>
              <a:off x="457200" y="184826"/>
              <a:ext cx="2646878" cy="461665"/>
            </a:xfrm>
            <a:prstGeom prst="rect">
              <a:avLst/>
            </a:prstGeom>
            <a:noFill/>
          </p:spPr>
          <p:txBody>
            <a:bodyPr wrap="none" rtlCol="0">
              <a:spAutoFit/>
            </a:bodyPr>
            <a:lstStyle/>
            <a:p>
              <a:r>
                <a:rPr lang="zh-CN" altLang="en-US" sz="2400" dirty="0"/>
                <a:t>标题文字添加此处</a:t>
              </a:r>
            </a:p>
          </p:txBody>
        </p:sp>
        <p:sp>
          <p:nvSpPr>
            <p:cNvPr id="34" name="文本框 33"/>
            <p:cNvSpPr txBox="1"/>
            <p:nvPr/>
          </p:nvSpPr>
          <p:spPr>
            <a:xfrm>
              <a:off x="466928" y="537531"/>
              <a:ext cx="2588672" cy="276999"/>
            </a:xfrm>
            <a:prstGeom prst="rect">
              <a:avLst/>
            </a:prstGeom>
            <a:noFill/>
          </p:spPr>
          <p:txBody>
            <a:bodyPr wrap="square" rtlCol="0">
              <a:spAutoFit/>
            </a:bodyPr>
            <a:lstStyle/>
            <a:p>
              <a:pPr algn="dist"/>
              <a:r>
                <a:rPr lang="en-US" altLang="zh-CN" sz="1200" dirty="0">
                  <a:solidFill>
                    <a:schemeClr val="tx1">
                      <a:lumMod val="50000"/>
                      <a:lumOff val="50000"/>
                    </a:schemeClr>
                  </a:solidFill>
                </a:rPr>
                <a:t>BIAO TI WEN ZI TIAN JIA CI CHU</a:t>
              </a:r>
              <a:endParaRPr lang="zh-CN" altLang="en-US" sz="1200" dirty="0">
                <a:solidFill>
                  <a:schemeClr val="tx1">
                    <a:lumMod val="50000"/>
                    <a:lumOff val="50000"/>
                  </a:schemeClr>
                </a:solidFill>
              </a:endParaRPr>
            </a:p>
          </p:txBody>
        </p:sp>
      </p:grpSp>
    </p:spTree>
    <p:extLst>
      <p:ext uri="{BB962C8B-B14F-4D97-AF65-F5344CB8AC3E}">
        <p14:creationId xmlns:p14="http://schemas.microsoft.com/office/powerpoint/2010/main" val="3155826698"/>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占位符 30"/>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20084" b="20084"/>
          <a:stretch>
            <a:fillRect/>
          </a:stretch>
        </p:blipFill>
        <p:spPr/>
      </p:pic>
      <p:grpSp>
        <p:nvGrpSpPr>
          <p:cNvPr id="3" name="cb27fba6-d7c8-407c-a1aa-2226a6e28f12"/>
          <p:cNvGrpSpPr>
            <a:grpSpLocks noChangeAspect="1"/>
          </p:cNvGrpSpPr>
          <p:nvPr/>
        </p:nvGrpSpPr>
        <p:grpSpPr>
          <a:xfrm>
            <a:off x="263525" y="1611706"/>
            <a:ext cx="11661874" cy="4236644"/>
            <a:chOff x="263525" y="1611706"/>
            <a:chExt cx="11661874" cy="4236644"/>
          </a:xfrm>
        </p:grpSpPr>
        <p:grpSp>
          <p:nvGrpSpPr>
            <p:cNvPr id="5" name="组合 4"/>
            <p:cNvGrpSpPr/>
            <p:nvPr/>
          </p:nvGrpSpPr>
          <p:grpSpPr>
            <a:xfrm>
              <a:off x="263525" y="2660650"/>
              <a:ext cx="2234925" cy="3187700"/>
              <a:chOff x="290600" y="2660650"/>
              <a:chExt cx="2234925" cy="3187700"/>
            </a:xfrm>
          </p:grpSpPr>
          <p:sp>
            <p:nvSpPr>
              <p:cNvPr id="27" name="矩形 26"/>
              <p:cNvSpPr/>
              <p:nvPr/>
            </p:nvSpPr>
            <p:spPr>
              <a:xfrm>
                <a:off x="290600"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28" name="任意多边形 17"/>
              <p:cNvSpPr/>
              <p:nvPr/>
            </p:nvSpPr>
            <p:spPr>
              <a:xfrm>
                <a:off x="1069412" y="3479308"/>
                <a:ext cx="677300" cy="567909"/>
              </a:xfrm>
              <a:custGeom>
                <a:avLst/>
                <a:gdLst>
                  <a:gd name="connsiteX0" fmla="*/ 338649 w 677300"/>
                  <a:gd name="connsiteY0" fmla="*/ 231379 h 567909"/>
                  <a:gd name="connsiteX1" fmla="*/ 349232 w 677300"/>
                  <a:gd name="connsiteY1" fmla="*/ 241896 h 567909"/>
                  <a:gd name="connsiteX2" fmla="*/ 338649 w 677300"/>
                  <a:gd name="connsiteY2" fmla="*/ 252414 h 567909"/>
                  <a:gd name="connsiteX3" fmla="*/ 275152 w 677300"/>
                  <a:gd name="connsiteY3" fmla="*/ 315495 h 567909"/>
                  <a:gd name="connsiteX4" fmla="*/ 275152 w 677300"/>
                  <a:gd name="connsiteY4" fmla="*/ 315517 h 567909"/>
                  <a:gd name="connsiteX5" fmla="*/ 264569 w 677300"/>
                  <a:gd name="connsiteY5" fmla="*/ 326034 h 567909"/>
                  <a:gd name="connsiteX6" fmla="*/ 253986 w 677300"/>
                  <a:gd name="connsiteY6" fmla="*/ 315517 h 567909"/>
                  <a:gd name="connsiteX7" fmla="*/ 253986 w 677300"/>
                  <a:gd name="connsiteY7" fmla="*/ 315495 h 567909"/>
                  <a:gd name="connsiteX8" fmla="*/ 338649 w 677300"/>
                  <a:gd name="connsiteY8" fmla="*/ 231379 h 567909"/>
                  <a:gd name="connsiteX9" fmla="*/ 328899 w 677300"/>
                  <a:gd name="connsiteY9" fmla="*/ 189683 h 567909"/>
                  <a:gd name="connsiteX10" fmla="*/ 242246 w 677300"/>
                  <a:gd name="connsiteY10" fmla="*/ 233372 h 567909"/>
                  <a:gd name="connsiteX11" fmla="*/ 256011 w 677300"/>
                  <a:gd name="connsiteY11" fmla="*/ 411324 h 567909"/>
                  <a:gd name="connsiteX12" fmla="*/ 435057 w 677300"/>
                  <a:gd name="connsiteY12" fmla="*/ 397628 h 567909"/>
                  <a:gd name="connsiteX13" fmla="*/ 421291 w 677300"/>
                  <a:gd name="connsiteY13" fmla="*/ 219708 h 567909"/>
                  <a:gd name="connsiteX14" fmla="*/ 328899 w 677300"/>
                  <a:gd name="connsiteY14" fmla="*/ 189683 h 567909"/>
                  <a:gd name="connsiteX15" fmla="*/ 338651 w 677300"/>
                  <a:gd name="connsiteY15" fmla="*/ 147240 h 567909"/>
                  <a:gd name="connsiteX16" fmla="*/ 507976 w 677300"/>
                  <a:gd name="connsiteY16" fmla="*/ 315516 h 567909"/>
                  <a:gd name="connsiteX17" fmla="*/ 338651 w 677300"/>
                  <a:gd name="connsiteY17" fmla="*/ 483791 h 567909"/>
                  <a:gd name="connsiteX18" fmla="*/ 169326 w 677300"/>
                  <a:gd name="connsiteY18" fmla="*/ 315516 h 567909"/>
                  <a:gd name="connsiteX19" fmla="*/ 338651 w 677300"/>
                  <a:gd name="connsiteY19" fmla="*/ 147240 h 567909"/>
                  <a:gd name="connsiteX20" fmla="*/ 232822 w 677300"/>
                  <a:gd name="connsiteY20" fmla="*/ 42067 h 567909"/>
                  <a:gd name="connsiteX21" fmla="*/ 213130 w 677300"/>
                  <a:gd name="connsiteY21" fmla="*/ 55292 h 567909"/>
                  <a:gd name="connsiteX22" fmla="*/ 175252 w 677300"/>
                  <a:gd name="connsiteY22" fmla="*/ 149471 h 567909"/>
                  <a:gd name="connsiteX23" fmla="*/ 60016 w 677300"/>
                  <a:gd name="connsiteY23" fmla="*/ 168585 h 567909"/>
                  <a:gd name="connsiteX24" fmla="*/ 42331 w 677300"/>
                  <a:gd name="connsiteY24" fmla="*/ 189303 h 567909"/>
                  <a:gd name="connsiteX25" fmla="*/ 42331 w 677300"/>
                  <a:gd name="connsiteY25" fmla="*/ 504808 h 567909"/>
                  <a:gd name="connsiteX26" fmla="*/ 63497 w 677300"/>
                  <a:gd name="connsiteY26" fmla="*/ 525842 h 567909"/>
                  <a:gd name="connsiteX27" fmla="*/ 613803 w 677300"/>
                  <a:gd name="connsiteY27" fmla="*/ 525842 h 567909"/>
                  <a:gd name="connsiteX28" fmla="*/ 634969 w 677300"/>
                  <a:gd name="connsiteY28" fmla="*/ 504808 h 567909"/>
                  <a:gd name="connsiteX29" fmla="*/ 634969 w 677300"/>
                  <a:gd name="connsiteY29" fmla="*/ 189303 h 567909"/>
                  <a:gd name="connsiteX30" fmla="*/ 617284 w 677300"/>
                  <a:gd name="connsiteY30" fmla="*/ 168585 h 567909"/>
                  <a:gd name="connsiteX31" fmla="*/ 502017 w 677300"/>
                  <a:gd name="connsiteY31" fmla="*/ 149471 h 567909"/>
                  <a:gd name="connsiteX32" fmla="*/ 464107 w 677300"/>
                  <a:gd name="connsiteY32" fmla="*/ 55292 h 567909"/>
                  <a:gd name="connsiteX33" fmla="*/ 444478 w 677300"/>
                  <a:gd name="connsiteY33" fmla="*/ 42067 h 567909"/>
                  <a:gd name="connsiteX34" fmla="*/ 232822 w 677300"/>
                  <a:gd name="connsiteY34" fmla="*/ 0 h 567909"/>
                  <a:gd name="connsiteX35" fmla="*/ 444478 w 677300"/>
                  <a:gd name="connsiteY35" fmla="*/ 0 h 567909"/>
                  <a:gd name="connsiteX36" fmla="*/ 503428 w 677300"/>
                  <a:gd name="connsiteY36" fmla="*/ 39648 h 567909"/>
                  <a:gd name="connsiteX37" fmla="*/ 532496 w 677300"/>
                  <a:gd name="connsiteY37" fmla="*/ 111846 h 567909"/>
                  <a:gd name="connsiteX38" fmla="*/ 624214 w 677300"/>
                  <a:gd name="connsiteY38" fmla="*/ 127070 h 567909"/>
                  <a:gd name="connsiteX39" fmla="*/ 677300 w 677300"/>
                  <a:gd name="connsiteY39" fmla="*/ 189303 h 567909"/>
                  <a:gd name="connsiteX40" fmla="*/ 677300 w 677300"/>
                  <a:gd name="connsiteY40" fmla="*/ 504808 h 567909"/>
                  <a:gd name="connsiteX41" fmla="*/ 613803 w 677300"/>
                  <a:gd name="connsiteY41" fmla="*/ 567909 h 567909"/>
                  <a:gd name="connsiteX42" fmla="*/ 63497 w 677300"/>
                  <a:gd name="connsiteY42" fmla="*/ 567909 h 567909"/>
                  <a:gd name="connsiteX43" fmla="*/ 0 w 677300"/>
                  <a:gd name="connsiteY43" fmla="*/ 504808 h 567909"/>
                  <a:gd name="connsiteX44" fmla="*/ 0 w 677300"/>
                  <a:gd name="connsiteY44" fmla="*/ 189303 h 567909"/>
                  <a:gd name="connsiteX45" fmla="*/ 53086 w 677300"/>
                  <a:gd name="connsiteY45" fmla="*/ 127070 h 567909"/>
                  <a:gd name="connsiteX46" fmla="*/ 144804 w 677300"/>
                  <a:gd name="connsiteY46" fmla="*/ 111846 h 567909"/>
                  <a:gd name="connsiteX47" fmla="*/ 173840 w 677300"/>
                  <a:gd name="connsiteY47" fmla="*/ 39675 h 567909"/>
                  <a:gd name="connsiteX48" fmla="*/ 232822 w 677300"/>
                  <a:gd name="connsiteY48" fmla="*/ 0 h 56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77300" h="567909">
                    <a:moveTo>
                      <a:pt x="338649" y="231379"/>
                    </a:moveTo>
                    <a:cubicBezTo>
                      <a:pt x="344479" y="231379"/>
                      <a:pt x="349232" y="236094"/>
                      <a:pt x="349232" y="241896"/>
                    </a:cubicBezTo>
                    <a:cubicBezTo>
                      <a:pt x="349232" y="247698"/>
                      <a:pt x="344479" y="252414"/>
                      <a:pt x="338649" y="252414"/>
                    </a:cubicBezTo>
                    <a:cubicBezTo>
                      <a:pt x="303554" y="252414"/>
                      <a:pt x="275152" y="280670"/>
                      <a:pt x="275152" y="315495"/>
                    </a:cubicBezTo>
                    <a:lnTo>
                      <a:pt x="275152" y="315517"/>
                    </a:lnTo>
                    <a:cubicBezTo>
                      <a:pt x="275152" y="321319"/>
                      <a:pt x="270398" y="326034"/>
                      <a:pt x="264569" y="326034"/>
                    </a:cubicBezTo>
                    <a:cubicBezTo>
                      <a:pt x="258700" y="326034"/>
                      <a:pt x="253986" y="321319"/>
                      <a:pt x="253986" y="315517"/>
                    </a:cubicBezTo>
                    <a:lnTo>
                      <a:pt x="253986" y="315495"/>
                    </a:lnTo>
                    <a:cubicBezTo>
                      <a:pt x="253986" y="269053"/>
                      <a:pt x="291895" y="231379"/>
                      <a:pt x="338649" y="231379"/>
                    </a:cubicBezTo>
                    <a:close/>
                    <a:moveTo>
                      <a:pt x="328899" y="189683"/>
                    </a:moveTo>
                    <a:cubicBezTo>
                      <a:pt x="296492" y="192153"/>
                      <a:pt x="265042" y="206908"/>
                      <a:pt x="242246" y="233372"/>
                    </a:cubicBezTo>
                    <a:cubicBezTo>
                      <a:pt x="196606" y="286301"/>
                      <a:pt x="202721" y="365983"/>
                      <a:pt x="256011" y="411324"/>
                    </a:cubicBezTo>
                    <a:cubicBezTo>
                      <a:pt x="309254" y="456680"/>
                      <a:pt x="389417" y="450572"/>
                      <a:pt x="435057" y="397628"/>
                    </a:cubicBezTo>
                    <a:cubicBezTo>
                      <a:pt x="480696" y="344699"/>
                      <a:pt x="474534" y="265033"/>
                      <a:pt x="421291" y="219708"/>
                    </a:cubicBezTo>
                    <a:cubicBezTo>
                      <a:pt x="394669" y="197029"/>
                      <a:pt x="361306" y="187213"/>
                      <a:pt x="328899" y="189683"/>
                    </a:cubicBezTo>
                    <a:close/>
                    <a:moveTo>
                      <a:pt x="338651" y="147240"/>
                    </a:moveTo>
                    <a:cubicBezTo>
                      <a:pt x="432156" y="147240"/>
                      <a:pt x="507976" y="222559"/>
                      <a:pt x="507976" y="315516"/>
                    </a:cubicBezTo>
                    <a:cubicBezTo>
                      <a:pt x="507976" y="408472"/>
                      <a:pt x="432156" y="483791"/>
                      <a:pt x="338651" y="483791"/>
                    </a:cubicBezTo>
                    <a:cubicBezTo>
                      <a:pt x="245099" y="483791"/>
                      <a:pt x="169326" y="408472"/>
                      <a:pt x="169326" y="315516"/>
                    </a:cubicBezTo>
                    <a:cubicBezTo>
                      <a:pt x="169326" y="222559"/>
                      <a:pt x="245099" y="147240"/>
                      <a:pt x="338651" y="147240"/>
                    </a:cubicBezTo>
                    <a:close/>
                    <a:moveTo>
                      <a:pt x="232822" y="42067"/>
                    </a:moveTo>
                    <a:cubicBezTo>
                      <a:pt x="224136" y="42067"/>
                      <a:pt x="216360" y="47299"/>
                      <a:pt x="213130" y="55292"/>
                    </a:cubicBezTo>
                    <a:lnTo>
                      <a:pt x="175252" y="149471"/>
                    </a:lnTo>
                    <a:lnTo>
                      <a:pt x="60016" y="168585"/>
                    </a:lnTo>
                    <a:cubicBezTo>
                      <a:pt x="49825" y="170241"/>
                      <a:pt x="42331" y="179023"/>
                      <a:pt x="42331" y="189303"/>
                    </a:cubicBezTo>
                    <a:lnTo>
                      <a:pt x="42331" y="504808"/>
                    </a:lnTo>
                    <a:cubicBezTo>
                      <a:pt x="42331" y="516429"/>
                      <a:pt x="51801" y="525842"/>
                      <a:pt x="63497" y="525842"/>
                    </a:cubicBezTo>
                    <a:lnTo>
                      <a:pt x="613803" y="525842"/>
                    </a:lnTo>
                    <a:cubicBezTo>
                      <a:pt x="625499" y="525842"/>
                      <a:pt x="634969" y="516429"/>
                      <a:pt x="634969" y="504808"/>
                    </a:cubicBezTo>
                    <a:cubicBezTo>
                      <a:pt x="634969" y="504808"/>
                      <a:pt x="634969" y="189303"/>
                      <a:pt x="634969" y="189303"/>
                    </a:cubicBezTo>
                    <a:cubicBezTo>
                      <a:pt x="634969" y="179023"/>
                      <a:pt x="627475" y="170241"/>
                      <a:pt x="617284" y="168585"/>
                    </a:cubicBezTo>
                    <a:lnTo>
                      <a:pt x="502017" y="149471"/>
                    </a:lnTo>
                    <a:lnTo>
                      <a:pt x="464107" y="55292"/>
                    </a:lnTo>
                    <a:cubicBezTo>
                      <a:pt x="460878" y="47299"/>
                      <a:pt x="453133" y="42067"/>
                      <a:pt x="444478" y="42067"/>
                    </a:cubicBezTo>
                    <a:close/>
                    <a:moveTo>
                      <a:pt x="232822" y="0"/>
                    </a:moveTo>
                    <a:lnTo>
                      <a:pt x="444478" y="0"/>
                    </a:lnTo>
                    <a:cubicBezTo>
                      <a:pt x="470567" y="0"/>
                      <a:pt x="493708" y="15538"/>
                      <a:pt x="503428" y="39648"/>
                    </a:cubicBezTo>
                    <a:lnTo>
                      <a:pt x="532496" y="111846"/>
                    </a:lnTo>
                    <a:lnTo>
                      <a:pt x="624214" y="127070"/>
                    </a:lnTo>
                    <a:cubicBezTo>
                      <a:pt x="654974" y="132144"/>
                      <a:pt x="677300" y="158305"/>
                      <a:pt x="677300" y="189303"/>
                    </a:cubicBezTo>
                    <a:lnTo>
                      <a:pt x="677300" y="504808"/>
                    </a:lnTo>
                    <a:cubicBezTo>
                      <a:pt x="677300" y="539593"/>
                      <a:pt x="648828" y="567909"/>
                      <a:pt x="613803" y="567909"/>
                    </a:cubicBezTo>
                    <a:lnTo>
                      <a:pt x="63497" y="567909"/>
                    </a:lnTo>
                    <a:cubicBezTo>
                      <a:pt x="28472" y="567909"/>
                      <a:pt x="0" y="539593"/>
                      <a:pt x="0" y="504808"/>
                    </a:cubicBezTo>
                    <a:lnTo>
                      <a:pt x="0" y="189303"/>
                    </a:lnTo>
                    <a:cubicBezTo>
                      <a:pt x="0" y="158305"/>
                      <a:pt x="22326" y="132144"/>
                      <a:pt x="53086" y="127070"/>
                    </a:cubicBezTo>
                    <a:lnTo>
                      <a:pt x="144804" y="111846"/>
                    </a:lnTo>
                    <a:lnTo>
                      <a:pt x="173840" y="39675"/>
                    </a:lnTo>
                    <a:cubicBezTo>
                      <a:pt x="183592" y="15538"/>
                      <a:pt x="206733" y="0"/>
                      <a:pt x="232822" y="0"/>
                    </a:cubicBezTo>
                    <a:close/>
                  </a:path>
                </a:pathLst>
              </a:custGeom>
              <a:solidFill>
                <a:schemeClr val="accent1">
                  <a:lumMod val="100000"/>
                </a:schemeClr>
              </a:solidFill>
              <a:ln w="12700" cap="flat">
                <a:noFill/>
                <a:miter lim="400000"/>
              </a:ln>
              <a:effectLst/>
            </p:spPr>
            <p:txBody>
              <a:bodyPr anchor="ctr"/>
              <a:lstStyle/>
              <a:p>
                <a:pPr algn="ctr"/>
                <a:endParaRPr/>
              </a:p>
            </p:txBody>
          </p:sp>
          <p:sp>
            <p:nvSpPr>
              <p:cNvPr id="29" name="矩形 28"/>
              <p:cNvSpPr/>
              <p:nvPr/>
            </p:nvSpPr>
            <p:spPr>
              <a:xfrm>
                <a:off x="452387" y="4865875"/>
                <a:ext cx="1911350" cy="276999"/>
              </a:xfrm>
              <a:prstGeom prst="rect">
                <a:avLst/>
              </a:prstGeom>
              <a:ln w="12700">
                <a:miter lim="400000"/>
              </a:ln>
              <a:extLst>
                <a:ext uri="{C572A759-6A51-4108-AA02-DFA0A04FC94B}">
                  <ma14:wrappingTextBoxFlag xmlns:a14="http://schemas.microsoft.com/office/drawing/2010/main" xmlns:p14="http://schemas.microsoft.com/office/powerpoint/2010/main" xmlns:ma14="http://schemas.microsoft.com/office/mac/drawingml/2011/main" xmlns:lc="http://schemas.openxmlformats.org/drawingml/2006/lockedCanvas" xmlns=""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endParaRPr lang="zh-CN" altLang="en-US" sz="1000" dirty="0">
                  <a:solidFill>
                    <a:schemeClr val="dk1">
                      <a:lumMod val="100000"/>
                    </a:schemeClr>
                  </a:solidFill>
                </a:endParaRPr>
              </a:p>
            </p:txBody>
          </p:sp>
          <p:sp>
            <p:nvSpPr>
              <p:cNvPr id="30" name="矩形 29"/>
              <p:cNvSpPr/>
              <p:nvPr/>
            </p:nvSpPr>
            <p:spPr>
              <a:xfrm>
                <a:off x="1074638" y="4393958"/>
                <a:ext cx="666849" cy="297517"/>
              </a:xfrm>
              <a:prstGeom prst="rect">
                <a:avLst/>
              </a:prstGeom>
              <a:ln w="12700">
                <a:miter lim="400000"/>
              </a:ln>
              <a:extLst>
                <a:ext uri="{C572A759-6A51-4108-AA02-DFA0A04FC94B}">
                  <ma14:wrappingTextBoxFlag xmlns:a14="http://schemas.microsoft.com/office/drawing/2010/main" xmlns:p14="http://schemas.microsoft.com/office/powerpoint/2010/main" xmlns:ma14="http://schemas.microsoft.com/office/mac/drawingml/2011/main" xmlns:lc="http://schemas.openxmlformats.org/drawingml/2006/lockedCanvas" xmlns="" val="1"/>
                </a:ext>
              </a:extLst>
            </p:spPr>
            <p:txBody>
              <a:bodyPr wrap="none" lIns="25400" tIns="25400" rIns="25400" bIns="25400" anchor="ctr">
                <a:normAutofit/>
              </a:bodyPr>
              <a:lstStyle/>
              <a:p>
                <a:pPr lvl="0" algn="ctr">
                  <a:defRPr sz="1800"/>
                </a:pPr>
                <a:r>
                  <a:rPr lang="zh-CN" altLang="en-US" sz="1600" b="1">
                    <a:solidFill>
                      <a:schemeClr val="accent1">
                        <a:lumMod val="100000"/>
                      </a:schemeClr>
                    </a:solidFill>
                  </a:rPr>
                  <a:t>关键词</a:t>
                </a:r>
                <a:endParaRPr lang="zh-CN" altLang="en-US" sz="1600" b="1" dirty="0">
                  <a:solidFill>
                    <a:schemeClr val="accent1">
                      <a:lumMod val="100000"/>
                    </a:schemeClr>
                  </a:solidFill>
                </a:endParaRPr>
              </a:p>
            </p:txBody>
          </p:sp>
        </p:grpSp>
        <p:grpSp>
          <p:nvGrpSpPr>
            <p:cNvPr id="6" name="组合 5"/>
            <p:cNvGrpSpPr/>
            <p:nvPr/>
          </p:nvGrpSpPr>
          <p:grpSpPr>
            <a:xfrm>
              <a:off x="2620262" y="2660650"/>
              <a:ext cx="2234925" cy="3187700"/>
              <a:chOff x="3289983" y="2660650"/>
              <a:chExt cx="2234925" cy="3187700"/>
            </a:xfrm>
          </p:grpSpPr>
          <p:sp>
            <p:nvSpPr>
              <p:cNvPr id="23" name="矩形 22"/>
              <p:cNvSpPr/>
              <p:nvPr/>
            </p:nvSpPr>
            <p:spPr>
              <a:xfrm>
                <a:off x="3289983"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24" name="任意多边形 13"/>
              <p:cNvSpPr/>
              <p:nvPr/>
            </p:nvSpPr>
            <p:spPr>
              <a:xfrm>
                <a:off x="4068795" y="3445282"/>
                <a:ext cx="677300" cy="635961"/>
              </a:xfrm>
              <a:custGeom>
                <a:avLst/>
                <a:gdLst>
                  <a:gd name="connsiteX0" fmla="*/ 17463 w 338138"/>
                  <a:gd name="connsiteY0" fmla="*/ 17462 h 317500"/>
                  <a:gd name="connsiteX1" fmla="*/ 17463 w 338138"/>
                  <a:gd name="connsiteY1" fmla="*/ 185855 h 317500"/>
                  <a:gd name="connsiteX2" fmla="*/ 134094 w 338138"/>
                  <a:gd name="connsiteY2" fmla="*/ 301625 h 317500"/>
                  <a:gd name="connsiteX3" fmla="*/ 161926 w 338138"/>
                  <a:gd name="connsiteY3" fmla="*/ 301625 h 317500"/>
                  <a:gd name="connsiteX4" fmla="*/ 161926 w 338138"/>
                  <a:gd name="connsiteY4" fmla="*/ 247687 h 317500"/>
                  <a:gd name="connsiteX5" fmla="*/ 138070 w 338138"/>
                  <a:gd name="connsiteY5" fmla="*/ 247687 h 317500"/>
                  <a:gd name="connsiteX6" fmla="*/ 73128 w 338138"/>
                  <a:gd name="connsiteY6" fmla="*/ 183224 h 317500"/>
                  <a:gd name="connsiteX7" fmla="*/ 73128 w 338138"/>
                  <a:gd name="connsiteY7" fmla="*/ 17462 h 317500"/>
                  <a:gd name="connsiteX8" fmla="*/ 17463 w 338138"/>
                  <a:gd name="connsiteY8" fmla="*/ 17462 h 317500"/>
                  <a:gd name="connsiteX9" fmla="*/ 7925 w 338138"/>
                  <a:gd name="connsiteY9" fmla="*/ 0 h 317500"/>
                  <a:gd name="connsiteX10" fmla="*/ 80572 w 338138"/>
                  <a:gd name="connsiteY10" fmla="*/ 0 h 317500"/>
                  <a:gd name="connsiteX11" fmla="*/ 89818 w 338138"/>
                  <a:gd name="connsiteY11" fmla="*/ 9184 h 317500"/>
                  <a:gd name="connsiteX12" fmla="*/ 89818 w 338138"/>
                  <a:gd name="connsiteY12" fmla="*/ 182366 h 317500"/>
                  <a:gd name="connsiteX13" fmla="*/ 137369 w 338138"/>
                  <a:gd name="connsiteY13" fmla="*/ 229597 h 317500"/>
                  <a:gd name="connsiteX14" fmla="*/ 200770 w 338138"/>
                  <a:gd name="connsiteY14" fmla="*/ 229597 h 317500"/>
                  <a:gd name="connsiteX15" fmla="*/ 248320 w 338138"/>
                  <a:gd name="connsiteY15" fmla="*/ 182366 h 317500"/>
                  <a:gd name="connsiteX16" fmla="*/ 248320 w 338138"/>
                  <a:gd name="connsiteY16" fmla="*/ 9184 h 317500"/>
                  <a:gd name="connsiteX17" fmla="*/ 257566 w 338138"/>
                  <a:gd name="connsiteY17" fmla="*/ 0 h 317500"/>
                  <a:gd name="connsiteX18" fmla="*/ 330213 w 338138"/>
                  <a:gd name="connsiteY18" fmla="*/ 0 h 317500"/>
                  <a:gd name="connsiteX19" fmla="*/ 338138 w 338138"/>
                  <a:gd name="connsiteY19" fmla="*/ 9184 h 317500"/>
                  <a:gd name="connsiteX20" fmla="*/ 338138 w 338138"/>
                  <a:gd name="connsiteY20" fmla="*/ 184990 h 317500"/>
                  <a:gd name="connsiteX21" fmla="*/ 204732 w 338138"/>
                  <a:gd name="connsiteY21" fmla="*/ 317500 h 317500"/>
                  <a:gd name="connsiteX22" fmla="*/ 133406 w 338138"/>
                  <a:gd name="connsiteY22" fmla="*/ 317500 h 317500"/>
                  <a:gd name="connsiteX23" fmla="*/ 0 w 338138"/>
                  <a:gd name="connsiteY23" fmla="*/ 184990 h 317500"/>
                  <a:gd name="connsiteX24" fmla="*/ 0 w 338138"/>
                  <a:gd name="connsiteY24" fmla="*/ 9184 h 317500"/>
                  <a:gd name="connsiteX25" fmla="*/ 7925 w 338138"/>
                  <a:gd name="connsiteY25"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8138" h="317500">
                    <a:moveTo>
                      <a:pt x="17463" y="17462"/>
                    </a:moveTo>
                    <a:cubicBezTo>
                      <a:pt x="17463" y="17462"/>
                      <a:pt x="17463" y="17462"/>
                      <a:pt x="17463" y="185855"/>
                    </a:cubicBezTo>
                    <a:cubicBezTo>
                      <a:pt x="17463" y="249002"/>
                      <a:pt x="69152" y="301625"/>
                      <a:pt x="134094" y="301625"/>
                    </a:cubicBezTo>
                    <a:cubicBezTo>
                      <a:pt x="134094" y="301625"/>
                      <a:pt x="134094" y="301625"/>
                      <a:pt x="161926" y="301625"/>
                    </a:cubicBezTo>
                    <a:cubicBezTo>
                      <a:pt x="161926" y="301625"/>
                      <a:pt x="161926" y="301625"/>
                      <a:pt x="161926" y="247687"/>
                    </a:cubicBezTo>
                    <a:cubicBezTo>
                      <a:pt x="161926" y="247687"/>
                      <a:pt x="161926" y="247687"/>
                      <a:pt x="138070" y="247687"/>
                    </a:cubicBezTo>
                    <a:cubicBezTo>
                      <a:pt x="102285" y="247687"/>
                      <a:pt x="73128" y="218744"/>
                      <a:pt x="73128" y="183224"/>
                    </a:cubicBezTo>
                    <a:cubicBezTo>
                      <a:pt x="73128" y="183224"/>
                      <a:pt x="73128" y="183224"/>
                      <a:pt x="73128" y="17462"/>
                    </a:cubicBezTo>
                    <a:cubicBezTo>
                      <a:pt x="73128" y="17462"/>
                      <a:pt x="73128" y="17462"/>
                      <a:pt x="17463" y="17462"/>
                    </a:cubicBezTo>
                    <a:close/>
                    <a:moveTo>
                      <a:pt x="7925" y="0"/>
                    </a:moveTo>
                    <a:cubicBezTo>
                      <a:pt x="7925" y="0"/>
                      <a:pt x="7925" y="0"/>
                      <a:pt x="80572" y="0"/>
                    </a:cubicBezTo>
                    <a:cubicBezTo>
                      <a:pt x="85855" y="0"/>
                      <a:pt x="89818" y="3936"/>
                      <a:pt x="89818" y="9184"/>
                    </a:cubicBezTo>
                    <a:cubicBezTo>
                      <a:pt x="89818" y="9184"/>
                      <a:pt x="89818" y="9184"/>
                      <a:pt x="89818" y="182366"/>
                    </a:cubicBezTo>
                    <a:cubicBezTo>
                      <a:pt x="89818" y="207294"/>
                      <a:pt x="110952" y="229597"/>
                      <a:pt x="137369" y="229597"/>
                    </a:cubicBezTo>
                    <a:cubicBezTo>
                      <a:pt x="137369" y="229597"/>
                      <a:pt x="137369" y="229597"/>
                      <a:pt x="200770" y="229597"/>
                    </a:cubicBezTo>
                    <a:cubicBezTo>
                      <a:pt x="227187" y="229597"/>
                      <a:pt x="248320" y="207294"/>
                      <a:pt x="248320" y="182366"/>
                    </a:cubicBezTo>
                    <a:cubicBezTo>
                      <a:pt x="248320" y="182366"/>
                      <a:pt x="248320" y="182366"/>
                      <a:pt x="248320" y="9184"/>
                    </a:cubicBezTo>
                    <a:cubicBezTo>
                      <a:pt x="248320" y="3936"/>
                      <a:pt x="252283" y="0"/>
                      <a:pt x="257566" y="0"/>
                    </a:cubicBezTo>
                    <a:cubicBezTo>
                      <a:pt x="257566" y="0"/>
                      <a:pt x="257566" y="0"/>
                      <a:pt x="330213" y="0"/>
                    </a:cubicBezTo>
                    <a:cubicBezTo>
                      <a:pt x="334176" y="0"/>
                      <a:pt x="338138" y="3936"/>
                      <a:pt x="338138" y="9184"/>
                    </a:cubicBezTo>
                    <a:cubicBezTo>
                      <a:pt x="338138" y="9184"/>
                      <a:pt x="338138" y="9184"/>
                      <a:pt x="338138" y="184990"/>
                    </a:cubicBezTo>
                    <a:cubicBezTo>
                      <a:pt x="338138" y="258461"/>
                      <a:pt x="278700" y="317500"/>
                      <a:pt x="204732" y="317500"/>
                    </a:cubicBezTo>
                    <a:cubicBezTo>
                      <a:pt x="204732" y="317500"/>
                      <a:pt x="204732" y="317500"/>
                      <a:pt x="133406" y="317500"/>
                    </a:cubicBezTo>
                    <a:cubicBezTo>
                      <a:pt x="59438" y="317500"/>
                      <a:pt x="0" y="258461"/>
                      <a:pt x="0" y="184990"/>
                    </a:cubicBezTo>
                    <a:cubicBezTo>
                      <a:pt x="0" y="184990"/>
                      <a:pt x="0" y="184990"/>
                      <a:pt x="0" y="9184"/>
                    </a:cubicBezTo>
                    <a:cubicBezTo>
                      <a:pt x="0" y="3936"/>
                      <a:pt x="3962" y="0"/>
                      <a:pt x="7925" y="0"/>
                    </a:cubicBezTo>
                    <a:close/>
                  </a:path>
                </a:pathLst>
              </a:custGeom>
              <a:solidFill>
                <a:schemeClr val="accent2">
                  <a:lumMod val="100000"/>
                </a:schemeClr>
              </a:solidFill>
              <a:ln w="12700" cap="flat">
                <a:noFill/>
                <a:miter lim="400000"/>
              </a:ln>
              <a:effectLst/>
            </p:spPr>
            <p:txBody>
              <a:bodyPr anchor="ctr"/>
              <a:lstStyle/>
              <a:p>
                <a:pPr algn="ctr"/>
                <a:endParaRPr/>
              </a:p>
            </p:txBody>
          </p:sp>
          <p:sp>
            <p:nvSpPr>
              <p:cNvPr id="25" name="矩形 24"/>
              <p:cNvSpPr/>
              <p:nvPr/>
            </p:nvSpPr>
            <p:spPr>
              <a:xfrm>
                <a:off x="3451770" y="4865875"/>
                <a:ext cx="1911350" cy="276999"/>
              </a:xfrm>
              <a:prstGeom prst="rect">
                <a:avLst/>
              </a:prstGeom>
              <a:ln w="12700">
                <a:miter lim="400000"/>
              </a:ln>
              <a:extLst>
                <a:ext uri="{C572A759-6A51-4108-AA02-DFA0A04FC94B}">
                  <ma14:wrappingTextBoxFlag xmlns:a14="http://schemas.microsoft.com/office/drawing/2010/main" xmlns:p14="http://schemas.microsoft.com/office/powerpoint/2010/main" xmlns:ma14="http://schemas.microsoft.com/office/mac/drawingml/2011/main" xmlns:lc="http://schemas.openxmlformats.org/drawingml/2006/lockedCanvas" xmlns=""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sp>
            <p:nvSpPr>
              <p:cNvPr id="26" name="矩形 25"/>
              <p:cNvSpPr/>
              <p:nvPr/>
            </p:nvSpPr>
            <p:spPr>
              <a:xfrm>
                <a:off x="4074021" y="4393958"/>
                <a:ext cx="666849" cy="297517"/>
              </a:xfrm>
              <a:prstGeom prst="rect">
                <a:avLst/>
              </a:prstGeom>
              <a:ln w="12700">
                <a:miter lim="400000"/>
              </a:ln>
              <a:extLst>
                <a:ext uri="{C572A759-6A51-4108-AA02-DFA0A04FC94B}">
                  <ma14:wrappingTextBoxFlag xmlns:a14="http://schemas.microsoft.com/office/drawing/2010/main" xmlns:p14="http://schemas.microsoft.com/office/powerpoint/2010/main" xmlns:ma14="http://schemas.microsoft.com/office/mac/drawingml/2011/main" xmlns:lc="http://schemas.openxmlformats.org/drawingml/2006/lockedCanvas" xmlns="" val="1"/>
                </a:ext>
              </a:extLst>
            </p:spPr>
            <p:txBody>
              <a:bodyPr wrap="none" lIns="25400" tIns="25400" rIns="25400" bIns="25400" anchor="ctr">
                <a:normAutofit/>
              </a:bodyPr>
              <a:lstStyle/>
              <a:p>
                <a:pPr lvl="0" algn="ctr">
                  <a:defRPr sz="1800"/>
                </a:pPr>
                <a:r>
                  <a:rPr lang="zh-CN" altLang="en-US" sz="1600" b="1">
                    <a:solidFill>
                      <a:schemeClr val="accent2">
                        <a:lumMod val="100000"/>
                      </a:schemeClr>
                    </a:solidFill>
                  </a:rPr>
                  <a:t>关键词</a:t>
                </a:r>
                <a:endParaRPr lang="zh-CN" altLang="en-US" sz="1600" b="1" dirty="0">
                  <a:solidFill>
                    <a:schemeClr val="accent2">
                      <a:lumMod val="100000"/>
                    </a:schemeClr>
                  </a:solidFill>
                </a:endParaRPr>
              </a:p>
            </p:txBody>
          </p:sp>
        </p:grpSp>
        <p:grpSp>
          <p:nvGrpSpPr>
            <p:cNvPr id="7" name="组合 6"/>
            <p:cNvGrpSpPr/>
            <p:nvPr/>
          </p:nvGrpSpPr>
          <p:grpSpPr>
            <a:xfrm>
              <a:off x="4976999" y="2660650"/>
              <a:ext cx="2234925" cy="3187700"/>
              <a:chOff x="6289366" y="2660650"/>
              <a:chExt cx="2234925" cy="3187700"/>
            </a:xfrm>
          </p:grpSpPr>
          <p:sp>
            <p:nvSpPr>
              <p:cNvPr id="19" name="矩形 18"/>
              <p:cNvSpPr/>
              <p:nvPr/>
            </p:nvSpPr>
            <p:spPr>
              <a:xfrm>
                <a:off x="6289366"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20" name="任意多边形 9"/>
              <p:cNvSpPr/>
              <p:nvPr/>
            </p:nvSpPr>
            <p:spPr>
              <a:xfrm>
                <a:off x="7068178" y="3427793"/>
                <a:ext cx="677300" cy="670940"/>
              </a:xfrm>
              <a:custGeom>
                <a:avLst/>
                <a:gdLst>
                  <a:gd name="connsiteX0" fmla="*/ 330201 w 338138"/>
                  <a:gd name="connsiteY0" fmla="*/ 193675 h 334963"/>
                  <a:gd name="connsiteX1" fmla="*/ 165107 w 338138"/>
                  <a:gd name="connsiteY1" fmla="*/ 334963 h 334963"/>
                  <a:gd name="connsiteX2" fmla="*/ 7938 w 338138"/>
                  <a:gd name="connsiteY2" fmla="*/ 224045 h 334963"/>
                  <a:gd name="connsiteX3" fmla="*/ 31712 w 338138"/>
                  <a:gd name="connsiteY3" fmla="*/ 230648 h 334963"/>
                  <a:gd name="connsiteX4" fmla="*/ 46240 w 338138"/>
                  <a:gd name="connsiteY4" fmla="*/ 228007 h 334963"/>
                  <a:gd name="connsiteX5" fmla="*/ 165107 w 338138"/>
                  <a:gd name="connsiteY5" fmla="*/ 300631 h 334963"/>
                  <a:gd name="connsiteX6" fmla="*/ 295862 w 338138"/>
                  <a:gd name="connsiteY6" fmla="*/ 196316 h 334963"/>
                  <a:gd name="connsiteX7" fmla="*/ 309069 w 338138"/>
                  <a:gd name="connsiteY7" fmla="*/ 198957 h 334963"/>
                  <a:gd name="connsiteX8" fmla="*/ 330201 w 338138"/>
                  <a:gd name="connsiteY8" fmla="*/ 193675 h 334963"/>
                  <a:gd name="connsiteX9" fmla="*/ 214176 w 338138"/>
                  <a:gd name="connsiteY9" fmla="*/ 88900 h 334963"/>
                  <a:gd name="connsiteX10" fmla="*/ 230001 w 338138"/>
                  <a:gd name="connsiteY10" fmla="*/ 96756 h 334963"/>
                  <a:gd name="connsiteX11" fmla="*/ 249782 w 338138"/>
                  <a:gd name="connsiteY11" fmla="*/ 129491 h 334963"/>
                  <a:gd name="connsiteX12" fmla="*/ 260332 w 338138"/>
                  <a:gd name="connsiteY12" fmla="*/ 129491 h 334963"/>
                  <a:gd name="connsiteX13" fmla="*/ 285388 w 338138"/>
                  <a:gd name="connsiteY13" fmla="*/ 128182 h 334963"/>
                  <a:gd name="connsiteX14" fmla="*/ 309126 w 338138"/>
                  <a:gd name="connsiteY14" fmla="*/ 117707 h 334963"/>
                  <a:gd name="connsiteX15" fmla="*/ 338138 w 338138"/>
                  <a:gd name="connsiteY15" fmla="*/ 146514 h 334963"/>
                  <a:gd name="connsiteX16" fmla="*/ 309126 w 338138"/>
                  <a:gd name="connsiteY16" fmla="*/ 176630 h 334963"/>
                  <a:gd name="connsiteX17" fmla="*/ 284069 w 338138"/>
                  <a:gd name="connsiteY17" fmla="*/ 162227 h 334963"/>
                  <a:gd name="connsiteX18" fmla="*/ 259013 w 338138"/>
                  <a:gd name="connsiteY18" fmla="*/ 162227 h 334963"/>
                  <a:gd name="connsiteX19" fmla="*/ 240551 w 338138"/>
                  <a:gd name="connsiteY19" fmla="*/ 163536 h 334963"/>
                  <a:gd name="connsiteX20" fmla="*/ 226044 w 338138"/>
                  <a:gd name="connsiteY20" fmla="*/ 155680 h 334963"/>
                  <a:gd name="connsiteX21" fmla="*/ 218132 w 338138"/>
                  <a:gd name="connsiteY21" fmla="*/ 141276 h 334963"/>
                  <a:gd name="connsiteX22" fmla="*/ 164063 w 338138"/>
                  <a:gd name="connsiteY22" fmla="*/ 257813 h 334963"/>
                  <a:gd name="connsiteX23" fmla="*/ 148238 w 338138"/>
                  <a:gd name="connsiteY23" fmla="*/ 268288 h 334963"/>
                  <a:gd name="connsiteX24" fmla="*/ 132413 w 338138"/>
                  <a:gd name="connsiteY24" fmla="*/ 256503 h 334963"/>
                  <a:gd name="connsiteX25" fmla="*/ 109994 w 338138"/>
                  <a:gd name="connsiteY25" fmla="*/ 194962 h 334963"/>
                  <a:gd name="connsiteX26" fmla="*/ 57244 w 338138"/>
                  <a:gd name="connsiteY26" fmla="*/ 194962 h 334963"/>
                  <a:gd name="connsiteX27" fmla="*/ 32188 w 338138"/>
                  <a:gd name="connsiteY27" fmla="*/ 208056 h 334963"/>
                  <a:gd name="connsiteX28" fmla="*/ 3175 w 338138"/>
                  <a:gd name="connsiteY28" fmla="*/ 179249 h 334963"/>
                  <a:gd name="connsiteX29" fmla="*/ 32188 w 338138"/>
                  <a:gd name="connsiteY29" fmla="*/ 149133 h 334963"/>
                  <a:gd name="connsiteX30" fmla="*/ 55925 w 338138"/>
                  <a:gd name="connsiteY30" fmla="*/ 160917 h 334963"/>
                  <a:gd name="connsiteX31" fmla="*/ 121863 w 338138"/>
                  <a:gd name="connsiteY31" fmla="*/ 160917 h 334963"/>
                  <a:gd name="connsiteX32" fmla="*/ 137688 w 338138"/>
                  <a:gd name="connsiteY32" fmla="*/ 172702 h 334963"/>
                  <a:gd name="connsiteX33" fmla="*/ 150875 w 338138"/>
                  <a:gd name="connsiteY33" fmla="*/ 206746 h 334963"/>
                  <a:gd name="connsiteX34" fmla="*/ 199669 w 338138"/>
                  <a:gd name="connsiteY34" fmla="*/ 99375 h 334963"/>
                  <a:gd name="connsiteX35" fmla="*/ 214176 w 338138"/>
                  <a:gd name="connsiteY35" fmla="*/ 88900 h 334963"/>
                  <a:gd name="connsiteX36" fmla="*/ 165365 w 338138"/>
                  <a:gd name="connsiteY36" fmla="*/ 0 h 334963"/>
                  <a:gd name="connsiteX37" fmla="*/ 317500 w 338138"/>
                  <a:gd name="connsiteY37" fmla="*/ 94706 h 334963"/>
                  <a:gd name="connsiteX38" fmla="*/ 309563 w 338138"/>
                  <a:gd name="connsiteY38" fmla="*/ 94706 h 334963"/>
                  <a:gd name="connsiteX39" fmla="*/ 281781 w 338138"/>
                  <a:gd name="connsiteY39" fmla="*/ 102598 h 334963"/>
                  <a:gd name="connsiteX40" fmla="*/ 165365 w 338138"/>
                  <a:gd name="connsiteY40" fmla="*/ 34199 h 334963"/>
                  <a:gd name="connsiteX41" fmla="*/ 37042 w 338138"/>
                  <a:gd name="connsiteY41" fmla="*/ 127590 h 334963"/>
                  <a:gd name="connsiteX42" fmla="*/ 31750 w 338138"/>
                  <a:gd name="connsiteY42" fmla="*/ 126275 h 334963"/>
                  <a:gd name="connsiteX43" fmla="*/ 0 w 338138"/>
                  <a:gd name="connsiteY43" fmla="*/ 138113 h 334963"/>
                  <a:gd name="connsiteX44" fmla="*/ 165365 w 338138"/>
                  <a:gd name="connsiteY44"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8138" h="334963">
                    <a:moveTo>
                      <a:pt x="330201" y="193675"/>
                    </a:moveTo>
                    <a:cubicBezTo>
                      <a:pt x="318314" y="274222"/>
                      <a:pt x="248315" y="334963"/>
                      <a:pt x="165107" y="334963"/>
                    </a:cubicBezTo>
                    <a:cubicBezTo>
                      <a:pt x="92466" y="334963"/>
                      <a:pt x="30391" y="288747"/>
                      <a:pt x="7938" y="224045"/>
                    </a:cubicBezTo>
                    <a:cubicBezTo>
                      <a:pt x="14542" y="228007"/>
                      <a:pt x="23787" y="230648"/>
                      <a:pt x="31712" y="230648"/>
                    </a:cubicBezTo>
                    <a:cubicBezTo>
                      <a:pt x="36995" y="230648"/>
                      <a:pt x="42278" y="229327"/>
                      <a:pt x="46240" y="228007"/>
                    </a:cubicBezTo>
                    <a:cubicBezTo>
                      <a:pt x="68693" y="271582"/>
                      <a:pt x="113598" y="300631"/>
                      <a:pt x="165107" y="300631"/>
                    </a:cubicBezTo>
                    <a:cubicBezTo>
                      <a:pt x="228503" y="300631"/>
                      <a:pt x="282654" y="255736"/>
                      <a:pt x="295862" y="196316"/>
                    </a:cubicBezTo>
                    <a:cubicBezTo>
                      <a:pt x="299824" y="197636"/>
                      <a:pt x="303786" y="198957"/>
                      <a:pt x="309069" y="198957"/>
                    </a:cubicBezTo>
                    <a:cubicBezTo>
                      <a:pt x="316994" y="198957"/>
                      <a:pt x="323597" y="196316"/>
                      <a:pt x="330201" y="193675"/>
                    </a:cubicBezTo>
                    <a:close/>
                    <a:moveTo>
                      <a:pt x="214176" y="88900"/>
                    </a:moveTo>
                    <a:cubicBezTo>
                      <a:pt x="220769" y="88900"/>
                      <a:pt x="226044" y="91519"/>
                      <a:pt x="230001" y="96756"/>
                    </a:cubicBezTo>
                    <a:cubicBezTo>
                      <a:pt x="230001" y="96756"/>
                      <a:pt x="230001" y="96756"/>
                      <a:pt x="249782" y="129491"/>
                    </a:cubicBezTo>
                    <a:cubicBezTo>
                      <a:pt x="249782" y="129491"/>
                      <a:pt x="249782" y="129491"/>
                      <a:pt x="260332" y="129491"/>
                    </a:cubicBezTo>
                    <a:cubicBezTo>
                      <a:pt x="260332" y="129491"/>
                      <a:pt x="260332" y="129491"/>
                      <a:pt x="285388" y="128182"/>
                    </a:cubicBezTo>
                    <a:cubicBezTo>
                      <a:pt x="290663" y="121635"/>
                      <a:pt x="299894" y="117707"/>
                      <a:pt x="309126" y="117707"/>
                    </a:cubicBezTo>
                    <a:cubicBezTo>
                      <a:pt x="324951" y="117707"/>
                      <a:pt x="338138" y="130801"/>
                      <a:pt x="338138" y="146514"/>
                    </a:cubicBezTo>
                    <a:cubicBezTo>
                      <a:pt x="338138" y="163536"/>
                      <a:pt x="324951" y="176630"/>
                      <a:pt x="309126" y="176630"/>
                    </a:cubicBezTo>
                    <a:cubicBezTo>
                      <a:pt x="298576" y="176630"/>
                      <a:pt x="289344" y="170083"/>
                      <a:pt x="284069" y="162227"/>
                    </a:cubicBezTo>
                    <a:cubicBezTo>
                      <a:pt x="284069" y="162227"/>
                      <a:pt x="284069" y="162227"/>
                      <a:pt x="259013" y="162227"/>
                    </a:cubicBezTo>
                    <a:cubicBezTo>
                      <a:pt x="259013" y="162227"/>
                      <a:pt x="259013" y="162227"/>
                      <a:pt x="240551" y="163536"/>
                    </a:cubicBezTo>
                    <a:cubicBezTo>
                      <a:pt x="235276" y="163536"/>
                      <a:pt x="230001" y="159608"/>
                      <a:pt x="226044" y="155680"/>
                    </a:cubicBezTo>
                    <a:cubicBezTo>
                      <a:pt x="226044" y="155680"/>
                      <a:pt x="226044" y="155680"/>
                      <a:pt x="218132" y="141276"/>
                    </a:cubicBezTo>
                    <a:cubicBezTo>
                      <a:pt x="218132" y="141276"/>
                      <a:pt x="218132" y="141276"/>
                      <a:pt x="164063" y="257813"/>
                    </a:cubicBezTo>
                    <a:cubicBezTo>
                      <a:pt x="161425" y="264360"/>
                      <a:pt x="154832" y="268288"/>
                      <a:pt x="148238" y="268288"/>
                    </a:cubicBezTo>
                    <a:cubicBezTo>
                      <a:pt x="141644" y="266979"/>
                      <a:pt x="135050" y="263050"/>
                      <a:pt x="132413" y="256503"/>
                    </a:cubicBezTo>
                    <a:cubicBezTo>
                      <a:pt x="132413" y="256503"/>
                      <a:pt x="132413" y="256503"/>
                      <a:pt x="109994" y="194962"/>
                    </a:cubicBezTo>
                    <a:cubicBezTo>
                      <a:pt x="109994" y="194962"/>
                      <a:pt x="109994" y="194962"/>
                      <a:pt x="57244" y="194962"/>
                    </a:cubicBezTo>
                    <a:cubicBezTo>
                      <a:pt x="51969" y="202818"/>
                      <a:pt x="42738" y="208056"/>
                      <a:pt x="32188" y="208056"/>
                    </a:cubicBezTo>
                    <a:cubicBezTo>
                      <a:pt x="16363" y="208056"/>
                      <a:pt x="3175" y="194962"/>
                      <a:pt x="3175" y="179249"/>
                    </a:cubicBezTo>
                    <a:cubicBezTo>
                      <a:pt x="3175" y="162227"/>
                      <a:pt x="16363" y="149133"/>
                      <a:pt x="32188" y="149133"/>
                    </a:cubicBezTo>
                    <a:cubicBezTo>
                      <a:pt x="42738" y="149133"/>
                      <a:pt x="50650" y="154370"/>
                      <a:pt x="55925" y="160917"/>
                    </a:cubicBezTo>
                    <a:cubicBezTo>
                      <a:pt x="55925" y="160917"/>
                      <a:pt x="55925" y="160917"/>
                      <a:pt x="121863" y="160917"/>
                    </a:cubicBezTo>
                    <a:cubicBezTo>
                      <a:pt x="129775" y="160917"/>
                      <a:pt x="135050" y="164845"/>
                      <a:pt x="137688" y="172702"/>
                    </a:cubicBezTo>
                    <a:cubicBezTo>
                      <a:pt x="137688" y="172702"/>
                      <a:pt x="137688" y="172702"/>
                      <a:pt x="150875" y="206746"/>
                    </a:cubicBezTo>
                    <a:cubicBezTo>
                      <a:pt x="150875" y="206746"/>
                      <a:pt x="150875" y="206746"/>
                      <a:pt x="199669" y="99375"/>
                    </a:cubicBezTo>
                    <a:cubicBezTo>
                      <a:pt x="202307" y="94138"/>
                      <a:pt x="208901" y="90209"/>
                      <a:pt x="214176" y="88900"/>
                    </a:cubicBezTo>
                    <a:close/>
                    <a:moveTo>
                      <a:pt x="165365" y="0"/>
                    </a:moveTo>
                    <a:cubicBezTo>
                      <a:pt x="232834" y="0"/>
                      <a:pt x="289719" y="39461"/>
                      <a:pt x="317500" y="94706"/>
                    </a:cubicBezTo>
                    <a:cubicBezTo>
                      <a:pt x="314854" y="94706"/>
                      <a:pt x="312209" y="94706"/>
                      <a:pt x="309563" y="94706"/>
                    </a:cubicBezTo>
                    <a:cubicBezTo>
                      <a:pt x="298979" y="94706"/>
                      <a:pt x="289719" y="97337"/>
                      <a:pt x="281781" y="102598"/>
                    </a:cubicBezTo>
                    <a:cubicBezTo>
                      <a:pt x="259292" y="61822"/>
                      <a:pt x="215636" y="34199"/>
                      <a:pt x="165365" y="34199"/>
                    </a:cubicBezTo>
                    <a:cubicBezTo>
                      <a:pt x="105834" y="34199"/>
                      <a:pt x="54240" y="72345"/>
                      <a:pt x="37042" y="127590"/>
                    </a:cubicBezTo>
                    <a:cubicBezTo>
                      <a:pt x="35719" y="126275"/>
                      <a:pt x="34396" y="126275"/>
                      <a:pt x="31750" y="126275"/>
                    </a:cubicBezTo>
                    <a:cubicBezTo>
                      <a:pt x="19844" y="126275"/>
                      <a:pt x="9261" y="130221"/>
                      <a:pt x="0" y="138113"/>
                    </a:cubicBezTo>
                    <a:cubicBezTo>
                      <a:pt x="14552" y="59191"/>
                      <a:pt x="83344" y="0"/>
                      <a:pt x="165365" y="0"/>
                    </a:cubicBezTo>
                    <a:close/>
                  </a:path>
                </a:pathLst>
              </a:custGeom>
              <a:solidFill>
                <a:schemeClr val="accent3">
                  <a:lumMod val="100000"/>
                </a:schemeClr>
              </a:solidFill>
              <a:ln w="12700" cap="flat">
                <a:noFill/>
                <a:miter lim="400000"/>
              </a:ln>
              <a:effectLst/>
            </p:spPr>
            <p:txBody>
              <a:bodyPr anchor="ctr"/>
              <a:lstStyle/>
              <a:p>
                <a:pPr algn="ctr"/>
                <a:endParaRPr/>
              </a:p>
            </p:txBody>
          </p:sp>
          <p:sp>
            <p:nvSpPr>
              <p:cNvPr id="21" name="矩形 20"/>
              <p:cNvSpPr/>
              <p:nvPr/>
            </p:nvSpPr>
            <p:spPr>
              <a:xfrm>
                <a:off x="6451153" y="4865875"/>
                <a:ext cx="1911350" cy="276999"/>
              </a:xfrm>
              <a:prstGeom prst="rect">
                <a:avLst/>
              </a:prstGeom>
              <a:ln w="12700">
                <a:miter lim="400000"/>
              </a:ln>
              <a:extLst>
                <a:ext uri="{C572A759-6A51-4108-AA02-DFA0A04FC94B}">
                  <ma14:wrappingTextBoxFlag xmlns:a14="http://schemas.microsoft.com/office/drawing/2010/main" xmlns:p14="http://schemas.microsoft.com/office/powerpoint/2010/main" xmlns:ma14="http://schemas.microsoft.com/office/mac/drawingml/2011/main" xmlns:lc="http://schemas.openxmlformats.org/drawingml/2006/lockedCanvas" xmlns=""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sp>
            <p:nvSpPr>
              <p:cNvPr id="22" name="矩形 21"/>
              <p:cNvSpPr/>
              <p:nvPr/>
            </p:nvSpPr>
            <p:spPr>
              <a:xfrm>
                <a:off x="7073404" y="4393958"/>
                <a:ext cx="666849" cy="297517"/>
              </a:xfrm>
              <a:prstGeom prst="rect">
                <a:avLst/>
              </a:prstGeom>
              <a:ln w="12700">
                <a:miter lim="400000"/>
              </a:ln>
              <a:extLst>
                <a:ext uri="{C572A759-6A51-4108-AA02-DFA0A04FC94B}">
                  <ma14:wrappingTextBoxFlag xmlns:a14="http://schemas.microsoft.com/office/drawing/2010/main" xmlns:p14="http://schemas.microsoft.com/office/powerpoint/2010/main" xmlns:ma14="http://schemas.microsoft.com/office/mac/drawingml/2011/main" xmlns:lc="http://schemas.openxmlformats.org/drawingml/2006/lockedCanvas" xmlns="" val="1"/>
                </a:ext>
              </a:extLst>
            </p:spPr>
            <p:txBody>
              <a:bodyPr wrap="none" lIns="25400" tIns="25400" rIns="25400" bIns="25400" anchor="ctr">
                <a:normAutofit/>
              </a:bodyPr>
              <a:lstStyle/>
              <a:p>
                <a:pPr lvl="0" algn="ctr">
                  <a:defRPr sz="1800"/>
                </a:pPr>
                <a:r>
                  <a:rPr lang="zh-CN" altLang="en-US" sz="1600" b="1">
                    <a:solidFill>
                      <a:schemeClr val="accent3">
                        <a:lumMod val="100000"/>
                      </a:schemeClr>
                    </a:solidFill>
                  </a:rPr>
                  <a:t>关键词</a:t>
                </a:r>
                <a:endParaRPr lang="zh-CN" altLang="en-US" sz="1600" b="1" dirty="0">
                  <a:solidFill>
                    <a:schemeClr val="accent3">
                      <a:lumMod val="100000"/>
                    </a:schemeClr>
                  </a:solidFill>
                </a:endParaRPr>
              </a:p>
            </p:txBody>
          </p:sp>
        </p:grpSp>
        <p:sp>
          <p:nvSpPr>
            <p:cNvPr id="8" name="矩形 7"/>
            <p:cNvSpPr/>
            <p:nvPr/>
          </p:nvSpPr>
          <p:spPr>
            <a:xfrm>
              <a:off x="3304974" y="1611706"/>
              <a:ext cx="5582052" cy="526437"/>
            </a:xfrm>
            <a:prstGeom prst="rect">
              <a:avLst/>
            </a:prstGeom>
          </p:spPr>
          <p:txBody>
            <a:bodyPr wrap="square" lIns="0" tIns="0" rIns="0" bIns="0" anchor="ctr" anchorCtr="1">
              <a:normAutofit/>
            </a:bodyPr>
            <a:lstStyle/>
            <a:p>
              <a:pPr algn="ctr">
                <a:lnSpc>
                  <a:spcPct val="120000"/>
                </a:lnSpc>
              </a:pPr>
              <a:r>
                <a:rPr lang="zh-CN" altLang="en-US" sz="1100" dirty="0">
                  <a:solidFill>
                    <a:schemeClr val="dk1">
                      <a:lumMod val="100000"/>
                    </a:schemeClr>
                  </a:solidFill>
                </a:rPr>
                <a:t>此部分内容作为文字排版占位显示（建议使用主题字体）</a:t>
              </a:r>
              <a:br>
                <a:rPr lang="zh-CN" altLang="en-US" sz="1100" dirty="0">
                  <a:solidFill>
                    <a:schemeClr val="dk1">
                      <a:lumMod val="100000"/>
                    </a:schemeClr>
                  </a:solidFill>
                </a:rPr>
              </a:br>
              <a:r>
                <a:rPr lang="zh-CN" altLang="en-US" sz="1100" dirty="0">
                  <a:solidFill>
                    <a:schemeClr val="dk1">
                      <a:lumMod val="100000"/>
                    </a:schemeClr>
                  </a:solidFill>
                </a:rPr>
                <a:t>如需更改请在（设置形状格式）菜单下（文本选项）中调整</a:t>
              </a:r>
            </a:p>
          </p:txBody>
        </p:sp>
        <p:grpSp>
          <p:nvGrpSpPr>
            <p:cNvPr id="9" name="组合 8"/>
            <p:cNvGrpSpPr/>
            <p:nvPr/>
          </p:nvGrpSpPr>
          <p:grpSpPr>
            <a:xfrm>
              <a:off x="7333736" y="2660650"/>
              <a:ext cx="2234925" cy="3187700"/>
              <a:chOff x="9288750" y="2660650"/>
              <a:chExt cx="2234925" cy="3187700"/>
            </a:xfrm>
          </p:grpSpPr>
          <p:sp>
            <p:nvSpPr>
              <p:cNvPr id="15" name="矩形 14"/>
              <p:cNvSpPr/>
              <p:nvPr/>
            </p:nvSpPr>
            <p:spPr>
              <a:xfrm>
                <a:off x="9288750"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16" name="任意多边形 27"/>
              <p:cNvSpPr/>
              <p:nvPr/>
            </p:nvSpPr>
            <p:spPr>
              <a:xfrm>
                <a:off x="10116313" y="3424613"/>
                <a:ext cx="579798" cy="677300"/>
              </a:xfrm>
              <a:custGeom>
                <a:avLst/>
                <a:gdLst>
                  <a:gd name="connsiteX0" fmla="*/ 73884 w 282575"/>
                  <a:gd name="connsiteY0" fmla="*/ 80366 h 330094"/>
                  <a:gd name="connsiteX1" fmla="*/ 117956 w 282575"/>
                  <a:gd name="connsiteY1" fmla="*/ 86813 h 330094"/>
                  <a:gd name="connsiteX2" fmla="*/ 141288 w 282575"/>
                  <a:gd name="connsiteY2" fmla="*/ 94549 h 330094"/>
                  <a:gd name="connsiteX3" fmla="*/ 163323 w 282575"/>
                  <a:gd name="connsiteY3" fmla="*/ 86813 h 330094"/>
                  <a:gd name="connsiteX4" fmla="*/ 207395 w 282575"/>
                  <a:gd name="connsiteY4" fmla="*/ 80366 h 330094"/>
                  <a:gd name="connsiteX5" fmla="*/ 247577 w 282575"/>
                  <a:gd name="connsiteY5" fmla="*/ 98417 h 330094"/>
                  <a:gd name="connsiteX6" fmla="*/ 254058 w 282575"/>
                  <a:gd name="connsiteY6" fmla="*/ 103574 h 330094"/>
                  <a:gd name="connsiteX7" fmla="*/ 279983 w 282575"/>
                  <a:gd name="connsiteY7" fmla="*/ 155148 h 330094"/>
                  <a:gd name="connsiteX8" fmla="*/ 282575 w 282575"/>
                  <a:gd name="connsiteY8" fmla="*/ 170620 h 330094"/>
                  <a:gd name="connsiteX9" fmla="*/ 282575 w 282575"/>
                  <a:gd name="connsiteY9" fmla="*/ 171909 h 330094"/>
                  <a:gd name="connsiteX10" fmla="*/ 282575 w 282575"/>
                  <a:gd name="connsiteY10" fmla="*/ 186092 h 330094"/>
                  <a:gd name="connsiteX11" fmla="*/ 281279 w 282575"/>
                  <a:gd name="connsiteY11" fmla="*/ 196406 h 330094"/>
                  <a:gd name="connsiteX12" fmla="*/ 270909 w 282575"/>
                  <a:gd name="connsiteY12" fmla="*/ 242823 h 330094"/>
                  <a:gd name="connsiteX13" fmla="*/ 239800 w 282575"/>
                  <a:gd name="connsiteY13" fmla="*/ 299554 h 330094"/>
                  <a:gd name="connsiteX14" fmla="*/ 238504 w 282575"/>
                  <a:gd name="connsiteY14" fmla="*/ 300843 h 330094"/>
                  <a:gd name="connsiteX15" fmla="*/ 220357 w 282575"/>
                  <a:gd name="connsiteY15" fmla="*/ 320183 h 330094"/>
                  <a:gd name="connsiteX16" fmla="*/ 215172 w 282575"/>
                  <a:gd name="connsiteY16" fmla="*/ 324051 h 330094"/>
                  <a:gd name="connsiteX17" fmla="*/ 184063 w 282575"/>
                  <a:gd name="connsiteY17" fmla="*/ 327919 h 330094"/>
                  <a:gd name="connsiteX18" fmla="*/ 182767 w 282575"/>
                  <a:gd name="connsiteY18" fmla="*/ 327919 h 330094"/>
                  <a:gd name="connsiteX19" fmla="*/ 168508 w 282575"/>
                  <a:gd name="connsiteY19" fmla="*/ 322762 h 330094"/>
                  <a:gd name="connsiteX20" fmla="*/ 158138 w 282575"/>
                  <a:gd name="connsiteY20" fmla="*/ 320183 h 330094"/>
                  <a:gd name="connsiteX21" fmla="*/ 141288 w 282575"/>
                  <a:gd name="connsiteY21" fmla="*/ 316315 h 330094"/>
                  <a:gd name="connsiteX22" fmla="*/ 123141 w 282575"/>
                  <a:gd name="connsiteY22" fmla="*/ 320183 h 330094"/>
                  <a:gd name="connsiteX23" fmla="*/ 112771 w 282575"/>
                  <a:gd name="connsiteY23" fmla="*/ 322762 h 330094"/>
                  <a:gd name="connsiteX24" fmla="*/ 98513 w 282575"/>
                  <a:gd name="connsiteY24" fmla="*/ 327919 h 330094"/>
                  <a:gd name="connsiteX25" fmla="*/ 97216 w 282575"/>
                  <a:gd name="connsiteY25" fmla="*/ 327919 h 330094"/>
                  <a:gd name="connsiteX26" fmla="*/ 67403 w 282575"/>
                  <a:gd name="connsiteY26" fmla="*/ 324051 h 330094"/>
                  <a:gd name="connsiteX27" fmla="*/ 62218 w 282575"/>
                  <a:gd name="connsiteY27" fmla="*/ 320183 h 330094"/>
                  <a:gd name="connsiteX28" fmla="*/ 42775 w 282575"/>
                  <a:gd name="connsiteY28" fmla="*/ 300843 h 330094"/>
                  <a:gd name="connsiteX29" fmla="*/ 41479 w 282575"/>
                  <a:gd name="connsiteY29" fmla="*/ 299554 h 330094"/>
                  <a:gd name="connsiteX30" fmla="*/ 11666 w 282575"/>
                  <a:gd name="connsiteY30" fmla="*/ 242823 h 330094"/>
                  <a:gd name="connsiteX31" fmla="*/ 0 w 282575"/>
                  <a:gd name="connsiteY31" fmla="*/ 196406 h 330094"/>
                  <a:gd name="connsiteX32" fmla="*/ 0 w 282575"/>
                  <a:gd name="connsiteY32" fmla="*/ 186092 h 330094"/>
                  <a:gd name="connsiteX33" fmla="*/ 0 w 282575"/>
                  <a:gd name="connsiteY33" fmla="*/ 171909 h 330094"/>
                  <a:gd name="connsiteX34" fmla="*/ 0 w 282575"/>
                  <a:gd name="connsiteY34" fmla="*/ 170620 h 330094"/>
                  <a:gd name="connsiteX35" fmla="*/ 1296 w 282575"/>
                  <a:gd name="connsiteY35" fmla="*/ 155148 h 330094"/>
                  <a:gd name="connsiteX36" fmla="*/ 28517 w 282575"/>
                  <a:gd name="connsiteY36" fmla="*/ 103574 h 330094"/>
                  <a:gd name="connsiteX37" fmla="*/ 33701 w 282575"/>
                  <a:gd name="connsiteY37" fmla="*/ 98417 h 330094"/>
                  <a:gd name="connsiteX38" fmla="*/ 73884 w 282575"/>
                  <a:gd name="connsiteY38" fmla="*/ 80366 h 330094"/>
                  <a:gd name="connsiteX39" fmla="*/ 74613 w 282575"/>
                  <a:gd name="connsiteY39" fmla="*/ 0 h 330094"/>
                  <a:gd name="connsiteX40" fmla="*/ 77178 w 282575"/>
                  <a:gd name="connsiteY40" fmla="*/ 0 h 330094"/>
                  <a:gd name="connsiteX41" fmla="*/ 79742 w 282575"/>
                  <a:gd name="connsiteY41" fmla="*/ 0 h 330094"/>
                  <a:gd name="connsiteX42" fmla="*/ 127184 w 282575"/>
                  <a:gd name="connsiteY42" fmla="*/ 29705 h 330094"/>
                  <a:gd name="connsiteX43" fmla="*/ 141288 w 282575"/>
                  <a:gd name="connsiteY43" fmla="*/ 74909 h 330094"/>
                  <a:gd name="connsiteX44" fmla="*/ 138724 w 282575"/>
                  <a:gd name="connsiteY44" fmla="*/ 76200 h 330094"/>
                  <a:gd name="connsiteX45" fmla="*/ 122055 w 282575"/>
                  <a:gd name="connsiteY45" fmla="*/ 74909 h 330094"/>
                  <a:gd name="connsiteX46" fmla="*/ 95129 w 282575"/>
                  <a:gd name="connsiteY46" fmla="*/ 56827 h 330094"/>
                  <a:gd name="connsiteX47" fmla="*/ 75895 w 282575"/>
                  <a:gd name="connsiteY47" fmla="*/ 19373 h 330094"/>
                  <a:gd name="connsiteX48" fmla="*/ 74613 w 282575"/>
                  <a:gd name="connsiteY48" fmla="*/ 0 h 33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82575" h="330094">
                    <a:moveTo>
                      <a:pt x="73884" y="80366"/>
                    </a:moveTo>
                    <a:cubicBezTo>
                      <a:pt x="89439" y="77787"/>
                      <a:pt x="103697" y="81655"/>
                      <a:pt x="117956" y="86813"/>
                    </a:cubicBezTo>
                    <a:cubicBezTo>
                      <a:pt x="125733" y="89391"/>
                      <a:pt x="139991" y="94549"/>
                      <a:pt x="141288" y="94549"/>
                    </a:cubicBezTo>
                    <a:cubicBezTo>
                      <a:pt x="141288" y="94549"/>
                      <a:pt x="156842" y="89391"/>
                      <a:pt x="163323" y="86813"/>
                    </a:cubicBezTo>
                    <a:cubicBezTo>
                      <a:pt x="177582" y="81655"/>
                      <a:pt x="191840" y="77787"/>
                      <a:pt x="207395" y="80366"/>
                    </a:cubicBezTo>
                    <a:cubicBezTo>
                      <a:pt x="222949" y="82944"/>
                      <a:pt x="235911" y="88102"/>
                      <a:pt x="247577" y="98417"/>
                    </a:cubicBezTo>
                    <a:cubicBezTo>
                      <a:pt x="250170" y="99706"/>
                      <a:pt x="251466" y="100995"/>
                      <a:pt x="254058" y="103574"/>
                    </a:cubicBezTo>
                    <a:cubicBezTo>
                      <a:pt x="268317" y="117757"/>
                      <a:pt x="276094" y="134518"/>
                      <a:pt x="279983" y="155148"/>
                    </a:cubicBezTo>
                    <a:cubicBezTo>
                      <a:pt x="281279" y="160305"/>
                      <a:pt x="281279" y="165462"/>
                      <a:pt x="282575" y="170620"/>
                    </a:cubicBezTo>
                    <a:cubicBezTo>
                      <a:pt x="282575" y="170620"/>
                      <a:pt x="282575" y="171909"/>
                      <a:pt x="282575" y="171909"/>
                    </a:cubicBezTo>
                    <a:cubicBezTo>
                      <a:pt x="282575" y="171909"/>
                      <a:pt x="282575" y="171909"/>
                      <a:pt x="282575" y="186092"/>
                    </a:cubicBezTo>
                    <a:cubicBezTo>
                      <a:pt x="282575" y="189960"/>
                      <a:pt x="281279" y="193828"/>
                      <a:pt x="281279" y="196406"/>
                    </a:cubicBezTo>
                    <a:cubicBezTo>
                      <a:pt x="279983" y="213168"/>
                      <a:pt x="276094" y="227351"/>
                      <a:pt x="270909" y="242823"/>
                    </a:cubicBezTo>
                    <a:cubicBezTo>
                      <a:pt x="263132" y="263452"/>
                      <a:pt x="252762" y="281503"/>
                      <a:pt x="239800" y="299554"/>
                    </a:cubicBezTo>
                    <a:cubicBezTo>
                      <a:pt x="239800" y="299554"/>
                      <a:pt x="239800" y="299554"/>
                      <a:pt x="238504" y="300843"/>
                    </a:cubicBezTo>
                    <a:cubicBezTo>
                      <a:pt x="233319" y="307290"/>
                      <a:pt x="226838" y="315026"/>
                      <a:pt x="220357" y="320183"/>
                    </a:cubicBezTo>
                    <a:cubicBezTo>
                      <a:pt x="217764" y="321472"/>
                      <a:pt x="216468" y="322762"/>
                      <a:pt x="215172" y="324051"/>
                    </a:cubicBezTo>
                    <a:cubicBezTo>
                      <a:pt x="204802" y="330498"/>
                      <a:pt x="194432" y="331787"/>
                      <a:pt x="184063" y="327919"/>
                    </a:cubicBezTo>
                    <a:cubicBezTo>
                      <a:pt x="184063" y="327919"/>
                      <a:pt x="182767" y="327919"/>
                      <a:pt x="182767" y="327919"/>
                    </a:cubicBezTo>
                    <a:cubicBezTo>
                      <a:pt x="177582" y="326630"/>
                      <a:pt x="173693" y="325340"/>
                      <a:pt x="168508" y="322762"/>
                    </a:cubicBezTo>
                    <a:cubicBezTo>
                      <a:pt x="165916" y="321472"/>
                      <a:pt x="162027" y="320183"/>
                      <a:pt x="158138" y="320183"/>
                    </a:cubicBezTo>
                    <a:cubicBezTo>
                      <a:pt x="152954" y="317604"/>
                      <a:pt x="147769" y="317604"/>
                      <a:pt x="141288" y="316315"/>
                    </a:cubicBezTo>
                    <a:cubicBezTo>
                      <a:pt x="139991" y="316315"/>
                      <a:pt x="128325" y="317604"/>
                      <a:pt x="123141" y="320183"/>
                    </a:cubicBezTo>
                    <a:cubicBezTo>
                      <a:pt x="119252" y="320183"/>
                      <a:pt x="116660" y="321472"/>
                      <a:pt x="112771" y="322762"/>
                    </a:cubicBezTo>
                    <a:cubicBezTo>
                      <a:pt x="108882" y="325340"/>
                      <a:pt x="103697" y="326630"/>
                      <a:pt x="98513" y="327919"/>
                    </a:cubicBezTo>
                    <a:cubicBezTo>
                      <a:pt x="98513" y="327919"/>
                      <a:pt x="98513" y="327919"/>
                      <a:pt x="97216" y="327919"/>
                    </a:cubicBezTo>
                    <a:cubicBezTo>
                      <a:pt x="86847" y="331787"/>
                      <a:pt x="76477" y="330498"/>
                      <a:pt x="67403" y="324051"/>
                    </a:cubicBezTo>
                    <a:cubicBezTo>
                      <a:pt x="64811" y="322762"/>
                      <a:pt x="63514" y="321472"/>
                      <a:pt x="62218" y="320183"/>
                    </a:cubicBezTo>
                    <a:cubicBezTo>
                      <a:pt x="54441" y="315026"/>
                      <a:pt x="47960" y="307290"/>
                      <a:pt x="42775" y="300843"/>
                    </a:cubicBezTo>
                    <a:cubicBezTo>
                      <a:pt x="42775" y="299554"/>
                      <a:pt x="41479" y="299554"/>
                      <a:pt x="41479" y="299554"/>
                    </a:cubicBezTo>
                    <a:cubicBezTo>
                      <a:pt x="28517" y="281503"/>
                      <a:pt x="18147" y="263452"/>
                      <a:pt x="11666" y="242823"/>
                    </a:cubicBezTo>
                    <a:cubicBezTo>
                      <a:pt x="6481" y="227351"/>
                      <a:pt x="2592" y="213168"/>
                      <a:pt x="0" y="196406"/>
                    </a:cubicBezTo>
                    <a:cubicBezTo>
                      <a:pt x="0" y="193828"/>
                      <a:pt x="0" y="189960"/>
                      <a:pt x="0" y="186092"/>
                    </a:cubicBezTo>
                    <a:cubicBezTo>
                      <a:pt x="0" y="186092"/>
                      <a:pt x="0" y="186092"/>
                      <a:pt x="0" y="171909"/>
                    </a:cubicBezTo>
                    <a:cubicBezTo>
                      <a:pt x="0" y="171909"/>
                      <a:pt x="0" y="170620"/>
                      <a:pt x="0" y="170620"/>
                    </a:cubicBezTo>
                    <a:cubicBezTo>
                      <a:pt x="0" y="165462"/>
                      <a:pt x="0" y="160305"/>
                      <a:pt x="1296" y="155148"/>
                    </a:cubicBezTo>
                    <a:cubicBezTo>
                      <a:pt x="5185" y="134518"/>
                      <a:pt x="12962" y="117757"/>
                      <a:pt x="28517" y="103574"/>
                    </a:cubicBezTo>
                    <a:cubicBezTo>
                      <a:pt x="29813" y="100995"/>
                      <a:pt x="32405" y="99706"/>
                      <a:pt x="33701" y="98417"/>
                    </a:cubicBezTo>
                    <a:cubicBezTo>
                      <a:pt x="45367" y="88102"/>
                      <a:pt x="59626" y="82944"/>
                      <a:pt x="73884" y="80366"/>
                    </a:cubicBezTo>
                    <a:close/>
                    <a:moveTo>
                      <a:pt x="74613" y="0"/>
                    </a:moveTo>
                    <a:cubicBezTo>
                      <a:pt x="74613" y="0"/>
                      <a:pt x="74613" y="0"/>
                      <a:pt x="77178" y="0"/>
                    </a:cubicBezTo>
                    <a:cubicBezTo>
                      <a:pt x="78460" y="0"/>
                      <a:pt x="78460" y="0"/>
                      <a:pt x="79742" y="0"/>
                    </a:cubicBezTo>
                    <a:cubicBezTo>
                      <a:pt x="98975" y="3875"/>
                      <a:pt x="114362" y="14207"/>
                      <a:pt x="127184" y="29705"/>
                    </a:cubicBezTo>
                    <a:cubicBezTo>
                      <a:pt x="136159" y="42620"/>
                      <a:pt x="141288" y="58119"/>
                      <a:pt x="141288" y="74909"/>
                    </a:cubicBezTo>
                    <a:cubicBezTo>
                      <a:pt x="141288" y="76200"/>
                      <a:pt x="140006" y="76200"/>
                      <a:pt x="138724" y="76200"/>
                    </a:cubicBezTo>
                    <a:cubicBezTo>
                      <a:pt x="133595" y="76200"/>
                      <a:pt x="128466" y="76200"/>
                      <a:pt x="122055" y="74909"/>
                    </a:cubicBezTo>
                    <a:cubicBezTo>
                      <a:pt x="111797" y="71034"/>
                      <a:pt x="102822" y="64576"/>
                      <a:pt x="95129" y="56827"/>
                    </a:cubicBezTo>
                    <a:cubicBezTo>
                      <a:pt x="84871" y="46495"/>
                      <a:pt x="78460" y="33580"/>
                      <a:pt x="75895" y="19373"/>
                    </a:cubicBezTo>
                    <a:cubicBezTo>
                      <a:pt x="74613" y="12915"/>
                      <a:pt x="74613" y="6458"/>
                      <a:pt x="74613" y="0"/>
                    </a:cubicBezTo>
                    <a:close/>
                  </a:path>
                </a:pathLst>
              </a:custGeom>
              <a:solidFill>
                <a:schemeClr val="accent4">
                  <a:lumMod val="100000"/>
                </a:schemeClr>
              </a:solidFill>
              <a:ln w="12700" cap="flat">
                <a:noFill/>
                <a:miter lim="400000"/>
              </a:ln>
              <a:effectLst/>
            </p:spPr>
            <p:txBody>
              <a:bodyPr anchor="ctr"/>
              <a:lstStyle/>
              <a:p>
                <a:pPr algn="ctr"/>
                <a:endParaRPr/>
              </a:p>
            </p:txBody>
          </p:sp>
          <p:sp>
            <p:nvSpPr>
              <p:cNvPr id="17" name="矩形 16"/>
              <p:cNvSpPr/>
              <p:nvPr/>
            </p:nvSpPr>
            <p:spPr>
              <a:xfrm>
                <a:off x="9450537" y="4865875"/>
                <a:ext cx="1911350" cy="276999"/>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lc="http://schemas.openxmlformats.org/drawingml/2006/lockedCanvas" xmlns=""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sp>
            <p:nvSpPr>
              <p:cNvPr id="18" name="矩形 17"/>
              <p:cNvSpPr/>
              <p:nvPr/>
            </p:nvSpPr>
            <p:spPr>
              <a:xfrm>
                <a:off x="10072788" y="4393958"/>
                <a:ext cx="666849" cy="297517"/>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lc="http://schemas.openxmlformats.org/drawingml/2006/lockedCanvas" xmlns="" val="1"/>
                </a:ext>
              </a:extLst>
            </p:spPr>
            <p:txBody>
              <a:bodyPr wrap="none" lIns="25400" tIns="25400" rIns="25400" bIns="25400" anchor="ctr">
                <a:normAutofit/>
              </a:bodyPr>
              <a:lstStyle/>
              <a:p>
                <a:pPr lvl="0" algn="ctr">
                  <a:defRPr sz="1800"/>
                </a:pPr>
                <a:r>
                  <a:rPr lang="zh-CN" altLang="en-US" sz="1600" b="1">
                    <a:solidFill>
                      <a:schemeClr val="accent4">
                        <a:lumMod val="100000"/>
                      </a:schemeClr>
                    </a:solidFill>
                  </a:rPr>
                  <a:t>关键词</a:t>
                </a:r>
                <a:endParaRPr lang="zh-CN" altLang="en-US" sz="1600" b="1" dirty="0">
                  <a:solidFill>
                    <a:schemeClr val="accent4">
                      <a:lumMod val="100000"/>
                    </a:schemeClr>
                  </a:solidFill>
                </a:endParaRPr>
              </a:p>
            </p:txBody>
          </p:sp>
        </p:grpSp>
        <p:grpSp>
          <p:nvGrpSpPr>
            <p:cNvPr id="10" name="组合 9"/>
            <p:cNvGrpSpPr/>
            <p:nvPr/>
          </p:nvGrpSpPr>
          <p:grpSpPr>
            <a:xfrm>
              <a:off x="9690474" y="2660650"/>
              <a:ext cx="2234925" cy="3187700"/>
              <a:chOff x="9288750" y="2660650"/>
              <a:chExt cx="2234925" cy="3187700"/>
            </a:xfrm>
          </p:grpSpPr>
          <p:sp>
            <p:nvSpPr>
              <p:cNvPr id="11" name="矩形 10"/>
              <p:cNvSpPr/>
              <p:nvPr/>
            </p:nvSpPr>
            <p:spPr>
              <a:xfrm>
                <a:off x="9288750" y="2660650"/>
                <a:ext cx="2234925" cy="3187700"/>
              </a:xfrm>
              <a:prstGeom prst="rect">
                <a:avLst/>
              </a:prstGeom>
              <a:solidFill>
                <a:schemeClr val="bg1"/>
              </a:solidFill>
              <a:ln w="12700" cap="flat" cmpd="sng" algn="ctr">
                <a:solidFill>
                  <a:schemeClr val="bg2">
                    <a:lumMod val="100000"/>
                  </a:schemeClr>
                </a:solidFill>
                <a:prstDash val="solid"/>
                <a:miter lim="400000"/>
                <a:headEnd type="none" w="med" len="med"/>
                <a:tailEnd type="none" w="med" len="med"/>
              </a:ln>
            </p:spPr>
            <p:txBody>
              <a:bodyPr anchor="ctr"/>
              <a:lstStyle/>
              <a:p>
                <a:pPr algn="ctr"/>
                <a:endParaRPr/>
              </a:p>
            </p:txBody>
          </p:sp>
          <p:sp>
            <p:nvSpPr>
              <p:cNvPr id="12" name="任意多边形 38"/>
              <p:cNvSpPr/>
              <p:nvPr/>
            </p:nvSpPr>
            <p:spPr>
              <a:xfrm>
                <a:off x="10067562" y="3467582"/>
                <a:ext cx="677300" cy="591362"/>
              </a:xfrm>
              <a:custGeom>
                <a:avLst/>
                <a:gdLst>
                  <a:gd name="connsiteX0" fmla="*/ 159834 w 325438"/>
                  <a:gd name="connsiteY0" fmla="*/ 153971 h 284146"/>
                  <a:gd name="connsiteX1" fmla="*/ 135189 w 325438"/>
                  <a:gd name="connsiteY1" fmla="*/ 175867 h 284146"/>
                  <a:gd name="connsiteX2" fmla="*/ 114435 w 325438"/>
                  <a:gd name="connsiteY2" fmla="*/ 201627 h 284146"/>
                  <a:gd name="connsiteX3" fmla="*/ 159834 w 325438"/>
                  <a:gd name="connsiteY3" fmla="*/ 204203 h 284146"/>
                  <a:gd name="connsiteX4" fmla="*/ 206530 w 325438"/>
                  <a:gd name="connsiteY4" fmla="*/ 201627 h 284146"/>
                  <a:gd name="connsiteX5" fmla="*/ 185776 w 325438"/>
                  <a:gd name="connsiteY5" fmla="*/ 175867 h 284146"/>
                  <a:gd name="connsiteX6" fmla="*/ 159834 w 325438"/>
                  <a:gd name="connsiteY6" fmla="*/ 153971 h 284146"/>
                  <a:gd name="connsiteX7" fmla="*/ 216910 w 325438"/>
                  <a:gd name="connsiteY7" fmla="*/ 134351 h 284146"/>
                  <a:gd name="connsiteX8" fmla="*/ 201323 w 325438"/>
                  <a:gd name="connsiteY8" fmla="*/ 149982 h 284146"/>
                  <a:gd name="connsiteX9" fmla="*/ 188335 w 325438"/>
                  <a:gd name="connsiteY9" fmla="*/ 159100 h 284146"/>
                  <a:gd name="connsiteX10" fmla="*/ 200024 w 325438"/>
                  <a:gd name="connsiteY10" fmla="*/ 179941 h 284146"/>
                  <a:gd name="connsiteX11" fmla="*/ 218209 w 325438"/>
                  <a:gd name="connsiteY11" fmla="*/ 170823 h 284146"/>
                  <a:gd name="connsiteX12" fmla="*/ 216910 w 325438"/>
                  <a:gd name="connsiteY12" fmla="*/ 134351 h 284146"/>
                  <a:gd name="connsiteX13" fmla="*/ 103904 w 325438"/>
                  <a:gd name="connsiteY13" fmla="*/ 133566 h 284146"/>
                  <a:gd name="connsiteX14" fmla="*/ 105184 w 325438"/>
                  <a:gd name="connsiteY14" fmla="*/ 170427 h 284146"/>
                  <a:gd name="connsiteX15" fmla="*/ 123108 w 325438"/>
                  <a:gd name="connsiteY15" fmla="*/ 178325 h 284146"/>
                  <a:gd name="connsiteX16" fmla="*/ 130789 w 325438"/>
                  <a:gd name="connsiteY16" fmla="*/ 159895 h 284146"/>
                  <a:gd name="connsiteX17" fmla="*/ 103904 w 325438"/>
                  <a:gd name="connsiteY17" fmla="*/ 133566 h 284146"/>
                  <a:gd name="connsiteX18" fmla="*/ 220662 w 325438"/>
                  <a:gd name="connsiteY18" fmla="*/ 104758 h 284146"/>
                  <a:gd name="connsiteX19" fmla="*/ 220662 w 325438"/>
                  <a:gd name="connsiteY19" fmla="*/ 126065 h 284146"/>
                  <a:gd name="connsiteX20" fmla="*/ 227012 w 325438"/>
                  <a:gd name="connsiteY20" fmla="*/ 128571 h 284146"/>
                  <a:gd name="connsiteX21" fmla="*/ 220662 w 325438"/>
                  <a:gd name="connsiteY21" fmla="*/ 104758 h 284146"/>
                  <a:gd name="connsiteX22" fmla="*/ 104775 w 325438"/>
                  <a:gd name="connsiteY22" fmla="*/ 104758 h 284146"/>
                  <a:gd name="connsiteX23" fmla="*/ 98425 w 325438"/>
                  <a:gd name="connsiteY23" fmla="*/ 128571 h 284146"/>
                  <a:gd name="connsiteX24" fmla="*/ 104775 w 325438"/>
                  <a:gd name="connsiteY24" fmla="*/ 126065 h 284146"/>
                  <a:gd name="connsiteX25" fmla="*/ 104775 w 325438"/>
                  <a:gd name="connsiteY25" fmla="*/ 104758 h 284146"/>
                  <a:gd name="connsiteX26" fmla="*/ 178064 w 325438"/>
                  <a:gd name="connsiteY26" fmla="*/ 101583 h 284146"/>
                  <a:gd name="connsiteX27" fmla="*/ 163512 w 325438"/>
                  <a:gd name="connsiteY27" fmla="*/ 136337 h 284146"/>
                  <a:gd name="connsiteX28" fmla="*/ 178064 w 325438"/>
                  <a:gd name="connsiteY28" fmla="*/ 149208 h 284146"/>
                  <a:gd name="connsiteX29" fmla="*/ 193939 w 325438"/>
                  <a:gd name="connsiteY29" fmla="*/ 132475 h 284146"/>
                  <a:gd name="connsiteX30" fmla="*/ 178064 w 325438"/>
                  <a:gd name="connsiteY30" fmla="*/ 101583 h 284146"/>
                  <a:gd name="connsiteX31" fmla="*/ 143521 w 325438"/>
                  <a:gd name="connsiteY31" fmla="*/ 101291 h 284146"/>
                  <a:gd name="connsiteX32" fmla="*/ 129292 w 325438"/>
                  <a:gd name="connsiteY32" fmla="*/ 136258 h 284146"/>
                  <a:gd name="connsiteX33" fmla="*/ 143521 w 325438"/>
                  <a:gd name="connsiteY33" fmla="*/ 149209 h 284146"/>
                  <a:gd name="connsiteX34" fmla="*/ 157750 w 325438"/>
                  <a:gd name="connsiteY34" fmla="*/ 136258 h 284146"/>
                  <a:gd name="connsiteX35" fmla="*/ 143521 w 325438"/>
                  <a:gd name="connsiteY35" fmla="*/ 101291 h 284146"/>
                  <a:gd name="connsiteX36" fmla="*/ 177800 w 325438"/>
                  <a:gd name="connsiteY36" fmla="*/ 71421 h 284146"/>
                  <a:gd name="connsiteX37" fmla="*/ 177800 w 325438"/>
                  <a:gd name="connsiteY37" fmla="*/ 94147 h 284146"/>
                  <a:gd name="connsiteX38" fmla="*/ 185738 w 325438"/>
                  <a:gd name="connsiteY38" fmla="*/ 96821 h 284146"/>
                  <a:gd name="connsiteX39" fmla="*/ 177800 w 325438"/>
                  <a:gd name="connsiteY39" fmla="*/ 71421 h 284146"/>
                  <a:gd name="connsiteX40" fmla="*/ 146050 w 325438"/>
                  <a:gd name="connsiteY40" fmla="*/ 71421 h 284146"/>
                  <a:gd name="connsiteX41" fmla="*/ 139700 w 325438"/>
                  <a:gd name="connsiteY41" fmla="*/ 96821 h 284146"/>
                  <a:gd name="connsiteX42" fmla="*/ 146050 w 325438"/>
                  <a:gd name="connsiteY42" fmla="*/ 94147 h 284146"/>
                  <a:gd name="connsiteX43" fmla="*/ 146050 w 325438"/>
                  <a:gd name="connsiteY43" fmla="*/ 71421 h 284146"/>
                  <a:gd name="connsiteX44" fmla="*/ 79090 w 325438"/>
                  <a:gd name="connsiteY44" fmla="*/ 691 h 284146"/>
                  <a:gd name="connsiteX45" fmla="*/ 163367 w 325438"/>
                  <a:gd name="connsiteY45" fmla="*/ 27871 h 284146"/>
                  <a:gd name="connsiteX46" fmla="*/ 246348 w 325438"/>
                  <a:gd name="connsiteY46" fmla="*/ 691 h 284146"/>
                  <a:gd name="connsiteX47" fmla="*/ 325438 w 325438"/>
                  <a:gd name="connsiteY47" fmla="*/ 84821 h 284146"/>
                  <a:gd name="connsiteX48" fmla="*/ 325438 w 325438"/>
                  <a:gd name="connsiteY48" fmla="*/ 86116 h 284146"/>
                  <a:gd name="connsiteX49" fmla="*/ 325438 w 325438"/>
                  <a:gd name="connsiteY49" fmla="*/ 102942 h 284146"/>
                  <a:gd name="connsiteX50" fmla="*/ 169850 w 325438"/>
                  <a:gd name="connsiteY50" fmla="*/ 280263 h 284146"/>
                  <a:gd name="connsiteX51" fmla="*/ 163367 w 325438"/>
                  <a:gd name="connsiteY51" fmla="*/ 284146 h 284146"/>
                  <a:gd name="connsiteX52" fmla="*/ 155588 w 325438"/>
                  <a:gd name="connsiteY52" fmla="*/ 280263 h 284146"/>
                  <a:gd name="connsiteX53" fmla="*/ 0 w 325438"/>
                  <a:gd name="connsiteY53" fmla="*/ 102942 h 284146"/>
                  <a:gd name="connsiteX54" fmla="*/ 0 w 325438"/>
                  <a:gd name="connsiteY54" fmla="*/ 101647 h 284146"/>
                  <a:gd name="connsiteX55" fmla="*/ 0 w 325438"/>
                  <a:gd name="connsiteY55" fmla="*/ 84821 h 284146"/>
                  <a:gd name="connsiteX56" fmla="*/ 79090 w 325438"/>
                  <a:gd name="connsiteY56" fmla="*/ 691 h 284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25438" h="284146">
                    <a:moveTo>
                      <a:pt x="159834" y="153971"/>
                    </a:moveTo>
                    <a:cubicBezTo>
                      <a:pt x="145566" y="153971"/>
                      <a:pt x="144269" y="168139"/>
                      <a:pt x="135189" y="175867"/>
                    </a:cubicBezTo>
                    <a:cubicBezTo>
                      <a:pt x="128704" y="182307"/>
                      <a:pt x="107950" y="191323"/>
                      <a:pt x="114435" y="201627"/>
                    </a:cubicBezTo>
                    <a:cubicBezTo>
                      <a:pt x="126109" y="222234"/>
                      <a:pt x="135189" y="204203"/>
                      <a:pt x="159834" y="204203"/>
                    </a:cubicBezTo>
                    <a:cubicBezTo>
                      <a:pt x="185776" y="204203"/>
                      <a:pt x="194856" y="222234"/>
                      <a:pt x="206530" y="201627"/>
                    </a:cubicBezTo>
                    <a:cubicBezTo>
                      <a:pt x="214313" y="190035"/>
                      <a:pt x="193559" y="182307"/>
                      <a:pt x="185776" y="175867"/>
                    </a:cubicBezTo>
                    <a:cubicBezTo>
                      <a:pt x="176697" y="168139"/>
                      <a:pt x="174102" y="153971"/>
                      <a:pt x="159834" y="153971"/>
                    </a:cubicBezTo>
                    <a:close/>
                    <a:moveTo>
                      <a:pt x="216910" y="134351"/>
                    </a:moveTo>
                    <a:cubicBezTo>
                      <a:pt x="210415" y="131746"/>
                      <a:pt x="206519" y="143469"/>
                      <a:pt x="201323" y="149982"/>
                    </a:cubicBezTo>
                    <a:cubicBezTo>
                      <a:pt x="197427" y="155192"/>
                      <a:pt x="189633" y="156495"/>
                      <a:pt x="188335" y="159100"/>
                    </a:cubicBezTo>
                    <a:cubicBezTo>
                      <a:pt x="185737" y="166915"/>
                      <a:pt x="192231" y="177336"/>
                      <a:pt x="200024" y="179941"/>
                    </a:cubicBezTo>
                    <a:cubicBezTo>
                      <a:pt x="207818" y="182546"/>
                      <a:pt x="215611" y="178639"/>
                      <a:pt x="218209" y="170823"/>
                    </a:cubicBezTo>
                    <a:cubicBezTo>
                      <a:pt x="220807" y="164310"/>
                      <a:pt x="228600" y="138259"/>
                      <a:pt x="216910" y="134351"/>
                    </a:cubicBezTo>
                    <a:close/>
                    <a:moveTo>
                      <a:pt x="103904" y="133566"/>
                    </a:moveTo>
                    <a:cubicBezTo>
                      <a:pt x="93662" y="138831"/>
                      <a:pt x="102624" y="163844"/>
                      <a:pt x="105184" y="170427"/>
                    </a:cubicBezTo>
                    <a:cubicBezTo>
                      <a:pt x="107745" y="178325"/>
                      <a:pt x="116706" y="180958"/>
                      <a:pt x="123108" y="178325"/>
                    </a:cubicBezTo>
                    <a:cubicBezTo>
                      <a:pt x="130789" y="175692"/>
                      <a:pt x="133350" y="166477"/>
                      <a:pt x="130789" y="159895"/>
                    </a:cubicBezTo>
                    <a:cubicBezTo>
                      <a:pt x="126948" y="151996"/>
                      <a:pt x="114146" y="126983"/>
                      <a:pt x="103904" y="133566"/>
                    </a:cubicBezTo>
                    <a:close/>
                    <a:moveTo>
                      <a:pt x="220662" y="104758"/>
                    </a:moveTo>
                    <a:cubicBezTo>
                      <a:pt x="220662" y="104758"/>
                      <a:pt x="220662" y="104758"/>
                      <a:pt x="220662" y="126065"/>
                    </a:cubicBezTo>
                    <a:lnTo>
                      <a:pt x="227012" y="128571"/>
                    </a:lnTo>
                    <a:cubicBezTo>
                      <a:pt x="227012" y="116038"/>
                      <a:pt x="220662" y="104758"/>
                      <a:pt x="220662" y="104758"/>
                    </a:cubicBezTo>
                    <a:close/>
                    <a:moveTo>
                      <a:pt x="104775" y="104758"/>
                    </a:moveTo>
                    <a:cubicBezTo>
                      <a:pt x="104775" y="104758"/>
                      <a:pt x="98425" y="116038"/>
                      <a:pt x="98425" y="128571"/>
                    </a:cubicBezTo>
                    <a:cubicBezTo>
                      <a:pt x="98425" y="128571"/>
                      <a:pt x="98425" y="128571"/>
                      <a:pt x="104775" y="126065"/>
                    </a:cubicBezTo>
                    <a:cubicBezTo>
                      <a:pt x="104775" y="126065"/>
                      <a:pt x="104775" y="126065"/>
                      <a:pt x="104775" y="104758"/>
                    </a:cubicBezTo>
                    <a:close/>
                    <a:moveTo>
                      <a:pt x="178064" y="101583"/>
                    </a:moveTo>
                    <a:cubicBezTo>
                      <a:pt x="163512" y="101583"/>
                      <a:pt x="163512" y="128614"/>
                      <a:pt x="163512" y="136337"/>
                    </a:cubicBezTo>
                    <a:cubicBezTo>
                      <a:pt x="163512" y="144060"/>
                      <a:pt x="170126" y="149208"/>
                      <a:pt x="178064" y="149208"/>
                    </a:cubicBezTo>
                    <a:cubicBezTo>
                      <a:pt x="186001" y="149208"/>
                      <a:pt x="192616" y="140198"/>
                      <a:pt x="193939" y="132475"/>
                    </a:cubicBezTo>
                    <a:cubicBezTo>
                      <a:pt x="195262" y="124752"/>
                      <a:pt x="193939" y="101583"/>
                      <a:pt x="178064" y="101583"/>
                    </a:cubicBezTo>
                    <a:close/>
                    <a:moveTo>
                      <a:pt x="143521" y="101291"/>
                    </a:moveTo>
                    <a:cubicBezTo>
                      <a:pt x="127999" y="102586"/>
                      <a:pt x="125412" y="127193"/>
                      <a:pt x="129292" y="136258"/>
                    </a:cubicBezTo>
                    <a:cubicBezTo>
                      <a:pt x="133173" y="142734"/>
                      <a:pt x="135760" y="149209"/>
                      <a:pt x="143521" y="149209"/>
                    </a:cubicBezTo>
                    <a:cubicBezTo>
                      <a:pt x="151282" y="149209"/>
                      <a:pt x="157750" y="144029"/>
                      <a:pt x="157750" y="136258"/>
                    </a:cubicBezTo>
                    <a:cubicBezTo>
                      <a:pt x="157750" y="128488"/>
                      <a:pt x="160337" y="99996"/>
                      <a:pt x="143521" y="101291"/>
                    </a:cubicBezTo>
                    <a:close/>
                    <a:moveTo>
                      <a:pt x="177800" y="71421"/>
                    </a:moveTo>
                    <a:lnTo>
                      <a:pt x="177800" y="94147"/>
                    </a:lnTo>
                    <a:cubicBezTo>
                      <a:pt x="177800" y="94147"/>
                      <a:pt x="177800" y="94147"/>
                      <a:pt x="185738" y="96821"/>
                    </a:cubicBezTo>
                    <a:cubicBezTo>
                      <a:pt x="185738" y="82115"/>
                      <a:pt x="177800" y="71421"/>
                      <a:pt x="177800" y="71421"/>
                    </a:cubicBezTo>
                    <a:close/>
                    <a:moveTo>
                      <a:pt x="146050" y="71421"/>
                    </a:moveTo>
                    <a:cubicBezTo>
                      <a:pt x="146050" y="71421"/>
                      <a:pt x="139700" y="82115"/>
                      <a:pt x="139700" y="96821"/>
                    </a:cubicBezTo>
                    <a:cubicBezTo>
                      <a:pt x="139700" y="96821"/>
                      <a:pt x="139700" y="96821"/>
                      <a:pt x="146050" y="94147"/>
                    </a:cubicBezTo>
                    <a:cubicBezTo>
                      <a:pt x="146050" y="94147"/>
                      <a:pt x="146050" y="94147"/>
                      <a:pt x="146050" y="71421"/>
                    </a:cubicBezTo>
                    <a:close/>
                    <a:moveTo>
                      <a:pt x="79090" y="691"/>
                    </a:moveTo>
                    <a:cubicBezTo>
                      <a:pt x="121877" y="-3192"/>
                      <a:pt x="143919" y="9751"/>
                      <a:pt x="163367" y="27871"/>
                    </a:cubicBezTo>
                    <a:cubicBezTo>
                      <a:pt x="181519" y="9751"/>
                      <a:pt x="203561" y="-3192"/>
                      <a:pt x="246348" y="691"/>
                    </a:cubicBezTo>
                    <a:cubicBezTo>
                      <a:pt x="281355" y="3279"/>
                      <a:pt x="321549" y="31754"/>
                      <a:pt x="325438" y="84821"/>
                    </a:cubicBezTo>
                    <a:lnTo>
                      <a:pt x="325438" y="86116"/>
                    </a:lnTo>
                    <a:cubicBezTo>
                      <a:pt x="325438" y="86116"/>
                      <a:pt x="325438" y="86116"/>
                      <a:pt x="325438" y="102942"/>
                    </a:cubicBezTo>
                    <a:cubicBezTo>
                      <a:pt x="321549" y="159892"/>
                      <a:pt x="269686" y="216842"/>
                      <a:pt x="169850" y="280263"/>
                    </a:cubicBezTo>
                    <a:cubicBezTo>
                      <a:pt x="169850" y="280263"/>
                      <a:pt x="169850" y="280263"/>
                      <a:pt x="163367" y="284146"/>
                    </a:cubicBezTo>
                    <a:cubicBezTo>
                      <a:pt x="163367" y="284146"/>
                      <a:pt x="163367" y="284146"/>
                      <a:pt x="155588" y="280263"/>
                    </a:cubicBezTo>
                    <a:cubicBezTo>
                      <a:pt x="55752" y="216842"/>
                      <a:pt x="5186" y="159892"/>
                      <a:pt x="0" y="102942"/>
                    </a:cubicBezTo>
                    <a:cubicBezTo>
                      <a:pt x="0" y="102942"/>
                      <a:pt x="0" y="102942"/>
                      <a:pt x="0" y="101647"/>
                    </a:cubicBezTo>
                    <a:cubicBezTo>
                      <a:pt x="0" y="101647"/>
                      <a:pt x="0" y="101647"/>
                      <a:pt x="0" y="84821"/>
                    </a:cubicBezTo>
                    <a:cubicBezTo>
                      <a:pt x="5186" y="31754"/>
                      <a:pt x="44083" y="3279"/>
                      <a:pt x="79090" y="691"/>
                    </a:cubicBezTo>
                    <a:close/>
                  </a:path>
                </a:pathLst>
              </a:custGeom>
              <a:solidFill>
                <a:schemeClr val="accent5">
                  <a:lumMod val="100000"/>
                </a:schemeClr>
              </a:solidFill>
              <a:ln w="12700" cap="flat">
                <a:noFill/>
                <a:miter lim="400000"/>
              </a:ln>
              <a:effectLst/>
            </p:spPr>
            <p:txBody>
              <a:bodyPr anchor="ctr"/>
              <a:lstStyle/>
              <a:p>
                <a:pPr algn="ctr"/>
                <a:endParaRPr/>
              </a:p>
            </p:txBody>
          </p:sp>
          <p:sp>
            <p:nvSpPr>
              <p:cNvPr id="13" name="矩形 12"/>
              <p:cNvSpPr/>
              <p:nvPr/>
            </p:nvSpPr>
            <p:spPr>
              <a:xfrm>
                <a:off x="9450537" y="4865875"/>
                <a:ext cx="1911350" cy="276999"/>
              </a:xfrm>
              <a:prstGeom prst="rect">
                <a:avLst/>
              </a:prstGeom>
              <a:ln w="12700">
                <a:miter lim="400000"/>
              </a:ln>
              <a:extLst>
                <a:ext uri="{C572A759-6A51-4108-AA02-DFA0A04FC94B}">
                  <ma14:wrappingTextBoxFlag xmlns:a14="http://schemas.microsoft.com/office/drawing/2010/main" xmlns:p14="http://schemas.microsoft.com/office/powerpoint/2010/main" xmlns:ma14="http://schemas.microsoft.com/office/mac/drawingml/2011/main" xmlns:lc="http://schemas.openxmlformats.org/drawingml/2006/lockedCanvas" xmlns="" val="1"/>
                </a:ext>
              </a:extLst>
            </p:spPr>
            <p:txBody>
              <a:bodyPr wrap="square" lIns="0" tIns="0" rIns="0" bIns="0" anchor="ctr" anchorCtr="1">
                <a:normAutofit fontScale="70000" lnSpcReduction="20000"/>
              </a:bodyPr>
              <a:lstStyle/>
              <a:p>
                <a:pPr lvl="0" algn="ctr">
                  <a:lnSpc>
                    <a:spcPct val="140000"/>
                  </a:lnSpc>
                  <a:defRPr sz="1800"/>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sp>
            <p:nvSpPr>
              <p:cNvPr id="14" name="矩形 13"/>
              <p:cNvSpPr/>
              <p:nvPr/>
            </p:nvSpPr>
            <p:spPr>
              <a:xfrm>
                <a:off x="10072788" y="4393958"/>
                <a:ext cx="666849" cy="297517"/>
              </a:xfrm>
              <a:prstGeom prst="rect">
                <a:avLst/>
              </a:prstGeom>
              <a:ln w="12700">
                <a:miter lim="400000"/>
              </a:ln>
              <a:extLst>
                <a:ext uri="{C572A759-6A51-4108-AA02-DFA0A04FC94B}">
                  <ma14:wrappingTextBoxFlag xmlns:a14="http://schemas.microsoft.com/office/drawing/2010/main" xmlns:p14="http://schemas.microsoft.com/office/powerpoint/2010/main" xmlns:ma14="http://schemas.microsoft.com/office/mac/drawingml/2011/main" xmlns:lc="http://schemas.openxmlformats.org/drawingml/2006/lockedCanvas" xmlns="" val="1"/>
                </a:ext>
              </a:extLst>
            </p:spPr>
            <p:txBody>
              <a:bodyPr wrap="none" lIns="25400" tIns="25400" rIns="25400" bIns="25400" anchor="ctr">
                <a:normAutofit/>
              </a:bodyPr>
              <a:lstStyle/>
              <a:p>
                <a:pPr lvl="0" algn="ctr">
                  <a:defRPr sz="1800"/>
                </a:pPr>
                <a:r>
                  <a:rPr lang="zh-CN" altLang="en-US" sz="1600" b="1">
                    <a:solidFill>
                      <a:schemeClr val="accent5">
                        <a:lumMod val="100000"/>
                      </a:schemeClr>
                    </a:solidFill>
                  </a:rPr>
                  <a:t>关键词</a:t>
                </a:r>
                <a:endParaRPr lang="zh-CN" altLang="en-US" sz="1600" b="1" dirty="0">
                  <a:solidFill>
                    <a:schemeClr val="accent5">
                      <a:lumMod val="100000"/>
                    </a:schemeClr>
                  </a:solidFill>
                </a:endParaRPr>
              </a:p>
            </p:txBody>
          </p:sp>
        </p:grpSp>
      </p:grpSp>
    </p:spTree>
    <p:extLst>
      <p:ext uri="{BB962C8B-B14F-4D97-AF65-F5344CB8AC3E}">
        <p14:creationId xmlns:p14="http://schemas.microsoft.com/office/powerpoint/2010/main" val="36478337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7541" b="17541"/>
          <a:stretch>
            <a:fillRect/>
          </a:stretch>
        </p:blipFill>
        <p:spPr/>
      </p:pic>
      <p:grpSp>
        <p:nvGrpSpPr>
          <p:cNvPr id="3" name="6aa73da0-6547-448c-a81e-0099b7d92d6e"/>
          <p:cNvGrpSpPr>
            <a:grpSpLocks noChangeAspect="1"/>
          </p:cNvGrpSpPr>
          <p:nvPr/>
        </p:nvGrpSpPr>
        <p:grpSpPr>
          <a:xfrm>
            <a:off x="1" y="0"/>
            <a:ext cx="12192000" cy="6029550"/>
            <a:chOff x="1" y="0"/>
            <a:chExt cx="12192000" cy="6029550"/>
          </a:xfrm>
        </p:grpSpPr>
        <p:sp>
          <p:nvSpPr>
            <p:cNvPr id="5" name="Rectangle 37"/>
            <p:cNvSpPr/>
            <p:nvPr/>
          </p:nvSpPr>
          <p:spPr>
            <a:xfrm>
              <a:off x="1" y="0"/>
              <a:ext cx="12192000" cy="4455765"/>
            </a:xfrm>
            <a:prstGeom prst="rect">
              <a:avLst/>
            </a:prstGeom>
            <a:solidFill>
              <a:schemeClr val="tx1">
                <a:alpha val="76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Freeform: Shape 10"/>
            <p:cNvSpPr>
              <a:spLocks/>
            </p:cNvSpPr>
            <p:nvPr/>
          </p:nvSpPr>
          <p:spPr bwMode="auto">
            <a:xfrm>
              <a:off x="3774213" y="1223377"/>
              <a:ext cx="4662177" cy="3139186"/>
            </a:xfrm>
            <a:custGeom>
              <a:avLst/>
              <a:gdLst>
                <a:gd name="T0" fmla="*/ 1203 w 1203"/>
                <a:gd name="T1" fmla="*/ 773 h 810"/>
                <a:gd name="T2" fmla="*/ 1176 w 1203"/>
                <a:gd name="T3" fmla="*/ 810 h 810"/>
                <a:gd name="T4" fmla="*/ 28 w 1203"/>
                <a:gd name="T5" fmla="*/ 810 h 810"/>
                <a:gd name="T6" fmla="*/ 0 w 1203"/>
                <a:gd name="T7" fmla="*/ 773 h 810"/>
                <a:gd name="T8" fmla="*/ 0 w 1203"/>
                <a:gd name="T9" fmla="*/ 37 h 810"/>
                <a:gd name="T10" fmla="*/ 28 w 1203"/>
                <a:gd name="T11" fmla="*/ 0 h 810"/>
                <a:gd name="T12" fmla="*/ 1176 w 1203"/>
                <a:gd name="T13" fmla="*/ 0 h 810"/>
                <a:gd name="T14" fmla="*/ 1203 w 1203"/>
                <a:gd name="T15" fmla="*/ 37 h 810"/>
                <a:gd name="T16" fmla="*/ 1203 w 1203"/>
                <a:gd name="T17" fmla="*/ 773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3" h="810">
                  <a:moveTo>
                    <a:pt x="1203" y="773"/>
                  </a:moveTo>
                  <a:cubicBezTo>
                    <a:pt x="1203" y="794"/>
                    <a:pt x="1191" y="810"/>
                    <a:pt x="1176" y="810"/>
                  </a:cubicBezTo>
                  <a:cubicBezTo>
                    <a:pt x="28" y="810"/>
                    <a:pt x="28" y="810"/>
                    <a:pt x="28" y="810"/>
                  </a:cubicBezTo>
                  <a:cubicBezTo>
                    <a:pt x="12" y="810"/>
                    <a:pt x="0" y="794"/>
                    <a:pt x="0" y="773"/>
                  </a:cubicBezTo>
                  <a:cubicBezTo>
                    <a:pt x="0" y="37"/>
                    <a:pt x="0" y="37"/>
                    <a:pt x="0" y="37"/>
                  </a:cubicBezTo>
                  <a:cubicBezTo>
                    <a:pt x="0" y="16"/>
                    <a:pt x="12" y="0"/>
                    <a:pt x="28" y="0"/>
                  </a:cubicBezTo>
                  <a:cubicBezTo>
                    <a:pt x="1176" y="0"/>
                    <a:pt x="1176" y="0"/>
                    <a:pt x="1176" y="0"/>
                  </a:cubicBezTo>
                  <a:cubicBezTo>
                    <a:pt x="1191" y="0"/>
                    <a:pt x="1203" y="16"/>
                    <a:pt x="1203" y="37"/>
                  </a:cubicBezTo>
                  <a:lnTo>
                    <a:pt x="1203" y="773"/>
                  </a:lnTo>
                  <a:close/>
                </a:path>
              </a:pathLst>
            </a:custGeom>
            <a:solidFill>
              <a:schemeClr val="tx1">
                <a:lumMod val="85000"/>
                <a:lumOff val="15000"/>
              </a:schemeClr>
            </a:solidFill>
            <a:ln>
              <a:noFill/>
            </a:ln>
          </p:spPr>
          <p:txBody>
            <a:bodyPr anchor="ctr"/>
            <a:lstStyle/>
            <a:p>
              <a:pPr algn="ctr"/>
              <a:endParaRPr/>
            </a:p>
          </p:txBody>
        </p:sp>
        <p:sp>
          <p:nvSpPr>
            <p:cNvPr id="7" name="Rectangle 11"/>
            <p:cNvSpPr>
              <a:spLocks/>
            </p:cNvSpPr>
            <p:nvPr/>
          </p:nvSpPr>
          <p:spPr bwMode="auto">
            <a:xfrm>
              <a:off x="3960625" y="1393013"/>
              <a:ext cx="4304265" cy="2656378"/>
            </a:xfrm>
            <a:prstGeom prst="rect">
              <a:avLst/>
            </a:prstGeom>
            <a:solidFill>
              <a:srgbClr val="FEFDF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8" name="Freeform: Shape 12"/>
            <p:cNvSpPr>
              <a:spLocks/>
            </p:cNvSpPr>
            <p:nvPr/>
          </p:nvSpPr>
          <p:spPr bwMode="auto">
            <a:xfrm>
              <a:off x="2940949" y="4386797"/>
              <a:ext cx="6289558" cy="154723"/>
            </a:xfrm>
            <a:custGeom>
              <a:avLst/>
              <a:gdLst>
                <a:gd name="T0" fmla="*/ 10 w 1623"/>
                <a:gd name="T1" fmla="*/ 6 h 40"/>
                <a:gd name="T2" fmla="*/ 71 w 1623"/>
                <a:gd name="T3" fmla="*/ 40 h 40"/>
                <a:gd name="T4" fmla="*/ 1560 w 1623"/>
                <a:gd name="T5" fmla="*/ 40 h 40"/>
                <a:gd name="T6" fmla="*/ 1623 w 1623"/>
                <a:gd name="T7" fmla="*/ 13 h 40"/>
                <a:gd name="T8" fmla="*/ 1623 w 1623"/>
                <a:gd name="T9" fmla="*/ 0 h 40"/>
                <a:gd name="T10" fmla="*/ 10 w 1623"/>
                <a:gd name="T11" fmla="*/ 6 h 40"/>
              </a:gdLst>
              <a:ahLst/>
              <a:cxnLst>
                <a:cxn ang="0">
                  <a:pos x="T0" y="T1"/>
                </a:cxn>
                <a:cxn ang="0">
                  <a:pos x="T2" y="T3"/>
                </a:cxn>
                <a:cxn ang="0">
                  <a:pos x="T4" y="T5"/>
                </a:cxn>
                <a:cxn ang="0">
                  <a:pos x="T6" y="T7"/>
                </a:cxn>
                <a:cxn ang="0">
                  <a:pos x="T8" y="T9"/>
                </a:cxn>
                <a:cxn ang="0">
                  <a:pos x="T10" y="T11"/>
                </a:cxn>
              </a:cxnLst>
              <a:rect l="0" t="0" r="r" b="b"/>
              <a:pathLst>
                <a:path w="1623" h="40">
                  <a:moveTo>
                    <a:pt x="10" y="6"/>
                  </a:moveTo>
                  <a:cubicBezTo>
                    <a:pt x="10" y="6"/>
                    <a:pt x="0" y="24"/>
                    <a:pt x="71" y="40"/>
                  </a:cubicBezTo>
                  <a:cubicBezTo>
                    <a:pt x="1560" y="40"/>
                    <a:pt x="1560" y="40"/>
                    <a:pt x="1560" y="40"/>
                  </a:cubicBezTo>
                  <a:cubicBezTo>
                    <a:pt x="1560" y="40"/>
                    <a:pt x="1610" y="37"/>
                    <a:pt x="1623" y="13"/>
                  </a:cubicBezTo>
                  <a:cubicBezTo>
                    <a:pt x="1623" y="0"/>
                    <a:pt x="1623" y="0"/>
                    <a:pt x="1623" y="0"/>
                  </a:cubicBezTo>
                  <a:lnTo>
                    <a:pt x="10" y="6"/>
                  </a:lnTo>
                  <a:close/>
                </a:path>
              </a:pathLst>
            </a:custGeom>
            <a:solidFill>
              <a:schemeClr val="tx1">
                <a:lumMod val="65000"/>
                <a:lumOff val="35000"/>
              </a:schemeClr>
            </a:solidFill>
            <a:ln>
              <a:noFill/>
            </a:ln>
          </p:spPr>
          <p:txBody>
            <a:bodyPr anchor="ctr"/>
            <a:lstStyle/>
            <a:p>
              <a:pPr algn="ctr"/>
              <a:endParaRPr/>
            </a:p>
          </p:txBody>
        </p:sp>
        <p:sp>
          <p:nvSpPr>
            <p:cNvPr id="9" name="Freeform: Shape 13"/>
            <p:cNvSpPr>
              <a:spLocks/>
            </p:cNvSpPr>
            <p:nvPr/>
          </p:nvSpPr>
          <p:spPr bwMode="auto">
            <a:xfrm>
              <a:off x="2976367" y="4261900"/>
              <a:ext cx="6265325" cy="193869"/>
            </a:xfrm>
            <a:custGeom>
              <a:avLst/>
              <a:gdLst>
                <a:gd name="T0" fmla="*/ 1 w 1617"/>
                <a:gd name="T1" fmla="*/ 0 h 50"/>
                <a:gd name="T2" fmla="*/ 1615 w 1617"/>
                <a:gd name="T3" fmla="*/ 0 h 50"/>
                <a:gd name="T4" fmla="*/ 1615 w 1617"/>
                <a:gd name="T5" fmla="*/ 41 h 50"/>
                <a:gd name="T6" fmla="*/ 1598 w 1617"/>
                <a:gd name="T7" fmla="*/ 46 h 50"/>
                <a:gd name="T8" fmla="*/ 17 w 1617"/>
                <a:gd name="T9" fmla="*/ 46 h 50"/>
                <a:gd name="T10" fmla="*/ 0 w 1617"/>
                <a:gd name="T11" fmla="*/ 40 h 50"/>
                <a:gd name="T12" fmla="*/ 1 w 161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617" h="50">
                  <a:moveTo>
                    <a:pt x="1" y="0"/>
                  </a:moveTo>
                  <a:cubicBezTo>
                    <a:pt x="1615" y="0"/>
                    <a:pt x="1615" y="0"/>
                    <a:pt x="1615" y="0"/>
                  </a:cubicBezTo>
                  <a:cubicBezTo>
                    <a:pt x="1615" y="41"/>
                    <a:pt x="1615" y="41"/>
                    <a:pt x="1615" y="41"/>
                  </a:cubicBezTo>
                  <a:cubicBezTo>
                    <a:pt x="1615" y="41"/>
                    <a:pt x="1617" y="47"/>
                    <a:pt x="1598" y="46"/>
                  </a:cubicBezTo>
                  <a:cubicBezTo>
                    <a:pt x="17" y="46"/>
                    <a:pt x="17" y="46"/>
                    <a:pt x="17" y="46"/>
                  </a:cubicBezTo>
                  <a:cubicBezTo>
                    <a:pt x="17" y="46"/>
                    <a:pt x="2" y="50"/>
                    <a:pt x="0" y="40"/>
                  </a:cubicBezTo>
                  <a:lnTo>
                    <a:pt x="1" y="0"/>
                  </a:lnTo>
                  <a:close/>
                </a:path>
              </a:pathLst>
            </a:custGeom>
            <a:solidFill>
              <a:schemeClr val="bg1">
                <a:lumMod val="65000"/>
              </a:schemeClr>
            </a:solidFill>
            <a:ln>
              <a:noFill/>
            </a:ln>
          </p:spPr>
          <p:txBody>
            <a:bodyPr anchor="ctr"/>
            <a:lstStyle/>
            <a:p>
              <a:pPr algn="ctr"/>
              <a:endParaRPr/>
            </a:p>
          </p:txBody>
        </p:sp>
        <p:sp>
          <p:nvSpPr>
            <p:cNvPr id="10" name="Freeform: Shape 14"/>
            <p:cNvSpPr>
              <a:spLocks/>
            </p:cNvSpPr>
            <p:nvPr/>
          </p:nvSpPr>
          <p:spPr bwMode="auto">
            <a:xfrm>
              <a:off x="8710417" y="4343922"/>
              <a:ext cx="233015" cy="22369"/>
            </a:xfrm>
            <a:custGeom>
              <a:avLst/>
              <a:gdLst>
                <a:gd name="T0" fmla="*/ 60 w 60"/>
                <a:gd name="T1" fmla="*/ 3 h 6"/>
                <a:gd name="T2" fmla="*/ 57 w 60"/>
                <a:gd name="T3" fmla="*/ 6 h 6"/>
                <a:gd name="T4" fmla="*/ 3 w 60"/>
                <a:gd name="T5" fmla="*/ 6 h 6"/>
                <a:gd name="T6" fmla="*/ 0 w 60"/>
                <a:gd name="T7" fmla="*/ 3 h 6"/>
                <a:gd name="T8" fmla="*/ 0 w 60"/>
                <a:gd name="T9" fmla="*/ 3 h 6"/>
                <a:gd name="T10" fmla="*/ 3 w 60"/>
                <a:gd name="T11" fmla="*/ 0 h 6"/>
                <a:gd name="T12" fmla="*/ 57 w 60"/>
                <a:gd name="T13" fmla="*/ 0 h 6"/>
                <a:gd name="T14" fmla="*/ 60 w 60"/>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
                  <a:moveTo>
                    <a:pt x="60" y="3"/>
                  </a:moveTo>
                  <a:cubicBezTo>
                    <a:pt x="60" y="5"/>
                    <a:pt x="59" y="6"/>
                    <a:pt x="57" y="6"/>
                  </a:cubicBezTo>
                  <a:cubicBezTo>
                    <a:pt x="3" y="6"/>
                    <a:pt x="3" y="6"/>
                    <a:pt x="3" y="6"/>
                  </a:cubicBezTo>
                  <a:cubicBezTo>
                    <a:pt x="1" y="6"/>
                    <a:pt x="0" y="5"/>
                    <a:pt x="0" y="3"/>
                  </a:cubicBezTo>
                  <a:cubicBezTo>
                    <a:pt x="0" y="3"/>
                    <a:pt x="0" y="3"/>
                    <a:pt x="0" y="3"/>
                  </a:cubicBezTo>
                  <a:cubicBezTo>
                    <a:pt x="0" y="2"/>
                    <a:pt x="1" y="0"/>
                    <a:pt x="3" y="0"/>
                  </a:cubicBezTo>
                  <a:cubicBezTo>
                    <a:pt x="57" y="0"/>
                    <a:pt x="57" y="0"/>
                    <a:pt x="57" y="0"/>
                  </a:cubicBezTo>
                  <a:cubicBezTo>
                    <a:pt x="59" y="0"/>
                    <a:pt x="60" y="2"/>
                    <a:pt x="60" y="3"/>
                  </a:cubicBezTo>
                  <a:close/>
                </a:path>
              </a:pathLst>
            </a:custGeom>
            <a:solidFill>
              <a:srgbClr val="152C34"/>
            </a:solidFill>
            <a:ln w="9525">
              <a:solidFill>
                <a:srgbClr val="000000"/>
              </a:solidFill>
              <a:round/>
              <a:headEnd/>
              <a:tailEnd/>
            </a:ln>
          </p:spPr>
          <p:txBody>
            <a:bodyPr anchor="ctr"/>
            <a:lstStyle/>
            <a:p>
              <a:pPr algn="ctr"/>
              <a:endParaRPr/>
            </a:p>
          </p:txBody>
        </p:sp>
        <p:sp>
          <p:nvSpPr>
            <p:cNvPr id="11" name="Rectangle: Rounded Corners 15"/>
            <p:cNvSpPr/>
            <p:nvPr/>
          </p:nvSpPr>
          <p:spPr>
            <a:xfrm>
              <a:off x="5745671" y="4217126"/>
              <a:ext cx="680114" cy="126796"/>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3" name="Group 21"/>
            <p:cNvGrpSpPr/>
            <p:nvPr/>
          </p:nvGrpSpPr>
          <p:grpSpPr>
            <a:xfrm>
              <a:off x="1281500" y="4508879"/>
              <a:ext cx="9629000" cy="1520671"/>
              <a:chOff x="5829959" y="1520032"/>
              <a:chExt cx="5642904" cy="1121099"/>
            </a:xfrm>
          </p:grpSpPr>
          <p:sp>
            <p:nvSpPr>
              <p:cNvPr id="26" name="TextBox 22"/>
              <p:cNvSpPr txBox="1"/>
              <p:nvPr/>
            </p:nvSpPr>
            <p:spPr>
              <a:xfrm>
                <a:off x="5829959" y="1520032"/>
                <a:ext cx="5642904" cy="591660"/>
              </a:xfrm>
              <a:prstGeom prst="rect">
                <a:avLst/>
              </a:prstGeom>
              <a:noFill/>
            </p:spPr>
            <p:txBody>
              <a:bodyPr wrap="square" lIns="144000" tIns="0" rIns="144000" bIns="0" anchor="b" anchorCtr="0">
                <a:normAutofit/>
              </a:bodyPr>
              <a:lstStyle/>
              <a:p>
                <a:pPr algn="ctr"/>
                <a:r>
                  <a:rPr lang="zh-CN" altLang="en-US"/>
                  <a:t/>
                </a:r>
                <a:br>
                  <a:rPr lang="zh-CN" altLang="en-US"/>
                </a:br>
                <a:r>
                  <a:rPr lang="zh-CN" altLang="en-US"/>
                  <a:t>标题文本预设</a:t>
                </a:r>
              </a:p>
            </p:txBody>
          </p:sp>
          <p:sp>
            <p:nvSpPr>
              <p:cNvPr id="27" name="TextBox 23"/>
              <p:cNvSpPr txBox="1"/>
              <p:nvPr/>
            </p:nvSpPr>
            <p:spPr>
              <a:xfrm>
                <a:off x="5829959" y="2111691"/>
                <a:ext cx="5637239" cy="529440"/>
              </a:xfrm>
              <a:prstGeom prst="rect">
                <a:avLst/>
              </a:prstGeom>
              <a:noFill/>
            </p:spPr>
            <p:txBody>
              <a:bodyPr wrap="square" lIns="144000" tIns="0" rIns="144000" bIns="0">
                <a:normAutofit/>
              </a:bodyPr>
              <a:lstStyle/>
              <a:p>
                <a:pPr algn="ctr">
                  <a:lnSpc>
                    <a:spcPct val="120000"/>
                  </a:lnSpc>
                </a:pPr>
                <a:r>
                  <a:rPr lang="zh-CN" altLang="en-US" sz="1400"/>
                  <a:t>此部分内容作为文字排版占位显示（建议使用主题字体）</a:t>
                </a:r>
                <a:br>
                  <a:rPr lang="zh-CN" altLang="en-US" sz="1400"/>
                </a:br>
                <a:r>
                  <a:rPr lang="zh-CN" altLang="en-US" sz="1400"/>
                  <a:t>如需更改请在（设置形状格式）菜单下（文本选项）中调整</a:t>
                </a:r>
              </a:p>
            </p:txBody>
          </p:sp>
        </p:grpSp>
        <p:grpSp>
          <p:nvGrpSpPr>
            <p:cNvPr id="14" name="Group 24"/>
            <p:cNvGrpSpPr/>
            <p:nvPr/>
          </p:nvGrpSpPr>
          <p:grpSpPr>
            <a:xfrm>
              <a:off x="832560" y="1551335"/>
              <a:ext cx="2575880" cy="905944"/>
              <a:chOff x="2084790" y="3062810"/>
              <a:chExt cx="2123043" cy="905944"/>
            </a:xfrm>
          </p:grpSpPr>
          <p:sp>
            <p:nvSpPr>
              <p:cNvPr id="24" name="TextBox 25"/>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pPr algn="r"/>
                <a:r>
                  <a:rPr lang="zh-CN" altLang="en-US" sz="1600" b="1">
                    <a:solidFill>
                      <a:schemeClr val="bg1"/>
                    </a:solidFill>
                  </a:rPr>
                  <a:t>标题文本预设</a:t>
                </a:r>
              </a:p>
            </p:txBody>
          </p:sp>
          <p:sp>
            <p:nvSpPr>
              <p:cNvPr id="25" name="TextBox 26"/>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r">
                  <a:lnSpc>
                    <a:spcPct val="120000"/>
                  </a:lnSpc>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5" name="Group 27"/>
            <p:cNvGrpSpPr/>
            <p:nvPr/>
          </p:nvGrpSpPr>
          <p:grpSpPr>
            <a:xfrm>
              <a:off x="832560" y="2882445"/>
              <a:ext cx="2575880" cy="905944"/>
              <a:chOff x="2084790" y="3062810"/>
              <a:chExt cx="2123043" cy="905944"/>
            </a:xfrm>
          </p:grpSpPr>
          <p:sp>
            <p:nvSpPr>
              <p:cNvPr id="22" name="TextBox 28"/>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pPr algn="r"/>
                <a:r>
                  <a:rPr lang="zh-CN" altLang="en-US" sz="1600" b="1">
                    <a:solidFill>
                      <a:schemeClr val="bg1"/>
                    </a:solidFill>
                  </a:rPr>
                  <a:t>标题文本预设</a:t>
                </a:r>
              </a:p>
            </p:txBody>
          </p:sp>
          <p:sp>
            <p:nvSpPr>
              <p:cNvPr id="23" name="TextBox 29"/>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r">
                  <a:lnSpc>
                    <a:spcPct val="120000"/>
                  </a:lnSpc>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6" name="Group 30"/>
            <p:cNvGrpSpPr/>
            <p:nvPr/>
          </p:nvGrpSpPr>
          <p:grpSpPr>
            <a:xfrm>
              <a:off x="8798001" y="1551335"/>
              <a:ext cx="2575880" cy="905944"/>
              <a:chOff x="2084790" y="3062810"/>
              <a:chExt cx="2123043" cy="905944"/>
            </a:xfrm>
          </p:grpSpPr>
          <p:sp>
            <p:nvSpPr>
              <p:cNvPr id="20" name="TextBox 31"/>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r>
                  <a:rPr lang="zh-CN" altLang="en-US" sz="1600" b="1">
                    <a:solidFill>
                      <a:schemeClr val="bg1"/>
                    </a:solidFill>
                  </a:rPr>
                  <a:t>标题文本预设</a:t>
                </a:r>
              </a:p>
            </p:txBody>
          </p:sp>
          <p:sp>
            <p:nvSpPr>
              <p:cNvPr id="21" name="TextBox 32"/>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nSpc>
                    <a:spcPct val="120000"/>
                  </a:lnSpc>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nvGrpSpPr>
            <p:cNvPr id="17" name="Group 33"/>
            <p:cNvGrpSpPr/>
            <p:nvPr/>
          </p:nvGrpSpPr>
          <p:grpSpPr>
            <a:xfrm>
              <a:off x="8798001" y="2882445"/>
              <a:ext cx="2575880" cy="905944"/>
              <a:chOff x="2084790" y="3062810"/>
              <a:chExt cx="2123043" cy="905944"/>
            </a:xfrm>
          </p:grpSpPr>
          <p:sp>
            <p:nvSpPr>
              <p:cNvPr id="18" name="TextBox 34"/>
              <p:cNvSpPr txBox="1"/>
              <p:nvPr/>
            </p:nvSpPr>
            <p:spPr>
              <a:xfrm>
                <a:off x="2084790" y="3062810"/>
                <a:ext cx="2123043" cy="2830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r>
                  <a:rPr lang="zh-CN" altLang="en-US" sz="1600" b="1">
                    <a:solidFill>
                      <a:schemeClr val="bg1"/>
                    </a:solidFill>
                  </a:rPr>
                  <a:t>标题文本预设</a:t>
                </a:r>
              </a:p>
            </p:txBody>
          </p:sp>
          <p:sp>
            <p:nvSpPr>
              <p:cNvPr id="19" name="TextBox 35"/>
              <p:cNvSpPr txBox="1"/>
              <p:nvPr/>
            </p:nvSpPr>
            <p:spPr>
              <a:xfrm>
                <a:off x="2084790" y="3345832"/>
                <a:ext cx="2123043" cy="62292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nSpc>
                    <a:spcPct val="120000"/>
                  </a:lnSpc>
                </a:pPr>
                <a:r>
                  <a:rPr lang="zh-CN" altLang="en-US" sz="1100">
                    <a:solidFill>
                      <a:schemeClr val="bg1"/>
                    </a:solidFill>
                  </a:rPr>
                  <a:t>此部分内容作为文字排版占位显示</a:t>
                </a:r>
                <a:br>
                  <a:rPr lang="zh-CN" altLang="en-US" sz="1100">
                    <a:solidFill>
                      <a:schemeClr val="bg1"/>
                    </a:solidFill>
                  </a:rPr>
                </a:br>
                <a:r>
                  <a:rPr lang="zh-CN" altLang="en-US" sz="1100">
                    <a:solidFill>
                      <a:schemeClr val="bg1"/>
                    </a:solidFill>
                  </a:rPr>
                  <a:t>（建议使用主题字体）</a:t>
                </a:r>
              </a:p>
            </p:txBody>
          </p:sp>
        </p:grpSp>
      </p:grpSp>
      <p:pic>
        <p:nvPicPr>
          <p:cNvPr id="30" name="图片占位符 29"/>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5968" b="5968"/>
          <a:stretch>
            <a:fillRect/>
          </a:stretch>
        </p:blipFill>
        <p:spPr/>
      </p:pic>
    </p:spTree>
    <p:extLst>
      <p:ext uri="{BB962C8B-B14F-4D97-AF65-F5344CB8AC3E}">
        <p14:creationId xmlns:p14="http://schemas.microsoft.com/office/powerpoint/2010/main" val="182283728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t="15633" r="-156"/>
          <a:stretch/>
        </p:blipFill>
        <p:spPr>
          <a:xfrm>
            <a:off x="0" y="0"/>
            <a:ext cx="12211050" cy="6858000"/>
          </a:xfrm>
          <a:prstGeom prst="rect">
            <a:avLst/>
          </a:prstGeom>
        </p:spPr>
      </p:pic>
      <p:sp>
        <p:nvSpPr>
          <p:cNvPr id="3" name="矩形 2"/>
          <p:cNvSpPr/>
          <p:nvPr/>
        </p:nvSpPr>
        <p:spPr>
          <a:xfrm>
            <a:off x="4157009" y="1654978"/>
            <a:ext cx="3877986" cy="1200329"/>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dirty="0">
                <a:ln w="0"/>
                <a:solidFill>
                  <a:srgbClr val="44546A"/>
                </a:solidFill>
                <a:effectLst>
                  <a:outerShdw blurRad="38100" dist="19050" dir="2700000" algn="tl" rotWithShape="0">
                    <a:prstClr val="black">
                      <a:alpha val="40000"/>
                    </a:prstClr>
                  </a:outerShdw>
                </a:effectLst>
                <a:uLnTx/>
                <a:uFillTx/>
                <a:latin typeface="微软雅黑" panose="020B0503020204020204" pitchFamily="34" charset="-122"/>
                <a:ea typeface="微软雅黑" panose="020B0503020204020204" pitchFamily="34" charset="-122"/>
                <a:cs typeface="+mn-cs"/>
              </a:rPr>
              <a:t>谢谢观看</a:t>
            </a:r>
          </a:p>
        </p:txBody>
      </p:sp>
      <p:sp>
        <p:nvSpPr>
          <p:cNvPr id="4" name="圆角矩形 6"/>
          <p:cNvSpPr/>
          <p:nvPr/>
        </p:nvSpPr>
        <p:spPr>
          <a:xfrm>
            <a:off x="5145560" y="3352800"/>
            <a:ext cx="1900881" cy="523875"/>
          </a:xfrm>
          <a:prstGeom prst="roundRect">
            <a:avLst>
              <a:gd name="adj" fmla="val 50000"/>
            </a:avLst>
          </a:prstGeom>
          <a:noFill/>
          <a:ln>
            <a:solidFill>
              <a:srgbClr val="8661CC">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44546A"/>
              </a:solidFill>
              <a:effectLst/>
              <a:uLnTx/>
              <a:uFillTx/>
              <a:latin typeface="等线" panose="020F0502020204030204"/>
              <a:ea typeface="微软雅黑" panose="020B0503020204020204" pitchFamily="34" charset="-122"/>
              <a:cs typeface="+mn-cs"/>
            </a:endParaRPr>
          </a:p>
        </p:txBody>
      </p:sp>
      <p:sp>
        <p:nvSpPr>
          <p:cNvPr id="5" name="KSO_Shape"/>
          <p:cNvSpPr/>
          <p:nvPr/>
        </p:nvSpPr>
        <p:spPr>
          <a:xfrm rot="5400000">
            <a:off x="5955506" y="4060173"/>
            <a:ext cx="280988" cy="714093"/>
          </a:xfrm>
          <a:prstGeom prst="chevron">
            <a:avLst>
              <a:gd name="adj" fmla="val 93092"/>
            </a:avLst>
          </a:prstGeom>
          <a:solidFill>
            <a:schemeClr val="tx1">
              <a:lumMod val="65000"/>
              <a:lumOff val="35000"/>
              <a:alpha val="13000"/>
            </a:schemeClr>
          </a:solidFill>
          <a:ln>
            <a:solidFill>
              <a:schemeClr val="bg1">
                <a:lumMod val="85000"/>
                <a:alpha val="6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等线" panose="020F0502020204030204"/>
              <a:ea typeface="微软雅黑" panose="020B0503020204020204" pitchFamily="34" charset="-122"/>
              <a:cs typeface="+mn-cs"/>
            </a:endParaRPr>
          </a:p>
        </p:txBody>
      </p:sp>
    </p:spTree>
    <p:extLst>
      <p:ext uri="{BB962C8B-B14F-4D97-AF65-F5344CB8AC3E}">
        <p14:creationId xmlns:p14="http://schemas.microsoft.com/office/powerpoint/2010/main" val="1695353158"/>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07"/>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1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1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12.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ags/tag13.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1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1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1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1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1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2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2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22.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ags/tag23.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2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2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2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2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2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3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3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32.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ags/tag33.xml><?xml version="1.0" encoding="utf-8"?>
<p:tagLst xmlns:a="http://schemas.openxmlformats.org/drawingml/2006/main" xmlns:r="http://schemas.openxmlformats.org/officeDocument/2006/relationships" xmlns:p="http://schemas.openxmlformats.org/presentationml/2006/main">
  <p:tag name="MH" val="20170412112603"/>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28"/>
</p:tagLst>
</file>

<file path=ppt/tags/tag35.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29"/>
</p:tagLst>
</file>

<file path=ppt/tags/tag36.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组合 30"/>
</p:tagLst>
</file>

<file path=ppt/tags/tag37.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TextBox 34"/>
</p:tagLst>
</file>

<file path=ppt/tags/tag38.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5"/>
</p:tagLst>
</file>

<file path=ppt/tags/tag39.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6"/>
</p:tagLst>
</file>

<file path=ppt/tags/tag40.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Oval 37"/>
</p:tagLst>
</file>

<file path=ppt/tags/tag41.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文本框 38"/>
</p:tagLst>
</file>

<file path=ppt/tags/tag42.xml><?xml version="1.0" encoding="utf-8"?>
<p:tagLst xmlns:a="http://schemas.openxmlformats.org/drawingml/2006/main" xmlns:r="http://schemas.openxmlformats.org/officeDocument/2006/relationships" xmlns:p="http://schemas.openxmlformats.org/presentationml/2006/main">
  <p:tag name="MH" val="20170412112603"/>
  <p:tag name="MH_LIBRARY" val="GRAPHIC"/>
  <p:tag name="MH_ORDER" val="任意多边形 12"/>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1F608B"/>
    </a:accent1>
    <a:accent2>
      <a:srgbClr val="2980B9"/>
    </a:accent2>
    <a:accent3>
      <a:srgbClr val="4098D4"/>
    </a:accent3>
    <a:accent4>
      <a:srgbClr val="7BB8E1"/>
    </a:accent4>
    <a:accent5>
      <a:srgbClr val="9FCBE9"/>
    </a:accent5>
    <a:accent6>
      <a:srgbClr val="C6E0F2"/>
    </a:accent6>
    <a:hlink>
      <a:srgbClr val="1F608B"/>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12</TotalTime>
  <Words>1685</Words>
  <Application>Microsoft Office PowerPoint</Application>
  <PresentationFormat>宽屏</PresentationFormat>
  <Paragraphs>267</Paragraphs>
  <Slides>24</Slides>
  <Notes>24</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等线</vt:lpstr>
      <vt:lpstr>等线 Light</vt:lpstr>
      <vt:lpstr>华文新魏</vt:lpstr>
      <vt:lpstr>微软雅黑</vt:lpstr>
      <vt:lpstr>幼圆</vt:lpstr>
      <vt:lpstr>Arial</vt:lpstr>
      <vt:lpstr>Engravers MT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007</dc:title>
  <dc:creator>2929989772@qq.com</dc:creator>
  <cp:lastModifiedBy>faith123</cp:lastModifiedBy>
  <cp:revision>12</cp:revision>
  <dcterms:created xsi:type="dcterms:W3CDTF">2017-04-11T05:06:35Z</dcterms:created>
  <dcterms:modified xsi:type="dcterms:W3CDTF">2018-04-28T01:35:40Z</dcterms:modified>
</cp:coreProperties>
</file>