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607" r:id="rId2"/>
    <p:sldId id="976" r:id="rId3"/>
    <p:sldId id="975" r:id="rId4"/>
    <p:sldId id="984" r:id="rId5"/>
    <p:sldId id="982" r:id="rId6"/>
    <p:sldId id="991" r:id="rId7"/>
    <p:sldId id="985" r:id="rId8"/>
    <p:sldId id="977" r:id="rId9"/>
    <p:sldId id="988" r:id="rId10"/>
    <p:sldId id="987" r:id="rId11"/>
    <p:sldId id="990" r:id="rId12"/>
    <p:sldId id="980" r:id="rId13"/>
    <p:sldId id="978" r:id="rId14"/>
    <p:sldId id="995" r:id="rId15"/>
    <p:sldId id="986" r:id="rId16"/>
    <p:sldId id="993" r:id="rId17"/>
    <p:sldId id="996" r:id="rId18"/>
    <p:sldId id="979" r:id="rId19"/>
    <p:sldId id="989" r:id="rId20"/>
    <p:sldId id="981" r:id="rId21"/>
    <p:sldId id="992" r:id="rId22"/>
    <p:sldId id="994" r:id="rId23"/>
    <p:sldId id="983" r:id="rId24"/>
    <p:sldId id="974" r:id="rId25"/>
  </p:sldIdLst>
  <p:sldSz cx="9144000" cy="5143500" type="screen16x9"/>
  <p:notesSz cx="6858000" cy="9144000"/>
  <p:custDataLst>
    <p:tags r:id="rId27"/>
  </p:custDataLst>
  <p:defaultTextStyle>
    <a:defPPr>
      <a:defRPr lang="zh-CN"/>
    </a:defPPr>
    <a:lvl1pPr marL="0" algn="l" defTabSz="9142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40" algn="l" defTabSz="9142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282" algn="l" defTabSz="9142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22" algn="l" defTabSz="9142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563" algn="l" defTabSz="9142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704" algn="l" defTabSz="9142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845" algn="l" defTabSz="9142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9985" algn="l" defTabSz="9142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126" algn="l" defTabSz="9142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5BF"/>
    <a:srgbClr val="034EA2"/>
    <a:srgbClr val="0087CD"/>
    <a:srgbClr val="C68F06"/>
    <a:srgbClr val="DB2C03"/>
    <a:srgbClr val="EBAC07"/>
    <a:srgbClr val="008487"/>
    <a:srgbClr val="163C46"/>
    <a:srgbClr val="008F92"/>
    <a:srgbClr val="0048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01" autoAdjust="0"/>
    <p:restoredTop sz="94660"/>
  </p:normalViewPr>
  <p:slideViewPr>
    <p:cSldViewPr>
      <p:cViewPr varScale="1">
        <p:scale>
          <a:sx n="64" d="100"/>
          <a:sy n="64" d="100"/>
        </p:scale>
        <p:origin x="210" y="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>
      <p:cViewPr varScale="1">
        <p:scale>
          <a:sx n="65" d="100"/>
          <a:sy n="65" d="100"/>
        </p:scale>
        <p:origin x="-3360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ofPieChart>
        <c:ofPieType val="bar"/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0CF2-4E5A-8DEB-24E573688E8B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0CF2-4E5A-8DEB-24E573688E8B}"/>
              </c:ext>
            </c:extLst>
          </c:dPt>
          <c:dPt>
            <c:idx val="2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0CF2-4E5A-8DEB-24E573688E8B}"/>
              </c:ext>
            </c:extLst>
          </c:dPt>
          <c:dPt>
            <c:idx val="3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0CF2-4E5A-8DEB-24E573688E8B}"/>
              </c:ext>
            </c:extLst>
          </c:dPt>
          <c:dPt>
            <c:idx val="4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0CF2-4E5A-8DEB-24E573688E8B}"/>
              </c:ext>
            </c:extLst>
          </c:dPt>
          <c:val>
            <c:numRef>
              <c:f>Sheet1!$B$2:$B$5</c:f>
              <c:numCache>
                <c:formatCode>General</c:formatCode>
                <c:ptCount val="4"/>
                <c:pt idx="0">
                  <c:v>8.2000000000000011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Sales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Sheet1!$A$2:$A$5</c15:sqref>
                        </c15:formulaRef>
                      </c:ext>
                    </c:extLst>
                    <c:strCache>
                      <c:ptCount val="4"/>
                      <c:pt idx="0">
                        <c:v>1st Qtr</c:v>
                      </c:pt>
                      <c:pt idx="1">
                        <c:v>2nd Qtr</c:v>
                      </c:pt>
                      <c:pt idx="2">
                        <c:v>3rd Qtr</c:v>
                      </c:pt>
                      <c:pt idx="3">
                        <c:v>4th Qtr</c:v>
                      </c:pt>
                    </c:strCache>
                  </c:strRef>
                </c15:cat>
              </c15:filteredCategoryTitle>
            </c:ext>
            <c:ext xmlns:c16="http://schemas.microsoft.com/office/drawing/2014/chart" uri="{C3380CC4-5D6E-409C-BE32-E72D297353CC}">
              <c16:uniqueId val="{0000000A-0CF2-4E5A-8DEB-24E573688E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gapWidth val="100"/>
        <c:secondPieSize val="75"/>
        <c:serLines>
          <c:spPr>
            <a:ln w="9525" cap="flat" cmpd="sng" algn="ctr">
              <a:solidFill>
                <a:schemeClr val="tx1">
                  <a:lumMod val="35000"/>
                  <a:lumOff val="65000"/>
                </a:schemeClr>
              </a:solidFill>
              <a:round/>
            </a:ln>
            <a:effectLst/>
          </c:spPr>
        </c:serLines>
      </c:ofPie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>
          <a:latin typeface="Arial" panose="020B0604020202020204" pitchFamily="34" charset="0"/>
          <a:ea typeface="微软雅黑" panose="020B0503020204020204" pitchFamily="34" charset="-122"/>
          <a:cs typeface="+mn-ea"/>
          <a:sym typeface="Arial" panose="020B0604020202020204" pitchFamily="34" charset="0"/>
        </a:defRPr>
      </a:pPr>
      <a:endParaRPr lang="zh-CN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2A5992-9D73-4015-9385-ABE035416B29}" type="datetimeFigureOut">
              <a:rPr lang="zh-CN" altLang="en-US" smtClean="0"/>
              <a:pPr/>
              <a:t>2018/3/14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95A699-AB68-4A20-99FB-6F69DC266D4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2344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8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40" algn="l" defTabSz="91428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82" algn="l" defTabSz="91428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422" algn="l" defTabSz="91428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63" algn="l" defTabSz="91428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704" algn="l" defTabSz="91428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845" algn="l" defTabSz="91428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985" algn="l" defTabSz="91428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126" algn="l" defTabSz="91428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5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3891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295031C-36FB-4BFB-B547-5049AC3C4D20}" type="slidenum">
              <a:rPr lang="zh-CN" altLang="en-US"/>
              <a:pPr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61637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5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3891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295031C-36FB-4BFB-B547-5049AC3C4D20}" type="slidenum">
              <a:rPr lang="zh-CN" altLang="en-US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02212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pPr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95961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小芥末素材 </a:t>
            </a:r>
            <a:r>
              <a:rPr lang="en-US" altLang="zh-CN" dirty="0" smtClean="0"/>
              <a:t>rosyhouse.taobao.com 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5A699-AB68-4A20-99FB-6F69DC266D45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15715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21760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5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3891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295031C-36FB-4BFB-B547-5049AC3C4D20}" type="slidenum">
              <a:rPr lang="zh-CN" altLang="en-US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9634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小芥末素材 </a:t>
            </a:r>
            <a:r>
              <a:rPr lang="en-US" altLang="zh-CN" dirty="0" smtClean="0"/>
              <a:t>rosyhouse.taobao.com 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A8D8E6-C8C7-4110-94EE-507477E36C0B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836662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5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3891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295031C-36FB-4BFB-B547-5049AC3C4D20}" type="slidenum">
              <a:rPr lang="zh-CN" altLang="en-US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23777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963944-84AD-4C31-99FF-18D9B5868545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88447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5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3891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295031C-36FB-4BFB-B547-5049AC3C4D20}" type="slidenum">
              <a:rPr lang="zh-CN" altLang="en-US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984930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小芥末素材 </a:t>
            </a:r>
            <a:r>
              <a:rPr lang="en-US" altLang="zh-CN" dirty="0" smtClean="0"/>
              <a:t>rosyhouse.taobao.com 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5A699-AB68-4A20-99FB-6F69DC266D45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79707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5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3891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295031C-36FB-4BFB-B547-5049AC3C4D20}" type="slidenum">
              <a:rPr lang="zh-CN" altLang="en-US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52999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54A03-91AF-448A-9954-517C0577E5F0}" type="datetimeFigureOut">
              <a:rPr lang="zh-CN" altLang="en-US" smtClean="0"/>
              <a:pPr/>
              <a:t>2018/3/14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FC946-6D13-4F8C-9740-992A906A613E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4" name="文本框 37"/>
          <p:cNvSpPr txBox="1"/>
          <p:nvPr userDrawn="1"/>
        </p:nvSpPr>
        <p:spPr>
          <a:xfrm>
            <a:off x="899592" y="239588"/>
            <a:ext cx="1990115" cy="312819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15" name="文本框 38"/>
          <p:cNvSpPr txBox="1"/>
          <p:nvPr userDrawn="1"/>
        </p:nvSpPr>
        <p:spPr>
          <a:xfrm>
            <a:off x="899592" y="432889"/>
            <a:ext cx="1804166" cy="266653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en-US" altLang="zh-CN" sz="105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ADD RELATED TITLE WORDS</a:t>
            </a:r>
            <a:endParaRPr lang="zh-CN" altLang="en-US" sz="105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pic>
        <p:nvPicPr>
          <p:cNvPr id="8" name="Picture 2" descr="C:\Users\Administrator\Desktop\75bab28f863d378bb007a7537ede48fc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84368" y="4061718"/>
            <a:ext cx="2160240" cy="2163563"/>
          </a:xfrm>
          <a:prstGeom prst="rect">
            <a:avLst/>
          </a:prstGeom>
          <a:noFill/>
        </p:spPr>
      </p:pic>
      <p:pic>
        <p:nvPicPr>
          <p:cNvPr id="9" name="Picture 2" descr="C:\Users\Administrator\Desktop\75bab28f863d378bb007a7537ede48fc.jp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23478"/>
            <a:ext cx="647077" cy="64807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93213560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4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4C0F3E8C-8BCD-4A8F-98D8-F8D96B87BD28}" type="datetimeFigureOut">
              <a:rPr lang="zh-CN" altLang="en-US"/>
              <a:pPr>
                <a:defRPr/>
              </a:pPr>
              <a:t>2018/3/14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lvl1pPr eaLnBrk="1" hangingPunct="1">
              <a:defRPr smtClean="0"/>
            </a:lvl1pPr>
          </a:lstStyle>
          <a:p>
            <a:pPr>
              <a:defRPr/>
            </a:pPr>
            <a:fld id="{4AAA05D2-2F82-4D1D-9A69-4CC173608BC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Click="0" advTm="2000"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Administrator\Desktop\582c0aa581928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5143499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69F21D-12A3-824C-80FA-D34F01E9177B}" type="datetimeFigureOut">
              <a:rPr kumimoji="1" lang="zh-CN" altLang="en-US" smtClean="0"/>
              <a:pPr/>
              <a:t>2018/3/14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5CFEDB-804C-9249-87AB-F8162CDD6F1B}" type="slidenum">
              <a:rPr kumimoji="1" lang="zh-CN" altLang="en-US" smtClean="0"/>
              <a:pPr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7397281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空白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" y="0"/>
            <a:ext cx="9143499" cy="5143500"/>
          </a:xfrm>
          <a:prstGeom prst="rect">
            <a:avLst/>
          </a:prstGeom>
        </p:spPr>
      </p:pic>
      <p:grpSp>
        <p:nvGrpSpPr>
          <p:cNvPr id="2" name="组合 3"/>
          <p:cNvGrpSpPr/>
          <p:nvPr userDrawn="1"/>
        </p:nvGrpSpPr>
        <p:grpSpPr bwMode="auto">
          <a:xfrm flipH="1">
            <a:off x="-1" y="248018"/>
            <a:ext cx="1797166" cy="507206"/>
            <a:chOff x="2370576" y="533400"/>
            <a:chExt cx="2417494" cy="675969"/>
          </a:xfrm>
          <a:solidFill>
            <a:srgbClr val="EE1C39"/>
          </a:solidFill>
        </p:grpSpPr>
        <p:sp>
          <p:nvSpPr>
            <p:cNvPr id="3" name="矩形 2"/>
            <p:cNvSpPr/>
            <p:nvPr/>
          </p:nvSpPr>
          <p:spPr>
            <a:xfrm>
              <a:off x="2738030" y="533400"/>
              <a:ext cx="2050040" cy="67596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400" dirty="0">
                <a:cs typeface="+mn-ea"/>
                <a:sym typeface="+mn-lt"/>
              </a:endParaRPr>
            </a:p>
          </p:txBody>
        </p:sp>
        <p:sp>
          <p:nvSpPr>
            <p:cNvPr id="4" name="椭圆 3"/>
            <p:cNvSpPr/>
            <p:nvPr/>
          </p:nvSpPr>
          <p:spPr>
            <a:xfrm>
              <a:off x="2370576" y="533400"/>
              <a:ext cx="623734" cy="67596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400" dirty="0">
                <a:cs typeface="+mn-ea"/>
                <a:sym typeface="+mn-lt"/>
              </a:endParaRPr>
            </a:p>
          </p:txBody>
        </p:sp>
      </p:grpSp>
      <p:sp>
        <p:nvSpPr>
          <p:cNvPr id="6" name="文本框 12"/>
          <p:cNvSpPr txBox="1">
            <a:spLocks noChangeArrowheads="1"/>
          </p:cNvSpPr>
          <p:nvPr userDrawn="1"/>
        </p:nvSpPr>
        <p:spPr bwMode="auto">
          <a:xfrm>
            <a:off x="-1" y="370296"/>
            <a:ext cx="1796090" cy="619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5023" tIns="32511" rIns="65023" bIns="32511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</p:spTree>
    <p:extLst>
      <p:ext uri="{BB962C8B-B14F-4D97-AF65-F5344CB8AC3E}">
        <p14:creationId xmlns:p14="http://schemas.microsoft.com/office/powerpoint/2010/main" val="21168080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54A03-91AF-448A-9954-517C0577E5F0}" type="datetimeFigureOut">
              <a:rPr lang="zh-CN" altLang="en-US" smtClean="0"/>
              <a:pPr/>
              <a:t>2018/3/14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FC946-6D13-4F8C-9740-992A906A613E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4" name="文本框 37"/>
          <p:cNvSpPr txBox="1"/>
          <p:nvPr userDrawn="1"/>
        </p:nvSpPr>
        <p:spPr>
          <a:xfrm>
            <a:off x="899592" y="314715"/>
            <a:ext cx="1271969" cy="312819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年度工作概述</a:t>
            </a:r>
          </a:p>
        </p:txBody>
      </p:sp>
      <p:sp>
        <p:nvSpPr>
          <p:cNvPr id="10" name="右箭头 9"/>
          <p:cNvSpPr/>
          <p:nvPr userDrawn="1"/>
        </p:nvSpPr>
        <p:spPr>
          <a:xfrm>
            <a:off x="467544" y="339502"/>
            <a:ext cx="432048" cy="216024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213560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54A03-91AF-448A-9954-517C0577E5F0}" type="datetimeFigureOut">
              <a:rPr lang="zh-CN" altLang="en-US" smtClean="0"/>
              <a:pPr/>
              <a:t>2018/3/14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FC946-6D13-4F8C-9740-992A906A613E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4" name="文本框 37"/>
          <p:cNvSpPr txBox="1"/>
          <p:nvPr userDrawn="1"/>
        </p:nvSpPr>
        <p:spPr>
          <a:xfrm>
            <a:off x="899592" y="314715"/>
            <a:ext cx="1271969" cy="312819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工作完成情况</a:t>
            </a:r>
          </a:p>
        </p:txBody>
      </p:sp>
      <p:sp>
        <p:nvSpPr>
          <p:cNvPr id="10" name="右箭头 9"/>
          <p:cNvSpPr/>
          <p:nvPr userDrawn="1"/>
        </p:nvSpPr>
        <p:spPr>
          <a:xfrm>
            <a:off x="467544" y="339502"/>
            <a:ext cx="432048" cy="216024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598013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54A03-91AF-448A-9954-517C0577E5F0}" type="datetimeFigureOut">
              <a:rPr lang="zh-CN" altLang="en-US" smtClean="0"/>
              <a:pPr/>
              <a:t>2018/3/14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FC946-6D13-4F8C-9740-992A906A613E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4" name="文本框 37"/>
          <p:cNvSpPr txBox="1"/>
          <p:nvPr userDrawn="1"/>
        </p:nvSpPr>
        <p:spPr>
          <a:xfrm>
            <a:off x="899592" y="314715"/>
            <a:ext cx="1271969" cy="312819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成功项目展示</a:t>
            </a:r>
          </a:p>
        </p:txBody>
      </p:sp>
      <p:sp>
        <p:nvSpPr>
          <p:cNvPr id="10" name="右箭头 9"/>
          <p:cNvSpPr/>
          <p:nvPr userDrawn="1"/>
        </p:nvSpPr>
        <p:spPr>
          <a:xfrm>
            <a:off x="467544" y="339502"/>
            <a:ext cx="432048" cy="216024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3772881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54A03-91AF-448A-9954-517C0577E5F0}" type="datetimeFigureOut">
              <a:rPr lang="zh-CN" altLang="en-US" smtClean="0"/>
              <a:pPr/>
              <a:t>2018/3/14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FC946-6D13-4F8C-9740-992A906A613E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4" name="文本框 37"/>
          <p:cNvSpPr txBox="1"/>
          <p:nvPr userDrawn="1"/>
        </p:nvSpPr>
        <p:spPr>
          <a:xfrm>
            <a:off x="899592" y="314715"/>
            <a:ext cx="1271969" cy="312819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4278"/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明年工作计划</a:t>
            </a:r>
          </a:p>
        </p:txBody>
      </p:sp>
      <p:sp>
        <p:nvSpPr>
          <p:cNvPr id="10" name="右箭头 9"/>
          <p:cNvSpPr/>
          <p:nvPr userDrawn="1"/>
        </p:nvSpPr>
        <p:spPr>
          <a:xfrm>
            <a:off x="467544" y="339502"/>
            <a:ext cx="432048" cy="216024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66888762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2018/3/14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1751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1" y="205979"/>
            <a:ext cx="8229600" cy="857250"/>
          </a:xfrm>
          <a:prstGeom prst="rect">
            <a:avLst/>
          </a:prstGeom>
        </p:spPr>
        <p:txBody>
          <a:bodyPr vert="horz" lIns="91428" tIns="45714" rIns="91428" bIns="45714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1" y="1200151"/>
            <a:ext cx="8229600" cy="3394472"/>
          </a:xfrm>
          <a:prstGeom prst="rect">
            <a:avLst/>
          </a:prstGeom>
        </p:spPr>
        <p:txBody>
          <a:bodyPr vert="horz" lIns="91428" tIns="45714" rIns="91428" bIns="45714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1" y="4767264"/>
            <a:ext cx="2133600" cy="273844"/>
          </a:xfrm>
          <a:prstGeom prst="rect">
            <a:avLst/>
          </a:prstGeom>
        </p:spPr>
        <p:txBody>
          <a:bodyPr vert="horz" lIns="91428" tIns="45714" rIns="91428" bIns="45714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854A03-91AF-448A-9954-517C0577E5F0}" type="datetimeFigureOut">
              <a:rPr lang="zh-CN" altLang="en-US" smtClean="0"/>
              <a:pPr/>
              <a:t>2018/3/14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1" y="4767264"/>
            <a:ext cx="2895600" cy="273844"/>
          </a:xfrm>
          <a:prstGeom prst="rect">
            <a:avLst/>
          </a:prstGeom>
        </p:spPr>
        <p:txBody>
          <a:bodyPr vert="horz" lIns="91428" tIns="45714" rIns="91428" bIns="45714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1" y="4767264"/>
            <a:ext cx="2133600" cy="273844"/>
          </a:xfrm>
          <a:prstGeom prst="rect">
            <a:avLst/>
          </a:prstGeom>
        </p:spPr>
        <p:txBody>
          <a:bodyPr vert="horz" lIns="91428" tIns="45714" rIns="91428" bIns="45714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EFC946-6D13-4F8C-9740-992A906A613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50726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8" r:id="rId2"/>
    <p:sldLayoutId id="2147483664" r:id="rId3"/>
    <p:sldLayoutId id="2147483665" r:id="rId4"/>
    <p:sldLayoutId id="2147483666" r:id="rId5"/>
    <p:sldLayoutId id="2147483669" r:id="rId6"/>
    <p:sldLayoutId id="2147483674" r:id="rId7"/>
    <p:sldLayoutId id="2147483675" r:id="rId8"/>
    <p:sldLayoutId id="2147483676" r:id="rId9"/>
    <p:sldLayoutId id="2147483673" r:id="rId10"/>
  </p:sldLayoutIdLst>
  <p:transition/>
  <p:txStyles>
    <p:titleStyle>
      <a:lvl1pPr algn="ctr" defTabSz="914282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55" indent="-342855" algn="l" defTabSz="914282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54" indent="-285713" algn="l" defTabSz="914282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852" indent="-228570" algn="l" defTabSz="914282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993" indent="-228570" algn="l" defTabSz="914282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133" indent="-228570" algn="l" defTabSz="914282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275" indent="-228570" algn="l" defTabSz="91428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415" indent="-228570" algn="l" defTabSz="91428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556" indent="-228570" algn="l" defTabSz="91428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697" indent="-228570" algn="l" defTabSz="91428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2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40" algn="l" defTabSz="9142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82" algn="l" defTabSz="9142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22" algn="l" defTabSz="9142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63" algn="l" defTabSz="9142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04" algn="l" defTabSz="9142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845" algn="l" defTabSz="9142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985" algn="l" defTabSz="9142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126" algn="l" defTabSz="9142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6.png"/><Relationship Id="rId5" Type="http://schemas.openxmlformats.org/officeDocument/2006/relationships/image" Target="../media/image5.jp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jpg"/><Relationship Id="rId5" Type="http://schemas.openxmlformats.org/officeDocument/2006/relationships/image" Target="../media/image9.jpeg"/><Relationship Id="rId4" Type="http://schemas.openxmlformats.org/officeDocument/2006/relationships/image" Target="../media/image8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24868952-EB7D-4328-9805-D6F1DE8FCD4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0" y="0"/>
            <a:ext cx="9135879" cy="5143500"/>
          </a:xfrm>
          <a:prstGeom prst="rect">
            <a:avLst/>
          </a:prstGeom>
        </p:spPr>
      </p:pic>
      <p:pic>
        <p:nvPicPr>
          <p:cNvPr id="4" name="纯音乐 - 爱的协奏曲 - concerto pour unr j">
            <a:hlinkClick r:id="" action="ppaction://media"/>
            <a:extLst>
              <a:ext uri="{FF2B5EF4-FFF2-40B4-BE49-F238E27FC236}">
                <a16:creationId xmlns:a16="http://schemas.microsoft.com/office/drawing/2014/main" id="{A2697B52-741E-494C-8B19-9A05D72E824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>
                  <p14:fade in="5000" out="5000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828600" y="0"/>
            <a:ext cx="609600" cy="609600"/>
          </a:xfrm>
          <a:prstGeom prst="rect">
            <a:avLst/>
          </a:prstGeom>
        </p:spPr>
      </p:pic>
      <p:sp>
        <p:nvSpPr>
          <p:cNvPr id="26" name="矩形 13">
            <a:extLst>
              <a:ext uri="{FF2B5EF4-FFF2-40B4-BE49-F238E27FC236}">
                <a16:creationId xmlns:a16="http://schemas.microsoft.com/office/drawing/2014/main" id="{932768F3-D51D-4ECA-826E-333F234B57EB}"/>
              </a:ext>
            </a:extLst>
          </p:cNvPr>
          <p:cNvSpPr/>
          <p:nvPr/>
        </p:nvSpPr>
        <p:spPr>
          <a:xfrm>
            <a:off x="3203848" y="1158362"/>
            <a:ext cx="2664296" cy="1196897"/>
          </a:xfrm>
          <a:custGeom>
            <a:avLst/>
            <a:gdLst>
              <a:gd name="connsiteX0" fmla="*/ 0 w 1177748"/>
              <a:gd name="connsiteY0" fmla="*/ 0 h 1196897"/>
              <a:gd name="connsiteX1" fmla="*/ 1177748 w 1177748"/>
              <a:gd name="connsiteY1" fmla="*/ 0 h 1196897"/>
              <a:gd name="connsiteX2" fmla="*/ 1177748 w 1177748"/>
              <a:gd name="connsiteY2" fmla="*/ 1196897 h 1196897"/>
              <a:gd name="connsiteX3" fmla="*/ 0 w 1177748"/>
              <a:gd name="connsiteY3" fmla="*/ 1196897 h 1196897"/>
              <a:gd name="connsiteX4" fmla="*/ 0 w 1177748"/>
              <a:gd name="connsiteY4" fmla="*/ 0 h 1196897"/>
              <a:gd name="connsiteX0" fmla="*/ 316523 w 1494271"/>
              <a:gd name="connsiteY0" fmla="*/ 0 h 1196897"/>
              <a:gd name="connsiteX1" fmla="*/ 1494271 w 1494271"/>
              <a:gd name="connsiteY1" fmla="*/ 0 h 1196897"/>
              <a:gd name="connsiteX2" fmla="*/ 1494271 w 1494271"/>
              <a:gd name="connsiteY2" fmla="*/ 1196897 h 1196897"/>
              <a:gd name="connsiteX3" fmla="*/ 0 w 1494271"/>
              <a:gd name="connsiteY3" fmla="*/ 1196897 h 1196897"/>
              <a:gd name="connsiteX4" fmla="*/ 316523 w 1494271"/>
              <a:gd name="connsiteY4" fmla="*/ 0 h 1196897"/>
              <a:gd name="connsiteX0" fmla="*/ 316523 w 1775624"/>
              <a:gd name="connsiteY0" fmla="*/ 0 h 1196897"/>
              <a:gd name="connsiteX1" fmla="*/ 1494271 w 1775624"/>
              <a:gd name="connsiteY1" fmla="*/ 0 h 1196897"/>
              <a:gd name="connsiteX2" fmla="*/ 1775624 w 1775624"/>
              <a:gd name="connsiteY2" fmla="*/ 1196897 h 1196897"/>
              <a:gd name="connsiteX3" fmla="*/ 0 w 1775624"/>
              <a:gd name="connsiteY3" fmla="*/ 1196897 h 1196897"/>
              <a:gd name="connsiteX4" fmla="*/ 316523 w 1775624"/>
              <a:gd name="connsiteY4" fmla="*/ 0 h 1196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75624" h="1196897">
                <a:moveTo>
                  <a:pt x="316523" y="0"/>
                </a:moveTo>
                <a:lnTo>
                  <a:pt x="1494271" y="0"/>
                </a:lnTo>
                <a:lnTo>
                  <a:pt x="1775624" y="1196897"/>
                </a:lnTo>
                <a:lnTo>
                  <a:pt x="0" y="1196897"/>
                </a:lnTo>
                <a:lnTo>
                  <a:pt x="316523" y="0"/>
                </a:lnTo>
                <a:close/>
              </a:path>
            </a:pathLst>
          </a:custGeom>
          <a:solidFill>
            <a:srgbClr val="39280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F0F96947-BF79-4326-ACAC-A46DC261536C}"/>
              </a:ext>
            </a:extLst>
          </p:cNvPr>
          <p:cNvSpPr/>
          <p:nvPr/>
        </p:nvSpPr>
        <p:spPr>
          <a:xfrm>
            <a:off x="1403648" y="1455626"/>
            <a:ext cx="6336704" cy="223224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8F69FEA5-E426-4F00-A29A-216A344B34FC}"/>
              </a:ext>
            </a:extLst>
          </p:cNvPr>
          <p:cNvSpPr/>
          <p:nvPr/>
        </p:nvSpPr>
        <p:spPr>
          <a:xfrm>
            <a:off x="1547664" y="1545636"/>
            <a:ext cx="6048672" cy="2052228"/>
          </a:xfrm>
          <a:prstGeom prst="rect">
            <a:avLst/>
          </a:prstGeom>
          <a:noFill/>
          <a:ln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2E6A67B7-767C-41AF-A272-1E57EFE17B8C}"/>
              </a:ext>
            </a:extLst>
          </p:cNvPr>
          <p:cNvSpPr/>
          <p:nvPr/>
        </p:nvSpPr>
        <p:spPr>
          <a:xfrm>
            <a:off x="3690866" y="1158362"/>
            <a:ext cx="2105269" cy="699035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9F736631-337F-4196-A2E6-451DA30421DA}"/>
              </a:ext>
            </a:extLst>
          </p:cNvPr>
          <p:cNvSpPr/>
          <p:nvPr/>
        </p:nvSpPr>
        <p:spPr>
          <a:xfrm>
            <a:off x="3275856" y="3435846"/>
            <a:ext cx="2592288" cy="372335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TextBox 27">
            <a:extLst>
              <a:ext uri="{FF2B5EF4-FFF2-40B4-BE49-F238E27FC236}">
                <a16:creationId xmlns:a16="http://schemas.microsoft.com/office/drawing/2014/main" id="{0FF7A3BA-69E3-44FF-A95F-2AD0A8703071}"/>
              </a:ext>
            </a:extLst>
          </p:cNvPr>
          <p:cNvSpPr txBox="1"/>
          <p:nvPr/>
        </p:nvSpPr>
        <p:spPr>
          <a:xfrm>
            <a:off x="3599115" y="3435846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汇报人</a:t>
            </a:r>
            <a:r>
              <a:rPr lang="zh-CN" altLang="en-US" sz="16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：</a:t>
            </a:r>
            <a:endParaRPr lang="zh-CN" altLang="en-US" sz="16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B11EEED6-BC76-4905-BDCB-9D3847E7038C}"/>
              </a:ext>
            </a:extLst>
          </p:cNvPr>
          <p:cNvSpPr/>
          <p:nvPr/>
        </p:nvSpPr>
        <p:spPr>
          <a:xfrm>
            <a:off x="3923928" y="1049695"/>
            <a:ext cx="187220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5400" spc="300" smtClean="0">
                <a:solidFill>
                  <a:schemeClr val="bg1"/>
                </a:solidFill>
                <a:latin typeface="Agency FB" panose="020B0503020202020204" pitchFamily="34" charset="0"/>
                <a:cs typeface="+mn-ea"/>
                <a:sym typeface="+mn-lt"/>
              </a:rPr>
              <a:t>2018</a:t>
            </a:r>
            <a:endParaRPr lang="zh-CN" altLang="en-US" sz="5400" spc="300" dirty="0">
              <a:solidFill>
                <a:schemeClr val="bg1"/>
              </a:solidFill>
              <a:latin typeface="Agency FB" panose="020B0503020202020204" pitchFamily="34" charset="0"/>
              <a:cs typeface="+mn-ea"/>
              <a:sym typeface="+mn-lt"/>
            </a:endParaRPr>
          </a:p>
        </p:txBody>
      </p:sp>
      <p:sp>
        <p:nvSpPr>
          <p:cNvPr id="34" name="TextBox 7">
            <a:extLst>
              <a:ext uri="{FF2B5EF4-FFF2-40B4-BE49-F238E27FC236}">
                <a16:creationId xmlns:a16="http://schemas.microsoft.com/office/drawing/2014/main" id="{2C71E5EC-5357-43A8-8F41-03CB1E9306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9230" y="2012968"/>
            <a:ext cx="696554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zh-CN" altLang="en-US" sz="5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水果蔬菜</a:t>
            </a:r>
            <a:r>
              <a:rPr lang="en-US" altLang="zh-CN" sz="5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PPT</a:t>
            </a:r>
            <a:r>
              <a:rPr lang="zh-CN" altLang="en-US" sz="5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模板</a:t>
            </a:r>
          </a:p>
        </p:txBody>
      </p:sp>
      <p:sp>
        <p:nvSpPr>
          <p:cNvPr id="35" name="TextBox 7">
            <a:extLst>
              <a:ext uri="{FF2B5EF4-FFF2-40B4-BE49-F238E27FC236}">
                <a16:creationId xmlns:a16="http://schemas.microsoft.com/office/drawing/2014/main" id="{6AEABB97-F4B3-4D01-B68C-33C703C370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51691" y="2883908"/>
            <a:ext cx="4534011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年终总结</a:t>
            </a:r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  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新年计划</a:t>
            </a:r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  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述职报告  工作汇报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6000">
        <p:split orient="vert"/>
      </p:transition>
    </mc:Choice>
    <mc:Fallback xmlns="">
      <p:transition spd="slow" advClick="0" advTm="6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300"/>
                            </p:stCondLst>
                            <p:childTnLst>
                              <p:par>
                                <p:cTn id="44" presetID="3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45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4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4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4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6200"/>
                            </p:stCondLst>
                            <p:childTnLst>
                              <p:par>
                                <p:cTn id="5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7200"/>
                            </p:stCondLst>
                            <p:childTnLst>
                              <p:par>
                                <p:cTn id="56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7700"/>
                            </p:stCondLst>
                            <p:childTnLst>
                              <p:par>
                                <p:cTn id="6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65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26" grpId="0" animBg="1"/>
      <p:bldP spid="27" grpId="0" animBg="1"/>
      <p:bldP spid="29" grpId="0" animBg="1"/>
      <p:bldP spid="30" grpId="0" animBg="1"/>
      <p:bldP spid="31" grpId="0" animBg="1"/>
      <p:bldP spid="32" grpId="0"/>
      <p:bldP spid="33" grpId="0"/>
      <p:bldP spid="34" grpId="0"/>
      <p:bldP spid="34" grpId="1"/>
      <p:bldP spid="3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矩形 38">
            <a:extLst>
              <a:ext uri="{FF2B5EF4-FFF2-40B4-BE49-F238E27FC236}">
                <a16:creationId xmlns:a16="http://schemas.microsoft.com/office/drawing/2014/main" id="{17422994-60CB-4889-AA44-3AD3ABA334B7}"/>
              </a:ext>
            </a:extLst>
          </p:cNvPr>
          <p:cNvSpPr/>
          <p:nvPr/>
        </p:nvSpPr>
        <p:spPr>
          <a:xfrm>
            <a:off x="0" y="2009759"/>
            <a:ext cx="2195737" cy="1114127"/>
          </a:xfrm>
          <a:prstGeom prst="rect">
            <a:avLst/>
          </a:prstGeom>
          <a:solidFill>
            <a:schemeClr val="accent3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264" name="组合 263"/>
          <p:cNvGrpSpPr/>
          <p:nvPr/>
        </p:nvGrpSpPr>
        <p:grpSpPr>
          <a:xfrm>
            <a:off x="3491878" y="3327624"/>
            <a:ext cx="3322575" cy="468262"/>
            <a:chOff x="869933" y="2820354"/>
            <a:chExt cx="3322575" cy="468262"/>
          </a:xfrm>
        </p:grpSpPr>
        <p:sp>
          <p:nvSpPr>
            <p:cNvPr id="10" name="Diamond 286"/>
            <p:cNvSpPr/>
            <p:nvPr/>
          </p:nvSpPr>
          <p:spPr>
            <a:xfrm>
              <a:off x="869933" y="2820354"/>
              <a:ext cx="468262" cy="468262"/>
            </a:xfrm>
            <a:prstGeom prst="diamond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>
              <a:normAutofit fontScale="92500" lnSpcReduction="10000"/>
            </a:bodyPr>
            <a:lstStyle/>
            <a:p>
              <a:pPr algn="ctr"/>
              <a:r>
                <a:rPr lang="en-US" altLang="zh-CN" dirty="0">
                  <a:solidFill>
                    <a:schemeClr val="bg1"/>
                  </a:solidFill>
                  <a:latin typeface="Impact" panose="020B0806030902050204" pitchFamily="34" charset="0"/>
                </a:rPr>
                <a:t>04</a:t>
              </a:r>
            </a:p>
          </p:txBody>
        </p:sp>
        <p:grpSp>
          <p:nvGrpSpPr>
            <p:cNvPr id="11" name="Group 287"/>
            <p:cNvGrpSpPr/>
            <p:nvPr/>
          </p:nvGrpSpPr>
          <p:grpSpPr>
            <a:xfrm>
              <a:off x="1220577" y="2843273"/>
              <a:ext cx="2971931" cy="422424"/>
              <a:chOff x="6444107" y="1469392"/>
              <a:chExt cx="4232109" cy="563232"/>
            </a:xfrm>
          </p:grpSpPr>
          <p:sp>
            <p:nvSpPr>
              <p:cNvPr id="24" name="TextBox 300"/>
              <p:cNvSpPr txBox="1"/>
              <p:nvPr/>
            </p:nvSpPr>
            <p:spPr>
              <a:xfrm>
                <a:off x="6444107" y="1469392"/>
                <a:ext cx="4232109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 fontScale="85000" lnSpcReduction="20000"/>
              </a:bodyPr>
              <a:lstStyle/>
              <a:p>
                <a:r>
                  <a:rPr lang="zh-CN" altLang="en-US" sz="16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明年工作计划</a:t>
                </a:r>
              </a:p>
            </p:txBody>
          </p:sp>
          <p:sp>
            <p:nvSpPr>
              <p:cNvPr id="25" name="TextBox 301"/>
              <p:cNvSpPr txBox="1">
                <a:spLocks/>
              </p:cNvSpPr>
              <p:nvPr/>
            </p:nvSpPr>
            <p:spPr>
              <a:xfrm>
                <a:off x="6444107" y="1712256"/>
                <a:ext cx="4232109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/>
              </a:bodyPr>
              <a:lstStyle/>
              <a:p>
                <a:pPr defTabSz="914378">
                  <a:lnSpc>
                    <a:spcPct val="120000"/>
                  </a:lnSpc>
                  <a:defRPr/>
                </a:pPr>
                <a:r>
                  <a:rPr lang="zh-CN" altLang="en-US" sz="105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双击输入替换</a:t>
                </a:r>
                <a:r>
                  <a:rPr lang="zh-CN" altLang="en-US" sz="105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内容双击</a:t>
                </a:r>
                <a:r>
                  <a:rPr lang="zh-CN" altLang="en-US" sz="105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输入替换</a:t>
                </a:r>
                <a:r>
                  <a:rPr lang="zh-CN" altLang="en-US" sz="105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内容</a:t>
                </a:r>
                <a:endParaRPr lang="zh-CN" alt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defTabSz="914378">
                  <a:lnSpc>
                    <a:spcPct val="120000"/>
                  </a:lnSpc>
                  <a:defRPr/>
                </a:pPr>
                <a:endParaRPr lang="zh-CN" alt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263" name="组合 262"/>
          <p:cNvGrpSpPr/>
          <p:nvPr/>
        </p:nvGrpSpPr>
        <p:grpSpPr>
          <a:xfrm>
            <a:off x="3491878" y="2668692"/>
            <a:ext cx="3322575" cy="468262"/>
            <a:chOff x="869933" y="2161422"/>
            <a:chExt cx="3322575" cy="468262"/>
          </a:xfrm>
        </p:grpSpPr>
        <p:sp>
          <p:nvSpPr>
            <p:cNvPr id="12" name="Diamond 288"/>
            <p:cNvSpPr/>
            <p:nvPr/>
          </p:nvSpPr>
          <p:spPr>
            <a:xfrm>
              <a:off x="869933" y="2161422"/>
              <a:ext cx="468262" cy="468262"/>
            </a:xfrm>
            <a:prstGeom prst="diamond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>
              <a:normAutofit fontScale="92500" lnSpcReduction="10000"/>
            </a:bodyPr>
            <a:lstStyle/>
            <a:p>
              <a:pPr algn="ctr"/>
              <a:r>
                <a:rPr lang="en-US" altLang="zh-CN" dirty="0">
                  <a:solidFill>
                    <a:schemeClr val="bg1"/>
                  </a:solidFill>
                  <a:latin typeface="Impact" panose="020B0806030902050204" pitchFamily="34" charset="0"/>
                </a:rPr>
                <a:t>03</a:t>
              </a:r>
            </a:p>
          </p:txBody>
        </p:sp>
        <p:grpSp>
          <p:nvGrpSpPr>
            <p:cNvPr id="13" name="Group 289"/>
            <p:cNvGrpSpPr/>
            <p:nvPr/>
          </p:nvGrpSpPr>
          <p:grpSpPr>
            <a:xfrm>
              <a:off x="1220577" y="2184341"/>
              <a:ext cx="2971931" cy="422424"/>
              <a:chOff x="6444107" y="1469392"/>
              <a:chExt cx="4232109" cy="563232"/>
            </a:xfrm>
          </p:grpSpPr>
          <p:sp>
            <p:nvSpPr>
              <p:cNvPr id="22" name="TextBox 298"/>
              <p:cNvSpPr txBox="1"/>
              <p:nvPr/>
            </p:nvSpPr>
            <p:spPr>
              <a:xfrm>
                <a:off x="6444107" y="1469392"/>
                <a:ext cx="4232109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 fontScale="85000" lnSpcReduction="20000"/>
              </a:bodyPr>
              <a:lstStyle/>
              <a:p>
                <a:r>
                  <a:rPr lang="zh-CN" altLang="en-US" sz="16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成功项目展示</a:t>
                </a:r>
              </a:p>
            </p:txBody>
          </p:sp>
          <p:sp>
            <p:nvSpPr>
              <p:cNvPr id="23" name="TextBox 299"/>
              <p:cNvSpPr txBox="1">
                <a:spLocks/>
              </p:cNvSpPr>
              <p:nvPr/>
            </p:nvSpPr>
            <p:spPr>
              <a:xfrm>
                <a:off x="6444107" y="1712256"/>
                <a:ext cx="4232109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/>
              </a:bodyPr>
              <a:lstStyle/>
              <a:p>
                <a:pPr defTabSz="914378">
                  <a:lnSpc>
                    <a:spcPct val="120000"/>
                  </a:lnSpc>
                  <a:defRPr/>
                </a:pPr>
                <a:r>
                  <a:rPr lang="zh-CN" altLang="en-US" sz="105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双击输入替换</a:t>
                </a:r>
                <a:r>
                  <a:rPr lang="zh-CN" altLang="en-US" sz="105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内容双击</a:t>
                </a:r>
                <a:r>
                  <a:rPr lang="zh-CN" altLang="en-US" sz="105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输入替换</a:t>
                </a:r>
                <a:r>
                  <a:rPr lang="zh-CN" altLang="en-US" sz="105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内容</a:t>
                </a:r>
                <a:endParaRPr lang="zh-CN" alt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defTabSz="914378">
                  <a:lnSpc>
                    <a:spcPct val="120000"/>
                  </a:lnSpc>
                  <a:defRPr/>
                </a:pPr>
                <a:endParaRPr lang="zh-CN" alt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262" name="组合 261"/>
          <p:cNvGrpSpPr/>
          <p:nvPr/>
        </p:nvGrpSpPr>
        <p:grpSpPr>
          <a:xfrm>
            <a:off x="3491878" y="2009760"/>
            <a:ext cx="3322575" cy="489981"/>
            <a:chOff x="869933" y="1502490"/>
            <a:chExt cx="3322575" cy="489981"/>
          </a:xfrm>
        </p:grpSpPr>
        <p:sp>
          <p:nvSpPr>
            <p:cNvPr id="14" name="Diamond 290"/>
            <p:cNvSpPr/>
            <p:nvPr/>
          </p:nvSpPr>
          <p:spPr>
            <a:xfrm>
              <a:off x="869933" y="1502490"/>
              <a:ext cx="468262" cy="468262"/>
            </a:xfrm>
            <a:prstGeom prst="diamond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>
              <a:normAutofit fontScale="92500" lnSpcReduction="10000"/>
            </a:bodyPr>
            <a:lstStyle/>
            <a:p>
              <a:pPr algn="ctr"/>
              <a:r>
                <a:rPr lang="en-US" altLang="zh-CN" dirty="0">
                  <a:solidFill>
                    <a:schemeClr val="bg1"/>
                  </a:solidFill>
                  <a:latin typeface="Impact" panose="020B0806030902050204" pitchFamily="34" charset="0"/>
                </a:rPr>
                <a:t>02</a:t>
              </a:r>
            </a:p>
          </p:txBody>
        </p:sp>
        <p:grpSp>
          <p:nvGrpSpPr>
            <p:cNvPr id="15" name="Group 291"/>
            <p:cNvGrpSpPr/>
            <p:nvPr/>
          </p:nvGrpSpPr>
          <p:grpSpPr>
            <a:xfrm>
              <a:off x="1220577" y="1525408"/>
              <a:ext cx="2971931" cy="467063"/>
              <a:chOff x="6444107" y="1469392"/>
              <a:chExt cx="4232109" cy="622751"/>
            </a:xfrm>
          </p:grpSpPr>
          <p:sp>
            <p:nvSpPr>
              <p:cNvPr id="20" name="TextBox 296"/>
              <p:cNvSpPr txBox="1"/>
              <p:nvPr/>
            </p:nvSpPr>
            <p:spPr>
              <a:xfrm>
                <a:off x="6444107" y="1469392"/>
                <a:ext cx="4232109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 fontScale="85000" lnSpcReduction="20000"/>
              </a:bodyPr>
              <a:lstStyle/>
              <a:p>
                <a:r>
                  <a:rPr lang="zh-CN" altLang="en-US" sz="16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工作完成情况</a:t>
                </a:r>
              </a:p>
            </p:txBody>
          </p:sp>
          <p:sp>
            <p:nvSpPr>
              <p:cNvPr id="21" name="TextBox 297"/>
              <p:cNvSpPr txBox="1">
                <a:spLocks/>
              </p:cNvSpPr>
              <p:nvPr/>
            </p:nvSpPr>
            <p:spPr>
              <a:xfrm>
                <a:off x="6444107" y="1771775"/>
                <a:ext cx="4232109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/>
              </a:bodyPr>
              <a:lstStyle/>
              <a:p>
                <a:pPr defTabSz="914378">
                  <a:lnSpc>
                    <a:spcPct val="120000"/>
                  </a:lnSpc>
                  <a:defRPr/>
                </a:pPr>
                <a:r>
                  <a:rPr lang="zh-CN" altLang="en-US" sz="105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双击输入替换</a:t>
                </a:r>
                <a:r>
                  <a:rPr lang="zh-CN" altLang="en-US" sz="105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内容双击</a:t>
                </a:r>
                <a:r>
                  <a:rPr lang="zh-CN" altLang="en-US" sz="105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输入替换</a:t>
                </a:r>
                <a:r>
                  <a:rPr lang="zh-CN" altLang="en-US" sz="105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内容</a:t>
                </a:r>
                <a:endParaRPr lang="zh-CN" alt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defTabSz="914378">
                  <a:lnSpc>
                    <a:spcPct val="120000"/>
                  </a:lnSpc>
                  <a:defRPr/>
                </a:pPr>
                <a:endParaRPr lang="zh-CN" alt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261" name="组合 260"/>
          <p:cNvGrpSpPr/>
          <p:nvPr/>
        </p:nvGrpSpPr>
        <p:grpSpPr>
          <a:xfrm>
            <a:off x="3491880" y="1350828"/>
            <a:ext cx="3322574" cy="500843"/>
            <a:chOff x="869935" y="843558"/>
            <a:chExt cx="3322574" cy="500843"/>
          </a:xfrm>
        </p:grpSpPr>
        <p:sp>
          <p:nvSpPr>
            <p:cNvPr id="16" name="Diamond 292"/>
            <p:cNvSpPr/>
            <p:nvPr/>
          </p:nvSpPr>
          <p:spPr>
            <a:xfrm>
              <a:off x="869935" y="843558"/>
              <a:ext cx="468262" cy="468262"/>
            </a:xfrm>
            <a:prstGeom prst="diamond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>
              <a:normAutofit fontScale="92500" lnSpcReduction="10000"/>
            </a:bodyPr>
            <a:lstStyle/>
            <a:p>
              <a:pPr algn="ctr"/>
              <a:r>
                <a:rPr lang="en-US" altLang="zh-CN" dirty="0">
                  <a:solidFill>
                    <a:schemeClr val="bg1"/>
                  </a:solidFill>
                  <a:latin typeface="Impact" panose="020B0806030902050204" pitchFamily="34" charset="0"/>
                </a:rPr>
                <a:t>01</a:t>
              </a:r>
            </a:p>
          </p:txBody>
        </p:sp>
        <p:grpSp>
          <p:nvGrpSpPr>
            <p:cNvPr id="17" name="Group 293"/>
            <p:cNvGrpSpPr/>
            <p:nvPr/>
          </p:nvGrpSpPr>
          <p:grpSpPr>
            <a:xfrm>
              <a:off x="1220577" y="866478"/>
              <a:ext cx="2971932" cy="477923"/>
              <a:chOff x="6444106" y="1469392"/>
              <a:chExt cx="4232110" cy="637230"/>
            </a:xfrm>
          </p:grpSpPr>
          <p:sp>
            <p:nvSpPr>
              <p:cNvPr id="18" name="TextBox 294"/>
              <p:cNvSpPr txBox="1"/>
              <p:nvPr/>
            </p:nvSpPr>
            <p:spPr>
              <a:xfrm>
                <a:off x="6444107" y="1469392"/>
                <a:ext cx="4232109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 fontScale="85000" lnSpcReduction="20000"/>
              </a:bodyPr>
              <a:lstStyle/>
              <a:p>
                <a:r>
                  <a:rPr lang="zh-CN" altLang="en-US" sz="16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年度工作概述</a:t>
                </a:r>
              </a:p>
            </p:txBody>
          </p:sp>
          <p:sp>
            <p:nvSpPr>
              <p:cNvPr id="19" name="TextBox 295"/>
              <p:cNvSpPr txBox="1">
                <a:spLocks/>
              </p:cNvSpPr>
              <p:nvPr/>
            </p:nvSpPr>
            <p:spPr>
              <a:xfrm>
                <a:off x="6444106" y="1786254"/>
                <a:ext cx="4232109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 fontScale="55000" lnSpcReduction="2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双击输入替换</a:t>
                </a:r>
                <a:r>
                  <a:rPr lang="zh-CN" altLang="en-US" sz="20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内容双击</a:t>
                </a:r>
                <a:r>
                  <a:rPr lang="zh-CN" altLang="en-US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输入替换</a:t>
                </a:r>
                <a:r>
                  <a:rPr lang="zh-CN" altLang="en-US" sz="20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内容</a:t>
                </a:r>
                <a:endPara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>
                  <a:lnSpc>
                    <a:spcPct val="120000"/>
                  </a:lnSpc>
                </a:pPr>
                <a:endParaRPr lang="zh-CN" alt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algn="l">
                  <a:lnSpc>
                    <a:spcPct val="120000"/>
                  </a:lnSpc>
                </a:pPr>
                <a:endParaRPr lang="zh-CN" alt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3" name="组合 2"/>
          <p:cNvGrpSpPr/>
          <p:nvPr/>
        </p:nvGrpSpPr>
        <p:grpSpPr>
          <a:xfrm>
            <a:off x="637565" y="1370532"/>
            <a:ext cx="1656184" cy="2402436"/>
            <a:chOff x="637565" y="1370532"/>
            <a:chExt cx="1656184" cy="2402436"/>
          </a:xfrm>
          <a:solidFill>
            <a:schemeClr val="accent1"/>
          </a:solidFill>
        </p:grpSpPr>
        <p:sp>
          <p:nvSpPr>
            <p:cNvPr id="2" name="矩形 1"/>
            <p:cNvSpPr/>
            <p:nvPr/>
          </p:nvSpPr>
          <p:spPr>
            <a:xfrm>
              <a:off x="637565" y="1370532"/>
              <a:ext cx="1656184" cy="2402436"/>
            </a:xfrm>
            <a:prstGeom prst="rect">
              <a:avLst/>
            </a:prstGeom>
            <a:grp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6" name="Group 21"/>
            <p:cNvGrpSpPr/>
            <p:nvPr/>
          </p:nvGrpSpPr>
          <p:grpSpPr>
            <a:xfrm>
              <a:off x="971600" y="2229722"/>
              <a:ext cx="1057275" cy="754085"/>
              <a:chOff x="5069886" y="293530"/>
              <a:chExt cx="2052228" cy="1463723"/>
            </a:xfrm>
            <a:grpFill/>
          </p:grpSpPr>
          <p:sp>
            <p:nvSpPr>
              <p:cNvPr id="28" name="TextBox 22"/>
              <p:cNvSpPr txBox="1"/>
              <p:nvPr/>
            </p:nvSpPr>
            <p:spPr>
              <a:xfrm>
                <a:off x="5069886" y="293530"/>
                <a:ext cx="2052228" cy="1120147"/>
              </a:xfrm>
              <a:prstGeom prst="rect">
                <a:avLst/>
              </a:prstGeom>
              <a:grpFill/>
            </p:spPr>
            <p:txBody>
              <a:bodyPr wrap="square">
                <a:normAutofit fontScale="77500" lnSpcReduction="20000"/>
              </a:bodyPr>
              <a:lstStyle/>
              <a:p>
                <a:pPr algn="ctr"/>
                <a:r>
                  <a:rPr lang="zh-CN" altLang="en-US" sz="44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目录</a:t>
                </a:r>
              </a:p>
            </p:txBody>
          </p:sp>
          <p:sp>
            <p:nvSpPr>
              <p:cNvPr id="29" name="TextBox 23"/>
              <p:cNvSpPr txBox="1"/>
              <p:nvPr/>
            </p:nvSpPr>
            <p:spPr>
              <a:xfrm>
                <a:off x="5069886" y="1309193"/>
                <a:ext cx="2052228" cy="448060"/>
              </a:xfrm>
              <a:prstGeom prst="rect">
                <a:avLst/>
              </a:prstGeom>
              <a:grpFill/>
            </p:spPr>
            <p:txBody>
              <a:bodyPr wrap="square">
                <a:normAutofit fontScale="77500" lnSpcReduction="20000"/>
              </a:bodyPr>
              <a:lstStyle/>
              <a:p>
                <a:pPr algn="ctr"/>
                <a:r>
                  <a:rPr lang="en-US" altLang="zh-CN" sz="1400" b="1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CONTENT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752507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fade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24868952-EB7D-4328-9805-D6F1DE8FCD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0" y="0"/>
            <a:ext cx="9135879" cy="5143500"/>
          </a:xfrm>
          <a:prstGeom prst="rect">
            <a:avLst/>
          </a:prstGeom>
        </p:spPr>
      </p:pic>
      <p:sp>
        <p:nvSpPr>
          <p:cNvPr id="27" name="矩形 26">
            <a:extLst>
              <a:ext uri="{FF2B5EF4-FFF2-40B4-BE49-F238E27FC236}">
                <a16:creationId xmlns:a16="http://schemas.microsoft.com/office/drawing/2014/main" id="{F0F96947-BF79-4326-ACAC-A46DC261536C}"/>
              </a:ext>
            </a:extLst>
          </p:cNvPr>
          <p:cNvSpPr/>
          <p:nvPr/>
        </p:nvSpPr>
        <p:spPr>
          <a:xfrm>
            <a:off x="1403648" y="1455626"/>
            <a:ext cx="6336704" cy="223224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8F69FEA5-E426-4F00-A29A-216A344B34FC}"/>
              </a:ext>
            </a:extLst>
          </p:cNvPr>
          <p:cNvSpPr/>
          <p:nvPr/>
        </p:nvSpPr>
        <p:spPr>
          <a:xfrm>
            <a:off x="1547664" y="1545636"/>
            <a:ext cx="6048672" cy="2052228"/>
          </a:xfrm>
          <a:prstGeom prst="rect">
            <a:avLst/>
          </a:prstGeom>
          <a:noFill/>
          <a:ln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CFAAFFD3-E1BA-4D5A-9408-E9A21D4924B0}"/>
              </a:ext>
            </a:extLst>
          </p:cNvPr>
          <p:cNvSpPr/>
          <p:nvPr/>
        </p:nvSpPr>
        <p:spPr>
          <a:xfrm>
            <a:off x="3059832" y="2139702"/>
            <a:ext cx="2819320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zh-CN" altLang="en-US" sz="3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11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xtBox 11">
            <a:extLst>
              <a:ext uri="{FF2B5EF4-FFF2-40B4-BE49-F238E27FC236}">
                <a16:creationId xmlns:a16="http://schemas.microsoft.com/office/drawing/2014/main" id="{2D8E7B3F-B7F9-4393-A807-9E3917CF4E1D}"/>
              </a:ext>
            </a:extLst>
          </p:cNvPr>
          <p:cNvSpPr txBox="1"/>
          <p:nvPr/>
        </p:nvSpPr>
        <p:spPr>
          <a:xfrm>
            <a:off x="3175912" y="2671316"/>
            <a:ext cx="820738" cy="14773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14378">
              <a:lnSpc>
                <a:spcPct val="120000"/>
              </a:lnSpc>
              <a:defRPr/>
            </a:pPr>
            <a:r>
              <a: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</a:t>
            </a:r>
            <a:r>
              <a:rPr lang="zh-CN" altLang="en-US" sz="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TextBox 11">
            <a:extLst>
              <a:ext uri="{FF2B5EF4-FFF2-40B4-BE49-F238E27FC236}">
                <a16:creationId xmlns:a16="http://schemas.microsoft.com/office/drawing/2014/main" id="{E77012E9-B6CB-41EF-B190-6195B604DEB8}"/>
              </a:ext>
            </a:extLst>
          </p:cNvPr>
          <p:cNvSpPr txBox="1"/>
          <p:nvPr/>
        </p:nvSpPr>
        <p:spPr>
          <a:xfrm>
            <a:off x="4616072" y="2671316"/>
            <a:ext cx="820738" cy="14773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14378">
              <a:lnSpc>
                <a:spcPct val="120000"/>
              </a:lnSpc>
              <a:defRPr/>
            </a:pPr>
            <a:r>
              <a: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</a:t>
            </a:r>
            <a:r>
              <a:rPr lang="zh-CN" altLang="en-US" sz="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TextBox 11">
            <a:extLst>
              <a:ext uri="{FF2B5EF4-FFF2-40B4-BE49-F238E27FC236}">
                <a16:creationId xmlns:a16="http://schemas.microsoft.com/office/drawing/2014/main" id="{272B3F53-75A5-4DB7-8950-54FBE0B28E26}"/>
              </a:ext>
            </a:extLst>
          </p:cNvPr>
          <p:cNvSpPr txBox="1"/>
          <p:nvPr/>
        </p:nvSpPr>
        <p:spPr>
          <a:xfrm>
            <a:off x="3175912" y="2863061"/>
            <a:ext cx="820738" cy="14773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14378">
              <a:lnSpc>
                <a:spcPct val="120000"/>
              </a:lnSpc>
              <a:defRPr/>
            </a:pPr>
            <a:r>
              <a: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</a:t>
            </a:r>
            <a:r>
              <a:rPr lang="zh-CN" altLang="en-US" sz="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TextBox 32">
            <a:extLst>
              <a:ext uri="{FF2B5EF4-FFF2-40B4-BE49-F238E27FC236}">
                <a16:creationId xmlns:a16="http://schemas.microsoft.com/office/drawing/2014/main" id="{519341A1-34F1-4C48-AE60-8FA94E5EFCA1}"/>
              </a:ext>
            </a:extLst>
          </p:cNvPr>
          <p:cNvSpPr txBox="1"/>
          <p:nvPr/>
        </p:nvSpPr>
        <p:spPr>
          <a:xfrm>
            <a:off x="4616072" y="2863061"/>
            <a:ext cx="820738" cy="14773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14378">
              <a:lnSpc>
                <a:spcPct val="120000"/>
              </a:lnSpc>
              <a:defRPr/>
            </a:pPr>
            <a:r>
              <a: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</a:t>
            </a:r>
            <a:r>
              <a:rPr lang="zh-CN" altLang="en-US" sz="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39652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6000">
        <p:split orient="vert"/>
      </p:transition>
    </mc:Choice>
    <mc:Fallback xmlns="">
      <p:transition spd="slow" advClick="0" advTm="6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9" grpId="0" animBg="1"/>
      <p:bldP spid="13" grpId="0"/>
      <p:bldP spid="14" grpId="0"/>
      <p:bldP spid="15" grpId="0"/>
      <p:bldP spid="16" grpId="0"/>
      <p:bldP spid="1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"/>
          <p:cNvGrpSpPr/>
          <p:nvPr/>
        </p:nvGrpSpPr>
        <p:grpSpPr>
          <a:xfrm>
            <a:off x="951150" y="1189328"/>
            <a:ext cx="4310877" cy="2764847"/>
            <a:chOff x="763170" y="1585667"/>
            <a:chExt cx="5748467" cy="3686665"/>
          </a:xfrm>
        </p:grpSpPr>
        <p:graphicFrame>
          <p:nvGraphicFramePr>
            <p:cNvPr id="11" name="Chart 10"/>
            <p:cNvGraphicFramePr/>
            <p:nvPr>
              <p:extLst/>
            </p:nvPr>
          </p:nvGraphicFramePr>
          <p:xfrm>
            <a:off x="763170" y="1585667"/>
            <a:ext cx="5748467" cy="368666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12" name="TextBox 11"/>
            <p:cNvSpPr txBox="1"/>
            <p:nvPr/>
          </p:nvSpPr>
          <p:spPr>
            <a:xfrm>
              <a:off x="2091389" y="2166128"/>
              <a:ext cx="1443289" cy="6155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  <a:p>
              <a:pPr algn="ctr">
                <a:lnSpc>
                  <a:spcPct val="120000"/>
                </a:lnSpc>
              </a:pPr>
              <a:r>
                <a:rPr lang="en-US" sz="1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20%</a:t>
              </a:r>
              <a:endParaRPr lang="en-GB" sz="1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2964225" y="3149801"/>
              <a:ext cx="1443289" cy="6155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  <a:p>
              <a:pPr algn="ctr">
                <a:lnSpc>
                  <a:spcPct val="120000"/>
                </a:lnSpc>
              </a:pPr>
              <a:r>
                <a:rPr lang="en-US" sz="1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20%</a:t>
              </a:r>
              <a:endParaRPr lang="en-GB" sz="1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164942" y="3665314"/>
              <a:ext cx="1443289" cy="6155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  <a:p>
              <a:pPr algn="ctr">
                <a:lnSpc>
                  <a:spcPct val="120000"/>
                </a:lnSpc>
              </a:pPr>
              <a:r>
                <a:rPr lang="en-US" sz="1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60%</a:t>
              </a:r>
              <a:endParaRPr lang="en-GB" sz="1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3" name="Group 14"/>
            <p:cNvGrpSpPr/>
            <p:nvPr/>
          </p:nvGrpSpPr>
          <p:grpSpPr>
            <a:xfrm>
              <a:off x="5520531" y="3883595"/>
              <a:ext cx="465138" cy="435769"/>
              <a:chOff x="5368132" y="3540125"/>
              <a:chExt cx="465138" cy="435769"/>
            </a:xfrm>
            <a:solidFill>
              <a:schemeClr val="bg2"/>
            </a:solidFill>
          </p:grpSpPr>
          <p:sp>
            <p:nvSpPr>
              <p:cNvPr id="16" name="AutoShape 110"/>
              <p:cNvSpPr>
                <a:spLocks/>
              </p:cNvSpPr>
              <p:nvPr/>
            </p:nvSpPr>
            <p:spPr bwMode="auto">
              <a:xfrm>
                <a:off x="5426869" y="3598069"/>
                <a:ext cx="347663" cy="2325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699" y="20255"/>
                    </a:moveTo>
                    <a:lnTo>
                      <a:pt x="899" y="20255"/>
                    </a:lnTo>
                    <a:lnTo>
                      <a:pt x="899" y="1350"/>
                    </a:lnTo>
                    <a:lnTo>
                      <a:pt x="20699" y="1350"/>
                    </a:lnTo>
                    <a:cubicBezTo>
                      <a:pt x="20699" y="1350"/>
                      <a:pt x="20699" y="20255"/>
                      <a:pt x="20699" y="20255"/>
                    </a:cubicBezTo>
                    <a:close/>
                    <a:moveTo>
                      <a:pt x="20699" y="0"/>
                    </a:moveTo>
                    <a:lnTo>
                      <a:pt x="899" y="5"/>
                    </a:lnTo>
                    <a:cubicBezTo>
                      <a:pt x="402" y="5"/>
                      <a:pt x="0" y="603"/>
                      <a:pt x="0" y="1350"/>
                    </a:cubicBezTo>
                    <a:lnTo>
                      <a:pt x="0" y="20249"/>
                    </a:lnTo>
                    <a:cubicBezTo>
                      <a:pt x="0" y="20996"/>
                      <a:pt x="402" y="21599"/>
                      <a:pt x="899" y="21599"/>
                    </a:cubicBezTo>
                    <a:lnTo>
                      <a:pt x="20699" y="21599"/>
                    </a:lnTo>
                    <a:cubicBezTo>
                      <a:pt x="21197" y="21599"/>
                      <a:pt x="21600" y="20996"/>
                      <a:pt x="21600" y="20249"/>
                    </a:cubicBezTo>
                    <a:lnTo>
                      <a:pt x="21600" y="1350"/>
                    </a:lnTo>
                    <a:cubicBezTo>
                      <a:pt x="21600" y="603"/>
                      <a:pt x="21197" y="0"/>
                      <a:pt x="20699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171411" hangingPunct="0">
                  <a:lnSpc>
                    <a:spcPct val="120000"/>
                  </a:lnSpc>
                </a:pPr>
                <a:endParaRPr lang="en-US" sz="10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" name="AutoShape 111"/>
              <p:cNvSpPr>
                <a:spLocks/>
              </p:cNvSpPr>
              <p:nvPr/>
            </p:nvSpPr>
            <p:spPr bwMode="auto">
              <a:xfrm>
                <a:off x="5368132" y="3540125"/>
                <a:ext cx="465138" cy="4357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6562"/>
                    </a:moveTo>
                    <a:cubicBezTo>
                      <a:pt x="20249" y="16959"/>
                      <a:pt x="19946" y="17282"/>
                      <a:pt x="19575" y="17282"/>
                    </a:cubicBezTo>
                    <a:lnTo>
                      <a:pt x="13499" y="17282"/>
                    </a:lnTo>
                    <a:lnTo>
                      <a:pt x="8099" y="17282"/>
                    </a:lnTo>
                    <a:lnTo>
                      <a:pt x="2024" y="17282"/>
                    </a:lnTo>
                    <a:cubicBezTo>
                      <a:pt x="1651" y="17282"/>
                      <a:pt x="1349" y="16959"/>
                      <a:pt x="1349" y="16562"/>
                    </a:cubicBezTo>
                    <a:lnTo>
                      <a:pt x="1349" y="2160"/>
                    </a:lnTo>
                    <a:cubicBezTo>
                      <a:pt x="1349" y="1762"/>
                      <a:pt x="1651" y="1440"/>
                      <a:pt x="2024" y="1440"/>
                    </a:cubicBezTo>
                    <a:lnTo>
                      <a:pt x="19575" y="1440"/>
                    </a:lnTo>
                    <a:cubicBezTo>
                      <a:pt x="19946" y="1440"/>
                      <a:pt x="20249" y="1762"/>
                      <a:pt x="20249" y="2160"/>
                    </a:cubicBezTo>
                    <a:cubicBezTo>
                      <a:pt x="20249" y="2160"/>
                      <a:pt x="20249" y="16562"/>
                      <a:pt x="20249" y="16562"/>
                    </a:cubicBezTo>
                    <a:close/>
                    <a:moveTo>
                      <a:pt x="19575" y="0"/>
                    </a:moveTo>
                    <a:lnTo>
                      <a:pt x="2024" y="0"/>
                    </a:lnTo>
                    <a:cubicBezTo>
                      <a:pt x="905" y="0"/>
                      <a:pt x="0" y="966"/>
                      <a:pt x="0" y="2160"/>
                    </a:cubicBezTo>
                    <a:lnTo>
                      <a:pt x="0" y="16562"/>
                    </a:lnTo>
                    <a:cubicBezTo>
                      <a:pt x="0" y="17753"/>
                      <a:pt x="903" y="18718"/>
                      <a:pt x="2018" y="18721"/>
                    </a:cubicBezTo>
                    <a:lnTo>
                      <a:pt x="8774" y="18721"/>
                    </a:lnTo>
                    <a:lnTo>
                      <a:pt x="8774" y="19597"/>
                    </a:lnTo>
                    <a:lnTo>
                      <a:pt x="4561" y="20181"/>
                    </a:lnTo>
                    <a:cubicBezTo>
                      <a:pt x="4260" y="20262"/>
                      <a:pt x="4049" y="20549"/>
                      <a:pt x="4049" y="20879"/>
                    </a:cubicBezTo>
                    <a:cubicBezTo>
                      <a:pt x="4049" y="21277"/>
                      <a:pt x="4351" y="21599"/>
                      <a:pt x="4724" y="21599"/>
                    </a:cubicBezTo>
                    <a:lnTo>
                      <a:pt x="16874" y="21599"/>
                    </a:lnTo>
                    <a:cubicBezTo>
                      <a:pt x="17248" y="21599"/>
                      <a:pt x="17549" y="21277"/>
                      <a:pt x="17549" y="20879"/>
                    </a:cubicBezTo>
                    <a:cubicBezTo>
                      <a:pt x="17549" y="20549"/>
                      <a:pt x="17339" y="20262"/>
                      <a:pt x="17038" y="20181"/>
                    </a:cubicBezTo>
                    <a:lnTo>
                      <a:pt x="12824" y="19597"/>
                    </a:lnTo>
                    <a:lnTo>
                      <a:pt x="12824" y="18721"/>
                    </a:lnTo>
                    <a:lnTo>
                      <a:pt x="19581" y="18721"/>
                    </a:lnTo>
                    <a:cubicBezTo>
                      <a:pt x="20696" y="18718"/>
                      <a:pt x="21600" y="17753"/>
                      <a:pt x="21600" y="16562"/>
                    </a:cubicBezTo>
                    <a:lnTo>
                      <a:pt x="21600" y="2160"/>
                    </a:lnTo>
                    <a:cubicBezTo>
                      <a:pt x="21600" y="966"/>
                      <a:pt x="20692" y="0"/>
                      <a:pt x="19575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171411" hangingPunct="0">
                  <a:lnSpc>
                    <a:spcPct val="120000"/>
                  </a:lnSpc>
                </a:pPr>
                <a:endParaRPr lang="en-US" sz="10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" name="Group 17"/>
            <p:cNvGrpSpPr/>
            <p:nvPr/>
          </p:nvGrpSpPr>
          <p:grpSpPr>
            <a:xfrm>
              <a:off x="5520532" y="2636674"/>
              <a:ext cx="465138" cy="391319"/>
              <a:chOff x="5368132" y="2625725"/>
              <a:chExt cx="465138" cy="391319"/>
            </a:xfrm>
            <a:solidFill>
              <a:schemeClr val="bg2"/>
            </a:solidFill>
          </p:grpSpPr>
          <p:sp>
            <p:nvSpPr>
              <p:cNvPr id="19" name="AutoShape 120"/>
              <p:cNvSpPr>
                <a:spLocks/>
              </p:cNvSpPr>
              <p:nvPr/>
            </p:nvSpPr>
            <p:spPr bwMode="auto">
              <a:xfrm>
                <a:off x="5484813" y="2727325"/>
                <a:ext cx="231775" cy="23177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48" y="16070"/>
                    </a:moveTo>
                    <a:cubicBezTo>
                      <a:pt x="14037" y="19468"/>
                      <a:pt x="8925" y="19859"/>
                      <a:pt x="5529" y="16948"/>
                    </a:cubicBezTo>
                    <a:cubicBezTo>
                      <a:pt x="2130" y="14038"/>
                      <a:pt x="1740" y="8924"/>
                      <a:pt x="4651" y="5527"/>
                    </a:cubicBezTo>
                    <a:cubicBezTo>
                      <a:pt x="7559" y="2131"/>
                      <a:pt x="12674" y="1740"/>
                      <a:pt x="16070" y="4650"/>
                    </a:cubicBezTo>
                    <a:cubicBezTo>
                      <a:pt x="19466" y="7560"/>
                      <a:pt x="19859" y="12673"/>
                      <a:pt x="16948" y="16070"/>
                    </a:cubicBezTo>
                    <a:moveTo>
                      <a:pt x="10800" y="0"/>
                    </a:moveTo>
                    <a:cubicBezTo>
                      <a:pt x="4833" y="0"/>
                      <a:pt x="0" y="4834"/>
                      <a:pt x="0" y="10800"/>
                    </a:cubicBezTo>
                    <a:cubicBezTo>
                      <a:pt x="0" y="16765"/>
                      <a:pt x="4833" y="21599"/>
                      <a:pt x="10800" y="21599"/>
                    </a:cubicBezTo>
                    <a:cubicBezTo>
                      <a:pt x="16764" y="21599"/>
                      <a:pt x="21600" y="16765"/>
                      <a:pt x="21600" y="10800"/>
                    </a:cubicBezTo>
                    <a:cubicBezTo>
                      <a:pt x="21600" y="4834"/>
                      <a:pt x="16764" y="0"/>
                      <a:pt x="1080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171411" hangingPunct="0">
                  <a:lnSpc>
                    <a:spcPct val="120000"/>
                  </a:lnSpc>
                </a:pPr>
                <a:endParaRPr lang="en-US" sz="10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" name="AutoShape 121"/>
              <p:cNvSpPr>
                <a:spLocks/>
              </p:cNvSpPr>
              <p:nvPr/>
            </p:nvSpPr>
            <p:spPr bwMode="auto">
              <a:xfrm>
                <a:off x="5542757" y="2785269"/>
                <a:ext cx="65088" cy="650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200" y="0"/>
                    </a:moveTo>
                    <a:cubicBezTo>
                      <a:pt x="8596" y="0"/>
                      <a:pt x="0" y="8596"/>
                      <a:pt x="0" y="19195"/>
                    </a:cubicBezTo>
                    <a:lnTo>
                      <a:pt x="0" y="19199"/>
                    </a:lnTo>
                    <a:cubicBezTo>
                      <a:pt x="0" y="20524"/>
                      <a:pt x="1068" y="21599"/>
                      <a:pt x="2400" y="21599"/>
                    </a:cubicBezTo>
                    <a:cubicBezTo>
                      <a:pt x="3721" y="21599"/>
                      <a:pt x="4800" y="20524"/>
                      <a:pt x="4800" y="19199"/>
                    </a:cubicBezTo>
                    <a:lnTo>
                      <a:pt x="4800" y="19195"/>
                    </a:lnTo>
                    <a:cubicBezTo>
                      <a:pt x="4800" y="11247"/>
                      <a:pt x="11240" y="4799"/>
                      <a:pt x="19200" y="4799"/>
                    </a:cubicBezTo>
                    <a:cubicBezTo>
                      <a:pt x="20521" y="4799"/>
                      <a:pt x="21600" y="3724"/>
                      <a:pt x="21600" y="2399"/>
                    </a:cubicBezTo>
                    <a:cubicBezTo>
                      <a:pt x="21600" y="1075"/>
                      <a:pt x="20521" y="0"/>
                      <a:pt x="1920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171411" hangingPunct="0">
                  <a:lnSpc>
                    <a:spcPct val="120000"/>
                  </a:lnSpc>
                </a:pPr>
                <a:endParaRPr lang="en-US" sz="10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1" name="AutoShape 122"/>
              <p:cNvSpPr>
                <a:spLocks/>
              </p:cNvSpPr>
              <p:nvPr/>
            </p:nvSpPr>
            <p:spPr bwMode="auto">
              <a:xfrm>
                <a:off x="5368132" y="2625725"/>
                <a:ext cx="465138" cy="39131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9199"/>
                    </a:moveTo>
                    <a:cubicBezTo>
                      <a:pt x="20249" y="19642"/>
                      <a:pt x="19948" y="19999"/>
                      <a:pt x="19575" y="19999"/>
                    </a:cubicBezTo>
                    <a:lnTo>
                      <a:pt x="2024" y="19999"/>
                    </a:lnTo>
                    <a:cubicBezTo>
                      <a:pt x="1651" y="19999"/>
                      <a:pt x="1349" y="19642"/>
                      <a:pt x="1349" y="19199"/>
                    </a:cubicBezTo>
                    <a:lnTo>
                      <a:pt x="1349" y="7200"/>
                    </a:lnTo>
                    <a:cubicBezTo>
                      <a:pt x="1349" y="6809"/>
                      <a:pt x="1588" y="6475"/>
                      <a:pt x="1914" y="6411"/>
                    </a:cubicBezTo>
                    <a:lnTo>
                      <a:pt x="5588" y="5684"/>
                    </a:lnTo>
                    <a:lnTo>
                      <a:pt x="6797" y="2103"/>
                    </a:lnTo>
                    <a:cubicBezTo>
                      <a:pt x="6900" y="1799"/>
                      <a:pt x="7148" y="1600"/>
                      <a:pt x="7424" y="1600"/>
                    </a:cubicBezTo>
                    <a:lnTo>
                      <a:pt x="14174" y="1600"/>
                    </a:lnTo>
                    <a:cubicBezTo>
                      <a:pt x="14450" y="1600"/>
                      <a:pt x="14698" y="1799"/>
                      <a:pt x="14801" y="2103"/>
                    </a:cubicBezTo>
                    <a:lnTo>
                      <a:pt x="16010" y="5684"/>
                    </a:lnTo>
                    <a:lnTo>
                      <a:pt x="19685" y="6411"/>
                    </a:lnTo>
                    <a:cubicBezTo>
                      <a:pt x="20011" y="6475"/>
                      <a:pt x="20249" y="6809"/>
                      <a:pt x="20249" y="7200"/>
                    </a:cubicBezTo>
                    <a:cubicBezTo>
                      <a:pt x="20249" y="7200"/>
                      <a:pt x="20249" y="19199"/>
                      <a:pt x="20249" y="19199"/>
                    </a:cubicBezTo>
                    <a:close/>
                    <a:moveTo>
                      <a:pt x="19907" y="4832"/>
                    </a:moveTo>
                    <a:lnTo>
                      <a:pt x="16981" y="4254"/>
                    </a:lnTo>
                    <a:lnTo>
                      <a:pt x="16054" y="1507"/>
                    </a:lnTo>
                    <a:cubicBezTo>
                      <a:pt x="15745" y="591"/>
                      <a:pt x="15006" y="0"/>
                      <a:pt x="14174" y="0"/>
                    </a:cubicBezTo>
                    <a:lnTo>
                      <a:pt x="7424" y="0"/>
                    </a:lnTo>
                    <a:cubicBezTo>
                      <a:pt x="6593" y="0"/>
                      <a:pt x="5854" y="591"/>
                      <a:pt x="5543" y="1509"/>
                    </a:cubicBezTo>
                    <a:lnTo>
                      <a:pt x="4618" y="4254"/>
                    </a:lnTo>
                    <a:lnTo>
                      <a:pt x="1692" y="4832"/>
                    </a:lnTo>
                    <a:cubicBezTo>
                      <a:pt x="711" y="5025"/>
                      <a:pt x="0" y="6020"/>
                      <a:pt x="0" y="7200"/>
                    </a:cubicBezTo>
                    <a:lnTo>
                      <a:pt x="0" y="19199"/>
                    </a:lnTo>
                    <a:cubicBezTo>
                      <a:pt x="0" y="20523"/>
                      <a:pt x="908" y="21600"/>
                      <a:pt x="2024" y="21600"/>
                    </a:cubicBezTo>
                    <a:lnTo>
                      <a:pt x="19575" y="21600"/>
                    </a:lnTo>
                    <a:cubicBezTo>
                      <a:pt x="20691" y="21600"/>
                      <a:pt x="21600" y="20523"/>
                      <a:pt x="21600" y="19199"/>
                    </a:cubicBezTo>
                    <a:lnTo>
                      <a:pt x="21600" y="7200"/>
                    </a:lnTo>
                    <a:cubicBezTo>
                      <a:pt x="21600" y="6020"/>
                      <a:pt x="20888" y="5025"/>
                      <a:pt x="19907" y="4832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90" tIns="20090" rIns="20090" bIns="20090" anchor="ctr"/>
              <a:lstStyle/>
              <a:p>
                <a:pPr algn="ctr" defTabSz="171411" hangingPunct="0">
                  <a:lnSpc>
                    <a:spcPct val="120000"/>
                  </a:lnSpc>
                </a:pPr>
                <a:endParaRPr lang="en-US" sz="10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22" name="TextBox 21"/>
          <p:cNvSpPr txBox="1"/>
          <p:nvPr/>
        </p:nvSpPr>
        <p:spPr>
          <a:xfrm>
            <a:off x="1977667" y="4015303"/>
            <a:ext cx="1157238" cy="268790"/>
          </a:xfrm>
          <a:prstGeom prst="rect">
            <a:avLst/>
          </a:prstGeom>
          <a:noFill/>
        </p:spPr>
        <p:txBody>
          <a:bodyPr wrap="none" lIns="65023" tIns="32511" rIns="65023" bIns="32511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 </a:t>
            </a:r>
            <a:endParaRPr lang="en-GB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1977668" y="4242762"/>
            <a:ext cx="2566823" cy="213390"/>
          </a:xfrm>
          <a:prstGeom prst="rect">
            <a:avLst/>
          </a:prstGeom>
        </p:spPr>
        <p:txBody>
          <a:bodyPr wrap="square" lIns="65023" tIns="32511" rIns="65023" bIns="32511">
            <a:spAutoFit/>
          </a:bodyPr>
          <a:lstStyle/>
          <a:p>
            <a:pPr defTabSz="914378">
              <a:lnSpc>
                <a:spcPct val="120000"/>
              </a:lnSpc>
              <a:defRPr/>
            </a:pP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</a:t>
            </a:r>
            <a:r>
              <a:rPr lang="zh-CN" altLang="en-US" sz="8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内容双击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</a:t>
            </a:r>
            <a:r>
              <a:rPr lang="zh-CN" altLang="en-US" sz="8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5226951" y="1624650"/>
            <a:ext cx="2969930" cy="1886833"/>
            <a:chOff x="7500839" y="1971109"/>
            <a:chExt cx="3960341" cy="2618680"/>
          </a:xfrm>
        </p:grpSpPr>
        <p:sp>
          <p:nvSpPr>
            <p:cNvPr id="24" name="Rectangle 23"/>
            <p:cNvSpPr/>
            <p:nvPr/>
          </p:nvSpPr>
          <p:spPr>
            <a:xfrm>
              <a:off x="7500839" y="1971109"/>
              <a:ext cx="3960341" cy="261868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7684311" y="2202009"/>
              <a:ext cx="1614294" cy="41006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 </a:t>
              </a:r>
              <a:endParaRPr lang="en-GB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7684866" y="2627613"/>
              <a:ext cx="3670521" cy="58947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914378">
                <a:lnSpc>
                  <a:spcPct val="120000"/>
                </a:lnSpc>
                <a:defRPr/>
              </a:pPr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双击输入替换</a:t>
              </a:r>
              <a:r>
                <a:rPr lang="zh-CN" altLang="en-US" sz="9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内容双击</a:t>
              </a:r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输入替换</a:t>
              </a:r>
              <a:r>
                <a:rPr lang="zh-CN" altLang="en-US" sz="9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  <a:endParaRPr lang="zh-CN" altLang="en-US" sz="9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defTabSz="914378">
                <a:lnSpc>
                  <a:spcPct val="120000"/>
                </a:lnSpc>
                <a:defRPr/>
              </a:pPr>
              <a:endParaRPr lang="zh-CN" altLang="en-US" sz="9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7684866" y="3673005"/>
              <a:ext cx="3670521" cy="3331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914378">
                <a:lnSpc>
                  <a:spcPct val="120000"/>
                </a:lnSpc>
                <a:defRPr/>
              </a:pPr>
              <a:r>
                <a:rPr lang="zh-CN" altLang="en-US" sz="8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双击输入替换</a:t>
              </a:r>
              <a:r>
                <a:rPr lang="zh-CN" altLang="en-US" sz="8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内容双击</a:t>
              </a:r>
              <a:r>
                <a:rPr lang="zh-CN" altLang="en-US" sz="8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输入替换</a:t>
              </a:r>
              <a:r>
                <a:rPr lang="zh-CN" altLang="en-US" sz="8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  <a:endPara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8" name="TextBox 27"/>
          <p:cNvSpPr txBox="1"/>
          <p:nvPr/>
        </p:nvSpPr>
        <p:spPr>
          <a:xfrm>
            <a:off x="5226952" y="3881766"/>
            <a:ext cx="1157238" cy="268790"/>
          </a:xfrm>
          <a:prstGeom prst="rect">
            <a:avLst/>
          </a:prstGeom>
          <a:noFill/>
        </p:spPr>
        <p:txBody>
          <a:bodyPr wrap="none" lIns="65023" tIns="32511" rIns="65023" bIns="32511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 </a:t>
            </a:r>
            <a:endParaRPr lang="en-GB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5223096" y="4109226"/>
            <a:ext cx="2894450" cy="213390"/>
          </a:xfrm>
          <a:prstGeom prst="rect">
            <a:avLst/>
          </a:prstGeom>
        </p:spPr>
        <p:txBody>
          <a:bodyPr wrap="square" lIns="65023" tIns="32511" rIns="65023" bIns="32511">
            <a:spAutoFit/>
          </a:bodyPr>
          <a:lstStyle/>
          <a:p>
            <a:pPr defTabSz="914378">
              <a:lnSpc>
                <a:spcPct val="120000"/>
              </a:lnSpc>
              <a:defRPr/>
            </a:pP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</a:t>
            </a:r>
            <a:r>
              <a:rPr lang="zh-CN" altLang="en-US" sz="8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内容双击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</a:t>
            </a:r>
            <a:r>
              <a:rPr lang="zh-CN" altLang="en-US" sz="8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99986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14:gallery dir="l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8" grpId="0"/>
      <p:bldP spid="2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矩形 89"/>
          <p:cNvSpPr/>
          <p:nvPr/>
        </p:nvSpPr>
        <p:spPr>
          <a:xfrm>
            <a:off x="819481" y="1584466"/>
            <a:ext cx="1739561" cy="1212585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3" tIns="34286" rIns="68573" bIns="34286" rtlCol="0" anchor="ctr"/>
          <a:lstStyle/>
          <a:p>
            <a:pPr algn="ctr"/>
            <a:endParaRPr lang="zh-CN" altLang="en-US" sz="1400" dirty="0"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3" name="组合 90"/>
          <p:cNvGrpSpPr/>
          <p:nvPr/>
        </p:nvGrpSpPr>
        <p:grpSpPr>
          <a:xfrm>
            <a:off x="819483" y="2787900"/>
            <a:ext cx="1739560" cy="336830"/>
            <a:chOff x="552075" y="2865457"/>
            <a:chExt cx="1859685" cy="360040"/>
          </a:xfrm>
        </p:grpSpPr>
        <p:sp>
          <p:nvSpPr>
            <p:cNvPr id="92" name="矩形 91"/>
            <p:cNvSpPr/>
            <p:nvPr/>
          </p:nvSpPr>
          <p:spPr>
            <a:xfrm>
              <a:off x="552075" y="2865457"/>
              <a:ext cx="1859685" cy="36004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93" name="TextBox 92"/>
            <p:cNvSpPr txBox="1"/>
            <p:nvPr/>
          </p:nvSpPr>
          <p:spPr>
            <a:xfrm>
              <a:off x="841272" y="2906183"/>
              <a:ext cx="1348841" cy="2960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第一项重点工作</a:t>
              </a:r>
            </a:p>
          </p:txBody>
        </p:sp>
      </p:grpSp>
      <p:sp>
        <p:nvSpPr>
          <p:cNvPr id="94" name="TextBox 93"/>
          <p:cNvSpPr txBox="1"/>
          <p:nvPr/>
        </p:nvSpPr>
        <p:spPr>
          <a:xfrm>
            <a:off x="756091" y="3264744"/>
            <a:ext cx="1885990" cy="438574"/>
          </a:xfrm>
          <a:prstGeom prst="rect">
            <a:avLst/>
          </a:prstGeom>
          <a:noFill/>
        </p:spPr>
        <p:txBody>
          <a:bodyPr wrap="square" lIns="68573" tIns="34286" rIns="68573" bIns="34286" rtlCol="0">
            <a:spAutoFit/>
          </a:bodyPr>
          <a:lstStyle/>
          <a:p>
            <a:pPr defTabSz="914378">
              <a:lnSpc>
                <a:spcPct val="120000"/>
              </a:lnSpc>
              <a:defRPr/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</a:t>
            </a:r>
            <a:r>
              <a:rPr lang="zh-CN" altLang="en-US" sz="1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内容双击</a:t>
            </a: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</a:t>
            </a:r>
            <a:r>
              <a:rPr lang="zh-CN" altLang="en-US" sz="1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1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5" name="矩形 94"/>
          <p:cNvSpPr/>
          <p:nvPr/>
        </p:nvSpPr>
        <p:spPr>
          <a:xfrm>
            <a:off x="2760515" y="1584466"/>
            <a:ext cx="1739561" cy="1212585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3" tIns="34286" rIns="68573" bIns="34286" rtlCol="0" anchor="ctr"/>
          <a:lstStyle/>
          <a:p>
            <a:pPr algn="ctr"/>
            <a:endParaRPr lang="zh-CN" altLang="en-US" sz="1400" dirty="0"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4" name="组合 95"/>
          <p:cNvGrpSpPr/>
          <p:nvPr/>
        </p:nvGrpSpPr>
        <p:grpSpPr>
          <a:xfrm>
            <a:off x="2760515" y="2787902"/>
            <a:ext cx="1739561" cy="336830"/>
            <a:chOff x="552075" y="2865457"/>
            <a:chExt cx="1859685" cy="360040"/>
          </a:xfrm>
        </p:grpSpPr>
        <p:sp>
          <p:nvSpPr>
            <p:cNvPr id="97" name="矩形 96"/>
            <p:cNvSpPr/>
            <p:nvPr/>
          </p:nvSpPr>
          <p:spPr>
            <a:xfrm>
              <a:off x="552075" y="2865457"/>
              <a:ext cx="1859685" cy="3600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98" name="TextBox 97"/>
            <p:cNvSpPr txBox="1"/>
            <p:nvPr/>
          </p:nvSpPr>
          <p:spPr>
            <a:xfrm>
              <a:off x="805970" y="2902994"/>
              <a:ext cx="1348840" cy="2960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第二项重点工作</a:t>
              </a:r>
            </a:p>
          </p:txBody>
        </p:sp>
      </p:grpSp>
      <p:sp>
        <p:nvSpPr>
          <p:cNvPr id="99" name="TextBox 98"/>
          <p:cNvSpPr txBox="1"/>
          <p:nvPr/>
        </p:nvSpPr>
        <p:spPr>
          <a:xfrm>
            <a:off x="2697126" y="3264744"/>
            <a:ext cx="1885990" cy="438574"/>
          </a:xfrm>
          <a:prstGeom prst="rect">
            <a:avLst/>
          </a:prstGeom>
          <a:noFill/>
        </p:spPr>
        <p:txBody>
          <a:bodyPr wrap="square" lIns="68573" tIns="34286" rIns="68573" bIns="34286" rtlCol="0">
            <a:spAutoFit/>
          </a:bodyPr>
          <a:lstStyle/>
          <a:p>
            <a:pPr defTabSz="914378">
              <a:lnSpc>
                <a:spcPct val="120000"/>
              </a:lnSpc>
              <a:defRPr/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</a:t>
            </a:r>
            <a:r>
              <a:rPr lang="zh-CN" altLang="en-US" sz="1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内容双击</a:t>
            </a: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</a:t>
            </a:r>
            <a:r>
              <a:rPr lang="zh-CN" altLang="en-US" sz="1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1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0" name="矩形 99"/>
          <p:cNvSpPr/>
          <p:nvPr/>
        </p:nvSpPr>
        <p:spPr>
          <a:xfrm>
            <a:off x="4706246" y="1584466"/>
            <a:ext cx="1739561" cy="1212585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3" tIns="34286" rIns="68573" bIns="34286" rtlCol="0" anchor="ctr"/>
          <a:lstStyle/>
          <a:p>
            <a:pPr algn="ctr"/>
            <a:endParaRPr lang="zh-CN" altLang="en-US" sz="1400" dirty="0"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5" name="组合 100"/>
          <p:cNvGrpSpPr/>
          <p:nvPr/>
        </p:nvGrpSpPr>
        <p:grpSpPr>
          <a:xfrm>
            <a:off x="4706246" y="2787902"/>
            <a:ext cx="1739561" cy="336830"/>
            <a:chOff x="552075" y="2865457"/>
            <a:chExt cx="1859685" cy="360040"/>
          </a:xfrm>
        </p:grpSpPr>
        <p:sp>
          <p:nvSpPr>
            <p:cNvPr id="102" name="矩形 101"/>
            <p:cNvSpPr/>
            <p:nvPr/>
          </p:nvSpPr>
          <p:spPr>
            <a:xfrm>
              <a:off x="552075" y="2865457"/>
              <a:ext cx="1859685" cy="36004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03" name="TextBox 102"/>
            <p:cNvSpPr txBox="1"/>
            <p:nvPr/>
          </p:nvSpPr>
          <p:spPr>
            <a:xfrm>
              <a:off x="840691" y="2892812"/>
              <a:ext cx="1348840" cy="2960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第三项重点工作</a:t>
              </a:r>
            </a:p>
          </p:txBody>
        </p:sp>
      </p:grpSp>
      <p:sp>
        <p:nvSpPr>
          <p:cNvPr id="104" name="TextBox 103"/>
          <p:cNvSpPr txBox="1"/>
          <p:nvPr/>
        </p:nvSpPr>
        <p:spPr>
          <a:xfrm>
            <a:off x="4642856" y="3264744"/>
            <a:ext cx="1885990" cy="438574"/>
          </a:xfrm>
          <a:prstGeom prst="rect">
            <a:avLst/>
          </a:prstGeom>
          <a:noFill/>
        </p:spPr>
        <p:txBody>
          <a:bodyPr wrap="square" lIns="68573" tIns="34286" rIns="68573" bIns="34286" rtlCol="0">
            <a:spAutoFit/>
          </a:bodyPr>
          <a:lstStyle/>
          <a:p>
            <a:pPr defTabSz="914378">
              <a:lnSpc>
                <a:spcPct val="120000"/>
              </a:lnSpc>
              <a:defRPr/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</a:t>
            </a:r>
            <a:r>
              <a:rPr lang="zh-CN" altLang="en-US" sz="1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内容双击</a:t>
            </a: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</a:t>
            </a:r>
            <a:r>
              <a:rPr lang="zh-CN" altLang="en-US" sz="1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1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5" name="矩形 104"/>
          <p:cNvSpPr/>
          <p:nvPr/>
        </p:nvSpPr>
        <p:spPr>
          <a:xfrm>
            <a:off x="6648966" y="1584466"/>
            <a:ext cx="1739561" cy="1212585"/>
          </a:xfrm>
          <a:prstGeom prst="rect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3" tIns="34286" rIns="68573" bIns="34286" rtlCol="0" anchor="ctr"/>
          <a:lstStyle/>
          <a:p>
            <a:pPr algn="ctr"/>
            <a:endParaRPr lang="zh-CN" altLang="en-US" sz="1400" dirty="0"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6" name="组合 105"/>
          <p:cNvGrpSpPr/>
          <p:nvPr/>
        </p:nvGrpSpPr>
        <p:grpSpPr>
          <a:xfrm>
            <a:off x="6648966" y="2787902"/>
            <a:ext cx="1739561" cy="336830"/>
            <a:chOff x="552075" y="2865457"/>
            <a:chExt cx="1859685" cy="360040"/>
          </a:xfrm>
        </p:grpSpPr>
        <p:sp>
          <p:nvSpPr>
            <p:cNvPr id="107" name="矩形 106"/>
            <p:cNvSpPr/>
            <p:nvPr/>
          </p:nvSpPr>
          <p:spPr>
            <a:xfrm>
              <a:off x="552075" y="2865457"/>
              <a:ext cx="1859685" cy="36004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08" name="TextBox 107"/>
            <p:cNvSpPr txBox="1"/>
            <p:nvPr/>
          </p:nvSpPr>
          <p:spPr>
            <a:xfrm>
              <a:off x="805390" y="2917975"/>
              <a:ext cx="1348840" cy="2960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第四项重点工作</a:t>
              </a:r>
            </a:p>
          </p:txBody>
        </p:sp>
      </p:grpSp>
      <p:sp>
        <p:nvSpPr>
          <p:cNvPr id="109" name="TextBox 108"/>
          <p:cNvSpPr txBox="1"/>
          <p:nvPr/>
        </p:nvSpPr>
        <p:spPr>
          <a:xfrm>
            <a:off x="6585576" y="3264744"/>
            <a:ext cx="1885990" cy="438574"/>
          </a:xfrm>
          <a:prstGeom prst="rect">
            <a:avLst/>
          </a:prstGeom>
          <a:noFill/>
        </p:spPr>
        <p:txBody>
          <a:bodyPr wrap="square" lIns="68573" tIns="34286" rIns="68573" bIns="34286" rtlCol="0">
            <a:spAutoFit/>
          </a:bodyPr>
          <a:lstStyle/>
          <a:p>
            <a:pPr defTabSz="914378">
              <a:lnSpc>
                <a:spcPct val="120000"/>
              </a:lnSpc>
              <a:defRPr/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</a:t>
            </a:r>
            <a:r>
              <a:rPr lang="zh-CN" altLang="en-US" sz="1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内容双击</a:t>
            </a: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</a:t>
            </a:r>
            <a:r>
              <a:rPr lang="zh-CN" altLang="en-US" sz="1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1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58591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7000">
        <p:fade/>
      </p:transition>
    </mc:Choice>
    <mc:Fallback xmlns="">
      <p:transition spd="slow" advClick="0" advTm="7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500"/>
                            </p:stCondLst>
                            <p:childTnLst>
                              <p:par>
                                <p:cTn id="4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000"/>
                            </p:stCondLst>
                            <p:childTnLst>
                              <p:par>
                                <p:cTn id="5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500"/>
                            </p:stCondLst>
                            <p:childTnLst>
                              <p:par>
                                <p:cTn id="6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" grpId="0" animBg="1"/>
      <p:bldP spid="94" grpId="0"/>
      <p:bldP spid="95" grpId="0" animBg="1"/>
      <p:bldP spid="99" grpId="0"/>
      <p:bldP spid="100" grpId="0" animBg="1"/>
      <p:bldP spid="104" grpId="0"/>
      <p:bldP spid="105" grpId="0" animBg="1"/>
      <p:bldP spid="10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658816" y="1148402"/>
            <a:ext cx="1519899" cy="2145508"/>
            <a:chOff x="1658816" y="1148402"/>
            <a:chExt cx="1519899" cy="2145508"/>
          </a:xfrm>
        </p:grpSpPr>
        <p:sp>
          <p:nvSpPr>
            <p:cNvPr id="5" name="Freeform: Shape 17"/>
            <p:cNvSpPr>
              <a:spLocks/>
            </p:cNvSpPr>
            <p:nvPr/>
          </p:nvSpPr>
          <p:spPr bwMode="auto">
            <a:xfrm>
              <a:off x="1658816" y="2385049"/>
              <a:ext cx="1519899" cy="908861"/>
            </a:xfrm>
            <a:custGeom>
              <a:avLst/>
              <a:gdLst>
                <a:gd name="T0" fmla="*/ 0 w 21600"/>
                <a:gd name="T1" fmla="*/ 21600 h 21600"/>
                <a:gd name="T2" fmla="*/ 21600 w 21600"/>
                <a:gd name="T3" fmla="*/ 21600 h 21600"/>
                <a:gd name="T4" fmla="*/ 10849 w 21600"/>
                <a:gd name="T5" fmla="*/ 0 h 21600"/>
                <a:gd name="T6" fmla="*/ 0 w 21600"/>
                <a:gd name="T7" fmla="*/ 21600 h 21600"/>
                <a:gd name="T8" fmla="*/ 0 w 21600"/>
                <a:gd name="T9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cubicBezTo>
                    <a:pt x="15074" y="15093"/>
                    <a:pt x="10849" y="0"/>
                    <a:pt x="10849" y="0"/>
                  </a:cubicBezTo>
                  <a:cubicBezTo>
                    <a:pt x="7796" y="12113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sz="16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" name="Rectangle 18"/>
            <p:cNvSpPr>
              <a:spLocks/>
            </p:cNvSpPr>
            <p:nvPr/>
          </p:nvSpPr>
          <p:spPr bwMode="auto">
            <a:xfrm>
              <a:off x="2113823" y="1148402"/>
              <a:ext cx="597848" cy="1674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wrap="none" lIns="0" tIns="0" rIns="0" bIns="0" anchor="ctr">
              <a:normAutofit fontScale="92500" lnSpcReduction="10000"/>
            </a:bodyPr>
            <a:lstStyle/>
            <a:p>
              <a:pPr algn="ctr"/>
              <a:r>
                <a:rPr lang="en-US" sz="12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40%</a:t>
              </a:r>
            </a:p>
          </p:txBody>
        </p:sp>
        <p:cxnSp>
          <p:nvCxnSpPr>
            <p:cNvPr id="7" name="Straight Connector 16"/>
            <p:cNvCxnSpPr>
              <a:endCxn id="5" idx="2"/>
            </p:cNvCxnSpPr>
            <p:nvPr/>
          </p:nvCxnSpPr>
          <p:spPr>
            <a:xfrm>
              <a:off x="2401074" y="1485492"/>
              <a:ext cx="21140" cy="899557"/>
            </a:xfrm>
            <a:prstGeom prst="line">
              <a:avLst/>
            </a:prstGeom>
            <a:ln w="19050">
              <a:solidFill>
                <a:schemeClr val="bg2">
                  <a:lumMod val="75000"/>
                </a:schemeClr>
              </a:solidFill>
              <a:prstDash val="sysDot"/>
              <a:headEnd type="oval" w="lg" len="lg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" name="组合 36"/>
          <p:cNvGrpSpPr/>
          <p:nvPr/>
        </p:nvGrpSpPr>
        <p:grpSpPr>
          <a:xfrm>
            <a:off x="2731732" y="1174521"/>
            <a:ext cx="1519899" cy="2119390"/>
            <a:chOff x="2731732" y="1174521"/>
            <a:chExt cx="1519899" cy="2119390"/>
          </a:xfrm>
        </p:grpSpPr>
        <p:sp>
          <p:nvSpPr>
            <p:cNvPr id="8" name="Freeform: Shape 22"/>
            <p:cNvSpPr>
              <a:spLocks/>
            </p:cNvSpPr>
            <p:nvPr/>
          </p:nvSpPr>
          <p:spPr bwMode="auto">
            <a:xfrm>
              <a:off x="2731732" y="2691922"/>
              <a:ext cx="1519899" cy="601989"/>
            </a:xfrm>
            <a:custGeom>
              <a:avLst/>
              <a:gdLst>
                <a:gd name="T0" fmla="*/ 0 w 21600"/>
                <a:gd name="T1" fmla="*/ 21600 h 21600"/>
                <a:gd name="T2" fmla="*/ 21600 w 21600"/>
                <a:gd name="T3" fmla="*/ 21600 h 21600"/>
                <a:gd name="T4" fmla="*/ 10849 w 21600"/>
                <a:gd name="T5" fmla="*/ 0 h 21600"/>
                <a:gd name="T6" fmla="*/ 0 w 21600"/>
                <a:gd name="T7" fmla="*/ 21600 h 21600"/>
                <a:gd name="T8" fmla="*/ 0 w 21600"/>
                <a:gd name="T9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cubicBezTo>
                    <a:pt x="15074" y="15093"/>
                    <a:pt x="10849" y="0"/>
                    <a:pt x="10849" y="0"/>
                  </a:cubicBezTo>
                  <a:cubicBezTo>
                    <a:pt x="7796" y="12113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chemeClr val="accent2">
                <a:alpha val="80000"/>
              </a:scheme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sz="16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Rectangle 23"/>
            <p:cNvSpPr>
              <a:spLocks/>
            </p:cNvSpPr>
            <p:nvPr/>
          </p:nvSpPr>
          <p:spPr bwMode="auto">
            <a:xfrm>
              <a:off x="3177912" y="1174521"/>
              <a:ext cx="597848" cy="1675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wrap="none" lIns="0" tIns="0" rIns="0" bIns="0" anchor="ctr">
              <a:normAutofit fontScale="92500" lnSpcReduction="10000"/>
            </a:bodyPr>
            <a:lstStyle/>
            <a:p>
              <a:pPr algn="ctr"/>
              <a:r>
                <a:rPr lang="en-US" sz="12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30%</a:t>
              </a:r>
            </a:p>
          </p:txBody>
        </p:sp>
        <p:cxnSp>
          <p:nvCxnSpPr>
            <p:cNvPr id="10" name="Straight Connector 21"/>
            <p:cNvCxnSpPr/>
            <p:nvPr/>
          </p:nvCxnSpPr>
          <p:spPr>
            <a:xfrm>
              <a:off x="3474315" y="1485492"/>
              <a:ext cx="20814" cy="1165291"/>
            </a:xfrm>
            <a:prstGeom prst="line">
              <a:avLst/>
            </a:prstGeom>
            <a:ln w="19050">
              <a:solidFill>
                <a:schemeClr val="bg2">
                  <a:lumMod val="75000"/>
                </a:schemeClr>
              </a:solidFill>
              <a:prstDash val="sysDot"/>
              <a:headEnd type="oval" w="lg" len="lg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" name="组合 38"/>
          <p:cNvGrpSpPr/>
          <p:nvPr/>
        </p:nvGrpSpPr>
        <p:grpSpPr>
          <a:xfrm>
            <a:off x="4892815" y="1150640"/>
            <a:ext cx="1519899" cy="2143271"/>
            <a:chOff x="4892815" y="1150640"/>
            <a:chExt cx="1519899" cy="2143271"/>
          </a:xfrm>
        </p:grpSpPr>
        <p:sp>
          <p:nvSpPr>
            <p:cNvPr id="11" name="Freeform: Shape 27"/>
            <p:cNvSpPr>
              <a:spLocks/>
            </p:cNvSpPr>
            <p:nvPr/>
          </p:nvSpPr>
          <p:spPr bwMode="auto">
            <a:xfrm>
              <a:off x="4892815" y="2254011"/>
              <a:ext cx="1519899" cy="1039900"/>
            </a:xfrm>
            <a:custGeom>
              <a:avLst/>
              <a:gdLst>
                <a:gd name="T0" fmla="*/ 0 w 21600"/>
                <a:gd name="T1" fmla="*/ 21600 h 21600"/>
                <a:gd name="T2" fmla="*/ 21600 w 21600"/>
                <a:gd name="T3" fmla="*/ 21600 h 21600"/>
                <a:gd name="T4" fmla="*/ 10849 w 21600"/>
                <a:gd name="T5" fmla="*/ 0 h 21600"/>
                <a:gd name="T6" fmla="*/ 0 w 21600"/>
                <a:gd name="T7" fmla="*/ 21600 h 21600"/>
                <a:gd name="T8" fmla="*/ 0 w 21600"/>
                <a:gd name="T9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cubicBezTo>
                    <a:pt x="15074" y="15093"/>
                    <a:pt x="10849" y="0"/>
                    <a:pt x="10849" y="0"/>
                  </a:cubicBezTo>
                  <a:cubicBezTo>
                    <a:pt x="7796" y="12113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chemeClr val="accent4">
                <a:alpha val="80000"/>
              </a:scheme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sz="16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Rectangle 28"/>
            <p:cNvSpPr>
              <a:spLocks/>
            </p:cNvSpPr>
            <p:nvPr/>
          </p:nvSpPr>
          <p:spPr bwMode="auto">
            <a:xfrm>
              <a:off x="5356648" y="1150640"/>
              <a:ext cx="597848" cy="1674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wrap="none" lIns="0" tIns="0" rIns="0" bIns="0" anchor="ctr">
              <a:normAutofit fontScale="92500" lnSpcReduction="10000"/>
            </a:bodyPr>
            <a:lstStyle/>
            <a:p>
              <a:pPr algn="ctr"/>
              <a:r>
                <a:rPr lang="en-US" sz="12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65%</a:t>
              </a:r>
            </a:p>
          </p:txBody>
        </p:sp>
        <p:cxnSp>
          <p:nvCxnSpPr>
            <p:cNvPr id="13" name="Straight Connector 26"/>
            <p:cNvCxnSpPr/>
            <p:nvPr/>
          </p:nvCxnSpPr>
          <p:spPr>
            <a:xfrm rot="5400000" flipV="1">
              <a:off x="5284324" y="1851888"/>
              <a:ext cx="736879" cy="4088"/>
            </a:xfrm>
            <a:prstGeom prst="line">
              <a:avLst/>
            </a:prstGeom>
            <a:ln w="19050">
              <a:solidFill>
                <a:schemeClr val="bg2">
                  <a:lumMod val="75000"/>
                </a:schemeClr>
              </a:solidFill>
              <a:prstDash val="sysDot"/>
              <a:headEnd type="oval" w="lg" len="lg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" name="组合 37"/>
          <p:cNvGrpSpPr/>
          <p:nvPr/>
        </p:nvGrpSpPr>
        <p:grpSpPr>
          <a:xfrm>
            <a:off x="3782179" y="1147052"/>
            <a:ext cx="1520701" cy="2146859"/>
            <a:chOff x="3782179" y="1147052"/>
            <a:chExt cx="1520701" cy="2146859"/>
          </a:xfrm>
        </p:grpSpPr>
        <p:sp>
          <p:nvSpPr>
            <p:cNvPr id="14" name="Freeform: Shape 32"/>
            <p:cNvSpPr>
              <a:spLocks/>
            </p:cNvSpPr>
            <p:nvPr/>
          </p:nvSpPr>
          <p:spPr bwMode="auto">
            <a:xfrm>
              <a:off x="3782179" y="1820012"/>
              <a:ext cx="1520701" cy="1473899"/>
            </a:xfrm>
            <a:custGeom>
              <a:avLst/>
              <a:gdLst>
                <a:gd name="T0" fmla="*/ 0 w 21600"/>
                <a:gd name="T1" fmla="*/ 21600 h 21600"/>
                <a:gd name="T2" fmla="*/ 21600 w 21600"/>
                <a:gd name="T3" fmla="*/ 21600 h 21600"/>
                <a:gd name="T4" fmla="*/ 10849 w 21600"/>
                <a:gd name="T5" fmla="*/ 0 h 21600"/>
                <a:gd name="T6" fmla="*/ 0 w 21600"/>
                <a:gd name="T7" fmla="*/ 21600 h 21600"/>
                <a:gd name="T8" fmla="*/ 0 w 21600"/>
                <a:gd name="T9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cubicBezTo>
                    <a:pt x="15074" y="15093"/>
                    <a:pt x="10849" y="0"/>
                    <a:pt x="10849" y="0"/>
                  </a:cubicBezTo>
                  <a:cubicBezTo>
                    <a:pt x="7796" y="12113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chemeClr val="accent3">
                <a:alpha val="80000"/>
              </a:scheme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sz="16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Rectangle 33"/>
            <p:cNvSpPr>
              <a:spLocks/>
            </p:cNvSpPr>
            <p:nvPr/>
          </p:nvSpPr>
          <p:spPr bwMode="auto">
            <a:xfrm>
              <a:off x="4239835" y="1147052"/>
              <a:ext cx="598164" cy="1675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wrap="none" lIns="0" tIns="0" rIns="0" bIns="0" anchor="ctr">
              <a:normAutofit fontScale="92500" lnSpcReduction="10000"/>
            </a:bodyPr>
            <a:lstStyle/>
            <a:p>
              <a:pPr algn="ctr"/>
              <a:r>
                <a:rPr lang="en-US" sz="12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85%</a:t>
              </a:r>
            </a:p>
          </p:txBody>
        </p:sp>
        <p:cxnSp>
          <p:nvCxnSpPr>
            <p:cNvPr id="16" name="Straight Connector 31"/>
            <p:cNvCxnSpPr/>
            <p:nvPr/>
          </p:nvCxnSpPr>
          <p:spPr>
            <a:xfrm rot="5400000" flipV="1">
              <a:off x="4375448" y="1641351"/>
              <a:ext cx="315805" cy="4088"/>
            </a:xfrm>
            <a:prstGeom prst="line">
              <a:avLst/>
            </a:prstGeom>
            <a:ln w="19050">
              <a:solidFill>
                <a:schemeClr val="bg2">
                  <a:lumMod val="75000"/>
                </a:schemeClr>
              </a:solidFill>
              <a:prstDash val="sysDot"/>
              <a:headEnd type="oval" w="lg" len="lg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" name="组合 39"/>
          <p:cNvGrpSpPr/>
          <p:nvPr/>
        </p:nvGrpSpPr>
        <p:grpSpPr>
          <a:xfrm>
            <a:off x="5980978" y="1154342"/>
            <a:ext cx="1519899" cy="2139569"/>
            <a:chOff x="5980978" y="1154342"/>
            <a:chExt cx="1519899" cy="2139569"/>
          </a:xfrm>
        </p:grpSpPr>
        <p:sp>
          <p:nvSpPr>
            <p:cNvPr id="4" name="Oval 13"/>
            <p:cNvSpPr>
              <a:spLocks/>
            </p:cNvSpPr>
            <p:nvPr/>
          </p:nvSpPr>
          <p:spPr bwMode="auto">
            <a:xfrm>
              <a:off x="7260003" y="2848878"/>
              <a:ext cx="140069" cy="107266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sz="16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Freeform: Shape 37"/>
            <p:cNvSpPr>
              <a:spLocks/>
            </p:cNvSpPr>
            <p:nvPr/>
          </p:nvSpPr>
          <p:spPr bwMode="auto">
            <a:xfrm>
              <a:off x="5980978" y="2691922"/>
              <a:ext cx="1519899" cy="601989"/>
            </a:xfrm>
            <a:custGeom>
              <a:avLst/>
              <a:gdLst>
                <a:gd name="T0" fmla="*/ 0 w 21600"/>
                <a:gd name="T1" fmla="*/ 21600 h 21600"/>
                <a:gd name="T2" fmla="*/ 21600 w 21600"/>
                <a:gd name="T3" fmla="*/ 21600 h 21600"/>
                <a:gd name="T4" fmla="*/ 10849 w 21600"/>
                <a:gd name="T5" fmla="*/ 0 h 21600"/>
                <a:gd name="T6" fmla="*/ 0 w 21600"/>
                <a:gd name="T7" fmla="*/ 21600 h 21600"/>
                <a:gd name="T8" fmla="*/ 0 w 21600"/>
                <a:gd name="T9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cubicBezTo>
                    <a:pt x="15074" y="15093"/>
                    <a:pt x="10849" y="0"/>
                    <a:pt x="10849" y="0"/>
                  </a:cubicBezTo>
                  <a:cubicBezTo>
                    <a:pt x="7796" y="12113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chemeClr val="accent5">
                <a:alpha val="80000"/>
              </a:scheme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sz="16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Rectangle 38"/>
            <p:cNvSpPr>
              <a:spLocks/>
            </p:cNvSpPr>
            <p:nvPr/>
          </p:nvSpPr>
          <p:spPr bwMode="auto">
            <a:xfrm>
              <a:off x="6454443" y="1154342"/>
              <a:ext cx="597848" cy="1675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wrap="none" lIns="0" tIns="0" rIns="0" bIns="0" anchor="ctr">
              <a:normAutofit fontScale="92500" lnSpcReduction="10000"/>
            </a:bodyPr>
            <a:lstStyle/>
            <a:p>
              <a:pPr algn="ctr"/>
              <a:r>
                <a:rPr lang="en-US" sz="12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35%</a:t>
              </a:r>
            </a:p>
          </p:txBody>
        </p:sp>
        <p:cxnSp>
          <p:nvCxnSpPr>
            <p:cNvPr id="19" name="Straight Connector 36"/>
            <p:cNvCxnSpPr/>
            <p:nvPr/>
          </p:nvCxnSpPr>
          <p:spPr>
            <a:xfrm>
              <a:off x="6756699" y="1485492"/>
              <a:ext cx="0" cy="1165291"/>
            </a:xfrm>
            <a:prstGeom prst="line">
              <a:avLst/>
            </a:prstGeom>
            <a:ln w="19050">
              <a:solidFill>
                <a:schemeClr val="bg2">
                  <a:lumMod val="75000"/>
                </a:schemeClr>
              </a:solidFill>
              <a:prstDash val="sysDot"/>
              <a:headEnd type="oval" w="lg" len="lg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Group 35"/>
          <p:cNvGrpSpPr/>
          <p:nvPr/>
        </p:nvGrpSpPr>
        <p:grpSpPr>
          <a:xfrm>
            <a:off x="539353" y="3525751"/>
            <a:ext cx="8065295" cy="702183"/>
            <a:chOff x="1446648" y="2161845"/>
            <a:chExt cx="11660559" cy="936244"/>
          </a:xfrm>
        </p:grpSpPr>
        <p:grpSp>
          <p:nvGrpSpPr>
            <p:cNvPr id="21" name="Group 39"/>
            <p:cNvGrpSpPr/>
            <p:nvPr/>
          </p:nvGrpSpPr>
          <p:grpSpPr>
            <a:xfrm>
              <a:off x="1446648" y="2161845"/>
              <a:ext cx="2213143" cy="857260"/>
              <a:chOff x="1732858" y="5001250"/>
              <a:chExt cx="2213143" cy="857260"/>
            </a:xfrm>
          </p:grpSpPr>
          <p:sp>
            <p:nvSpPr>
              <p:cNvPr id="34" name="TextBox 60"/>
              <p:cNvSpPr txBox="1">
                <a:spLocks/>
              </p:cNvSpPr>
              <p:nvPr/>
            </p:nvSpPr>
            <p:spPr bwMode="auto">
              <a:xfrm>
                <a:off x="1732858" y="5001250"/>
                <a:ext cx="2213143" cy="2830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anchor="ctr" anchorCtr="1">
                <a:no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ctr"/>
                <a:r>
                  <a:rPr lang="zh-CN" altLang="en-US" sz="1400" b="1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  <p:sp>
            <p:nvSpPr>
              <p:cNvPr id="35" name="TextBox 61"/>
              <p:cNvSpPr txBox="1">
                <a:spLocks/>
              </p:cNvSpPr>
              <p:nvPr/>
            </p:nvSpPr>
            <p:spPr bwMode="auto">
              <a:xfrm>
                <a:off x="1732858" y="5284280"/>
                <a:ext cx="2213143" cy="5742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 anchor="ctr" anchorCtr="1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defTabSz="914378">
                  <a:lnSpc>
                    <a:spcPct val="120000"/>
                  </a:lnSpc>
                  <a:defRPr/>
                </a:pPr>
                <a:r>
                  <a:rPr lang="zh-CN" altLang="en-US" sz="900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双击输入替换</a:t>
                </a:r>
                <a:r>
                  <a:rPr lang="zh-CN" altLang="en-US" sz="900" dirty="0" smtClean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内容双击</a:t>
                </a:r>
                <a:r>
                  <a:rPr lang="zh-CN" altLang="en-US" sz="900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输入替换</a:t>
                </a:r>
                <a:r>
                  <a:rPr lang="zh-CN" altLang="en-US" sz="900" dirty="0" smtClean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内容</a:t>
                </a:r>
                <a:endPara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2" name="Group 40"/>
            <p:cNvGrpSpPr/>
            <p:nvPr/>
          </p:nvGrpSpPr>
          <p:grpSpPr>
            <a:xfrm>
              <a:off x="3808502" y="2161845"/>
              <a:ext cx="2213143" cy="857260"/>
              <a:chOff x="1732858" y="5001250"/>
              <a:chExt cx="2213143" cy="857260"/>
            </a:xfrm>
          </p:grpSpPr>
          <p:sp>
            <p:nvSpPr>
              <p:cNvPr id="32" name="TextBox 58"/>
              <p:cNvSpPr txBox="1">
                <a:spLocks/>
              </p:cNvSpPr>
              <p:nvPr/>
            </p:nvSpPr>
            <p:spPr bwMode="auto">
              <a:xfrm>
                <a:off x="1732858" y="5001250"/>
                <a:ext cx="2213143" cy="2830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anchor="ctr" anchorCtr="1">
                <a:no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ctr"/>
                <a:r>
                  <a:rPr lang="zh-CN" altLang="en-US" sz="1400" b="1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  <p:sp>
            <p:nvSpPr>
              <p:cNvPr id="33" name="TextBox 59"/>
              <p:cNvSpPr txBox="1">
                <a:spLocks/>
              </p:cNvSpPr>
              <p:nvPr/>
            </p:nvSpPr>
            <p:spPr bwMode="auto">
              <a:xfrm>
                <a:off x="1732858" y="5284280"/>
                <a:ext cx="2213143" cy="5742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 anchor="ctr" anchorCtr="1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defTabSz="914378">
                  <a:lnSpc>
                    <a:spcPct val="120000"/>
                  </a:lnSpc>
                  <a:defRPr/>
                </a:pPr>
                <a:r>
                  <a:rPr lang="zh-CN" altLang="en-US" sz="900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双击输入替换</a:t>
                </a:r>
                <a:r>
                  <a:rPr lang="zh-CN" altLang="en-US" sz="900" dirty="0" smtClean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内容双击</a:t>
                </a:r>
                <a:r>
                  <a:rPr lang="zh-CN" altLang="en-US" sz="900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输入替换</a:t>
                </a:r>
                <a:r>
                  <a:rPr lang="zh-CN" altLang="en-US" sz="900" dirty="0" smtClean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内容</a:t>
                </a:r>
                <a:endPara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3" name="Group 41"/>
            <p:cNvGrpSpPr/>
            <p:nvPr/>
          </p:nvGrpSpPr>
          <p:grpSpPr>
            <a:xfrm>
              <a:off x="6170356" y="2161845"/>
              <a:ext cx="2213143" cy="857260"/>
              <a:chOff x="1732858" y="5001250"/>
              <a:chExt cx="2213143" cy="857260"/>
            </a:xfrm>
          </p:grpSpPr>
          <p:sp>
            <p:nvSpPr>
              <p:cNvPr id="30" name="TextBox 56"/>
              <p:cNvSpPr txBox="1">
                <a:spLocks/>
              </p:cNvSpPr>
              <p:nvPr/>
            </p:nvSpPr>
            <p:spPr bwMode="auto">
              <a:xfrm>
                <a:off x="1732858" y="5001250"/>
                <a:ext cx="2213143" cy="2830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anchor="ctr" anchorCtr="1">
                <a:no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ctr"/>
                <a:r>
                  <a:rPr lang="zh-CN" altLang="en-US" sz="1400" b="1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  <p:sp>
            <p:nvSpPr>
              <p:cNvPr id="31" name="TextBox 57"/>
              <p:cNvSpPr txBox="1">
                <a:spLocks/>
              </p:cNvSpPr>
              <p:nvPr/>
            </p:nvSpPr>
            <p:spPr bwMode="auto">
              <a:xfrm>
                <a:off x="1732858" y="5284280"/>
                <a:ext cx="2213143" cy="5742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 anchor="ctr" anchorCtr="1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defTabSz="914378">
                  <a:lnSpc>
                    <a:spcPct val="120000"/>
                  </a:lnSpc>
                  <a:defRPr/>
                </a:pPr>
                <a:r>
                  <a:rPr lang="zh-CN" altLang="en-US" sz="900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双击输入替换</a:t>
                </a:r>
                <a:r>
                  <a:rPr lang="zh-CN" altLang="en-US" sz="900" dirty="0" smtClean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内容双击</a:t>
                </a:r>
                <a:r>
                  <a:rPr lang="zh-CN" altLang="en-US" sz="900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输入替换</a:t>
                </a:r>
                <a:r>
                  <a:rPr lang="zh-CN" altLang="en-US" sz="900" dirty="0" smtClean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内容</a:t>
                </a:r>
                <a:endPara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4" name="Group 42"/>
            <p:cNvGrpSpPr/>
            <p:nvPr/>
          </p:nvGrpSpPr>
          <p:grpSpPr>
            <a:xfrm>
              <a:off x="8532210" y="2161845"/>
              <a:ext cx="2213143" cy="857260"/>
              <a:chOff x="1732858" y="5001250"/>
              <a:chExt cx="2213143" cy="857260"/>
            </a:xfrm>
          </p:grpSpPr>
          <p:sp>
            <p:nvSpPr>
              <p:cNvPr id="28" name="TextBox 54"/>
              <p:cNvSpPr txBox="1">
                <a:spLocks/>
              </p:cNvSpPr>
              <p:nvPr/>
            </p:nvSpPr>
            <p:spPr bwMode="auto">
              <a:xfrm>
                <a:off x="1732858" y="5001250"/>
                <a:ext cx="2213143" cy="2830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anchor="ctr" anchorCtr="1">
                <a:no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ctr"/>
                <a:r>
                  <a:rPr lang="zh-CN" altLang="en-US" sz="1400" b="1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  <p:sp>
            <p:nvSpPr>
              <p:cNvPr id="29" name="TextBox 55"/>
              <p:cNvSpPr txBox="1">
                <a:spLocks/>
              </p:cNvSpPr>
              <p:nvPr/>
            </p:nvSpPr>
            <p:spPr bwMode="auto">
              <a:xfrm>
                <a:off x="1732858" y="5284280"/>
                <a:ext cx="2213143" cy="5742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 anchor="ctr" anchorCtr="1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defTabSz="914378">
                  <a:lnSpc>
                    <a:spcPct val="120000"/>
                  </a:lnSpc>
                  <a:defRPr/>
                </a:pPr>
                <a:r>
                  <a:rPr lang="zh-CN" altLang="en-US" sz="900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双击输入替换</a:t>
                </a:r>
                <a:r>
                  <a:rPr lang="zh-CN" altLang="en-US" sz="900" dirty="0" smtClean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内容双击</a:t>
                </a:r>
                <a:r>
                  <a:rPr lang="zh-CN" altLang="en-US" sz="900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输入替换</a:t>
                </a:r>
                <a:r>
                  <a:rPr lang="zh-CN" altLang="en-US" sz="900" dirty="0" smtClean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内容</a:t>
                </a:r>
                <a:endPara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5" name="Group 43"/>
            <p:cNvGrpSpPr/>
            <p:nvPr/>
          </p:nvGrpSpPr>
          <p:grpSpPr>
            <a:xfrm>
              <a:off x="10894064" y="2161845"/>
              <a:ext cx="2213143" cy="936244"/>
              <a:chOff x="1732858" y="5001250"/>
              <a:chExt cx="2213143" cy="936244"/>
            </a:xfrm>
          </p:grpSpPr>
          <p:sp>
            <p:nvSpPr>
              <p:cNvPr id="26" name="TextBox 44"/>
              <p:cNvSpPr txBox="1">
                <a:spLocks/>
              </p:cNvSpPr>
              <p:nvPr/>
            </p:nvSpPr>
            <p:spPr bwMode="auto">
              <a:xfrm>
                <a:off x="1732858" y="5001250"/>
                <a:ext cx="2213143" cy="2830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anchor="ctr" anchorCtr="1">
                <a:no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ctr"/>
                <a:r>
                  <a:rPr lang="zh-CN" altLang="en-US" sz="1400" b="1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  <p:sp>
            <p:nvSpPr>
              <p:cNvPr id="27" name="TextBox 53"/>
              <p:cNvSpPr txBox="1">
                <a:spLocks/>
              </p:cNvSpPr>
              <p:nvPr/>
            </p:nvSpPr>
            <p:spPr bwMode="auto">
              <a:xfrm>
                <a:off x="1732858" y="5363263"/>
                <a:ext cx="2213143" cy="574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 anchor="ctr" anchorCtr="1">
                <a:no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900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双击输入替换</a:t>
                </a:r>
                <a:r>
                  <a:rPr lang="zh-CN" altLang="en-US" sz="900" dirty="0" smtClean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内容双击</a:t>
                </a:r>
                <a:r>
                  <a:rPr lang="zh-CN" altLang="en-US" sz="900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输入替换</a:t>
                </a:r>
                <a:r>
                  <a:rPr lang="zh-CN" altLang="en-US" sz="900" dirty="0" smtClean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内容</a:t>
                </a:r>
                <a:endPara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900" dirty="0">
                    <a:solidFill>
                      <a:schemeClr val="bg1">
                        <a:lumMod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）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973116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fade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467231" y="0"/>
            <a:ext cx="4676518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23" tIns="32511" rIns="65023" bIns="32511"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grpSp>
        <p:nvGrpSpPr>
          <p:cNvPr id="3" name="组合 28"/>
          <p:cNvGrpSpPr>
            <a:grpSpLocks/>
          </p:cNvGrpSpPr>
          <p:nvPr/>
        </p:nvGrpSpPr>
        <p:grpSpPr bwMode="auto">
          <a:xfrm>
            <a:off x="3151266" y="904875"/>
            <a:ext cx="2650980" cy="3429000"/>
            <a:chOff x="3233461" y="1567163"/>
            <a:chExt cx="2625090" cy="3395362"/>
          </a:xfrm>
        </p:grpSpPr>
        <p:pic>
          <p:nvPicPr>
            <p:cNvPr id="30733" name="图片 2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33461" y="1567163"/>
              <a:ext cx="2625090" cy="33953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1" name="矩形 30"/>
            <p:cNvSpPr/>
            <p:nvPr/>
          </p:nvSpPr>
          <p:spPr>
            <a:xfrm>
              <a:off x="3481823" y="1883121"/>
              <a:ext cx="2128366" cy="2829468"/>
            </a:xfrm>
            <a:prstGeom prst="rect">
              <a:avLst/>
            </a:pr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 dirty="0"/>
            </a:p>
          </p:txBody>
        </p:sp>
      </p:grpSp>
      <p:grpSp>
        <p:nvGrpSpPr>
          <p:cNvPr id="4" name="组合 7"/>
          <p:cNvGrpSpPr>
            <a:grpSpLocks/>
          </p:cNvGrpSpPr>
          <p:nvPr/>
        </p:nvGrpSpPr>
        <p:grpSpPr bwMode="auto">
          <a:xfrm>
            <a:off x="5852142" y="2934243"/>
            <a:ext cx="2816065" cy="1307913"/>
            <a:chOff x="2989865" y="602136"/>
            <a:chExt cx="2814868" cy="1308101"/>
          </a:xfrm>
        </p:grpSpPr>
        <p:sp>
          <p:nvSpPr>
            <p:cNvPr id="16" name="文本框 66"/>
            <p:cNvSpPr txBox="1">
              <a:spLocks noChangeArrowheads="1"/>
            </p:cNvSpPr>
            <p:nvPr/>
          </p:nvSpPr>
          <p:spPr bwMode="auto">
            <a:xfrm>
              <a:off x="2989865" y="1374629"/>
              <a:ext cx="2814868" cy="5356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defTabSz="914378">
                <a:lnSpc>
                  <a:spcPct val="120000"/>
                </a:lnSpc>
                <a:defRPr/>
              </a:pPr>
              <a:r>
                <a:rPr lang="zh-CN" altLang="en-US" sz="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双击输入替换</a:t>
              </a:r>
              <a:r>
                <a:rPr lang="zh-CN" altLang="en-US" sz="8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内容双击</a:t>
              </a:r>
              <a:r>
                <a:rPr lang="zh-CN" altLang="en-US" sz="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输入替换</a:t>
              </a:r>
              <a:r>
                <a:rPr lang="zh-CN" altLang="en-US" sz="8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内容双击</a:t>
              </a:r>
              <a:r>
                <a:rPr lang="zh-CN" altLang="en-US" sz="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输入替换</a:t>
              </a:r>
              <a:r>
                <a:rPr lang="zh-CN" altLang="en-US" sz="8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内容双击</a:t>
              </a:r>
              <a:r>
                <a:rPr lang="zh-CN" altLang="en-US" sz="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输入替换</a:t>
              </a:r>
              <a:r>
                <a:rPr lang="zh-CN" altLang="en-US" sz="8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  <a:endPara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defTabSz="914378">
                <a:lnSpc>
                  <a:spcPct val="120000"/>
                </a:lnSpc>
                <a:defRPr/>
              </a:pPr>
              <a:endPara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文本框 13"/>
            <p:cNvSpPr txBox="1">
              <a:spLocks noChangeArrowheads="1"/>
            </p:cNvSpPr>
            <p:nvPr/>
          </p:nvSpPr>
          <p:spPr bwMode="auto">
            <a:xfrm>
              <a:off x="2992420" y="602136"/>
              <a:ext cx="1171618" cy="261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1100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  <p:sp>
          <p:nvSpPr>
            <p:cNvPr id="18" name="文本框 66"/>
            <p:cNvSpPr txBox="1">
              <a:spLocks noChangeArrowheads="1"/>
            </p:cNvSpPr>
            <p:nvPr/>
          </p:nvSpPr>
          <p:spPr bwMode="auto">
            <a:xfrm>
              <a:off x="3000354" y="880114"/>
              <a:ext cx="1915095" cy="261648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>
                <a:defRPr/>
              </a:pPr>
              <a:r>
                <a:rPr lang="en-US" altLang="zh-CN" sz="1100" dirty="0">
                  <a:solidFill>
                    <a:schemeClr val="bg1"/>
                  </a:solidFill>
                  <a:latin typeface="+mn-lt"/>
                </a:rPr>
                <a:t>PLEASE ADD YOUR TITLE HERE</a:t>
              </a:r>
              <a:endParaRPr lang="zh-CN" altLang="en-US" sz="1100" dirty="0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19" name="任意多边形 18"/>
            <p:cNvSpPr/>
            <p:nvPr/>
          </p:nvSpPr>
          <p:spPr>
            <a:xfrm>
              <a:off x="3078717" y="1286572"/>
              <a:ext cx="287200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5" name="组合 7"/>
          <p:cNvGrpSpPr>
            <a:grpSpLocks/>
          </p:cNvGrpSpPr>
          <p:nvPr/>
        </p:nvGrpSpPr>
        <p:grpSpPr bwMode="auto">
          <a:xfrm>
            <a:off x="516620" y="2860056"/>
            <a:ext cx="2634646" cy="1303023"/>
            <a:chOff x="2989865" y="607026"/>
            <a:chExt cx="2633526" cy="1303211"/>
          </a:xfrm>
        </p:grpSpPr>
        <p:sp>
          <p:nvSpPr>
            <p:cNvPr id="21" name="文本框 66"/>
            <p:cNvSpPr txBox="1">
              <a:spLocks noChangeArrowheads="1"/>
            </p:cNvSpPr>
            <p:nvPr/>
          </p:nvSpPr>
          <p:spPr bwMode="auto">
            <a:xfrm>
              <a:off x="2989865" y="1374629"/>
              <a:ext cx="2633526" cy="5356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defTabSz="914378">
                <a:lnSpc>
                  <a:spcPct val="120000"/>
                </a:lnSpc>
                <a:defRPr/>
              </a:pPr>
              <a:r>
                <a:rPr lang="zh-CN" altLang="en-US" sz="8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双击输入替换</a:t>
              </a:r>
              <a:r>
                <a:rPr lang="zh-CN" altLang="en-US" sz="8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内容双击</a:t>
              </a:r>
              <a:r>
                <a:rPr lang="zh-CN" altLang="en-US" sz="8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输入替换</a:t>
              </a:r>
              <a:r>
                <a:rPr lang="zh-CN" altLang="en-US" sz="8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内容双击</a:t>
              </a:r>
              <a:r>
                <a:rPr lang="zh-CN" altLang="en-US" sz="8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输入替换</a:t>
              </a:r>
              <a:r>
                <a:rPr lang="zh-CN" altLang="en-US" sz="8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内容双击</a:t>
              </a:r>
              <a:r>
                <a:rPr lang="zh-CN" altLang="en-US" sz="8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输入替换</a:t>
              </a:r>
              <a:r>
                <a:rPr lang="zh-CN" altLang="en-US" sz="8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  <a:endPara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defTabSz="914378">
                <a:lnSpc>
                  <a:spcPct val="120000"/>
                </a:lnSpc>
                <a:defRPr/>
              </a:pPr>
              <a:endPara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文本框 13"/>
            <p:cNvSpPr txBox="1">
              <a:spLocks noChangeArrowheads="1"/>
            </p:cNvSpPr>
            <p:nvPr/>
          </p:nvSpPr>
          <p:spPr bwMode="auto">
            <a:xfrm>
              <a:off x="2990709" y="607026"/>
              <a:ext cx="1171618" cy="261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1100" dirty="0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  <p:sp>
          <p:nvSpPr>
            <p:cNvPr id="23" name="文本框 66"/>
            <p:cNvSpPr txBox="1">
              <a:spLocks noChangeArrowheads="1"/>
            </p:cNvSpPr>
            <p:nvPr/>
          </p:nvSpPr>
          <p:spPr bwMode="auto">
            <a:xfrm>
              <a:off x="2989865" y="880115"/>
              <a:ext cx="1915095" cy="261648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>
                <a:defRPr/>
              </a:pPr>
              <a:r>
                <a:rPr lang="en-US" altLang="zh-CN" sz="1100" dirty="0">
                  <a:solidFill>
                    <a:schemeClr val="bg1">
                      <a:lumMod val="65000"/>
                    </a:schemeClr>
                  </a:solidFill>
                  <a:latin typeface="+mj-lt"/>
                </a:rPr>
                <a:t>PLEASE ADD YOUR TITLE HERE</a:t>
              </a:r>
              <a:endParaRPr lang="zh-CN" altLang="en-US" sz="1100" dirty="0">
                <a:solidFill>
                  <a:schemeClr val="bg1">
                    <a:lumMod val="65000"/>
                  </a:schemeClr>
                </a:solidFill>
                <a:latin typeface="+mj-lt"/>
              </a:endParaRPr>
            </a:p>
          </p:txBody>
        </p:sp>
        <p:sp>
          <p:nvSpPr>
            <p:cNvPr id="24" name="任意多边形 23"/>
            <p:cNvSpPr/>
            <p:nvPr/>
          </p:nvSpPr>
          <p:spPr>
            <a:xfrm>
              <a:off x="3078717" y="1286573"/>
              <a:ext cx="287199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</p:grpSp>
      <p:grpSp>
        <p:nvGrpSpPr>
          <p:cNvPr id="6" name="组合 7"/>
          <p:cNvGrpSpPr>
            <a:grpSpLocks/>
          </p:cNvGrpSpPr>
          <p:nvPr/>
        </p:nvGrpSpPr>
        <p:grpSpPr bwMode="auto">
          <a:xfrm>
            <a:off x="516620" y="1342746"/>
            <a:ext cx="2634646" cy="1303023"/>
            <a:chOff x="2989865" y="607026"/>
            <a:chExt cx="2633526" cy="1303211"/>
          </a:xfrm>
        </p:grpSpPr>
        <p:sp>
          <p:nvSpPr>
            <p:cNvPr id="26" name="文本框 66"/>
            <p:cNvSpPr txBox="1">
              <a:spLocks noChangeArrowheads="1"/>
            </p:cNvSpPr>
            <p:nvPr/>
          </p:nvSpPr>
          <p:spPr bwMode="auto">
            <a:xfrm>
              <a:off x="2989865" y="1374629"/>
              <a:ext cx="2633526" cy="5356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defTabSz="914378">
                <a:lnSpc>
                  <a:spcPct val="120000"/>
                </a:lnSpc>
                <a:defRPr/>
              </a:pPr>
              <a:r>
                <a:rPr lang="zh-CN" altLang="en-US" sz="8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双击输入替换</a:t>
              </a:r>
              <a:r>
                <a:rPr lang="zh-CN" altLang="en-US" sz="8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内容双击</a:t>
              </a:r>
              <a:r>
                <a:rPr lang="zh-CN" altLang="en-US" sz="8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输入替换</a:t>
              </a:r>
              <a:r>
                <a:rPr lang="zh-CN" altLang="en-US" sz="8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内容双击</a:t>
              </a:r>
              <a:r>
                <a:rPr lang="zh-CN" altLang="en-US" sz="8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输入替换</a:t>
              </a:r>
              <a:r>
                <a:rPr lang="zh-CN" altLang="en-US" sz="8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内容双击</a:t>
              </a:r>
              <a:r>
                <a:rPr lang="zh-CN" altLang="en-US" sz="8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输入替换</a:t>
              </a:r>
              <a:r>
                <a:rPr lang="zh-CN" altLang="en-US" sz="8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  <a:endPara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defTabSz="914378">
                <a:lnSpc>
                  <a:spcPct val="120000"/>
                </a:lnSpc>
                <a:defRPr/>
              </a:pPr>
              <a:endPara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文本框 13"/>
            <p:cNvSpPr txBox="1">
              <a:spLocks noChangeArrowheads="1"/>
            </p:cNvSpPr>
            <p:nvPr/>
          </p:nvSpPr>
          <p:spPr bwMode="auto">
            <a:xfrm>
              <a:off x="2990709" y="607026"/>
              <a:ext cx="1171618" cy="261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1100" dirty="0">
                  <a:solidFill>
                    <a:schemeClr val="bg1">
                      <a:lumMod val="65000"/>
                    </a:schemeClr>
                  </a:solidFill>
                  <a:ea typeface="微软雅黑" panose="020B0503020204020204" pitchFamily="34" charset="-122"/>
                </a:rPr>
                <a:t>请替换文字内容</a:t>
              </a:r>
            </a:p>
          </p:txBody>
        </p:sp>
        <p:sp>
          <p:nvSpPr>
            <p:cNvPr id="28" name="文本框 66"/>
            <p:cNvSpPr txBox="1">
              <a:spLocks noChangeArrowheads="1"/>
            </p:cNvSpPr>
            <p:nvPr/>
          </p:nvSpPr>
          <p:spPr bwMode="auto">
            <a:xfrm>
              <a:off x="2989865" y="880115"/>
              <a:ext cx="1915095" cy="261648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>
                <a:defRPr/>
              </a:pPr>
              <a:r>
                <a:rPr lang="en-US" altLang="zh-CN" sz="1100" dirty="0">
                  <a:solidFill>
                    <a:schemeClr val="bg1">
                      <a:lumMod val="65000"/>
                    </a:schemeClr>
                  </a:solidFill>
                  <a:latin typeface="+mj-lt"/>
                </a:rPr>
                <a:t>PLEASE ADD YOUR TITLE HERE</a:t>
              </a:r>
              <a:endParaRPr lang="zh-CN" altLang="en-US" sz="1100" dirty="0">
                <a:solidFill>
                  <a:schemeClr val="bg1">
                    <a:lumMod val="65000"/>
                  </a:schemeClr>
                </a:solidFill>
                <a:latin typeface="+mj-lt"/>
              </a:endParaRPr>
            </a:p>
          </p:txBody>
        </p:sp>
        <p:sp>
          <p:nvSpPr>
            <p:cNvPr id="29" name="任意多边形 28"/>
            <p:cNvSpPr/>
            <p:nvPr/>
          </p:nvSpPr>
          <p:spPr>
            <a:xfrm>
              <a:off x="3078717" y="1286573"/>
              <a:ext cx="287199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23726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4000">
        <p14:gallery dir="l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24868952-EB7D-4328-9805-D6F1DE8FCD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0" y="0"/>
            <a:ext cx="9135879" cy="5143500"/>
          </a:xfrm>
          <a:prstGeom prst="rect">
            <a:avLst/>
          </a:prstGeom>
        </p:spPr>
      </p:pic>
      <p:sp>
        <p:nvSpPr>
          <p:cNvPr id="27" name="矩形 26">
            <a:extLst>
              <a:ext uri="{FF2B5EF4-FFF2-40B4-BE49-F238E27FC236}">
                <a16:creationId xmlns:a16="http://schemas.microsoft.com/office/drawing/2014/main" id="{F0F96947-BF79-4326-ACAC-A46DC261536C}"/>
              </a:ext>
            </a:extLst>
          </p:cNvPr>
          <p:cNvSpPr/>
          <p:nvPr/>
        </p:nvSpPr>
        <p:spPr>
          <a:xfrm>
            <a:off x="1403648" y="1455626"/>
            <a:ext cx="6336704" cy="223224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8F69FEA5-E426-4F00-A29A-216A344B34FC}"/>
              </a:ext>
            </a:extLst>
          </p:cNvPr>
          <p:cNvSpPr/>
          <p:nvPr/>
        </p:nvSpPr>
        <p:spPr>
          <a:xfrm>
            <a:off x="1547664" y="1545636"/>
            <a:ext cx="6048672" cy="2052228"/>
          </a:xfrm>
          <a:prstGeom prst="rect">
            <a:avLst/>
          </a:prstGeom>
          <a:noFill/>
          <a:ln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CFAAFFD3-E1BA-4D5A-9408-E9A21D4924B0}"/>
              </a:ext>
            </a:extLst>
          </p:cNvPr>
          <p:cNvSpPr/>
          <p:nvPr/>
        </p:nvSpPr>
        <p:spPr>
          <a:xfrm>
            <a:off x="3059832" y="2139702"/>
            <a:ext cx="2819320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zh-CN" altLang="en-US" sz="3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工作完成情况</a:t>
            </a:r>
            <a:endParaRPr lang="zh-CN" altLang="en-US" sz="11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xtBox 11">
            <a:extLst>
              <a:ext uri="{FF2B5EF4-FFF2-40B4-BE49-F238E27FC236}">
                <a16:creationId xmlns:a16="http://schemas.microsoft.com/office/drawing/2014/main" id="{2D8E7B3F-B7F9-4393-A807-9E3917CF4E1D}"/>
              </a:ext>
            </a:extLst>
          </p:cNvPr>
          <p:cNvSpPr txBox="1"/>
          <p:nvPr/>
        </p:nvSpPr>
        <p:spPr>
          <a:xfrm>
            <a:off x="3175912" y="2671316"/>
            <a:ext cx="820738" cy="14773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14378">
              <a:lnSpc>
                <a:spcPct val="120000"/>
              </a:lnSpc>
              <a:defRPr/>
            </a:pPr>
            <a:r>
              <a: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</a:t>
            </a:r>
            <a:r>
              <a:rPr lang="zh-CN" altLang="en-US" sz="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TextBox 11">
            <a:extLst>
              <a:ext uri="{FF2B5EF4-FFF2-40B4-BE49-F238E27FC236}">
                <a16:creationId xmlns:a16="http://schemas.microsoft.com/office/drawing/2014/main" id="{E77012E9-B6CB-41EF-B190-6195B604DEB8}"/>
              </a:ext>
            </a:extLst>
          </p:cNvPr>
          <p:cNvSpPr txBox="1"/>
          <p:nvPr/>
        </p:nvSpPr>
        <p:spPr>
          <a:xfrm>
            <a:off x="4616072" y="2671316"/>
            <a:ext cx="820738" cy="14773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14378">
              <a:lnSpc>
                <a:spcPct val="120000"/>
              </a:lnSpc>
              <a:defRPr/>
            </a:pPr>
            <a:r>
              <a: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</a:t>
            </a:r>
            <a:r>
              <a:rPr lang="zh-CN" altLang="en-US" sz="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TextBox 11">
            <a:extLst>
              <a:ext uri="{FF2B5EF4-FFF2-40B4-BE49-F238E27FC236}">
                <a16:creationId xmlns:a16="http://schemas.microsoft.com/office/drawing/2014/main" id="{272B3F53-75A5-4DB7-8950-54FBE0B28E26}"/>
              </a:ext>
            </a:extLst>
          </p:cNvPr>
          <p:cNvSpPr txBox="1"/>
          <p:nvPr/>
        </p:nvSpPr>
        <p:spPr>
          <a:xfrm>
            <a:off x="3175912" y="2863061"/>
            <a:ext cx="820738" cy="14773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14378">
              <a:lnSpc>
                <a:spcPct val="120000"/>
              </a:lnSpc>
              <a:defRPr/>
            </a:pPr>
            <a:r>
              <a: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</a:t>
            </a:r>
            <a:r>
              <a:rPr lang="zh-CN" altLang="en-US" sz="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TextBox 32">
            <a:extLst>
              <a:ext uri="{FF2B5EF4-FFF2-40B4-BE49-F238E27FC236}">
                <a16:creationId xmlns:a16="http://schemas.microsoft.com/office/drawing/2014/main" id="{519341A1-34F1-4C48-AE60-8FA94E5EFCA1}"/>
              </a:ext>
            </a:extLst>
          </p:cNvPr>
          <p:cNvSpPr txBox="1"/>
          <p:nvPr/>
        </p:nvSpPr>
        <p:spPr>
          <a:xfrm>
            <a:off x="4616072" y="2863061"/>
            <a:ext cx="820738" cy="14773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14378">
              <a:lnSpc>
                <a:spcPct val="120000"/>
              </a:lnSpc>
              <a:defRPr/>
            </a:pPr>
            <a:r>
              <a: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</a:t>
            </a:r>
            <a:r>
              <a:rPr lang="zh-CN" altLang="en-US" sz="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66036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6000">
        <p:split orient="vert"/>
      </p:transition>
    </mc:Choice>
    <mc:Fallback xmlns="">
      <p:transition spd="slow" advClick="0" advTm="6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9" grpId="0" animBg="1"/>
      <p:bldP spid="13" grpId="0"/>
      <p:bldP spid="14" grpId="0"/>
      <p:bldP spid="15" grpId="0"/>
      <p:bldP spid="16" grpId="0"/>
      <p:bldP spid="1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53"/>
          <p:cNvGrpSpPr/>
          <p:nvPr/>
        </p:nvGrpSpPr>
        <p:grpSpPr>
          <a:xfrm>
            <a:off x="1373175" y="2155979"/>
            <a:ext cx="907954" cy="864834"/>
            <a:chOff x="971600" y="2565539"/>
            <a:chExt cx="1210768" cy="1153112"/>
          </a:xfrm>
        </p:grpSpPr>
        <p:sp>
          <p:nvSpPr>
            <p:cNvPr id="55" name="正五边形 54"/>
            <p:cNvSpPr/>
            <p:nvPr/>
          </p:nvSpPr>
          <p:spPr>
            <a:xfrm>
              <a:off x="971600" y="2565539"/>
              <a:ext cx="1210768" cy="1153112"/>
            </a:xfrm>
            <a:prstGeom prst="pentagon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1299624" y="2956794"/>
              <a:ext cx="554720" cy="4103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dirty="0">
                  <a:solidFill>
                    <a:schemeClr val="bg1"/>
                  </a:solidFill>
                  <a:latin typeface="Broadway" pitchFamily="82" charset="0"/>
                </a:rPr>
                <a:t>03</a:t>
              </a:r>
              <a:endParaRPr lang="zh-CN" altLang="en-US" sz="1400" dirty="0">
                <a:solidFill>
                  <a:schemeClr val="bg1"/>
                </a:solidFill>
                <a:latin typeface="Broadway" pitchFamily="82" charset="0"/>
              </a:endParaRPr>
            </a:p>
          </p:txBody>
        </p:sp>
      </p:grpSp>
      <p:grpSp>
        <p:nvGrpSpPr>
          <p:cNvPr id="3" name="组合 65"/>
          <p:cNvGrpSpPr/>
          <p:nvPr/>
        </p:nvGrpSpPr>
        <p:grpSpPr>
          <a:xfrm>
            <a:off x="2309153" y="2507388"/>
            <a:ext cx="907954" cy="864834"/>
            <a:chOff x="2010514" y="3034085"/>
            <a:chExt cx="1210768" cy="1153112"/>
          </a:xfrm>
          <a:solidFill>
            <a:srgbClr val="FF6F00"/>
          </a:solidFill>
        </p:grpSpPr>
        <p:sp>
          <p:nvSpPr>
            <p:cNvPr id="67" name="正五边形 66"/>
            <p:cNvSpPr/>
            <p:nvPr/>
          </p:nvSpPr>
          <p:spPr>
            <a:xfrm flipV="1">
              <a:off x="2010514" y="3034085"/>
              <a:ext cx="1210768" cy="1153112"/>
            </a:xfrm>
            <a:prstGeom prst="pentagon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2338538" y="3307492"/>
              <a:ext cx="554720" cy="4103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dirty="0">
                  <a:solidFill>
                    <a:schemeClr val="bg1"/>
                  </a:solidFill>
                  <a:latin typeface="Broadway" pitchFamily="82" charset="0"/>
                </a:rPr>
                <a:t>05</a:t>
              </a:r>
              <a:endParaRPr lang="zh-CN" altLang="en-US" sz="1400" dirty="0">
                <a:solidFill>
                  <a:schemeClr val="bg1"/>
                </a:solidFill>
                <a:latin typeface="Broadway" pitchFamily="82" charset="0"/>
              </a:endParaRPr>
            </a:p>
          </p:txBody>
        </p:sp>
      </p:grpSp>
      <p:grpSp>
        <p:nvGrpSpPr>
          <p:cNvPr id="4" name="组合 68"/>
          <p:cNvGrpSpPr/>
          <p:nvPr/>
        </p:nvGrpSpPr>
        <p:grpSpPr>
          <a:xfrm>
            <a:off x="3220726" y="2155502"/>
            <a:ext cx="907954" cy="864834"/>
            <a:chOff x="3049428" y="2564904"/>
            <a:chExt cx="1210768" cy="1153112"/>
          </a:xfrm>
          <a:solidFill>
            <a:srgbClr val="C80000"/>
          </a:solidFill>
        </p:grpSpPr>
        <p:sp>
          <p:nvSpPr>
            <p:cNvPr id="70" name="正五边形 69"/>
            <p:cNvSpPr/>
            <p:nvPr/>
          </p:nvSpPr>
          <p:spPr>
            <a:xfrm>
              <a:off x="3049428" y="2564904"/>
              <a:ext cx="1210768" cy="1153112"/>
            </a:xfrm>
            <a:prstGeom prst="pentagon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3377452" y="2959149"/>
              <a:ext cx="554720" cy="4103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dirty="0">
                  <a:solidFill>
                    <a:schemeClr val="bg1"/>
                  </a:solidFill>
                  <a:latin typeface="Broadway" pitchFamily="82" charset="0"/>
                </a:rPr>
                <a:t>07</a:t>
              </a:r>
              <a:endParaRPr lang="zh-CN" altLang="en-US" sz="1400" dirty="0">
                <a:solidFill>
                  <a:schemeClr val="bg1"/>
                </a:solidFill>
                <a:latin typeface="Broadway" pitchFamily="82" charset="0"/>
              </a:endParaRPr>
            </a:p>
          </p:txBody>
        </p:sp>
      </p:grpSp>
      <p:grpSp>
        <p:nvGrpSpPr>
          <p:cNvPr id="5" name="组合 71"/>
          <p:cNvGrpSpPr/>
          <p:nvPr/>
        </p:nvGrpSpPr>
        <p:grpSpPr>
          <a:xfrm>
            <a:off x="4163265" y="2501888"/>
            <a:ext cx="907954" cy="864834"/>
            <a:chOff x="4074952" y="3026752"/>
            <a:chExt cx="1210768" cy="1153112"/>
          </a:xfrm>
          <a:solidFill>
            <a:srgbClr val="FF6F00"/>
          </a:solidFill>
        </p:grpSpPr>
        <p:sp>
          <p:nvSpPr>
            <p:cNvPr id="73" name="正五边形 72"/>
            <p:cNvSpPr/>
            <p:nvPr/>
          </p:nvSpPr>
          <p:spPr>
            <a:xfrm flipV="1">
              <a:off x="4074952" y="3026752"/>
              <a:ext cx="1210768" cy="1153112"/>
            </a:xfrm>
            <a:prstGeom prst="pentagon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4402976" y="3349319"/>
              <a:ext cx="554720" cy="4103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dirty="0">
                  <a:solidFill>
                    <a:schemeClr val="bg1"/>
                  </a:solidFill>
                  <a:latin typeface="Broadway" pitchFamily="82" charset="0"/>
                </a:rPr>
                <a:t>09</a:t>
              </a:r>
              <a:endParaRPr lang="zh-CN" altLang="en-US" sz="1400" dirty="0">
                <a:solidFill>
                  <a:schemeClr val="bg1"/>
                </a:solidFill>
                <a:latin typeface="Broadway" pitchFamily="82" charset="0"/>
              </a:endParaRPr>
            </a:p>
          </p:txBody>
        </p:sp>
      </p:grpSp>
      <p:grpSp>
        <p:nvGrpSpPr>
          <p:cNvPr id="7" name="组合 74"/>
          <p:cNvGrpSpPr/>
          <p:nvPr/>
        </p:nvGrpSpPr>
        <p:grpSpPr>
          <a:xfrm>
            <a:off x="5144210" y="2155979"/>
            <a:ext cx="907954" cy="864834"/>
            <a:chOff x="5099352" y="2565539"/>
            <a:chExt cx="1210768" cy="1153112"/>
          </a:xfrm>
          <a:solidFill>
            <a:srgbClr val="C80000"/>
          </a:solidFill>
        </p:grpSpPr>
        <p:sp>
          <p:nvSpPr>
            <p:cNvPr id="76" name="正五边形 75"/>
            <p:cNvSpPr/>
            <p:nvPr/>
          </p:nvSpPr>
          <p:spPr>
            <a:xfrm>
              <a:off x="5099352" y="2565539"/>
              <a:ext cx="1210768" cy="1153112"/>
            </a:xfrm>
            <a:prstGeom prst="pentagon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5427376" y="2957430"/>
              <a:ext cx="554720" cy="4103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dirty="0">
                  <a:solidFill>
                    <a:schemeClr val="bg1"/>
                  </a:solidFill>
                  <a:latin typeface="Broadway" pitchFamily="82" charset="0"/>
                </a:rPr>
                <a:t>10</a:t>
              </a:r>
              <a:endParaRPr lang="zh-CN" altLang="en-US" sz="1400" dirty="0">
                <a:solidFill>
                  <a:schemeClr val="bg1"/>
                </a:solidFill>
                <a:latin typeface="Broadway" pitchFamily="82" charset="0"/>
              </a:endParaRPr>
            </a:p>
          </p:txBody>
        </p:sp>
      </p:grpSp>
      <p:grpSp>
        <p:nvGrpSpPr>
          <p:cNvPr id="8" name="组合 77"/>
          <p:cNvGrpSpPr/>
          <p:nvPr/>
        </p:nvGrpSpPr>
        <p:grpSpPr>
          <a:xfrm>
            <a:off x="6047436" y="2501888"/>
            <a:ext cx="907954" cy="864834"/>
            <a:chOff x="6138268" y="3026752"/>
            <a:chExt cx="1210768" cy="1153112"/>
          </a:xfrm>
          <a:solidFill>
            <a:srgbClr val="FF6F00"/>
          </a:solidFill>
        </p:grpSpPr>
        <p:sp>
          <p:nvSpPr>
            <p:cNvPr id="79" name="正五边形 78"/>
            <p:cNvSpPr/>
            <p:nvPr/>
          </p:nvSpPr>
          <p:spPr>
            <a:xfrm flipV="1">
              <a:off x="6138268" y="3026752"/>
              <a:ext cx="1210768" cy="1153112"/>
            </a:xfrm>
            <a:prstGeom prst="pentagon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6466292" y="3307491"/>
              <a:ext cx="554720" cy="4103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dirty="0">
                  <a:solidFill>
                    <a:schemeClr val="bg1"/>
                  </a:solidFill>
                  <a:latin typeface="Broadway" pitchFamily="82" charset="0"/>
                </a:rPr>
                <a:t>11</a:t>
              </a:r>
              <a:endParaRPr lang="zh-CN" altLang="en-US" sz="1400" dirty="0">
                <a:solidFill>
                  <a:schemeClr val="bg1"/>
                </a:solidFill>
                <a:latin typeface="Broadway" pitchFamily="82" charset="0"/>
              </a:endParaRPr>
            </a:p>
          </p:txBody>
        </p:sp>
      </p:grpSp>
      <p:grpSp>
        <p:nvGrpSpPr>
          <p:cNvPr id="9" name="组合 80"/>
          <p:cNvGrpSpPr/>
          <p:nvPr/>
        </p:nvGrpSpPr>
        <p:grpSpPr>
          <a:xfrm>
            <a:off x="6906184" y="2155502"/>
            <a:ext cx="907954" cy="864834"/>
            <a:chOff x="7177678" y="2564904"/>
            <a:chExt cx="1210768" cy="1153112"/>
          </a:xfrm>
          <a:solidFill>
            <a:srgbClr val="C80000"/>
          </a:solidFill>
        </p:grpSpPr>
        <p:sp>
          <p:nvSpPr>
            <p:cNvPr id="82" name="正五边形 81"/>
            <p:cNvSpPr/>
            <p:nvPr/>
          </p:nvSpPr>
          <p:spPr>
            <a:xfrm>
              <a:off x="7177678" y="2564904"/>
              <a:ext cx="1210768" cy="1153112"/>
            </a:xfrm>
            <a:prstGeom prst="pentagon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83" name="TextBox 82"/>
            <p:cNvSpPr txBox="1"/>
            <p:nvPr/>
          </p:nvSpPr>
          <p:spPr>
            <a:xfrm>
              <a:off x="7505702" y="2982343"/>
              <a:ext cx="554720" cy="4103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dirty="0">
                  <a:solidFill>
                    <a:schemeClr val="bg1"/>
                  </a:solidFill>
                  <a:latin typeface="Broadway" pitchFamily="82" charset="0"/>
                </a:rPr>
                <a:t>12</a:t>
              </a:r>
              <a:endParaRPr lang="zh-CN" altLang="en-US" sz="1400" dirty="0">
                <a:solidFill>
                  <a:schemeClr val="bg1"/>
                </a:solidFill>
                <a:latin typeface="Broadway" pitchFamily="82" charset="0"/>
              </a:endParaRPr>
            </a:p>
          </p:txBody>
        </p:sp>
      </p:grpSp>
      <p:grpSp>
        <p:nvGrpSpPr>
          <p:cNvPr id="10" name="组合 83"/>
          <p:cNvGrpSpPr/>
          <p:nvPr/>
        </p:nvGrpSpPr>
        <p:grpSpPr>
          <a:xfrm>
            <a:off x="1188081" y="3084074"/>
            <a:ext cx="1319068" cy="1045266"/>
            <a:chOff x="724774" y="3802992"/>
            <a:chExt cx="1758994" cy="1393687"/>
          </a:xfrm>
        </p:grpSpPr>
        <p:cxnSp>
          <p:nvCxnSpPr>
            <p:cNvPr id="85" name="直接连接符 84"/>
            <p:cNvCxnSpPr/>
            <p:nvPr/>
          </p:nvCxnSpPr>
          <p:spPr>
            <a:xfrm>
              <a:off x="1216652" y="3802992"/>
              <a:ext cx="710890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直接连接符 85"/>
            <p:cNvCxnSpPr/>
            <p:nvPr/>
          </p:nvCxnSpPr>
          <p:spPr>
            <a:xfrm>
              <a:off x="1576984" y="3802992"/>
              <a:ext cx="0" cy="72008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7" name="矩形 86"/>
            <p:cNvSpPr/>
            <p:nvPr/>
          </p:nvSpPr>
          <p:spPr>
            <a:xfrm>
              <a:off x="724774" y="4581126"/>
              <a:ext cx="1758994" cy="61555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914378">
                <a:lnSpc>
                  <a:spcPct val="120000"/>
                </a:lnSpc>
                <a:defRPr/>
              </a:pPr>
              <a:r>
                <a:rPr lang="zh-CN" altLang="en-US" sz="10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双击输入替换</a:t>
              </a:r>
              <a:r>
                <a:rPr lang="zh-CN" altLang="en-US" sz="10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内容双击</a:t>
              </a:r>
              <a:r>
                <a:rPr lang="zh-CN" altLang="en-US" sz="10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输入替换</a:t>
              </a:r>
              <a:r>
                <a:rPr lang="zh-CN" altLang="en-US" sz="10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  <a:endPara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1" name="组合 87"/>
          <p:cNvGrpSpPr/>
          <p:nvPr/>
        </p:nvGrpSpPr>
        <p:grpSpPr>
          <a:xfrm>
            <a:off x="3036937" y="3084074"/>
            <a:ext cx="1319068" cy="1045266"/>
            <a:chOff x="2804343" y="3802992"/>
            <a:chExt cx="1758994" cy="1393687"/>
          </a:xfrm>
        </p:grpSpPr>
        <p:cxnSp>
          <p:nvCxnSpPr>
            <p:cNvPr id="89" name="直接连接符 88"/>
            <p:cNvCxnSpPr/>
            <p:nvPr/>
          </p:nvCxnSpPr>
          <p:spPr>
            <a:xfrm>
              <a:off x="3296221" y="3802992"/>
              <a:ext cx="710890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直接连接符 89"/>
            <p:cNvCxnSpPr/>
            <p:nvPr/>
          </p:nvCxnSpPr>
          <p:spPr>
            <a:xfrm>
              <a:off x="3656553" y="3802992"/>
              <a:ext cx="0" cy="72008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1" name="矩形 90"/>
            <p:cNvSpPr/>
            <p:nvPr/>
          </p:nvSpPr>
          <p:spPr>
            <a:xfrm>
              <a:off x="2804343" y="4581126"/>
              <a:ext cx="1758994" cy="61555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914378">
                <a:lnSpc>
                  <a:spcPct val="120000"/>
                </a:lnSpc>
                <a:defRPr/>
              </a:pPr>
              <a:r>
                <a:rPr lang="zh-CN" altLang="en-US" sz="10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双击输入替换</a:t>
              </a:r>
              <a:r>
                <a:rPr lang="zh-CN" altLang="en-US" sz="10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内容双击</a:t>
              </a:r>
              <a:r>
                <a:rPr lang="zh-CN" altLang="en-US" sz="10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输入替换</a:t>
              </a:r>
              <a:r>
                <a:rPr lang="zh-CN" altLang="en-US" sz="10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  <a:endPara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2" name="组合 91"/>
          <p:cNvGrpSpPr/>
          <p:nvPr/>
        </p:nvGrpSpPr>
        <p:grpSpPr>
          <a:xfrm>
            <a:off x="4980891" y="3084074"/>
            <a:ext cx="1319068" cy="1045266"/>
            <a:chOff x="4881563" y="3802992"/>
            <a:chExt cx="1758994" cy="1393687"/>
          </a:xfrm>
        </p:grpSpPr>
        <p:cxnSp>
          <p:nvCxnSpPr>
            <p:cNvPr id="93" name="直接连接符 92"/>
            <p:cNvCxnSpPr/>
            <p:nvPr/>
          </p:nvCxnSpPr>
          <p:spPr>
            <a:xfrm>
              <a:off x="5373441" y="3802992"/>
              <a:ext cx="710890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直接连接符 93"/>
            <p:cNvCxnSpPr/>
            <p:nvPr/>
          </p:nvCxnSpPr>
          <p:spPr>
            <a:xfrm>
              <a:off x="5733773" y="3802992"/>
              <a:ext cx="0" cy="72008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5" name="矩形 94"/>
            <p:cNvSpPr/>
            <p:nvPr/>
          </p:nvSpPr>
          <p:spPr>
            <a:xfrm>
              <a:off x="4881563" y="4581126"/>
              <a:ext cx="1758994" cy="61555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914378">
                <a:lnSpc>
                  <a:spcPct val="120000"/>
                </a:lnSpc>
                <a:defRPr/>
              </a:pPr>
              <a:r>
                <a:rPr lang="zh-CN" altLang="en-US" sz="10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双击输入替换</a:t>
              </a:r>
              <a:r>
                <a:rPr lang="zh-CN" altLang="en-US" sz="10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内容双击</a:t>
              </a:r>
              <a:r>
                <a:rPr lang="zh-CN" altLang="en-US" sz="10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输入替换</a:t>
              </a:r>
              <a:r>
                <a:rPr lang="zh-CN" altLang="en-US" sz="10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  <a:endPara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" name="组合 95"/>
          <p:cNvGrpSpPr/>
          <p:nvPr/>
        </p:nvGrpSpPr>
        <p:grpSpPr>
          <a:xfrm>
            <a:off x="6755048" y="3090919"/>
            <a:ext cx="1319068" cy="1045266"/>
            <a:chOff x="6976135" y="3812120"/>
            <a:chExt cx="1758994" cy="1393687"/>
          </a:xfrm>
        </p:grpSpPr>
        <p:cxnSp>
          <p:nvCxnSpPr>
            <p:cNvPr id="97" name="直接连接符 96"/>
            <p:cNvCxnSpPr/>
            <p:nvPr/>
          </p:nvCxnSpPr>
          <p:spPr>
            <a:xfrm>
              <a:off x="7468013" y="3812120"/>
              <a:ext cx="710890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直接连接符 97"/>
            <p:cNvCxnSpPr/>
            <p:nvPr/>
          </p:nvCxnSpPr>
          <p:spPr>
            <a:xfrm>
              <a:off x="7828345" y="3812120"/>
              <a:ext cx="0" cy="72008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9" name="矩形 98"/>
            <p:cNvSpPr/>
            <p:nvPr/>
          </p:nvSpPr>
          <p:spPr>
            <a:xfrm>
              <a:off x="6976135" y="4590254"/>
              <a:ext cx="1758994" cy="61555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914378">
                <a:lnSpc>
                  <a:spcPct val="120000"/>
                </a:lnSpc>
                <a:defRPr/>
              </a:pPr>
              <a:r>
                <a:rPr lang="zh-CN" altLang="en-US" sz="10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双击输入替换</a:t>
              </a:r>
              <a:r>
                <a:rPr lang="zh-CN" altLang="en-US" sz="10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内容双击</a:t>
              </a:r>
              <a:r>
                <a:rPr lang="zh-CN" altLang="en-US" sz="10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输入替换</a:t>
              </a:r>
              <a:r>
                <a:rPr lang="zh-CN" altLang="en-US" sz="10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  <a:endPara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99"/>
          <p:cNvGrpSpPr/>
          <p:nvPr/>
        </p:nvGrpSpPr>
        <p:grpSpPr>
          <a:xfrm>
            <a:off x="2100960" y="1166165"/>
            <a:ext cx="1319068" cy="1259367"/>
            <a:chOff x="1732886" y="1245788"/>
            <a:chExt cx="1758994" cy="1679156"/>
          </a:xfrm>
        </p:grpSpPr>
        <p:cxnSp>
          <p:nvCxnSpPr>
            <p:cNvPr id="101" name="直接连接符 100"/>
            <p:cNvCxnSpPr/>
            <p:nvPr/>
          </p:nvCxnSpPr>
          <p:spPr>
            <a:xfrm>
              <a:off x="2255566" y="2919975"/>
              <a:ext cx="710890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直接连接符 101"/>
            <p:cNvCxnSpPr/>
            <p:nvPr/>
          </p:nvCxnSpPr>
          <p:spPr>
            <a:xfrm>
              <a:off x="2615898" y="2204864"/>
              <a:ext cx="0" cy="72008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3" name="矩形 102"/>
            <p:cNvSpPr/>
            <p:nvPr/>
          </p:nvSpPr>
          <p:spPr>
            <a:xfrm>
              <a:off x="1732886" y="1245788"/>
              <a:ext cx="1758994" cy="61555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914378">
                <a:lnSpc>
                  <a:spcPct val="120000"/>
                </a:lnSpc>
                <a:defRPr/>
              </a:pPr>
              <a:r>
                <a:rPr lang="zh-CN" altLang="en-US" sz="10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双击输入替换</a:t>
              </a:r>
              <a:r>
                <a:rPr lang="zh-CN" altLang="en-US" sz="10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内容双击</a:t>
              </a:r>
              <a:r>
                <a:rPr lang="zh-CN" altLang="en-US" sz="10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输入替换</a:t>
              </a:r>
              <a:r>
                <a:rPr lang="zh-CN" altLang="en-US" sz="10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  <a:endPara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5" name="组合 103"/>
          <p:cNvGrpSpPr/>
          <p:nvPr/>
        </p:nvGrpSpPr>
        <p:grpSpPr>
          <a:xfrm>
            <a:off x="3972915" y="1166166"/>
            <a:ext cx="1319068" cy="1283255"/>
            <a:chOff x="3821118" y="1245788"/>
            <a:chExt cx="1758994" cy="1711006"/>
          </a:xfrm>
        </p:grpSpPr>
        <p:cxnSp>
          <p:nvCxnSpPr>
            <p:cNvPr id="105" name="直接连接符 104"/>
            <p:cNvCxnSpPr/>
            <p:nvPr/>
          </p:nvCxnSpPr>
          <p:spPr>
            <a:xfrm>
              <a:off x="4323331" y="2951825"/>
              <a:ext cx="710890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直接连接符 105"/>
            <p:cNvCxnSpPr/>
            <p:nvPr/>
          </p:nvCxnSpPr>
          <p:spPr>
            <a:xfrm>
              <a:off x="4683663" y="2236714"/>
              <a:ext cx="0" cy="72008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7" name="矩形 106"/>
            <p:cNvSpPr/>
            <p:nvPr/>
          </p:nvSpPr>
          <p:spPr>
            <a:xfrm>
              <a:off x="3821118" y="1245788"/>
              <a:ext cx="1758994" cy="61555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914378">
                <a:lnSpc>
                  <a:spcPct val="120000"/>
                </a:lnSpc>
                <a:defRPr/>
              </a:pPr>
              <a:r>
                <a:rPr lang="zh-CN" altLang="en-US" sz="10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双击输入替换</a:t>
              </a:r>
              <a:r>
                <a:rPr lang="zh-CN" altLang="en-US" sz="10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内容双击</a:t>
              </a:r>
              <a:r>
                <a:rPr lang="zh-CN" altLang="en-US" sz="10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输入替换</a:t>
              </a:r>
              <a:r>
                <a:rPr lang="zh-CN" altLang="en-US" sz="10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  <a:endPara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6" name="组合 107"/>
          <p:cNvGrpSpPr/>
          <p:nvPr/>
        </p:nvGrpSpPr>
        <p:grpSpPr>
          <a:xfrm>
            <a:off x="5844871" y="1166166"/>
            <a:ext cx="1319068" cy="1255640"/>
            <a:chOff x="5868144" y="1245788"/>
            <a:chExt cx="1758994" cy="1674187"/>
          </a:xfrm>
        </p:grpSpPr>
        <p:cxnSp>
          <p:nvCxnSpPr>
            <p:cNvPr id="109" name="直接连接符 108"/>
            <p:cNvCxnSpPr/>
            <p:nvPr/>
          </p:nvCxnSpPr>
          <p:spPr>
            <a:xfrm>
              <a:off x="6383320" y="2915006"/>
              <a:ext cx="710890" cy="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直接连接符 109"/>
            <p:cNvCxnSpPr/>
            <p:nvPr/>
          </p:nvCxnSpPr>
          <p:spPr>
            <a:xfrm>
              <a:off x="6743652" y="2199895"/>
              <a:ext cx="0" cy="72008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1" name="矩形 110"/>
            <p:cNvSpPr/>
            <p:nvPr/>
          </p:nvSpPr>
          <p:spPr>
            <a:xfrm>
              <a:off x="5868144" y="1245788"/>
              <a:ext cx="1758994" cy="61555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914378">
                <a:lnSpc>
                  <a:spcPct val="120000"/>
                </a:lnSpc>
                <a:defRPr/>
              </a:pPr>
              <a:r>
                <a:rPr lang="zh-CN" altLang="en-US" sz="10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双击输入替换</a:t>
              </a:r>
              <a:r>
                <a:rPr lang="zh-CN" altLang="en-US" sz="10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内容双击</a:t>
              </a:r>
              <a:r>
                <a:rPr lang="zh-CN" altLang="en-US" sz="10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输入替换</a:t>
              </a:r>
              <a:r>
                <a:rPr lang="zh-CN" altLang="en-US" sz="10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  <a:endPara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6673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6000">
        <p:comb dir="vert"/>
      </p:transition>
    </mc:Choice>
    <mc:Fallback xmlns="">
      <p:transition spd="slow" advClick="0" advTm="6000">
        <p:comb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500"/>
                            </p:stCondLst>
                            <p:childTnLst>
                              <p:par>
                                <p:cTn id="5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29143" y="1503363"/>
            <a:ext cx="2514462" cy="21336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23" tIns="32511" rIns="65023" bIns="32511"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>
            <a:off x="3314769" y="1503363"/>
            <a:ext cx="2514462" cy="213360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23" tIns="32511" rIns="65023" bIns="32511"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6000396" y="1503363"/>
            <a:ext cx="2514462" cy="2133600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23" tIns="32511" rIns="65023" bIns="32511" rtlCol="0" anchor="ctr"/>
          <a:lstStyle/>
          <a:p>
            <a:pPr algn="ctr"/>
            <a:endParaRPr lang="zh-CN" altLang="en-US"/>
          </a:p>
        </p:txBody>
      </p:sp>
      <p:sp>
        <p:nvSpPr>
          <p:cNvPr id="25" name="TextBox 15"/>
          <p:cNvSpPr txBox="1"/>
          <p:nvPr/>
        </p:nvSpPr>
        <p:spPr>
          <a:xfrm>
            <a:off x="1038807" y="4023974"/>
            <a:ext cx="1927063" cy="514443"/>
          </a:xfrm>
          <a:prstGeom prst="rect">
            <a:avLst/>
          </a:prstGeom>
          <a:noFill/>
        </p:spPr>
        <p:txBody>
          <a:bodyPr wrap="square" lIns="70555" tIns="35278" rIns="70555" bIns="35278" rtlCol="0">
            <a:spAutoFit/>
          </a:bodyPr>
          <a:lstStyle/>
          <a:p>
            <a:pPr defTabSz="914378">
              <a:lnSpc>
                <a:spcPct val="120000"/>
              </a:lnSpc>
              <a:defRPr/>
            </a:pP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</a:t>
            </a:r>
            <a:r>
              <a:rPr lang="zh-CN" altLang="en-US" sz="8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内容双击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</a:t>
            </a:r>
            <a:r>
              <a:rPr lang="zh-CN" altLang="en-US" sz="8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内容双击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</a:t>
            </a:r>
            <a:r>
              <a:rPr lang="zh-CN" altLang="en-US" sz="8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内容双击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</a:t>
            </a:r>
            <a:r>
              <a:rPr lang="zh-CN" altLang="en-US" sz="8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4378">
              <a:lnSpc>
                <a:spcPct val="120000"/>
              </a:lnSpc>
              <a:defRPr/>
            </a:pPr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TextBox 16"/>
          <p:cNvSpPr txBox="1"/>
          <p:nvPr/>
        </p:nvSpPr>
        <p:spPr>
          <a:xfrm>
            <a:off x="1038808" y="3795886"/>
            <a:ext cx="1412066" cy="240522"/>
          </a:xfrm>
          <a:prstGeom prst="rect">
            <a:avLst/>
          </a:prstGeom>
          <a:noFill/>
        </p:spPr>
        <p:txBody>
          <a:bodyPr wrap="none" lIns="70555" tIns="35278" rIns="70555" bIns="35278" rtlCol="0">
            <a:spAutoFit/>
          </a:bodyPr>
          <a:lstStyle/>
          <a:p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27" name="TextBox 15"/>
          <p:cNvSpPr txBox="1"/>
          <p:nvPr/>
        </p:nvSpPr>
        <p:spPr>
          <a:xfrm>
            <a:off x="3714274" y="4023974"/>
            <a:ext cx="1927063" cy="514443"/>
          </a:xfrm>
          <a:prstGeom prst="rect">
            <a:avLst/>
          </a:prstGeom>
          <a:noFill/>
        </p:spPr>
        <p:txBody>
          <a:bodyPr wrap="square" lIns="70555" tIns="35278" rIns="70555" bIns="35278" rtlCol="0">
            <a:spAutoFit/>
          </a:bodyPr>
          <a:lstStyle/>
          <a:p>
            <a:pPr defTabSz="914378">
              <a:lnSpc>
                <a:spcPct val="120000"/>
              </a:lnSpc>
              <a:defRPr/>
            </a:pP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</a:t>
            </a:r>
            <a:r>
              <a:rPr lang="zh-CN" altLang="en-US" sz="8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内容双击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</a:t>
            </a:r>
            <a:r>
              <a:rPr lang="zh-CN" altLang="en-US" sz="8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内容双击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</a:t>
            </a:r>
            <a:r>
              <a:rPr lang="zh-CN" altLang="en-US" sz="8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内容双击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</a:t>
            </a:r>
            <a:r>
              <a:rPr lang="zh-CN" altLang="en-US" sz="8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4378">
              <a:lnSpc>
                <a:spcPct val="120000"/>
              </a:lnSpc>
              <a:defRPr/>
            </a:pPr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TextBox 16"/>
          <p:cNvSpPr txBox="1"/>
          <p:nvPr/>
        </p:nvSpPr>
        <p:spPr>
          <a:xfrm>
            <a:off x="3714274" y="3795886"/>
            <a:ext cx="1412066" cy="240522"/>
          </a:xfrm>
          <a:prstGeom prst="rect">
            <a:avLst/>
          </a:prstGeom>
          <a:noFill/>
        </p:spPr>
        <p:txBody>
          <a:bodyPr wrap="none" lIns="70555" tIns="35278" rIns="70555" bIns="35278" rtlCol="0">
            <a:spAutoFit/>
          </a:bodyPr>
          <a:lstStyle/>
          <a:p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29" name="TextBox 15"/>
          <p:cNvSpPr txBox="1"/>
          <p:nvPr/>
        </p:nvSpPr>
        <p:spPr>
          <a:xfrm>
            <a:off x="6450701" y="4023974"/>
            <a:ext cx="1927063" cy="514443"/>
          </a:xfrm>
          <a:prstGeom prst="rect">
            <a:avLst/>
          </a:prstGeom>
          <a:noFill/>
        </p:spPr>
        <p:txBody>
          <a:bodyPr wrap="square" lIns="70555" tIns="35278" rIns="70555" bIns="35278" rtlCol="0">
            <a:spAutoFit/>
          </a:bodyPr>
          <a:lstStyle/>
          <a:p>
            <a:pPr defTabSz="914378">
              <a:lnSpc>
                <a:spcPct val="120000"/>
              </a:lnSpc>
              <a:defRPr/>
            </a:pP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</a:t>
            </a:r>
            <a:r>
              <a:rPr lang="zh-CN" altLang="en-US" sz="8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内容双击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</a:t>
            </a:r>
            <a:r>
              <a:rPr lang="zh-CN" altLang="en-US" sz="8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内容双击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</a:t>
            </a:r>
            <a:r>
              <a:rPr lang="zh-CN" altLang="en-US" sz="8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内容双击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</a:t>
            </a:r>
            <a:r>
              <a:rPr lang="zh-CN" altLang="en-US" sz="8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4378">
              <a:lnSpc>
                <a:spcPct val="120000"/>
              </a:lnSpc>
              <a:defRPr/>
            </a:pPr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TextBox 16"/>
          <p:cNvSpPr txBox="1"/>
          <p:nvPr/>
        </p:nvSpPr>
        <p:spPr>
          <a:xfrm>
            <a:off x="6450701" y="3795886"/>
            <a:ext cx="1412066" cy="240522"/>
          </a:xfrm>
          <a:prstGeom prst="rect">
            <a:avLst/>
          </a:prstGeom>
          <a:noFill/>
        </p:spPr>
        <p:txBody>
          <a:bodyPr wrap="none" lIns="70555" tIns="35278" rIns="70555" bIns="35278" rtlCol="0">
            <a:spAutoFit/>
          </a:bodyPr>
          <a:lstStyle/>
          <a:p>
            <a:r>
              <a:rPr lang="zh-CN" altLang="en-US" sz="11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</p:spTree>
    <p:extLst>
      <p:ext uri="{BB962C8B-B14F-4D97-AF65-F5344CB8AC3E}">
        <p14:creationId xmlns:p14="http://schemas.microsoft.com/office/powerpoint/2010/main" val="19348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14:flip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5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50"/>
                            </p:stCondLst>
                            <p:childTnLst>
                              <p:par>
                                <p:cTn id="31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1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600"/>
                            </p:stCondLst>
                            <p:childTnLst>
                              <p:par>
                                <p:cTn id="42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65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3" grpId="0" animBg="1"/>
      <p:bldP spid="24" grpId="0" animBg="1"/>
      <p:bldP spid="25" grpId="0"/>
      <p:bldP spid="26" grpId="0"/>
      <p:bldP spid="27" grpId="0"/>
      <p:bldP spid="28" grpId="0"/>
      <p:bldP spid="29" grpId="0"/>
      <p:bldP spid="3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8"/>
          <p:cNvSpPr>
            <a:spLocks noChangeArrowheads="1"/>
          </p:cNvSpPr>
          <p:nvPr/>
        </p:nvSpPr>
        <p:spPr bwMode="auto">
          <a:xfrm>
            <a:off x="3791" y="2804236"/>
            <a:ext cx="3307904" cy="2095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/>
        </p:spPr>
        <p:txBody>
          <a:bodyPr lIns="91430" tIns="45715" rIns="91430" bIns="45715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endParaRPr lang="zh-CN" altLang="zh-CN" sz="1799">
              <a:solidFill>
                <a:srgbClr val="000000"/>
              </a:solidFill>
              <a:sym typeface="宋体" pitchFamily="2" charset="-122"/>
            </a:endParaRPr>
          </a:p>
        </p:txBody>
      </p:sp>
      <p:sp>
        <p:nvSpPr>
          <p:cNvPr id="18" name="AutoShape 3"/>
          <p:cNvSpPr>
            <a:spLocks noChangeAspect="1" noChangeArrowheads="1" noTextEdit="1"/>
          </p:cNvSpPr>
          <p:nvPr/>
        </p:nvSpPr>
        <p:spPr bwMode="auto">
          <a:xfrm>
            <a:off x="-2557" y="1164348"/>
            <a:ext cx="3920596" cy="3457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0" tIns="45715" rIns="91430" bIns="45715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endParaRPr lang="zh-CN" altLang="zh-CN" sz="1799">
              <a:solidFill>
                <a:srgbClr val="000000"/>
              </a:solidFill>
              <a:sym typeface="宋体" pitchFamily="2" charset="-122"/>
            </a:endParaRPr>
          </a:p>
        </p:txBody>
      </p:sp>
      <p:sp>
        <p:nvSpPr>
          <p:cNvPr id="23" name="Freeform 9"/>
          <p:cNvSpPr>
            <a:spLocks noChangeArrowheads="1"/>
          </p:cNvSpPr>
          <p:nvPr/>
        </p:nvSpPr>
        <p:spPr bwMode="auto">
          <a:xfrm>
            <a:off x="618" y="2085098"/>
            <a:ext cx="3261872" cy="644525"/>
          </a:xfrm>
          <a:custGeom>
            <a:avLst/>
            <a:gdLst>
              <a:gd name="T0" fmla="*/ 986 w 996"/>
              <a:gd name="T1" fmla="*/ 0 h 197"/>
              <a:gd name="T2" fmla="*/ 515 w 996"/>
              <a:gd name="T3" fmla="*/ 114 h 197"/>
              <a:gd name="T4" fmla="*/ 113 w 996"/>
              <a:gd name="T5" fmla="*/ 133 h 197"/>
              <a:gd name="T6" fmla="*/ 1 w 996"/>
              <a:gd name="T7" fmla="*/ 132 h 197"/>
              <a:gd name="T8" fmla="*/ 0 w 996"/>
              <a:gd name="T9" fmla="*/ 196 h 197"/>
              <a:gd name="T10" fmla="*/ 114 w 996"/>
              <a:gd name="T11" fmla="*/ 197 h 197"/>
              <a:gd name="T12" fmla="*/ 518 w 996"/>
              <a:gd name="T13" fmla="*/ 178 h 197"/>
              <a:gd name="T14" fmla="*/ 996 w 996"/>
              <a:gd name="T15" fmla="*/ 63 h 197"/>
              <a:gd name="T16" fmla="*/ 986 w 996"/>
              <a:gd name="T17" fmla="*/ 0 h 19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996"/>
              <a:gd name="T28" fmla="*/ 0 h 197"/>
              <a:gd name="T29" fmla="*/ 996 w 996"/>
              <a:gd name="T30" fmla="*/ 197 h 19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996" h="197">
                <a:moveTo>
                  <a:pt x="986" y="0"/>
                </a:moveTo>
                <a:cubicBezTo>
                  <a:pt x="834" y="62"/>
                  <a:pt x="676" y="96"/>
                  <a:pt x="515" y="114"/>
                </a:cubicBezTo>
                <a:cubicBezTo>
                  <a:pt x="383" y="128"/>
                  <a:pt x="248" y="133"/>
                  <a:pt x="113" y="133"/>
                </a:cubicBezTo>
                <a:cubicBezTo>
                  <a:pt x="76" y="133"/>
                  <a:pt x="38" y="132"/>
                  <a:pt x="1" y="132"/>
                </a:cubicBezTo>
                <a:cubicBezTo>
                  <a:pt x="0" y="196"/>
                  <a:pt x="0" y="196"/>
                  <a:pt x="0" y="196"/>
                </a:cubicBezTo>
                <a:cubicBezTo>
                  <a:pt x="38" y="197"/>
                  <a:pt x="76" y="197"/>
                  <a:pt x="114" y="197"/>
                </a:cubicBezTo>
                <a:cubicBezTo>
                  <a:pt x="250" y="197"/>
                  <a:pt x="385" y="193"/>
                  <a:pt x="518" y="178"/>
                </a:cubicBezTo>
                <a:cubicBezTo>
                  <a:pt x="681" y="160"/>
                  <a:pt x="842" y="126"/>
                  <a:pt x="996" y="63"/>
                </a:cubicBezTo>
                <a:cubicBezTo>
                  <a:pt x="986" y="0"/>
                  <a:pt x="986" y="0"/>
                  <a:pt x="986" y="0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  <a:extLst/>
        </p:spPr>
        <p:txBody>
          <a:bodyPr lIns="91430" tIns="45715" rIns="91430" bIns="45715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endParaRPr lang="zh-CN" altLang="zh-CN" sz="1600" dirty="0">
              <a:solidFill>
                <a:srgbClr val="000000"/>
              </a:solidFill>
              <a:sym typeface="宋体" pitchFamily="2" charset="-122"/>
            </a:endParaRPr>
          </a:p>
        </p:txBody>
      </p:sp>
      <p:sp>
        <p:nvSpPr>
          <p:cNvPr id="24" name="Freeform 10"/>
          <p:cNvSpPr>
            <a:spLocks noChangeArrowheads="1"/>
          </p:cNvSpPr>
          <p:nvPr/>
        </p:nvSpPr>
        <p:spPr bwMode="auto">
          <a:xfrm>
            <a:off x="617" y="1462798"/>
            <a:ext cx="3092033" cy="968375"/>
          </a:xfrm>
          <a:custGeom>
            <a:avLst/>
            <a:gdLst>
              <a:gd name="T0" fmla="*/ 927 w 944"/>
              <a:gd name="T1" fmla="*/ 0 h 296"/>
              <a:gd name="T2" fmla="*/ 519 w 944"/>
              <a:gd name="T3" fmla="*/ 176 h 296"/>
              <a:gd name="T4" fmla="*/ 33 w 944"/>
              <a:gd name="T5" fmla="*/ 231 h 296"/>
              <a:gd name="T6" fmla="*/ 1 w 944"/>
              <a:gd name="T7" fmla="*/ 231 h 296"/>
              <a:gd name="T8" fmla="*/ 0 w 944"/>
              <a:gd name="T9" fmla="*/ 295 h 296"/>
              <a:gd name="T10" fmla="*/ 34 w 944"/>
              <a:gd name="T11" fmla="*/ 296 h 296"/>
              <a:gd name="T12" fmla="*/ 526 w 944"/>
              <a:gd name="T13" fmla="*/ 240 h 296"/>
              <a:gd name="T14" fmla="*/ 944 w 944"/>
              <a:gd name="T15" fmla="*/ 59 h 296"/>
              <a:gd name="T16" fmla="*/ 927 w 944"/>
              <a:gd name="T17" fmla="*/ 0 h 29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944"/>
              <a:gd name="T28" fmla="*/ 0 h 296"/>
              <a:gd name="T29" fmla="*/ 944 w 944"/>
              <a:gd name="T30" fmla="*/ 296 h 29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944" h="296">
                <a:moveTo>
                  <a:pt x="927" y="0"/>
                </a:moveTo>
                <a:cubicBezTo>
                  <a:pt x="802" y="83"/>
                  <a:pt x="663" y="140"/>
                  <a:pt x="519" y="176"/>
                </a:cubicBezTo>
                <a:cubicBezTo>
                  <a:pt x="361" y="216"/>
                  <a:pt x="195" y="231"/>
                  <a:pt x="33" y="231"/>
                </a:cubicBezTo>
                <a:cubicBezTo>
                  <a:pt x="22" y="231"/>
                  <a:pt x="12" y="231"/>
                  <a:pt x="1" y="231"/>
                </a:cubicBezTo>
                <a:cubicBezTo>
                  <a:pt x="0" y="295"/>
                  <a:pt x="0" y="295"/>
                  <a:pt x="0" y="295"/>
                </a:cubicBezTo>
                <a:cubicBezTo>
                  <a:pt x="11" y="296"/>
                  <a:pt x="22" y="296"/>
                  <a:pt x="34" y="296"/>
                </a:cubicBezTo>
                <a:cubicBezTo>
                  <a:pt x="198" y="296"/>
                  <a:pt x="365" y="280"/>
                  <a:pt x="526" y="240"/>
                </a:cubicBezTo>
                <a:cubicBezTo>
                  <a:pt x="673" y="203"/>
                  <a:pt x="815" y="145"/>
                  <a:pt x="944" y="59"/>
                </a:cubicBezTo>
                <a:cubicBezTo>
                  <a:pt x="927" y="0"/>
                  <a:pt x="927" y="0"/>
                  <a:pt x="927" y="0"/>
                </a:cubicBezTo>
              </a:path>
            </a:pathLst>
          </a:custGeom>
          <a:solidFill>
            <a:schemeClr val="accent3"/>
          </a:solidFill>
          <a:ln>
            <a:noFill/>
          </a:ln>
          <a:effectLst/>
          <a:extLst/>
        </p:spPr>
        <p:txBody>
          <a:bodyPr lIns="91430" tIns="45715" rIns="91430" bIns="45715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endParaRPr lang="zh-CN" altLang="zh-CN" sz="1600" dirty="0">
              <a:solidFill>
                <a:srgbClr val="000000"/>
              </a:solidFill>
              <a:sym typeface="宋体" pitchFamily="2" charset="-122"/>
            </a:endParaRPr>
          </a:p>
        </p:txBody>
      </p:sp>
      <p:sp>
        <p:nvSpPr>
          <p:cNvPr id="25" name="Freeform 11"/>
          <p:cNvSpPr>
            <a:spLocks noChangeArrowheads="1"/>
          </p:cNvSpPr>
          <p:nvPr/>
        </p:nvSpPr>
        <p:spPr bwMode="auto">
          <a:xfrm>
            <a:off x="6967" y="3093160"/>
            <a:ext cx="3261872" cy="644525"/>
          </a:xfrm>
          <a:custGeom>
            <a:avLst/>
            <a:gdLst>
              <a:gd name="T0" fmla="*/ 114 w 996"/>
              <a:gd name="T1" fmla="*/ 0 h 197"/>
              <a:gd name="T2" fmla="*/ 0 w 996"/>
              <a:gd name="T3" fmla="*/ 1 h 197"/>
              <a:gd name="T4" fmla="*/ 0 w 996"/>
              <a:gd name="T5" fmla="*/ 66 h 197"/>
              <a:gd name="T6" fmla="*/ 112 w 996"/>
              <a:gd name="T7" fmla="*/ 65 h 197"/>
              <a:gd name="T8" fmla="*/ 515 w 996"/>
              <a:gd name="T9" fmla="*/ 84 h 197"/>
              <a:gd name="T10" fmla="*/ 985 w 996"/>
              <a:gd name="T11" fmla="*/ 197 h 197"/>
              <a:gd name="T12" fmla="*/ 996 w 996"/>
              <a:gd name="T13" fmla="*/ 134 h 197"/>
              <a:gd name="T14" fmla="*/ 518 w 996"/>
              <a:gd name="T15" fmla="*/ 19 h 197"/>
              <a:gd name="T16" fmla="*/ 114 w 996"/>
              <a:gd name="T17" fmla="*/ 0 h 19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996"/>
              <a:gd name="T28" fmla="*/ 0 h 197"/>
              <a:gd name="T29" fmla="*/ 996 w 996"/>
              <a:gd name="T30" fmla="*/ 197 h 19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996" h="197">
                <a:moveTo>
                  <a:pt x="114" y="0"/>
                </a:moveTo>
                <a:cubicBezTo>
                  <a:pt x="76" y="0"/>
                  <a:pt x="38" y="1"/>
                  <a:pt x="0" y="1"/>
                </a:cubicBezTo>
                <a:cubicBezTo>
                  <a:pt x="0" y="66"/>
                  <a:pt x="0" y="66"/>
                  <a:pt x="0" y="66"/>
                </a:cubicBezTo>
                <a:cubicBezTo>
                  <a:pt x="37" y="65"/>
                  <a:pt x="75" y="65"/>
                  <a:pt x="112" y="65"/>
                </a:cubicBezTo>
                <a:cubicBezTo>
                  <a:pt x="247" y="65"/>
                  <a:pt x="382" y="69"/>
                  <a:pt x="515" y="84"/>
                </a:cubicBezTo>
                <a:cubicBezTo>
                  <a:pt x="676" y="101"/>
                  <a:pt x="833" y="135"/>
                  <a:pt x="985" y="197"/>
                </a:cubicBezTo>
                <a:cubicBezTo>
                  <a:pt x="996" y="134"/>
                  <a:pt x="996" y="134"/>
                  <a:pt x="996" y="134"/>
                </a:cubicBezTo>
                <a:cubicBezTo>
                  <a:pt x="841" y="72"/>
                  <a:pt x="681" y="37"/>
                  <a:pt x="518" y="19"/>
                </a:cubicBezTo>
                <a:cubicBezTo>
                  <a:pt x="385" y="4"/>
                  <a:pt x="250" y="0"/>
                  <a:pt x="114" y="0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  <a:extLst/>
        </p:spPr>
        <p:txBody>
          <a:bodyPr lIns="91430" tIns="45715" rIns="91430" bIns="45715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endParaRPr lang="zh-CN" altLang="zh-CN" sz="1600" dirty="0">
              <a:solidFill>
                <a:srgbClr val="000000"/>
              </a:solidFill>
              <a:sym typeface="宋体" pitchFamily="2" charset="-122"/>
            </a:endParaRPr>
          </a:p>
        </p:txBody>
      </p:sp>
      <p:sp>
        <p:nvSpPr>
          <p:cNvPr id="26" name="Freeform 12"/>
          <p:cNvSpPr>
            <a:spLocks noChangeArrowheads="1"/>
          </p:cNvSpPr>
          <p:nvPr/>
        </p:nvSpPr>
        <p:spPr bwMode="auto">
          <a:xfrm>
            <a:off x="6966" y="3394785"/>
            <a:ext cx="3088859" cy="965200"/>
          </a:xfrm>
          <a:custGeom>
            <a:avLst/>
            <a:gdLst>
              <a:gd name="T0" fmla="*/ 33 w 943"/>
              <a:gd name="T1" fmla="*/ 0 h 295"/>
              <a:gd name="T2" fmla="*/ 0 w 943"/>
              <a:gd name="T3" fmla="*/ 0 h 295"/>
              <a:gd name="T4" fmla="*/ 0 w 943"/>
              <a:gd name="T5" fmla="*/ 64 h 295"/>
              <a:gd name="T6" fmla="*/ 33 w 943"/>
              <a:gd name="T7" fmla="*/ 64 h 295"/>
              <a:gd name="T8" fmla="*/ 518 w 943"/>
              <a:gd name="T9" fmla="*/ 119 h 295"/>
              <a:gd name="T10" fmla="*/ 927 w 943"/>
              <a:gd name="T11" fmla="*/ 295 h 295"/>
              <a:gd name="T12" fmla="*/ 943 w 943"/>
              <a:gd name="T13" fmla="*/ 236 h 295"/>
              <a:gd name="T14" fmla="*/ 525 w 943"/>
              <a:gd name="T15" fmla="*/ 56 h 295"/>
              <a:gd name="T16" fmla="*/ 33 w 943"/>
              <a:gd name="T17" fmla="*/ 0 h 295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943"/>
              <a:gd name="T28" fmla="*/ 0 h 295"/>
              <a:gd name="T29" fmla="*/ 943 w 943"/>
              <a:gd name="T30" fmla="*/ 295 h 295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943" h="295">
                <a:moveTo>
                  <a:pt x="33" y="0"/>
                </a:moveTo>
                <a:cubicBezTo>
                  <a:pt x="22" y="0"/>
                  <a:pt x="11" y="0"/>
                  <a:pt x="0" y="0"/>
                </a:cubicBezTo>
                <a:cubicBezTo>
                  <a:pt x="0" y="64"/>
                  <a:pt x="0" y="64"/>
                  <a:pt x="0" y="64"/>
                </a:cubicBezTo>
                <a:cubicBezTo>
                  <a:pt x="11" y="64"/>
                  <a:pt x="22" y="64"/>
                  <a:pt x="33" y="64"/>
                </a:cubicBezTo>
                <a:cubicBezTo>
                  <a:pt x="195" y="64"/>
                  <a:pt x="360" y="80"/>
                  <a:pt x="518" y="119"/>
                </a:cubicBezTo>
                <a:cubicBezTo>
                  <a:pt x="662" y="155"/>
                  <a:pt x="801" y="212"/>
                  <a:pt x="927" y="295"/>
                </a:cubicBezTo>
                <a:cubicBezTo>
                  <a:pt x="943" y="236"/>
                  <a:pt x="943" y="236"/>
                  <a:pt x="943" y="236"/>
                </a:cubicBezTo>
                <a:cubicBezTo>
                  <a:pt x="814" y="150"/>
                  <a:pt x="672" y="93"/>
                  <a:pt x="525" y="56"/>
                </a:cubicBezTo>
                <a:cubicBezTo>
                  <a:pt x="364" y="15"/>
                  <a:pt x="197" y="0"/>
                  <a:pt x="33" y="0"/>
                </a:cubicBezTo>
              </a:path>
            </a:pathLst>
          </a:custGeom>
          <a:solidFill>
            <a:schemeClr val="accent3"/>
          </a:solidFill>
          <a:ln>
            <a:noFill/>
          </a:ln>
          <a:effectLst/>
          <a:extLst/>
        </p:spPr>
        <p:txBody>
          <a:bodyPr lIns="91430" tIns="45715" rIns="91430" bIns="45715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endParaRPr lang="zh-CN" altLang="zh-CN" sz="1600" dirty="0">
              <a:solidFill>
                <a:srgbClr val="000000"/>
              </a:solidFill>
              <a:sym typeface="宋体" pitchFamily="2" charset="-122"/>
            </a:endParaRPr>
          </a:p>
        </p:txBody>
      </p:sp>
      <p:sp>
        <p:nvSpPr>
          <p:cNvPr id="62" name="矩形 61"/>
          <p:cNvSpPr>
            <a:spLocks noChangeArrowheads="1"/>
          </p:cNvSpPr>
          <p:nvPr/>
        </p:nvSpPr>
        <p:spPr bwMode="auto">
          <a:xfrm>
            <a:off x="3678359" y="1146885"/>
            <a:ext cx="4242815" cy="646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0" tIns="45715" rIns="91430" bIns="45715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 defTabSz="914378">
              <a:lnSpc>
                <a:spcPct val="120000"/>
              </a:lnSpc>
              <a:defRPr/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</a:t>
            </a:r>
            <a:r>
              <a:rPr lang="zh-CN" altLang="en-US" sz="1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内容双击</a:t>
            </a: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</a:t>
            </a:r>
            <a:r>
              <a:rPr lang="zh-CN" altLang="en-US" sz="1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内容双击</a:t>
            </a: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</a:t>
            </a:r>
            <a:r>
              <a:rPr lang="zh-CN" altLang="en-US" sz="1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内容双击</a:t>
            </a: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</a:t>
            </a:r>
            <a:r>
              <a:rPr lang="zh-CN" altLang="en-US" sz="1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1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4378">
              <a:lnSpc>
                <a:spcPct val="120000"/>
              </a:lnSpc>
              <a:defRPr/>
            </a:pPr>
            <a:endParaRPr lang="zh-CN" altLang="en-US" sz="1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3" name="矩形 62"/>
          <p:cNvSpPr>
            <a:spLocks noChangeArrowheads="1"/>
          </p:cNvSpPr>
          <p:nvPr/>
        </p:nvSpPr>
        <p:spPr bwMode="auto">
          <a:xfrm>
            <a:off x="3967243" y="1872373"/>
            <a:ext cx="3953930" cy="646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0" tIns="45715" rIns="91430" bIns="45715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 defTabSz="914378">
              <a:lnSpc>
                <a:spcPct val="120000"/>
              </a:lnSpc>
              <a:defRPr/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</a:t>
            </a:r>
            <a:r>
              <a:rPr lang="zh-CN" altLang="en-US" sz="1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内容双击</a:t>
            </a: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</a:t>
            </a:r>
            <a:r>
              <a:rPr lang="zh-CN" altLang="en-US" sz="1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内容双击</a:t>
            </a: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</a:t>
            </a:r>
            <a:r>
              <a:rPr lang="zh-CN" altLang="en-US" sz="1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内容双击</a:t>
            </a: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</a:t>
            </a:r>
            <a:r>
              <a:rPr lang="zh-CN" altLang="en-US" sz="1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1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4378">
              <a:lnSpc>
                <a:spcPct val="120000"/>
              </a:lnSpc>
              <a:defRPr/>
            </a:pPr>
            <a:endParaRPr lang="zh-CN" altLang="en-US" sz="1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4" name="矩形 63"/>
          <p:cNvSpPr>
            <a:spLocks noChangeArrowheads="1"/>
          </p:cNvSpPr>
          <p:nvPr/>
        </p:nvSpPr>
        <p:spPr bwMode="auto">
          <a:xfrm>
            <a:off x="3967243" y="2629610"/>
            <a:ext cx="3953930" cy="646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0" tIns="45715" rIns="91430" bIns="45715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 defTabSz="914378">
              <a:lnSpc>
                <a:spcPct val="120000"/>
              </a:lnSpc>
              <a:defRPr/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</a:t>
            </a:r>
            <a:r>
              <a:rPr lang="zh-CN" altLang="en-US" sz="1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内容双击</a:t>
            </a: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</a:t>
            </a:r>
            <a:r>
              <a:rPr lang="zh-CN" altLang="en-US" sz="1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内容双击</a:t>
            </a: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</a:t>
            </a:r>
            <a:r>
              <a:rPr lang="zh-CN" altLang="en-US" sz="1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内容双击</a:t>
            </a: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</a:t>
            </a:r>
            <a:r>
              <a:rPr lang="zh-CN" altLang="en-US" sz="1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1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4378">
              <a:lnSpc>
                <a:spcPct val="120000"/>
              </a:lnSpc>
              <a:defRPr/>
            </a:pPr>
            <a:endParaRPr lang="zh-CN" altLang="en-US" sz="1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5" name="矩形 64"/>
          <p:cNvSpPr>
            <a:spLocks noChangeArrowheads="1"/>
          </p:cNvSpPr>
          <p:nvPr/>
        </p:nvSpPr>
        <p:spPr bwMode="auto">
          <a:xfrm>
            <a:off x="3967243" y="3413091"/>
            <a:ext cx="3953930" cy="646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0" tIns="45715" rIns="91430" bIns="45715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 defTabSz="914378">
              <a:lnSpc>
                <a:spcPct val="120000"/>
              </a:lnSpc>
              <a:defRPr/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</a:t>
            </a:r>
            <a:r>
              <a:rPr lang="zh-CN" altLang="en-US" sz="1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内容双击</a:t>
            </a: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</a:t>
            </a:r>
            <a:r>
              <a:rPr lang="zh-CN" altLang="en-US" sz="1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内容双击</a:t>
            </a: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</a:t>
            </a:r>
            <a:r>
              <a:rPr lang="zh-CN" altLang="en-US" sz="1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内容双击</a:t>
            </a: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</a:t>
            </a:r>
            <a:r>
              <a:rPr lang="zh-CN" altLang="en-US" sz="1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1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4378">
              <a:lnSpc>
                <a:spcPct val="120000"/>
              </a:lnSpc>
              <a:defRPr/>
            </a:pPr>
            <a:endParaRPr lang="zh-CN" altLang="en-US" sz="1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6" name="矩形 65"/>
          <p:cNvSpPr>
            <a:spLocks noChangeArrowheads="1"/>
          </p:cNvSpPr>
          <p:nvPr/>
        </p:nvSpPr>
        <p:spPr bwMode="auto">
          <a:xfrm>
            <a:off x="3708021" y="4133171"/>
            <a:ext cx="4144404" cy="646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0" tIns="45715" rIns="91430" bIns="45715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 defTabSz="914378">
              <a:lnSpc>
                <a:spcPct val="120000"/>
              </a:lnSpc>
              <a:defRPr/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</a:t>
            </a:r>
            <a:r>
              <a:rPr lang="zh-CN" altLang="en-US" sz="1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内容双击</a:t>
            </a: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</a:t>
            </a:r>
            <a:r>
              <a:rPr lang="zh-CN" altLang="en-US" sz="1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内容双击</a:t>
            </a: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</a:t>
            </a:r>
            <a:r>
              <a:rPr lang="zh-CN" altLang="en-US" sz="1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内容双击</a:t>
            </a: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</a:t>
            </a:r>
            <a:r>
              <a:rPr lang="zh-CN" altLang="en-US" sz="1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1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4378">
              <a:lnSpc>
                <a:spcPct val="120000"/>
              </a:lnSpc>
              <a:defRPr/>
            </a:pPr>
            <a:endParaRPr lang="zh-CN" altLang="en-US" sz="1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椭圆 1"/>
          <p:cNvSpPr/>
          <p:nvPr/>
        </p:nvSpPr>
        <p:spPr>
          <a:xfrm>
            <a:off x="3193141" y="1346946"/>
            <a:ext cx="251966" cy="2520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5" rIns="91430" bIns="45715" rtlCol="0" anchor="ctr"/>
          <a:lstStyle/>
          <a:p>
            <a:pPr algn="ctr"/>
            <a:r>
              <a:rPr lang="en-US" altLang="zh-CN" sz="1799" dirty="0"/>
              <a:t>1</a:t>
            </a:r>
            <a:endParaRPr lang="zh-CN" altLang="en-US" sz="1799" dirty="0"/>
          </a:p>
        </p:txBody>
      </p:sp>
      <p:sp>
        <p:nvSpPr>
          <p:cNvPr id="67" name="椭圆 66"/>
          <p:cNvSpPr/>
          <p:nvPr/>
        </p:nvSpPr>
        <p:spPr>
          <a:xfrm>
            <a:off x="3369329" y="2005375"/>
            <a:ext cx="251966" cy="2520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5" rIns="91430" bIns="45715" rtlCol="0" anchor="ctr"/>
          <a:lstStyle/>
          <a:p>
            <a:pPr algn="ctr"/>
            <a:r>
              <a:rPr lang="en-US" altLang="zh-CN" sz="1799" dirty="0"/>
              <a:t>2</a:t>
            </a:r>
            <a:endParaRPr lang="zh-CN" altLang="en-US" sz="1799" dirty="0"/>
          </a:p>
        </p:txBody>
      </p:sp>
      <p:sp>
        <p:nvSpPr>
          <p:cNvPr id="68" name="椭圆 67"/>
          <p:cNvSpPr/>
          <p:nvPr/>
        </p:nvSpPr>
        <p:spPr>
          <a:xfrm>
            <a:off x="3456055" y="2762613"/>
            <a:ext cx="251966" cy="2520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5" rIns="91430" bIns="45715" rtlCol="0" anchor="ctr"/>
          <a:lstStyle/>
          <a:p>
            <a:pPr algn="ctr"/>
            <a:r>
              <a:rPr lang="en-US" altLang="zh-CN" sz="1799" dirty="0"/>
              <a:t>3</a:t>
            </a:r>
            <a:endParaRPr lang="zh-CN" altLang="en-US" sz="1799" dirty="0"/>
          </a:p>
        </p:txBody>
      </p:sp>
      <p:sp>
        <p:nvSpPr>
          <p:cNvPr id="69" name="椭圆 68"/>
          <p:cNvSpPr/>
          <p:nvPr/>
        </p:nvSpPr>
        <p:spPr>
          <a:xfrm>
            <a:off x="3393456" y="3541286"/>
            <a:ext cx="251966" cy="2520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5" rIns="91430" bIns="45715" rtlCol="0" anchor="ctr"/>
          <a:lstStyle/>
          <a:p>
            <a:pPr algn="ctr"/>
            <a:r>
              <a:rPr lang="en-US" altLang="zh-CN" sz="1799" dirty="0"/>
              <a:t>4</a:t>
            </a:r>
            <a:endParaRPr lang="zh-CN" altLang="en-US" sz="1799" dirty="0"/>
          </a:p>
        </p:txBody>
      </p:sp>
      <p:sp>
        <p:nvSpPr>
          <p:cNvPr id="70" name="椭圆 69"/>
          <p:cNvSpPr/>
          <p:nvPr/>
        </p:nvSpPr>
        <p:spPr>
          <a:xfrm>
            <a:off x="3219173" y="4155198"/>
            <a:ext cx="251966" cy="2520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5" rIns="91430" bIns="45715" rtlCol="0" anchor="ctr"/>
          <a:lstStyle/>
          <a:p>
            <a:pPr algn="ctr"/>
            <a:r>
              <a:rPr lang="en-US" altLang="zh-CN" sz="1799" dirty="0"/>
              <a:t>5</a:t>
            </a:r>
            <a:endParaRPr lang="zh-CN" altLang="en-US" sz="1799" dirty="0"/>
          </a:p>
        </p:txBody>
      </p:sp>
      <p:sp>
        <p:nvSpPr>
          <p:cNvPr id="3" name="椭圆 2"/>
          <p:cNvSpPr/>
          <p:nvPr/>
        </p:nvSpPr>
        <p:spPr>
          <a:xfrm>
            <a:off x="9252506" y="-164555"/>
            <a:ext cx="143997" cy="144016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5" rIns="91430" bIns="45715" rtlCol="0" anchor="ctr"/>
          <a:lstStyle/>
          <a:p>
            <a:pPr algn="ctr"/>
            <a:endParaRPr lang="zh-CN" altLang="en-US" sz="1799"/>
          </a:p>
        </p:txBody>
      </p:sp>
    </p:spTree>
    <p:extLst>
      <p:ext uri="{BB962C8B-B14F-4D97-AF65-F5344CB8AC3E}">
        <p14:creationId xmlns:p14="http://schemas.microsoft.com/office/powerpoint/2010/main" val="4286268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4000">
        <p:comb dir="vert"/>
      </p:transition>
    </mc:Choice>
    <mc:Fallback xmlns="">
      <p:transition spd="slow" advClick="0" advTm="4000">
        <p:comb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75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250"/>
                            </p:stCondLst>
                            <p:childTnLst>
                              <p:par>
                                <p:cTn id="52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24" grpId="0" animBg="1"/>
      <p:bldP spid="25" grpId="0" animBg="1"/>
      <p:bldP spid="26" grpId="0" animBg="1"/>
      <p:bldP spid="62" grpId="0"/>
      <p:bldP spid="63" grpId="0"/>
      <p:bldP spid="64" grpId="0"/>
      <p:bldP spid="65" grpId="0"/>
      <p:bldP spid="66" grpId="0"/>
      <p:bldP spid="2" grpId="0" animBg="1"/>
      <p:bldP spid="67" grpId="0" animBg="1"/>
      <p:bldP spid="68" grpId="0" animBg="1"/>
      <p:bldP spid="69" grpId="0" animBg="1"/>
      <p:bldP spid="70" grpId="0" animBg="1"/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 bwMode="auto">
          <a:xfrm>
            <a:off x="468226" y="1131590"/>
            <a:ext cx="1888005" cy="1599890"/>
          </a:xfrm>
          <a:prstGeom prst="rect">
            <a:avLst/>
          </a:prstGeom>
          <a:solidFill>
            <a:schemeClr val="accent1"/>
          </a:solidFill>
          <a:ln w="12700" cmpd="sng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en-US" altLang="zh-CN" sz="1400" dirty="0">
              <a:solidFill>
                <a:schemeClr val="bg1"/>
              </a:solidFill>
              <a:latin typeface="+mn-ea"/>
            </a:endParaRPr>
          </a:p>
          <a:p>
            <a:pPr defTabSz="914378">
              <a:lnSpc>
                <a:spcPct val="120000"/>
              </a:lnSpc>
              <a:defRPr/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</a:t>
            </a:r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内容双击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</a:t>
            </a:r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en-US" sz="1400" dirty="0">
              <a:solidFill>
                <a:schemeClr val="bg1"/>
              </a:solidFill>
              <a:latin typeface="+mn-ea"/>
            </a:endParaRPr>
          </a:p>
        </p:txBody>
      </p:sp>
      <p:grpSp>
        <p:nvGrpSpPr>
          <p:cNvPr id="2" name="组合 3"/>
          <p:cNvGrpSpPr/>
          <p:nvPr/>
        </p:nvGrpSpPr>
        <p:grpSpPr>
          <a:xfrm>
            <a:off x="467544" y="2845109"/>
            <a:ext cx="3889798" cy="1886882"/>
            <a:chOff x="1621077" y="2591060"/>
            <a:chExt cx="3890323" cy="1886881"/>
          </a:xfrm>
        </p:grpSpPr>
        <p:sp>
          <p:nvSpPr>
            <p:cNvPr id="5" name="Rectangle 3"/>
            <p:cNvSpPr/>
            <p:nvPr/>
          </p:nvSpPr>
          <p:spPr bwMode="auto">
            <a:xfrm>
              <a:off x="1621077" y="2591060"/>
              <a:ext cx="3890323" cy="1886881"/>
            </a:xfrm>
            <a:prstGeom prst="rect">
              <a:avLst/>
            </a:prstGeom>
            <a:solidFill>
              <a:schemeClr val="accent3"/>
            </a:solidFill>
            <a:ln w="12700" cmpd="sng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r>
                <a:rPr lang="zh-CN" altLang="en-US" sz="2799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单击填加标题</a:t>
              </a:r>
              <a:endParaRPr lang="en-US" altLang="zh-CN" sz="2799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endParaRPr>
            </a:p>
            <a:p>
              <a:r>
                <a:rPr lang="zh-CN" altLang="en-US" sz="1400" dirty="0">
                  <a:solidFill>
                    <a:schemeClr val="bg1"/>
                  </a:solidFill>
                  <a:latin typeface="+mn-ea"/>
                </a:rPr>
                <a:t>单击填加文字内容</a:t>
              </a:r>
              <a:endParaRPr lang="en-US" sz="14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7" name="Freeform 72"/>
            <p:cNvSpPr>
              <a:spLocks noEditPoints="1"/>
            </p:cNvSpPr>
            <p:nvPr/>
          </p:nvSpPr>
          <p:spPr bwMode="auto">
            <a:xfrm>
              <a:off x="4567270" y="3534499"/>
              <a:ext cx="743144" cy="744482"/>
            </a:xfrm>
            <a:custGeom>
              <a:avLst/>
              <a:gdLst>
                <a:gd name="T0" fmla="*/ 337 w 411"/>
                <a:gd name="T1" fmla="*/ 198 h 412"/>
                <a:gd name="T2" fmla="*/ 284 w 411"/>
                <a:gd name="T3" fmla="*/ 220 h 412"/>
                <a:gd name="T4" fmla="*/ 249 w 411"/>
                <a:gd name="T5" fmla="*/ 185 h 412"/>
                <a:gd name="T6" fmla="*/ 283 w 411"/>
                <a:gd name="T7" fmla="*/ 107 h 412"/>
                <a:gd name="T8" fmla="*/ 176 w 411"/>
                <a:gd name="T9" fmla="*/ 0 h 412"/>
                <a:gd name="T10" fmla="*/ 68 w 411"/>
                <a:gd name="T11" fmla="*/ 107 h 412"/>
                <a:gd name="T12" fmla="*/ 116 w 411"/>
                <a:gd name="T13" fmla="*/ 196 h 412"/>
                <a:gd name="T14" fmla="*/ 96 w 411"/>
                <a:gd name="T15" fmla="*/ 266 h 412"/>
                <a:gd name="T16" fmla="*/ 74 w 411"/>
                <a:gd name="T17" fmla="*/ 263 h 412"/>
                <a:gd name="T18" fmla="*/ 0 w 411"/>
                <a:gd name="T19" fmla="*/ 337 h 412"/>
                <a:gd name="T20" fmla="*/ 74 w 411"/>
                <a:gd name="T21" fmla="*/ 412 h 412"/>
                <a:gd name="T22" fmla="*/ 149 w 411"/>
                <a:gd name="T23" fmla="*/ 337 h 412"/>
                <a:gd name="T24" fmla="*/ 110 w 411"/>
                <a:gd name="T25" fmla="*/ 272 h 412"/>
                <a:gd name="T26" fmla="*/ 130 w 411"/>
                <a:gd name="T27" fmla="*/ 204 h 412"/>
                <a:gd name="T28" fmla="*/ 176 w 411"/>
                <a:gd name="T29" fmla="*/ 214 h 412"/>
                <a:gd name="T30" fmla="*/ 238 w 411"/>
                <a:gd name="T31" fmla="*/ 195 h 412"/>
                <a:gd name="T32" fmla="*/ 275 w 411"/>
                <a:gd name="T33" fmla="*/ 232 h 412"/>
                <a:gd name="T34" fmla="*/ 262 w 411"/>
                <a:gd name="T35" fmla="*/ 273 h 412"/>
                <a:gd name="T36" fmla="*/ 337 w 411"/>
                <a:gd name="T37" fmla="*/ 347 h 412"/>
                <a:gd name="T38" fmla="*/ 411 w 411"/>
                <a:gd name="T39" fmla="*/ 273 h 412"/>
                <a:gd name="T40" fmla="*/ 337 w 411"/>
                <a:gd name="T41" fmla="*/ 198 h 412"/>
                <a:gd name="T42" fmla="*/ 134 w 411"/>
                <a:gd name="T43" fmla="*/ 337 h 412"/>
                <a:gd name="T44" fmla="*/ 74 w 411"/>
                <a:gd name="T45" fmla="*/ 397 h 412"/>
                <a:gd name="T46" fmla="*/ 14 w 411"/>
                <a:gd name="T47" fmla="*/ 337 h 412"/>
                <a:gd name="T48" fmla="*/ 74 w 411"/>
                <a:gd name="T49" fmla="*/ 278 h 412"/>
                <a:gd name="T50" fmla="*/ 134 w 411"/>
                <a:gd name="T51" fmla="*/ 337 h 412"/>
                <a:gd name="T52" fmla="*/ 83 w 411"/>
                <a:gd name="T53" fmla="*/ 107 h 412"/>
                <a:gd name="T54" fmla="*/ 176 w 411"/>
                <a:gd name="T55" fmla="*/ 14 h 412"/>
                <a:gd name="T56" fmla="*/ 268 w 411"/>
                <a:gd name="T57" fmla="*/ 107 h 412"/>
                <a:gd name="T58" fmla="*/ 176 w 411"/>
                <a:gd name="T59" fmla="*/ 200 h 412"/>
                <a:gd name="T60" fmla="*/ 83 w 411"/>
                <a:gd name="T61" fmla="*/ 107 h 412"/>
                <a:gd name="T62" fmla="*/ 337 w 411"/>
                <a:gd name="T63" fmla="*/ 332 h 412"/>
                <a:gd name="T64" fmla="*/ 277 w 411"/>
                <a:gd name="T65" fmla="*/ 273 h 412"/>
                <a:gd name="T66" fmla="*/ 337 w 411"/>
                <a:gd name="T67" fmla="*/ 213 h 412"/>
                <a:gd name="T68" fmla="*/ 397 w 411"/>
                <a:gd name="T69" fmla="*/ 273 h 412"/>
                <a:gd name="T70" fmla="*/ 337 w 411"/>
                <a:gd name="T71" fmla="*/ 332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11" h="412">
                  <a:moveTo>
                    <a:pt x="337" y="198"/>
                  </a:moveTo>
                  <a:cubicBezTo>
                    <a:pt x="316" y="198"/>
                    <a:pt x="298" y="206"/>
                    <a:pt x="284" y="220"/>
                  </a:cubicBezTo>
                  <a:cubicBezTo>
                    <a:pt x="249" y="185"/>
                    <a:pt x="249" y="185"/>
                    <a:pt x="249" y="185"/>
                  </a:cubicBezTo>
                  <a:cubicBezTo>
                    <a:pt x="270" y="166"/>
                    <a:pt x="283" y="138"/>
                    <a:pt x="283" y="107"/>
                  </a:cubicBezTo>
                  <a:cubicBezTo>
                    <a:pt x="283" y="48"/>
                    <a:pt x="235" y="0"/>
                    <a:pt x="176" y="0"/>
                  </a:cubicBezTo>
                  <a:cubicBezTo>
                    <a:pt x="117" y="0"/>
                    <a:pt x="68" y="48"/>
                    <a:pt x="68" y="107"/>
                  </a:cubicBezTo>
                  <a:cubicBezTo>
                    <a:pt x="68" y="144"/>
                    <a:pt x="88" y="177"/>
                    <a:pt x="116" y="196"/>
                  </a:cubicBezTo>
                  <a:cubicBezTo>
                    <a:pt x="96" y="266"/>
                    <a:pt x="96" y="266"/>
                    <a:pt x="96" y="266"/>
                  </a:cubicBezTo>
                  <a:cubicBezTo>
                    <a:pt x="89" y="264"/>
                    <a:pt x="82" y="263"/>
                    <a:pt x="74" y="263"/>
                  </a:cubicBezTo>
                  <a:cubicBezTo>
                    <a:pt x="33" y="263"/>
                    <a:pt x="0" y="296"/>
                    <a:pt x="0" y="337"/>
                  </a:cubicBezTo>
                  <a:cubicBezTo>
                    <a:pt x="0" y="378"/>
                    <a:pt x="33" y="412"/>
                    <a:pt x="74" y="412"/>
                  </a:cubicBezTo>
                  <a:cubicBezTo>
                    <a:pt x="115" y="412"/>
                    <a:pt x="149" y="378"/>
                    <a:pt x="149" y="337"/>
                  </a:cubicBezTo>
                  <a:cubicBezTo>
                    <a:pt x="149" y="309"/>
                    <a:pt x="133" y="284"/>
                    <a:pt x="110" y="272"/>
                  </a:cubicBezTo>
                  <a:cubicBezTo>
                    <a:pt x="130" y="204"/>
                    <a:pt x="130" y="204"/>
                    <a:pt x="130" y="204"/>
                  </a:cubicBezTo>
                  <a:cubicBezTo>
                    <a:pt x="144" y="210"/>
                    <a:pt x="159" y="214"/>
                    <a:pt x="176" y="214"/>
                  </a:cubicBezTo>
                  <a:cubicBezTo>
                    <a:pt x="199" y="214"/>
                    <a:pt x="220" y="207"/>
                    <a:pt x="238" y="195"/>
                  </a:cubicBezTo>
                  <a:cubicBezTo>
                    <a:pt x="275" y="232"/>
                    <a:pt x="275" y="232"/>
                    <a:pt x="275" y="232"/>
                  </a:cubicBezTo>
                  <a:cubicBezTo>
                    <a:pt x="267" y="243"/>
                    <a:pt x="262" y="257"/>
                    <a:pt x="262" y="273"/>
                  </a:cubicBezTo>
                  <a:cubicBezTo>
                    <a:pt x="262" y="314"/>
                    <a:pt x="296" y="347"/>
                    <a:pt x="337" y="347"/>
                  </a:cubicBezTo>
                  <a:cubicBezTo>
                    <a:pt x="378" y="347"/>
                    <a:pt x="411" y="314"/>
                    <a:pt x="411" y="273"/>
                  </a:cubicBezTo>
                  <a:cubicBezTo>
                    <a:pt x="411" y="231"/>
                    <a:pt x="378" y="198"/>
                    <a:pt x="337" y="198"/>
                  </a:cubicBezTo>
                  <a:close/>
                  <a:moveTo>
                    <a:pt x="134" y="337"/>
                  </a:moveTo>
                  <a:cubicBezTo>
                    <a:pt x="134" y="370"/>
                    <a:pt x="107" y="397"/>
                    <a:pt x="74" y="397"/>
                  </a:cubicBezTo>
                  <a:cubicBezTo>
                    <a:pt x="41" y="397"/>
                    <a:pt x="14" y="370"/>
                    <a:pt x="14" y="337"/>
                  </a:cubicBezTo>
                  <a:cubicBezTo>
                    <a:pt x="14" y="304"/>
                    <a:pt x="41" y="278"/>
                    <a:pt x="74" y="278"/>
                  </a:cubicBezTo>
                  <a:cubicBezTo>
                    <a:pt x="107" y="278"/>
                    <a:pt x="134" y="304"/>
                    <a:pt x="134" y="337"/>
                  </a:cubicBezTo>
                  <a:close/>
                  <a:moveTo>
                    <a:pt x="83" y="107"/>
                  </a:moveTo>
                  <a:cubicBezTo>
                    <a:pt x="83" y="56"/>
                    <a:pt x="125" y="14"/>
                    <a:pt x="176" y="14"/>
                  </a:cubicBezTo>
                  <a:cubicBezTo>
                    <a:pt x="227" y="14"/>
                    <a:pt x="268" y="56"/>
                    <a:pt x="268" y="107"/>
                  </a:cubicBezTo>
                  <a:cubicBezTo>
                    <a:pt x="268" y="158"/>
                    <a:pt x="227" y="200"/>
                    <a:pt x="176" y="200"/>
                  </a:cubicBezTo>
                  <a:cubicBezTo>
                    <a:pt x="125" y="200"/>
                    <a:pt x="83" y="158"/>
                    <a:pt x="83" y="107"/>
                  </a:cubicBezTo>
                  <a:close/>
                  <a:moveTo>
                    <a:pt x="337" y="332"/>
                  </a:moveTo>
                  <a:cubicBezTo>
                    <a:pt x="304" y="332"/>
                    <a:pt x="277" y="306"/>
                    <a:pt x="277" y="273"/>
                  </a:cubicBezTo>
                  <a:cubicBezTo>
                    <a:pt x="277" y="240"/>
                    <a:pt x="304" y="213"/>
                    <a:pt x="337" y="213"/>
                  </a:cubicBezTo>
                  <a:cubicBezTo>
                    <a:pt x="370" y="213"/>
                    <a:pt x="397" y="240"/>
                    <a:pt x="397" y="273"/>
                  </a:cubicBezTo>
                  <a:cubicBezTo>
                    <a:pt x="397" y="306"/>
                    <a:pt x="370" y="332"/>
                    <a:pt x="337" y="332"/>
                  </a:cubicBezTo>
                  <a:close/>
                </a:path>
              </a:pathLst>
            </a:custGeom>
            <a:solidFill>
              <a:schemeClr val="accent1">
                <a:alpha val="24000"/>
              </a:schemeClr>
            </a:solidFill>
            <a:ln w="12700" cmpd="sng">
              <a:solidFill>
                <a:schemeClr val="bg1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en-US" sz="140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endParaRPr>
            </a:p>
          </p:txBody>
        </p:sp>
      </p:grpSp>
      <p:sp>
        <p:nvSpPr>
          <p:cNvPr id="8" name="Rectangle 2"/>
          <p:cNvSpPr/>
          <p:nvPr/>
        </p:nvSpPr>
        <p:spPr bwMode="auto">
          <a:xfrm>
            <a:off x="2469335" y="1131590"/>
            <a:ext cx="1888005" cy="1599890"/>
          </a:xfrm>
          <a:prstGeom prst="rect">
            <a:avLst/>
          </a:prstGeom>
          <a:solidFill>
            <a:schemeClr val="accent2"/>
          </a:solidFill>
          <a:ln w="12700" cmpd="sng">
            <a:noFill/>
            <a:miter lim="800000"/>
            <a:headEnd/>
            <a:tailEnd/>
          </a:ln>
        </p:spPr>
        <p:txBody>
          <a:bodyPr anchor="ctr"/>
          <a:lstStyle/>
          <a:p>
            <a:pPr defTabSz="914378">
              <a:lnSpc>
                <a:spcPct val="120000"/>
              </a:lnSpc>
              <a:defRPr/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内容双击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en-US" sz="1400" dirty="0">
              <a:solidFill>
                <a:schemeClr val="bg1"/>
              </a:solidFill>
              <a:latin typeface="+mn-ea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2819" y="1123716"/>
            <a:ext cx="4203120" cy="3583323"/>
          </a:xfrm>
          <a:prstGeom prst="rect">
            <a:avLst/>
          </a:prstGeom>
          <a:ln w="19050"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4094295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229">
        <p:comb dir="vert"/>
      </p:transition>
    </mc:Choice>
    <mc:Fallback xmlns="">
      <p:transition spd="slow" advClick="0" advTm="3229">
        <p:comb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24868952-EB7D-4328-9805-D6F1DE8FCD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0" y="0"/>
            <a:ext cx="9135879" cy="5143500"/>
          </a:xfrm>
          <a:prstGeom prst="rect">
            <a:avLst/>
          </a:prstGeom>
        </p:spPr>
      </p:pic>
      <p:sp>
        <p:nvSpPr>
          <p:cNvPr id="27" name="矩形 26">
            <a:extLst>
              <a:ext uri="{FF2B5EF4-FFF2-40B4-BE49-F238E27FC236}">
                <a16:creationId xmlns:a16="http://schemas.microsoft.com/office/drawing/2014/main" id="{F0F96947-BF79-4326-ACAC-A46DC261536C}"/>
              </a:ext>
            </a:extLst>
          </p:cNvPr>
          <p:cNvSpPr/>
          <p:nvPr/>
        </p:nvSpPr>
        <p:spPr>
          <a:xfrm>
            <a:off x="1403648" y="1455626"/>
            <a:ext cx="6336704" cy="223224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8F69FEA5-E426-4F00-A29A-216A344B34FC}"/>
              </a:ext>
            </a:extLst>
          </p:cNvPr>
          <p:cNvSpPr/>
          <p:nvPr/>
        </p:nvSpPr>
        <p:spPr>
          <a:xfrm>
            <a:off x="1547664" y="1545636"/>
            <a:ext cx="6048672" cy="2052228"/>
          </a:xfrm>
          <a:prstGeom prst="rect">
            <a:avLst/>
          </a:prstGeom>
          <a:noFill/>
          <a:ln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CFAAFFD3-E1BA-4D5A-9408-E9A21D4924B0}"/>
              </a:ext>
            </a:extLst>
          </p:cNvPr>
          <p:cNvSpPr/>
          <p:nvPr/>
        </p:nvSpPr>
        <p:spPr>
          <a:xfrm>
            <a:off x="3059832" y="2139702"/>
            <a:ext cx="2819320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zh-CN" altLang="en-US" sz="3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成功项目展示</a:t>
            </a:r>
            <a:endParaRPr lang="zh-CN" altLang="en-US" sz="11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xtBox 11">
            <a:extLst>
              <a:ext uri="{FF2B5EF4-FFF2-40B4-BE49-F238E27FC236}">
                <a16:creationId xmlns:a16="http://schemas.microsoft.com/office/drawing/2014/main" id="{2D8E7B3F-B7F9-4393-A807-9E3917CF4E1D}"/>
              </a:ext>
            </a:extLst>
          </p:cNvPr>
          <p:cNvSpPr txBox="1"/>
          <p:nvPr/>
        </p:nvSpPr>
        <p:spPr>
          <a:xfrm>
            <a:off x="3175912" y="2671316"/>
            <a:ext cx="820738" cy="14773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14378">
              <a:lnSpc>
                <a:spcPct val="120000"/>
              </a:lnSpc>
              <a:defRPr/>
            </a:pPr>
            <a:r>
              <a: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</a:t>
            </a:r>
            <a:r>
              <a:rPr lang="zh-CN" altLang="en-US" sz="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TextBox 11">
            <a:extLst>
              <a:ext uri="{FF2B5EF4-FFF2-40B4-BE49-F238E27FC236}">
                <a16:creationId xmlns:a16="http://schemas.microsoft.com/office/drawing/2014/main" id="{E77012E9-B6CB-41EF-B190-6195B604DEB8}"/>
              </a:ext>
            </a:extLst>
          </p:cNvPr>
          <p:cNvSpPr txBox="1"/>
          <p:nvPr/>
        </p:nvSpPr>
        <p:spPr>
          <a:xfrm>
            <a:off x="4616072" y="2671316"/>
            <a:ext cx="820738" cy="14773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14378">
              <a:lnSpc>
                <a:spcPct val="120000"/>
              </a:lnSpc>
              <a:defRPr/>
            </a:pPr>
            <a:r>
              <a: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</a:t>
            </a:r>
            <a:r>
              <a:rPr lang="zh-CN" altLang="en-US" sz="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TextBox 11">
            <a:extLst>
              <a:ext uri="{FF2B5EF4-FFF2-40B4-BE49-F238E27FC236}">
                <a16:creationId xmlns:a16="http://schemas.microsoft.com/office/drawing/2014/main" id="{272B3F53-75A5-4DB7-8950-54FBE0B28E26}"/>
              </a:ext>
            </a:extLst>
          </p:cNvPr>
          <p:cNvSpPr txBox="1"/>
          <p:nvPr/>
        </p:nvSpPr>
        <p:spPr>
          <a:xfrm>
            <a:off x="3175912" y="2863061"/>
            <a:ext cx="820738" cy="14773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14378">
              <a:lnSpc>
                <a:spcPct val="120000"/>
              </a:lnSpc>
              <a:defRPr/>
            </a:pPr>
            <a:r>
              <a: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</a:t>
            </a:r>
            <a:r>
              <a:rPr lang="zh-CN" altLang="en-US" sz="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TextBox 32">
            <a:extLst>
              <a:ext uri="{FF2B5EF4-FFF2-40B4-BE49-F238E27FC236}">
                <a16:creationId xmlns:a16="http://schemas.microsoft.com/office/drawing/2014/main" id="{519341A1-34F1-4C48-AE60-8FA94E5EFCA1}"/>
              </a:ext>
            </a:extLst>
          </p:cNvPr>
          <p:cNvSpPr txBox="1"/>
          <p:nvPr/>
        </p:nvSpPr>
        <p:spPr>
          <a:xfrm>
            <a:off x="4616072" y="2863061"/>
            <a:ext cx="820738" cy="14773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14378">
              <a:lnSpc>
                <a:spcPct val="120000"/>
              </a:lnSpc>
              <a:defRPr/>
            </a:pPr>
            <a:r>
              <a: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</a:t>
            </a:r>
            <a:r>
              <a:rPr lang="zh-CN" altLang="en-US" sz="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13061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6000">
        <p:split orient="vert"/>
      </p:transition>
    </mc:Choice>
    <mc:Fallback xmlns="">
      <p:transition spd="slow" advClick="0" advTm="6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9" grpId="0" animBg="1"/>
      <p:bldP spid="13" grpId="0"/>
      <p:bldP spid="14" grpId="0"/>
      <p:bldP spid="15" grpId="0"/>
      <p:bldP spid="16" grpId="0"/>
      <p:bldP spid="1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6a89d2df-c045-47b9-8691-de29f9901f55"/>
          <p:cNvGrpSpPr>
            <a:grpSpLocks noChangeAspect="1"/>
          </p:cNvGrpSpPr>
          <p:nvPr/>
        </p:nvGrpSpPr>
        <p:grpSpPr>
          <a:xfrm>
            <a:off x="1514142" y="876300"/>
            <a:ext cx="6115715" cy="3724275"/>
            <a:chOff x="2018856" y="1168400"/>
            <a:chExt cx="8154287" cy="4965700"/>
          </a:xfrm>
        </p:grpSpPr>
        <p:sp>
          <p:nvSpPr>
            <p:cNvPr id="4" name="Freeform: Shape 2"/>
            <p:cNvSpPr>
              <a:spLocks/>
            </p:cNvSpPr>
            <p:nvPr/>
          </p:nvSpPr>
          <p:spPr bwMode="auto">
            <a:xfrm>
              <a:off x="4631294" y="1943601"/>
              <a:ext cx="2938083" cy="3185713"/>
            </a:xfrm>
            <a:custGeom>
              <a:avLst/>
              <a:gdLst>
                <a:gd name="T0" fmla="*/ 2015 w 2015"/>
                <a:gd name="T1" fmla="*/ 1007 h 1636"/>
                <a:gd name="T2" fmla="*/ 1385 w 2015"/>
                <a:gd name="T3" fmla="*/ 1636 h 1636"/>
                <a:gd name="T4" fmla="*/ 0 w 2015"/>
                <a:gd name="T5" fmla="*/ 251 h 1636"/>
                <a:gd name="T6" fmla="*/ 1008 w 2015"/>
                <a:gd name="T7" fmla="*/ 0 h 1636"/>
                <a:gd name="T8" fmla="*/ 2015 w 2015"/>
                <a:gd name="T9" fmla="*/ 1007 h 1636"/>
                <a:gd name="connsiteX0" fmla="*/ 7488 w 7488"/>
                <a:gd name="connsiteY0" fmla="*/ 6155 h 10000"/>
                <a:gd name="connsiteX1" fmla="*/ 4361 w 7488"/>
                <a:gd name="connsiteY1" fmla="*/ 10000 h 10000"/>
                <a:gd name="connsiteX2" fmla="*/ 0 w 7488"/>
                <a:gd name="connsiteY2" fmla="*/ 4596 h 10000"/>
                <a:gd name="connsiteX3" fmla="*/ 2490 w 7488"/>
                <a:gd name="connsiteY3" fmla="*/ 0 h 10000"/>
                <a:gd name="connsiteX4" fmla="*/ 7488 w 7488"/>
                <a:gd name="connsiteY4" fmla="*/ 6155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488" h="10000">
                  <a:moveTo>
                    <a:pt x="7488" y="6155"/>
                  </a:moveTo>
                  <a:lnTo>
                    <a:pt x="4361" y="10000"/>
                  </a:lnTo>
                  <a:lnTo>
                    <a:pt x="0" y="4596"/>
                  </a:lnTo>
                  <a:lnTo>
                    <a:pt x="2490" y="0"/>
                  </a:lnTo>
                  <a:lnTo>
                    <a:pt x="7488" y="6155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anchor="t" anchorCtr="0" compatLnSpc="1">
              <a:prstTxWarp prst="textNoShape">
                <a:avLst/>
              </a:prstTxWarp>
              <a:normAutofit/>
            </a:bodyPr>
            <a:lstStyle/>
            <a:p>
              <a:r>
                <a:rPr lang="id-ID">
                  <a:latin typeface="微软雅黑" panose="020B0503020204020204" pitchFamily="34" charset="-122"/>
                  <a:ea typeface="微软雅黑" panose="020B0503020204020204" pitchFamily="34" charset="-122"/>
                </a:rPr>
                <a:t>v</a:t>
              </a:r>
            </a:p>
          </p:txBody>
        </p:sp>
        <p:sp>
          <p:nvSpPr>
            <p:cNvPr id="5" name="Freeform: Shape 3"/>
            <p:cNvSpPr>
              <a:spLocks/>
            </p:cNvSpPr>
            <p:nvPr/>
          </p:nvSpPr>
          <p:spPr bwMode="auto">
            <a:xfrm>
              <a:off x="4623460" y="1168400"/>
              <a:ext cx="5549683" cy="2802102"/>
            </a:xfrm>
            <a:custGeom>
              <a:avLst/>
              <a:gdLst>
                <a:gd name="T0" fmla="*/ 2850 w 2850"/>
                <a:gd name="T1" fmla="*/ 719 h 1439"/>
                <a:gd name="T2" fmla="*/ 2027 w 2850"/>
                <a:gd name="T3" fmla="*/ 0 h 1439"/>
                <a:gd name="T4" fmla="*/ 2027 w 2850"/>
                <a:gd name="T5" fmla="*/ 291 h 1439"/>
                <a:gd name="T6" fmla="*/ 0 w 2850"/>
                <a:gd name="T7" fmla="*/ 291 h 1439"/>
                <a:gd name="T8" fmla="*/ 0 w 2850"/>
                <a:gd name="T9" fmla="*/ 1146 h 1439"/>
                <a:gd name="T10" fmla="*/ 2027 w 2850"/>
                <a:gd name="T11" fmla="*/ 1146 h 1439"/>
                <a:gd name="T12" fmla="*/ 2027 w 2850"/>
                <a:gd name="T13" fmla="*/ 1439 h 1439"/>
                <a:gd name="T14" fmla="*/ 2850 w 2850"/>
                <a:gd name="T15" fmla="*/ 719 h 1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50" h="1439">
                  <a:moveTo>
                    <a:pt x="2850" y="719"/>
                  </a:moveTo>
                  <a:lnTo>
                    <a:pt x="2027" y="0"/>
                  </a:lnTo>
                  <a:lnTo>
                    <a:pt x="2027" y="291"/>
                  </a:lnTo>
                  <a:lnTo>
                    <a:pt x="0" y="291"/>
                  </a:lnTo>
                  <a:lnTo>
                    <a:pt x="0" y="1146"/>
                  </a:lnTo>
                  <a:lnTo>
                    <a:pt x="2027" y="1146"/>
                  </a:lnTo>
                  <a:lnTo>
                    <a:pt x="2027" y="1439"/>
                  </a:lnTo>
                  <a:lnTo>
                    <a:pt x="2850" y="71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" name="Freeform: Shape 4"/>
            <p:cNvSpPr>
              <a:spLocks/>
            </p:cNvSpPr>
            <p:nvPr/>
          </p:nvSpPr>
          <p:spPr bwMode="auto">
            <a:xfrm>
              <a:off x="2018856" y="3330050"/>
              <a:ext cx="5549683" cy="2804050"/>
            </a:xfrm>
            <a:custGeom>
              <a:avLst/>
              <a:gdLst>
                <a:gd name="T0" fmla="*/ 0 w 2850"/>
                <a:gd name="T1" fmla="*/ 719 h 1440"/>
                <a:gd name="T2" fmla="*/ 823 w 2850"/>
                <a:gd name="T3" fmla="*/ 1440 h 1440"/>
                <a:gd name="T4" fmla="*/ 823 w 2850"/>
                <a:gd name="T5" fmla="*/ 1147 h 1440"/>
                <a:gd name="T6" fmla="*/ 2850 w 2850"/>
                <a:gd name="T7" fmla="*/ 1147 h 1440"/>
                <a:gd name="T8" fmla="*/ 2850 w 2850"/>
                <a:gd name="T9" fmla="*/ 292 h 1440"/>
                <a:gd name="T10" fmla="*/ 823 w 2850"/>
                <a:gd name="T11" fmla="*/ 292 h 1440"/>
                <a:gd name="T12" fmla="*/ 823 w 2850"/>
                <a:gd name="T13" fmla="*/ 0 h 1440"/>
                <a:gd name="T14" fmla="*/ 0 w 2850"/>
                <a:gd name="T15" fmla="*/ 719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50" h="1440">
                  <a:moveTo>
                    <a:pt x="0" y="719"/>
                  </a:moveTo>
                  <a:lnTo>
                    <a:pt x="823" y="1440"/>
                  </a:lnTo>
                  <a:lnTo>
                    <a:pt x="823" y="1147"/>
                  </a:lnTo>
                  <a:lnTo>
                    <a:pt x="2850" y="1147"/>
                  </a:lnTo>
                  <a:lnTo>
                    <a:pt x="2850" y="292"/>
                  </a:lnTo>
                  <a:lnTo>
                    <a:pt x="823" y="292"/>
                  </a:lnTo>
                  <a:lnTo>
                    <a:pt x="823" y="0"/>
                  </a:lnTo>
                  <a:lnTo>
                    <a:pt x="0" y="71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7" name="Group 5"/>
            <p:cNvGrpSpPr/>
            <p:nvPr/>
          </p:nvGrpSpPr>
          <p:grpSpPr>
            <a:xfrm>
              <a:off x="6504568" y="4417245"/>
              <a:ext cx="678025" cy="638908"/>
              <a:chOff x="1049338" y="4976813"/>
              <a:chExt cx="495300" cy="466725"/>
            </a:xfrm>
            <a:solidFill>
              <a:schemeClr val="bg1"/>
            </a:solidFill>
          </p:grpSpPr>
          <p:sp>
            <p:nvSpPr>
              <p:cNvPr id="22" name="Oval 20"/>
              <p:cNvSpPr>
                <a:spLocks/>
              </p:cNvSpPr>
              <p:nvPr/>
            </p:nvSpPr>
            <p:spPr bwMode="auto">
              <a:xfrm>
                <a:off x="1289050" y="5232401"/>
                <a:ext cx="60325" cy="6032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3" name="Freeform: Shape 21"/>
              <p:cNvSpPr>
                <a:spLocks/>
              </p:cNvSpPr>
              <p:nvPr/>
            </p:nvSpPr>
            <p:spPr bwMode="auto">
              <a:xfrm>
                <a:off x="1049338" y="4976813"/>
                <a:ext cx="495300" cy="466725"/>
              </a:xfrm>
              <a:custGeom>
                <a:avLst/>
                <a:gdLst>
                  <a:gd name="T0" fmla="*/ 116 w 132"/>
                  <a:gd name="T1" fmla="*/ 48 h 124"/>
                  <a:gd name="T2" fmla="*/ 116 w 132"/>
                  <a:gd name="T3" fmla="*/ 22 h 124"/>
                  <a:gd name="T4" fmla="*/ 104 w 132"/>
                  <a:gd name="T5" fmla="*/ 0 h 124"/>
                  <a:gd name="T6" fmla="*/ 22 w 132"/>
                  <a:gd name="T7" fmla="*/ 0 h 124"/>
                  <a:gd name="T8" fmla="*/ 0 w 132"/>
                  <a:gd name="T9" fmla="*/ 102 h 124"/>
                  <a:gd name="T10" fmla="*/ 94 w 132"/>
                  <a:gd name="T11" fmla="*/ 124 h 124"/>
                  <a:gd name="T12" fmla="*/ 116 w 132"/>
                  <a:gd name="T13" fmla="*/ 96 h 124"/>
                  <a:gd name="T14" fmla="*/ 116 w 132"/>
                  <a:gd name="T15" fmla="*/ 48 h 124"/>
                  <a:gd name="T16" fmla="*/ 88 w 132"/>
                  <a:gd name="T17" fmla="*/ 8 h 124"/>
                  <a:gd name="T18" fmla="*/ 108 w 132"/>
                  <a:gd name="T19" fmla="*/ 12 h 124"/>
                  <a:gd name="T20" fmla="*/ 108 w 132"/>
                  <a:gd name="T21" fmla="*/ 24 h 124"/>
                  <a:gd name="T22" fmla="*/ 104 w 132"/>
                  <a:gd name="T23" fmla="*/ 36 h 124"/>
                  <a:gd name="T24" fmla="*/ 104 w 132"/>
                  <a:gd name="T25" fmla="*/ 32 h 124"/>
                  <a:gd name="T26" fmla="*/ 104 w 132"/>
                  <a:gd name="T27" fmla="*/ 16 h 124"/>
                  <a:gd name="T28" fmla="*/ 16 w 132"/>
                  <a:gd name="T29" fmla="*/ 12 h 124"/>
                  <a:gd name="T30" fmla="*/ 12 w 132"/>
                  <a:gd name="T31" fmla="*/ 24 h 124"/>
                  <a:gd name="T32" fmla="*/ 8 w 132"/>
                  <a:gd name="T33" fmla="*/ 22 h 124"/>
                  <a:gd name="T34" fmla="*/ 100 w 132"/>
                  <a:gd name="T35" fmla="*/ 20 h 124"/>
                  <a:gd name="T36" fmla="*/ 16 w 132"/>
                  <a:gd name="T37" fmla="*/ 16 h 124"/>
                  <a:gd name="T38" fmla="*/ 100 w 132"/>
                  <a:gd name="T39" fmla="*/ 20 h 124"/>
                  <a:gd name="T40" fmla="*/ 100 w 132"/>
                  <a:gd name="T41" fmla="*/ 28 h 124"/>
                  <a:gd name="T42" fmla="*/ 16 w 132"/>
                  <a:gd name="T43" fmla="*/ 24 h 124"/>
                  <a:gd name="T44" fmla="*/ 100 w 132"/>
                  <a:gd name="T45" fmla="*/ 32 h 124"/>
                  <a:gd name="T46" fmla="*/ 88 w 132"/>
                  <a:gd name="T47" fmla="*/ 36 h 124"/>
                  <a:gd name="T48" fmla="*/ 16 w 132"/>
                  <a:gd name="T49" fmla="*/ 35 h 124"/>
                  <a:gd name="T50" fmla="*/ 100 w 132"/>
                  <a:gd name="T51" fmla="*/ 32 h 124"/>
                  <a:gd name="T52" fmla="*/ 94 w 132"/>
                  <a:gd name="T53" fmla="*/ 116 h 124"/>
                  <a:gd name="T54" fmla="*/ 8 w 132"/>
                  <a:gd name="T55" fmla="*/ 102 h 124"/>
                  <a:gd name="T56" fmla="*/ 22 w 132"/>
                  <a:gd name="T57" fmla="*/ 44 h 124"/>
                  <a:gd name="T58" fmla="*/ 104 w 132"/>
                  <a:gd name="T59" fmla="*/ 44 h 124"/>
                  <a:gd name="T60" fmla="*/ 108 w 132"/>
                  <a:gd name="T61" fmla="*/ 56 h 124"/>
                  <a:gd name="T62" fmla="*/ 52 w 132"/>
                  <a:gd name="T63" fmla="*/ 76 h 124"/>
                  <a:gd name="T64" fmla="*/ 108 w 132"/>
                  <a:gd name="T65" fmla="*/ 96 h 124"/>
                  <a:gd name="T66" fmla="*/ 113 w 132"/>
                  <a:gd name="T67" fmla="*/ 88 h 124"/>
                  <a:gd name="T68" fmla="*/ 60 w 132"/>
                  <a:gd name="T69" fmla="*/ 76 h 124"/>
                  <a:gd name="T70" fmla="*/ 108 w 132"/>
                  <a:gd name="T71" fmla="*/ 64 h 124"/>
                  <a:gd name="T72" fmla="*/ 115 w 132"/>
                  <a:gd name="T73" fmla="*/ 59 h 124"/>
                  <a:gd name="T74" fmla="*/ 120 w 132"/>
                  <a:gd name="T75" fmla="*/ 72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32" h="124">
                    <a:moveTo>
                      <a:pt x="116" y="48"/>
                    </a:moveTo>
                    <a:cubicBezTo>
                      <a:pt x="116" y="48"/>
                      <a:pt x="116" y="48"/>
                      <a:pt x="116" y="48"/>
                    </a:cubicBezTo>
                    <a:cubicBezTo>
                      <a:pt x="116" y="24"/>
                      <a:pt x="116" y="24"/>
                      <a:pt x="116" y="24"/>
                    </a:cubicBezTo>
                    <a:cubicBezTo>
                      <a:pt x="116" y="22"/>
                      <a:pt x="116" y="22"/>
                      <a:pt x="116" y="22"/>
                    </a:cubicBezTo>
                    <a:cubicBezTo>
                      <a:pt x="116" y="12"/>
                      <a:pt x="116" y="12"/>
                      <a:pt x="116" y="12"/>
                    </a:cubicBezTo>
                    <a:cubicBezTo>
                      <a:pt x="116" y="5"/>
                      <a:pt x="111" y="0"/>
                      <a:pt x="104" y="0"/>
                    </a:cubicBezTo>
                    <a:cubicBezTo>
                      <a:pt x="88" y="0"/>
                      <a:pt x="88" y="0"/>
                      <a:pt x="88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0"/>
                      <a:pt x="0" y="22"/>
                    </a:cubicBezTo>
                    <a:cubicBezTo>
                      <a:pt x="0" y="102"/>
                      <a:pt x="0" y="102"/>
                      <a:pt x="0" y="102"/>
                    </a:cubicBezTo>
                    <a:cubicBezTo>
                      <a:pt x="0" y="114"/>
                      <a:pt x="10" y="124"/>
                      <a:pt x="22" y="124"/>
                    </a:cubicBezTo>
                    <a:cubicBezTo>
                      <a:pt x="94" y="124"/>
                      <a:pt x="94" y="124"/>
                      <a:pt x="94" y="124"/>
                    </a:cubicBezTo>
                    <a:cubicBezTo>
                      <a:pt x="106" y="124"/>
                      <a:pt x="116" y="114"/>
                      <a:pt x="116" y="102"/>
                    </a:cubicBezTo>
                    <a:cubicBezTo>
                      <a:pt x="116" y="96"/>
                      <a:pt x="116" y="96"/>
                      <a:pt x="116" y="96"/>
                    </a:cubicBezTo>
                    <a:cubicBezTo>
                      <a:pt x="116" y="96"/>
                      <a:pt x="116" y="96"/>
                      <a:pt x="116" y="96"/>
                    </a:cubicBezTo>
                    <a:cubicBezTo>
                      <a:pt x="132" y="84"/>
                      <a:pt x="132" y="60"/>
                      <a:pt x="116" y="48"/>
                    </a:cubicBezTo>
                    <a:close/>
                    <a:moveTo>
                      <a:pt x="22" y="8"/>
                    </a:moveTo>
                    <a:cubicBezTo>
                      <a:pt x="88" y="8"/>
                      <a:pt x="88" y="8"/>
                      <a:pt x="88" y="8"/>
                    </a:cubicBezTo>
                    <a:cubicBezTo>
                      <a:pt x="104" y="8"/>
                      <a:pt x="104" y="8"/>
                      <a:pt x="104" y="8"/>
                    </a:cubicBezTo>
                    <a:cubicBezTo>
                      <a:pt x="106" y="8"/>
                      <a:pt x="108" y="10"/>
                      <a:pt x="108" y="12"/>
                    </a:cubicBezTo>
                    <a:cubicBezTo>
                      <a:pt x="108" y="22"/>
                      <a:pt x="108" y="22"/>
                      <a:pt x="108" y="22"/>
                    </a:cubicBezTo>
                    <a:cubicBezTo>
                      <a:pt x="108" y="24"/>
                      <a:pt x="108" y="24"/>
                      <a:pt x="108" y="24"/>
                    </a:cubicBezTo>
                    <a:cubicBezTo>
                      <a:pt x="108" y="37"/>
                      <a:pt x="108" y="37"/>
                      <a:pt x="108" y="37"/>
                    </a:cubicBezTo>
                    <a:cubicBezTo>
                      <a:pt x="107" y="36"/>
                      <a:pt x="105" y="36"/>
                      <a:pt x="104" y="36"/>
                    </a:cubicBezTo>
                    <a:cubicBezTo>
                      <a:pt x="104" y="36"/>
                      <a:pt x="104" y="36"/>
                      <a:pt x="104" y="36"/>
                    </a:cubicBezTo>
                    <a:cubicBezTo>
                      <a:pt x="104" y="32"/>
                      <a:pt x="104" y="32"/>
                      <a:pt x="104" y="32"/>
                    </a:cubicBezTo>
                    <a:cubicBezTo>
                      <a:pt x="104" y="24"/>
                      <a:pt x="104" y="24"/>
                      <a:pt x="104" y="24"/>
                    </a:cubicBezTo>
                    <a:cubicBezTo>
                      <a:pt x="104" y="16"/>
                      <a:pt x="104" y="16"/>
                      <a:pt x="104" y="16"/>
                    </a:cubicBezTo>
                    <a:cubicBezTo>
                      <a:pt x="104" y="14"/>
                      <a:pt x="102" y="12"/>
                      <a:pt x="100" y="12"/>
                    </a:cubicBezTo>
                    <a:cubicBezTo>
                      <a:pt x="16" y="12"/>
                      <a:pt x="16" y="12"/>
                      <a:pt x="16" y="12"/>
                    </a:cubicBezTo>
                    <a:cubicBezTo>
                      <a:pt x="14" y="12"/>
                      <a:pt x="12" y="14"/>
                      <a:pt x="12" y="16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32"/>
                      <a:pt x="12" y="32"/>
                      <a:pt x="12" y="32"/>
                    </a:cubicBezTo>
                    <a:cubicBezTo>
                      <a:pt x="10" y="29"/>
                      <a:pt x="8" y="26"/>
                      <a:pt x="8" y="22"/>
                    </a:cubicBezTo>
                    <a:cubicBezTo>
                      <a:pt x="8" y="14"/>
                      <a:pt x="14" y="8"/>
                      <a:pt x="22" y="8"/>
                    </a:cubicBezTo>
                    <a:close/>
                    <a:moveTo>
                      <a:pt x="100" y="20"/>
                    </a:moveTo>
                    <a:cubicBezTo>
                      <a:pt x="16" y="20"/>
                      <a:pt x="16" y="20"/>
                      <a:pt x="16" y="20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100" y="16"/>
                      <a:pt x="100" y="16"/>
                      <a:pt x="100" y="16"/>
                    </a:cubicBezTo>
                    <a:lnTo>
                      <a:pt x="100" y="20"/>
                    </a:lnTo>
                    <a:close/>
                    <a:moveTo>
                      <a:pt x="100" y="24"/>
                    </a:moveTo>
                    <a:cubicBezTo>
                      <a:pt x="100" y="28"/>
                      <a:pt x="100" y="28"/>
                      <a:pt x="100" y="28"/>
                    </a:cubicBezTo>
                    <a:cubicBezTo>
                      <a:pt x="16" y="28"/>
                      <a:pt x="16" y="28"/>
                      <a:pt x="16" y="28"/>
                    </a:cubicBezTo>
                    <a:cubicBezTo>
                      <a:pt x="16" y="24"/>
                      <a:pt x="16" y="24"/>
                      <a:pt x="16" y="24"/>
                    </a:cubicBezTo>
                    <a:lnTo>
                      <a:pt x="100" y="24"/>
                    </a:lnTo>
                    <a:close/>
                    <a:moveTo>
                      <a:pt x="100" y="32"/>
                    </a:moveTo>
                    <a:cubicBezTo>
                      <a:pt x="100" y="36"/>
                      <a:pt x="100" y="36"/>
                      <a:pt x="100" y="36"/>
                    </a:cubicBezTo>
                    <a:cubicBezTo>
                      <a:pt x="88" y="36"/>
                      <a:pt x="88" y="36"/>
                      <a:pt x="88" y="36"/>
                    </a:cubicBezTo>
                    <a:cubicBezTo>
                      <a:pt x="22" y="36"/>
                      <a:pt x="22" y="36"/>
                      <a:pt x="22" y="36"/>
                    </a:cubicBezTo>
                    <a:cubicBezTo>
                      <a:pt x="20" y="36"/>
                      <a:pt x="18" y="35"/>
                      <a:pt x="16" y="35"/>
                    </a:cubicBezTo>
                    <a:cubicBezTo>
                      <a:pt x="16" y="32"/>
                      <a:pt x="16" y="32"/>
                      <a:pt x="16" y="32"/>
                    </a:cubicBezTo>
                    <a:lnTo>
                      <a:pt x="100" y="32"/>
                    </a:lnTo>
                    <a:close/>
                    <a:moveTo>
                      <a:pt x="108" y="102"/>
                    </a:moveTo>
                    <a:cubicBezTo>
                      <a:pt x="108" y="110"/>
                      <a:pt x="102" y="116"/>
                      <a:pt x="94" y="116"/>
                    </a:cubicBezTo>
                    <a:cubicBezTo>
                      <a:pt x="22" y="116"/>
                      <a:pt x="22" y="116"/>
                      <a:pt x="22" y="116"/>
                    </a:cubicBezTo>
                    <a:cubicBezTo>
                      <a:pt x="14" y="116"/>
                      <a:pt x="8" y="110"/>
                      <a:pt x="8" y="102"/>
                    </a:cubicBezTo>
                    <a:cubicBezTo>
                      <a:pt x="8" y="39"/>
                      <a:pt x="8" y="39"/>
                      <a:pt x="8" y="39"/>
                    </a:cubicBezTo>
                    <a:cubicBezTo>
                      <a:pt x="12" y="42"/>
                      <a:pt x="17" y="44"/>
                      <a:pt x="22" y="44"/>
                    </a:cubicBezTo>
                    <a:cubicBezTo>
                      <a:pt x="88" y="44"/>
                      <a:pt x="88" y="44"/>
                      <a:pt x="88" y="44"/>
                    </a:cubicBezTo>
                    <a:cubicBezTo>
                      <a:pt x="104" y="44"/>
                      <a:pt x="104" y="44"/>
                      <a:pt x="104" y="44"/>
                    </a:cubicBezTo>
                    <a:cubicBezTo>
                      <a:pt x="106" y="44"/>
                      <a:pt x="108" y="46"/>
                      <a:pt x="108" y="48"/>
                    </a:cubicBezTo>
                    <a:cubicBezTo>
                      <a:pt x="108" y="56"/>
                      <a:pt x="108" y="56"/>
                      <a:pt x="108" y="56"/>
                    </a:cubicBezTo>
                    <a:cubicBezTo>
                      <a:pt x="72" y="56"/>
                      <a:pt x="72" y="56"/>
                      <a:pt x="72" y="56"/>
                    </a:cubicBezTo>
                    <a:cubicBezTo>
                      <a:pt x="61" y="56"/>
                      <a:pt x="52" y="65"/>
                      <a:pt x="52" y="76"/>
                    </a:cubicBezTo>
                    <a:cubicBezTo>
                      <a:pt x="52" y="87"/>
                      <a:pt x="61" y="96"/>
                      <a:pt x="72" y="96"/>
                    </a:cubicBezTo>
                    <a:cubicBezTo>
                      <a:pt x="108" y="96"/>
                      <a:pt x="108" y="96"/>
                      <a:pt x="108" y="96"/>
                    </a:cubicBezTo>
                    <a:lnTo>
                      <a:pt x="108" y="102"/>
                    </a:lnTo>
                    <a:close/>
                    <a:moveTo>
                      <a:pt x="113" y="88"/>
                    </a:moveTo>
                    <a:cubicBezTo>
                      <a:pt x="72" y="88"/>
                      <a:pt x="72" y="88"/>
                      <a:pt x="72" y="88"/>
                    </a:cubicBezTo>
                    <a:cubicBezTo>
                      <a:pt x="65" y="88"/>
                      <a:pt x="60" y="83"/>
                      <a:pt x="60" y="76"/>
                    </a:cubicBezTo>
                    <a:cubicBezTo>
                      <a:pt x="60" y="69"/>
                      <a:pt x="65" y="64"/>
                      <a:pt x="72" y="64"/>
                    </a:cubicBezTo>
                    <a:cubicBezTo>
                      <a:pt x="108" y="64"/>
                      <a:pt x="108" y="64"/>
                      <a:pt x="108" y="64"/>
                    </a:cubicBezTo>
                    <a:cubicBezTo>
                      <a:pt x="110" y="64"/>
                      <a:pt x="113" y="63"/>
                      <a:pt x="114" y="61"/>
                    </a:cubicBezTo>
                    <a:cubicBezTo>
                      <a:pt x="115" y="60"/>
                      <a:pt x="115" y="60"/>
                      <a:pt x="115" y="59"/>
                    </a:cubicBezTo>
                    <a:cubicBezTo>
                      <a:pt x="115" y="59"/>
                      <a:pt x="116" y="59"/>
                      <a:pt x="116" y="59"/>
                    </a:cubicBezTo>
                    <a:cubicBezTo>
                      <a:pt x="118" y="62"/>
                      <a:pt x="120" y="67"/>
                      <a:pt x="120" y="72"/>
                    </a:cubicBezTo>
                    <a:cubicBezTo>
                      <a:pt x="120" y="78"/>
                      <a:pt x="118" y="84"/>
                      <a:pt x="113" y="8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8" name="Group 6"/>
            <p:cNvGrpSpPr/>
            <p:nvPr/>
          </p:nvGrpSpPr>
          <p:grpSpPr>
            <a:xfrm>
              <a:off x="5054479" y="2265082"/>
              <a:ext cx="660642" cy="619353"/>
              <a:chOff x="2974975" y="2071688"/>
              <a:chExt cx="482600" cy="452438"/>
            </a:xfrm>
            <a:solidFill>
              <a:schemeClr val="bg1"/>
            </a:solidFill>
          </p:grpSpPr>
          <p:sp>
            <p:nvSpPr>
              <p:cNvPr id="13" name="Freeform: Shape 11"/>
              <p:cNvSpPr>
                <a:spLocks/>
              </p:cNvSpPr>
              <p:nvPr/>
            </p:nvSpPr>
            <p:spPr bwMode="auto">
              <a:xfrm>
                <a:off x="2974975" y="2071688"/>
                <a:ext cx="482600" cy="452438"/>
              </a:xfrm>
              <a:custGeom>
                <a:avLst/>
                <a:gdLst>
                  <a:gd name="T0" fmla="*/ 126 w 128"/>
                  <a:gd name="T1" fmla="*/ 26 h 120"/>
                  <a:gd name="T2" fmla="*/ 102 w 128"/>
                  <a:gd name="T3" fmla="*/ 2 h 120"/>
                  <a:gd name="T4" fmla="*/ 96 w 128"/>
                  <a:gd name="T5" fmla="*/ 0 h 120"/>
                  <a:gd name="T6" fmla="*/ 12 w 128"/>
                  <a:gd name="T7" fmla="*/ 0 h 120"/>
                  <a:gd name="T8" fmla="*/ 0 w 128"/>
                  <a:gd name="T9" fmla="*/ 12 h 120"/>
                  <a:gd name="T10" fmla="*/ 0 w 128"/>
                  <a:gd name="T11" fmla="*/ 108 h 120"/>
                  <a:gd name="T12" fmla="*/ 12 w 128"/>
                  <a:gd name="T13" fmla="*/ 120 h 120"/>
                  <a:gd name="T14" fmla="*/ 116 w 128"/>
                  <a:gd name="T15" fmla="*/ 120 h 120"/>
                  <a:gd name="T16" fmla="*/ 128 w 128"/>
                  <a:gd name="T17" fmla="*/ 108 h 120"/>
                  <a:gd name="T18" fmla="*/ 128 w 128"/>
                  <a:gd name="T19" fmla="*/ 32 h 120"/>
                  <a:gd name="T20" fmla="*/ 126 w 128"/>
                  <a:gd name="T21" fmla="*/ 26 h 120"/>
                  <a:gd name="T22" fmla="*/ 120 w 128"/>
                  <a:gd name="T23" fmla="*/ 108 h 120"/>
                  <a:gd name="T24" fmla="*/ 116 w 128"/>
                  <a:gd name="T25" fmla="*/ 112 h 120"/>
                  <a:gd name="T26" fmla="*/ 12 w 128"/>
                  <a:gd name="T27" fmla="*/ 112 h 120"/>
                  <a:gd name="T28" fmla="*/ 8 w 128"/>
                  <a:gd name="T29" fmla="*/ 108 h 120"/>
                  <a:gd name="T30" fmla="*/ 8 w 128"/>
                  <a:gd name="T31" fmla="*/ 12 h 120"/>
                  <a:gd name="T32" fmla="*/ 12 w 128"/>
                  <a:gd name="T33" fmla="*/ 8 h 120"/>
                  <a:gd name="T34" fmla="*/ 92 w 128"/>
                  <a:gd name="T35" fmla="*/ 8 h 120"/>
                  <a:gd name="T36" fmla="*/ 92 w 128"/>
                  <a:gd name="T37" fmla="*/ 24 h 120"/>
                  <a:gd name="T38" fmla="*/ 92 w 128"/>
                  <a:gd name="T39" fmla="*/ 24 h 120"/>
                  <a:gd name="T40" fmla="*/ 104 w 128"/>
                  <a:gd name="T41" fmla="*/ 36 h 120"/>
                  <a:gd name="T42" fmla="*/ 108 w 128"/>
                  <a:gd name="T43" fmla="*/ 36 h 120"/>
                  <a:gd name="T44" fmla="*/ 120 w 128"/>
                  <a:gd name="T45" fmla="*/ 36 h 120"/>
                  <a:gd name="T46" fmla="*/ 120 w 128"/>
                  <a:gd name="T47" fmla="*/ 108 h 120"/>
                  <a:gd name="T48" fmla="*/ 108 w 128"/>
                  <a:gd name="T49" fmla="*/ 32 h 120"/>
                  <a:gd name="T50" fmla="*/ 104 w 128"/>
                  <a:gd name="T51" fmla="*/ 32 h 120"/>
                  <a:gd name="T52" fmla="*/ 96 w 128"/>
                  <a:gd name="T53" fmla="*/ 24 h 120"/>
                  <a:gd name="T54" fmla="*/ 96 w 128"/>
                  <a:gd name="T55" fmla="*/ 24 h 120"/>
                  <a:gd name="T56" fmla="*/ 96 w 128"/>
                  <a:gd name="T57" fmla="*/ 8 h 120"/>
                  <a:gd name="T58" fmla="*/ 120 w 128"/>
                  <a:gd name="T59" fmla="*/ 32 h 120"/>
                  <a:gd name="T60" fmla="*/ 108 w 128"/>
                  <a:gd name="T61" fmla="*/ 32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28" h="120">
                    <a:moveTo>
                      <a:pt x="126" y="26"/>
                    </a:moveTo>
                    <a:cubicBezTo>
                      <a:pt x="102" y="2"/>
                      <a:pt x="102" y="2"/>
                      <a:pt x="102" y="2"/>
                    </a:cubicBezTo>
                    <a:cubicBezTo>
                      <a:pt x="100" y="1"/>
                      <a:pt x="98" y="0"/>
                      <a:pt x="96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5" y="0"/>
                      <a:pt x="0" y="5"/>
                      <a:pt x="0" y="12"/>
                    </a:cubicBezTo>
                    <a:cubicBezTo>
                      <a:pt x="0" y="108"/>
                      <a:pt x="0" y="108"/>
                      <a:pt x="0" y="108"/>
                    </a:cubicBezTo>
                    <a:cubicBezTo>
                      <a:pt x="0" y="115"/>
                      <a:pt x="5" y="120"/>
                      <a:pt x="12" y="120"/>
                    </a:cubicBezTo>
                    <a:cubicBezTo>
                      <a:pt x="116" y="120"/>
                      <a:pt x="116" y="120"/>
                      <a:pt x="116" y="120"/>
                    </a:cubicBezTo>
                    <a:cubicBezTo>
                      <a:pt x="123" y="120"/>
                      <a:pt x="128" y="115"/>
                      <a:pt x="128" y="108"/>
                    </a:cubicBezTo>
                    <a:cubicBezTo>
                      <a:pt x="128" y="32"/>
                      <a:pt x="128" y="32"/>
                      <a:pt x="128" y="32"/>
                    </a:cubicBezTo>
                    <a:cubicBezTo>
                      <a:pt x="128" y="30"/>
                      <a:pt x="127" y="28"/>
                      <a:pt x="126" y="26"/>
                    </a:cubicBezTo>
                    <a:close/>
                    <a:moveTo>
                      <a:pt x="120" y="108"/>
                    </a:moveTo>
                    <a:cubicBezTo>
                      <a:pt x="120" y="110"/>
                      <a:pt x="118" y="112"/>
                      <a:pt x="116" y="112"/>
                    </a:cubicBezTo>
                    <a:cubicBezTo>
                      <a:pt x="12" y="112"/>
                      <a:pt x="12" y="112"/>
                      <a:pt x="12" y="112"/>
                    </a:cubicBezTo>
                    <a:cubicBezTo>
                      <a:pt x="10" y="112"/>
                      <a:pt x="8" y="110"/>
                      <a:pt x="8" y="108"/>
                    </a:cubicBezTo>
                    <a:cubicBezTo>
                      <a:pt x="8" y="12"/>
                      <a:pt x="8" y="12"/>
                      <a:pt x="8" y="12"/>
                    </a:cubicBezTo>
                    <a:cubicBezTo>
                      <a:pt x="8" y="10"/>
                      <a:pt x="10" y="8"/>
                      <a:pt x="12" y="8"/>
                    </a:cubicBezTo>
                    <a:cubicBezTo>
                      <a:pt x="92" y="8"/>
                      <a:pt x="92" y="8"/>
                      <a:pt x="92" y="8"/>
                    </a:cubicBezTo>
                    <a:cubicBezTo>
                      <a:pt x="92" y="24"/>
                      <a:pt x="92" y="24"/>
                      <a:pt x="92" y="24"/>
                    </a:cubicBezTo>
                    <a:cubicBezTo>
                      <a:pt x="92" y="24"/>
                      <a:pt x="92" y="24"/>
                      <a:pt x="92" y="24"/>
                    </a:cubicBezTo>
                    <a:cubicBezTo>
                      <a:pt x="92" y="31"/>
                      <a:pt x="97" y="36"/>
                      <a:pt x="104" y="36"/>
                    </a:cubicBezTo>
                    <a:cubicBezTo>
                      <a:pt x="108" y="36"/>
                      <a:pt x="108" y="36"/>
                      <a:pt x="108" y="36"/>
                    </a:cubicBezTo>
                    <a:cubicBezTo>
                      <a:pt x="120" y="36"/>
                      <a:pt x="120" y="36"/>
                      <a:pt x="120" y="36"/>
                    </a:cubicBezTo>
                    <a:lnTo>
                      <a:pt x="120" y="108"/>
                    </a:lnTo>
                    <a:close/>
                    <a:moveTo>
                      <a:pt x="108" y="32"/>
                    </a:moveTo>
                    <a:cubicBezTo>
                      <a:pt x="104" y="32"/>
                      <a:pt x="104" y="32"/>
                      <a:pt x="104" y="32"/>
                    </a:cubicBezTo>
                    <a:cubicBezTo>
                      <a:pt x="100" y="32"/>
                      <a:pt x="96" y="28"/>
                      <a:pt x="96" y="24"/>
                    </a:cubicBezTo>
                    <a:cubicBezTo>
                      <a:pt x="96" y="24"/>
                      <a:pt x="96" y="24"/>
                      <a:pt x="96" y="24"/>
                    </a:cubicBezTo>
                    <a:cubicBezTo>
                      <a:pt x="96" y="8"/>
                      <a:pt x="96" y="8"/>
                      <a:pt x="96" y="8"/>
                    </a:cubicBezTo>
                    <a:cubicBezTo>
                      <a:pt x="120" y="32"/>
                      <a:pt x="120" y="32"/>
                      <a:pt x="120" y="32"/>
                    </a:cubicBezTo>
                    <a:lnTo>
                      <a:pt x="108" y="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4" name="Freeform: Shape 12"/>
              <p:cNvSpPr>
                <a:spLocks/>
              </p:cNvSpPr>
              <p:nvPr/>
            </p:nvSpPr>
            <p:spPr bwMode="auto">
              <a:xfrm>
                <a:off x="3200400" y="2162176"/>
                <a:ext cx="90487" cy="15875"/>
              </a:xfrm>
              <a:custGeom>
                <a:avLst/>
                <a:gdLst>
                  <a:gd name="T0" fmla="*/ 2 w 24"/>
                  <a:gd name="T1" fmla="*/ 4 h 4"/>
                  <a:gd name="T2" fmla="*/ 22 w 24"/>
                  <a:gd name="T3" fmla="*/ 4 h 4"/>
                  <a:gd name="T4" fmla="*/ 24 w 24"/>
                  <a:gd name="T5" fmla="*/ 2 h 4"/>
                  <a:gd name="T6" fmla="*/ 22 w 24"/>
                  <a:gd name="T7" fmla="*/ 0 h 4"/>
                  <a:gd name="T8" fmla="*/ 2 w 24"/>
                  <a:gd name="T9" fmla="*/ 0 h 4"/>
                  <a:gd name="T10" fmla="*/ 0 w 24"/>
                  <a:gd name="T11" fmla="*/ 2 h 4"/>
                  <a:gd name="T12" fmla="*/ 2 w 24"/>
                  <a:gd name="T13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" h="4">
                    <a:moveTo>
                      <a:pt x="2" y="4"/>
                    </a:moveTo>
                    <a:cubicBezTo>
                      <a:pt x="22" y="4"/>
                      <a:pt x="22" y="4"/>
                      <a:pt x="22" y="4"/>
                    </a:cubicBezTo>
                    <a:cubicBezTo>
                      <a:pt x="23" y="4"/>
                      <a:pt x="24" y="3"/>
                      <a:pt x="24" y="2"/>
                    </a:cubicBezTo>
                    <a:cubicBezTo>
                      <a:pt x="24" y="1"/>
                      <a:pt x="23" y="0"/>
                      <a:pt x="2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3"/>
                      <a:pt x="1" y="4"/>
                      <a:pt x="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" name="Freeform: Shape 13"/>
              <p:cNvSpPr>
                <a:spLocks/>
              </p:cNvSpPr>
              <p:nvPr/>
            </p:nvSpPr>
            <p:spPr bwMode="auto">
              <a:xfrm>
                <a:off x="3200400" y="2208213"/>
                <a:ext cx="90487" cy="14288"/>
              </a:xfrm>
              <a:custGeom>
                <a:avLst/>
                <a:gdLst>
                  <a:gd name="T0" fmla="*/ 2 w 24"/>
                  <a:gd name="T1" fmla="*/ 4 h 4"/>
                  <a:gd name="T2" fmla="*/ 22 w 24"/>
                  <a:gd name="T3" fmla="*/ 4 h 4"/>
                  <a:gd name="T4" fmla="*/ 24 w 24"/>
                  <a:gd name="T5" fmla="*/ 2 h 4"/>
                  <a:gd name="T6" fmla="*/ 22 w 24"/>
                  <a:gd name="T7" fmla="*/ 0 h 4"/>
                  <a:gd name="T8" fmla="*/ 2 w 24"/>
                  <a:gd name="T9" fmla="*/ 0 h 4"/>
                  <a:gd name="T10" fmla="*/ 0 w 24"/>
                  <a:gd name="T11" fmla="*/ 2 h 4"/>
                  <a:gd name="T12" fmla="*/ 2 w 24"/>
                  <a:gd name="T13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" h="4">
                    <a:moveTo>
                      <a:pt x="2" y="4"/>
                    </a:moveTo>
                    <a:cubicBezTo>
                      <a:pt x="22" y="4"/>
                      <a:pt x="22" y="4"/>
                      <a:pt x="22" y="4"/>
                    </a:cubicBezTo>
                    <a:cubicBezTo>
                      <a:pt x="23" y="4"/>
                      <a:pt x="24" y="3"/>
                      <a:pt x="24" y="2"/>
                    </a:cubicBezTo>
                    <a:cubicBezTo>
                      <a:pt x="24" y="1"/>
                      <a:pt x="23" y="0"/>
                      <a:pt x="2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3"/>
                      <a:pt x="1" y="4"/>
                      <a:pt x="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" name="Freeform: Shape 14"/>
              <p:cNvSpPr>
                <a:spLocks/>
              </p:cNvSpPr>
              <p:nvPr/>
            </p:nvSpPr>
            <p:spPr bwMode="auto">
              <a:xfrm>
                <a:off x="3200400" y="2252663"/>
                <a:ext cx="196850" cy="15875"/>
              </a:xfrm>
              <a:custGeom>
                <a:avLst/>
                <a:gdLst>
                  <a:gd name="T0" fmla="*/ 0 w 52"/>
                  <a:gd name="T1" fmla="*/ 2 h 4"/>
                  <a:gd name="T2" fmla="*/ 2 w 52"/>
                  <a:gd name="T3" fmla="*/ 4 h 4"/>
                  <a:gd name="T4" fmla="*/ 50 w 52"/>
                  <a:gd name="T5" fmla="*/ 4 h 4"/>
                  <a:gd name="T6" fmla="*/ 52 w 52"/>
                  <a:gd name="T7" fmla="*/ 2 h 4"/>
                  <a:gd name="T8" fmla="*/ 50 w 52"/>
                  <a:gd name="T9" fmla="*/ 0 h 4"/>
                  <a:gd name="T10" fmla="*/ 2 w 52"/>
                  <a:gd name="T11" fmla="*/ 0 h 4"/>
                  <a:gd name="T12" fmla="*/ 0 w 52"/>
                  <a:gd name="T13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" h="4">
                    <a:moveTo>
                      <a:pt x="0" y="2"/>
                    </a:moveTo>
                    <a:cubicBezTo>
                      <a:pt x="0" y="3"/>
                      <a:pt x="1" y="4"/>
                      <a:pt x="2" y="4"/>
                    </a:cubicBezTo>
                    <a:cubicBezTo>
                      <a:pt x="50" y="4"/>
                      <a:pt x="50" y="4"/>
                      <a:pt x="50" y="4"/>
                    </a:cubicBezTo>
                    <a:cubicBezTo>
                      <a:pt x="51" y="4"/>
                      <a:pt x="52" y="3"/>
                      <a:pt x="52" y="2"/>
                    </a:cubicBezTo>
                    <a:cubicBezTo>
                      <a:pt x="52" y="1"/>
                      <a:pt x="51" y="0"/>
                      <a:pt x="50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" name="Freeform: Shape 15"/>
              <p:cNvSpPr>
                <a:spLocks/>
              </p:cNvSpPr>
              <p:nvPr/>
            </p:nvSpPr>
            <p:spPr bwMode="auto">
              <a:xfrm>
                <a:off x="3035300" y="2343151"/>
                <a:ext cx="361950" cy="15875"/>
              </a:xfrm>
              <a:custGeom>
                <a:avLst/>
                <a:gdLst>
                  <a:gd name="T0" fmla="*/ 94 w 96"/>
                  <a:gd name="T1" fmla="*/ 0 h 4"/>
                  <a:gd name="T2" fmla="*/ 2 w 96"/>
                  <a:gd name="T3" fmla="*/ 0 h 4"/>
                  <a:gd name="T4" fmla="*/ 0 w 96"/>
                  <a:gd name="T5" fmla="*/ 2 h 4"/>
                  <a:gd name="T6" fmla="*/ 2 w 96"/>
                  <a:gd name="T7" fmla="*/ 4 h 4"/>
                  <a:gd name="T8" fmla="*/ 94 w 96"/>
                  <a:gd name="T9" fmla="*/ 4 h 4"/>
                  <a:gd name="T10" fmla="*/ 96 w 96"/>
                  <a:gd name="T11" fmla="*/ 2 h 4"/>
                  <a:gd name="T12" fmla="*/ 94 w 96"/>
                  <a:gd name="T13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6" h="4">
                    <a:moveTo>
                      <a:pt x="94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3"/>
                      <a:pt x="1" y="4"/>
                      <a:pt x="2" y="4"/>
                    </a:cubicBezTo>
                    <a:cubicBezTo>
                      <a:pt x="94" y="4"/>
                      <a:pt x="94" y="4"/>
                      <a:pt x="94" y="4"/>
                    </a:cubicBezTo>
                    <a:cubicBezTo>
                      <a:pt x="95" y="4"/>
                      <a:pt x="96" y="3"/>
                      <a:pt x="96" y="2"/>
                    </a:cubicBezTo>
                    <a:cubicBezTo>
                      <a:pt x="96" y="1"/>
                      <a:pt x="95" y="0"/>
                      <a:pt x="9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" name="Freeform: Shape 16"/>
              <p:cNvSpPr>
                <a:spLocks/>
              </p:cNvSpPr>
              <p:nvPr/>
            </p:nvSpPr>
            <p:spPr bwMode="auto">
              <a:xfrm>
                <a:off x="3035300" y="2389188"/>
                <a:ext cx="361950" cy="14288"/>
              </a:xfrm>
              <a:custGeom>
                <a:avLst/>
                <a:gdLst>
                  <a:gd name="T0" fmla="*/ 94 w 96"/>
                  <a:gd name="T1" fmla="*/ 0 h 4"/>
                  <a:gd name="T2" fmla="*/ 2 w 96"/>
                  <a:gd name="T3" fmla="*/ 0 h 4"/>
                  <a:gd name="T4" fmla="*/ 0 w 96"/>
                  <a:gd name="T5" fmla="*/ 2 h 4"/>
                  <a:gd name="T6" fmla="*/ 2 w 96"/>
                  <a:gd name="T7" fmla="*/ 4 h 4"/>
                  <a:gd name="T8" fmla="*/ 94 w 96"/>
                  <a:gd name="T9" fmla="*/ 4 h 4"/>
                  <a:gd name="T10" fmla="*/ 96 w 96"/>
                  <a:gd name="T11" fmla="*/ 2 h 4"/>
                  <a:gd name="T12" fmla="*/ 94 w 96"/>
                  <a:gd name="T13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6" h="4">
                    <a:moveTo>
                      <a:pt x="94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3"/>
                      <a:pt x="1" y="4"/>
                      <a:pt x="2" y="4"/>
                    </a:cubicBezTo>
                    <a:cubicBezTo>
                      <a:pt x="94" y="4"/>
                      <a:pt x="94" y="4"/>
                      <a:pt x="94" y="4"/>
                    </a:cubicBezTo>
                    <a:cubicBezTo>
                      <a:pt x="95" y="4"/>
                      <a:pt x="96" y="3"/>
                      <a:pt x="96" y="2"/>
                    </a:cubicBezTo>
                    <a:cubicBezTo>
                      <a:pt x="96" y="1"/>
                      <a:pt x="95" y="0"/>
                      <a:pt x="9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" name="Freeform: Shape 17"/>
              <p:cNvSpPr>
                <a:spLocks/>
              </p:cNvSpPr>
              <p:nvPr/>
            </p:nvSpPr>
            <p:spPr bwMode="auto">
              <a:xfrm>
                <a:off x="3035300" y="2433638"/>
                <a:ext cx="361950" cy="14288"/>
              </a:xfrm>
              <a:custGeom>
                <a:avLst/>
                <a:gdLst>
                  <a:gd name="T0" fmla="*/ 94 w 96"/>
                  <a:gd name="T1" fmla="*/ 0 h 4"/>
                  <a:gd name="T2" fmla="*/ 2 w 96"/>
                  <a:gd name="T3" fmla="*/ 0 h 4"/>
                  <a:gd name="T4" fmla="*/ 0 w 96"/>
                  <a:gd name="T5" fmla="*/ 2 h 4"/>
                  <a:gd name="T6" fmla="*/ 2 w 96"/>
                  <a:gd name="T7" fmla="*/ 4 h 4"/>
                  <a:gd name="T8" fmla="*/ 94 w 96"/>
                  <a:gd name="T9" fmla="*/ 4 h 4"/>
                  <a:gd name="T10" fmla="*/ 96 w 96"/>
                  <a:gd name="T11" fmla="*/ 2 h 4"/>
                  <a:gd name="T12" fmla="*/ 94 w 96"/>
                  <a:gd name="T13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6" h="4">
                    <a:moveTo>
                      <a:pt x="94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3"/>
                      <a:pt x="1" y="4"/>
                      <a:pt x="2" y="4"/>
                    </a:cubicBezTo>
                    <a:cubicBezTo>
                      <a:pt x="94" y="4"/>
                      <a:pt x="94" y="4"/>
                      <a:pt x="94" y="4"/>
                    </a:cubicBezTo>
                    <a:cubicBezTo>
                      <a:pt x="95" y="4"/>
                      <a:pt x="96" y="3"/>
                      <a:pt x="96" y="2"/>
                    </a:cubicBezTo>
                    <a:cubicBezTo>
                      <a:pt x="96" y="1"/>
                      <a:pt x="95" y="0"/>
                      <a:pt x="9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" name="Freeform: Shape 18"/>
              <p:cNvSpPr>
                <a:spLocks/>
              </p:cNvSpPr>
              <p:nvPr/>
            </p:nvSpPr>
            <p:spPr bwMode="auto">
              <a:xfrm>
                <a:off x="3035300" y="2298701"/>
                <a:ext cx="361950" cy="14288"/>
              </a:xfrm>
              <a:custGeom>
                <a:avLst/>
                <a:gdLst>
                  <a:gd name="T0" fmla="*/ 94 w 96"/>
                  <a:gd name="T1" fmla="*/ 0 h 4"/>
                  <a:gd name="T2" fmla="*/ 2 w 96"/>
                  <a:gd name="T3" fmla="*/ 0 h 4"/>
                  <a:gd name="T4" fmla="*/ 0 w 96"/>
                  <a:gd name="T5" fmla="*/ 2 h 4"/>
                  <a:gd name="T6" fmla="*/ 2 w 96"/>
                  <a:gd name="T7" fmla="*/ 4 h 4"/>
                  <a:gd name="T8" fmla="*/ 94 w 96"/>
                  <a:gd name="T9" fmla="*/ 4 h 4"/>
                  <a:gd name="T10" fmla="*/ 96 w 96"/>
                  <a:gd name="T11" fmla="*/ 2 h 4"/>
                  <a:gd name="T12" fmla="*/ 94 w 96"/>
                  <a:gd name="T13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6" h="4">
                    <a:moveTo>
                      <a:pt x="94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3"/>
                      <a:pt x="1" y="4"/>
                      <a:pt x="2" y="4"/>
                    </a:cubicBezTo>
                    <a:cubicBezTo>
                      <a:pt x="94" y="4"/>
                      <a:pt x="94" y="4"/>
                      <a:pt x="94" y="4"/>
                    </a:cubicBezTo>
                    <a:cubicBezTo>
                      <a:pt x="95" y="4"/>
                      <a:pt x="96" y="3"/>
                      <a:pt x="96" y="2"/>
                    </a:cubicBezTo>
                    <a:cubicBezTo>
                      <a:pt x="96" y="1"/>
                      <a:pt x="95" y="0"/>
                      <a:pt x="9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" name="Freeform: Shape 19"/>
              <p:cNvSpPr>
                <a:spLocks/>
              </p:cNvSpPr>
              <p:nvPr/>
            </p:nvSpPr>
            <p:spPr bwMode="auto">
              <a:xfrm>
                <a:off x="3035300" y="2147888"/>
                <a:ext cx="134937" cy="120650"/>
              </a:xfrm>
              <a:custGeom>
                <a:avLst/>
                <a:gdLst>
                  <a:gd name="T0" fmla="*/ 4 w 36"/>
                  <a:gd name="T1" fmla="*/ 32 h 32"/>
                  <a:gd name="T2" fmla="*/ 32 w 36"/>
                  <a:gd name="T3" fmla="*/ 32 h 32"/>
                  <a:gd name="T4" fmla="*/ 36 w 36"/>
                  <a:gd name="T5" fmla="*/ 28 h 32"/>
                  <a:gd name="T6" fmla="*/ 36 w 36"/>
                  <a:gd name="T7" fmla="*/ 4 h 32"/>
                  <a:gd name="T8" fmla="*/ 32 w 36"/>
                  <a:gd name="T9" fmla="*/ 0 h 32"/>
                  <a:gd name="T10" fmla="*/ 4 w 36"/>
                  <a:gd name="T11" fmla="*/ 0 h 32"/>
                  <a:gd name="T12" fmla="*/ 0 w 36"/>
                  <a:gd name="T13" fmla="*/ 4 h 32"/>
                  <a:gd name="T14" fmla="*/ 0 w 36"/>
                  <a:gd name="T15" fmla="*/ 28 h 32"/>
                  <a:gd name="T16" fmla="*/ 4 w 36"/>
                  <a:gd name="T17" fmla="*/ 32 h 32"/>
                  <a:gd name="T18" fmla="*/ 8 w 36"/>
                  <a:gd name="T19" fmla="*/ 8 h 32"/>
                  <a:gd name="T20" fmla="*/ 28 w 36"/>
                  <a:gd name="T21" fmla="*/ 8 h 32"/>
                  <a:gd name="T22" fmla="*/ 28 w 36"/>
                  <a:gd name="T23" fmla="*/ 24 h 32"/>
                  <a:gd name="T24" fmla="*/ 8 w 36"/>
                  <a:gd name="T25" fmla="*/ 24 h 32"/>
                  <a:gd name="T26" fmla="*/ 8 w 36"/>
                  <a:gd name="T27" fmla="*/ 8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6" h="32">
                    <a:moveTo>
                      <a:pt x="4" y="32"/>
                    </a:moveTo>
                    <a:cubicBezTo>
                      <a:pt x="32" y="32"/>
                      <a:pt x="32" y="32"/>
                      <a:pt x="32" y="32"/>
                    </a:cubicBezTo>
                    <a:cubicBezTo>
                      <a:pt x="34" y="32"/>
                      <a:pt x="36" y="30"/>
                      <a:pt x="36" y="28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2"/>
                      <a:pt x="34" y="0"/>
                      <a:pt x="32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30"/>
                      <a:pt x="2" y="32"/>
                      <a:pt x="4" y="32"/>
                    </a:cubicBezTo>
                    <a:close/>
                    <a:moveTo>
                      <a:pt x="8" y="8"/>
                    </a:moveTo>
                    <a:cubicBezTo>
                      <a:pt x="28" y="8"/>
                      <a:pt x="28" y="8"/>
                      <a:pt x="28" y="8"/>
                    </a:cubicBezTo>
                    <a:cubicBezTo>
                      <a:pt x="28" y="24"/>
                      <a:pt x="28" y="24"/>
                      <a:pt x="28" y="24"/>
                    </a:cubicBezTo>
                    <a:cubicBezTo>
                      <a:pt x="8" y="24"/>
                      <a:pt x="8" y="24"/>
                      <a:pt x="8" y="24"/>
                    </a:cubicBezTo>
                    <a:lnTo>
                      <a:pt x="8" y="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9" name="TextBox 7"/>
            <p:cNvSpPr txBox="1"/>
            <p:nvPr/>
          </p:nvSpPr>
          <p:spPr>
            <a:xfrm>
              <a:off x="6045200" y="1999092"/>
              <a:ext cx="1723549" cy="400110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/>
            <a:p>
              <a:r>
                <a:rPr lang="zh-CN" altLang="en-US" sz="20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10" name="TextBox 8"/>
            <p:cNvSpPr txBox="1"/>
            <p:nvPr/>
          </p:nvSpPr>
          <p:spPr>
            <a:xfrm>
              <a:off x="6045200" y="2452834"/>
              <a:ext cx="2806700" cy="600164"/>
            </a:xfrm>
            <a:prstGeom prst="rect">
              <a:avLst/>
            </a:prstGeom>
            <a:noFill/>
          </p:spPr>
          <p:txBody>
            <a:bodyPr wrap="square">
              <a:normAutofit fontScale="92500" lnSpcReduction="10000"/>
            </a:bodyPr>
            <a:lstStyle/>
            <a:p>
              <a:pPr defTabSz="914378">
                <a:lnSpc>
                  <a:spcPct val="120000"/>
                </a:lnSpc>
                <a:defRPr/>
              </a:pPr>
              <a:r>
                <a:rPr lang="zh-CN" altLang="en-US" sz="1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双击输入替换</a:t>
              </a:r>
              <a:r>
                <a:rPr lang="zh-CN" altLang="en-US" sz="11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内容双击</a:t>
              </a:r>
              <a:r>
                <a:rPr lang="zh-CN" altLang="en-US" sz="1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输入替换</a:t>
              </a:r>
              <a:r>
                <a:rPr lang="zh-CN" altLang="en-US" sz="11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  <a:endPara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TextBox 9"/>
            <p:cNvSpPr txBox="1"/>
            <p:nvPr/>
          </p:nvSpPr>
          <p:spPr>
            <a:xfrm>
              <a:off x="4512151" y="4107292"/>
              <a:ext cx="1723549" cy="400110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/>
            <a:p>
              <a:pPr algn="r"/>
              <a:r>
                <a:rPr lang="zh-CN" altLang="en-US" sz="20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12" name="TextBox 10"/>
            <p:cNvSpPr txBox="1"/>
            <p:nvPr/>
          </p:nvSpPr>
          <p:spPr>
            <a:xfrm>
              <a:off x="3429000" y="4561034"/>
              <a:ext cx="2806700" cy="600164"/>
            </a:xfrm>
            <a:prstGeom prst="rect">
              <a:avLst/>
            </a:prstGeom>
            <a:noFill/>
          </p:spPr>
          <p:txBody>
            <a:bodyPr wrap="square">
              <a:normAutofit fontScale="92500" lnSpcReduction="10000"/>
            </a:bodyPr>
            <a:lstStyle/>
            <a:p>
              <a:pPr defTabSz="914378">
                <a:lnSpc>
                  <a:spcPct val="120000"/>
                </a:lnSpc>
                <a:defRPr/>
              </a:pPr>
              <a:r>
                <a:rPr lang="zh-CN" altLang="en-US" sz="1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双击输入替换</a:t>
              </a:r>
              <a:r>
                <a:rPr lang="zh-CN" altLang="en-US" sz="11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内容双击</a:t>
              </a:r>
              <a:r>
                <a:rPr lang="zh-CN" altLang="en-US" sz="1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输入替换</a:t>
              </a:r>
              <a:r>
                <a:rPr lang="zh-CN" altLang="en-US" sz="11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  <a:endPara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86854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fade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219517" y="1038397"/>
            <a:ext cx="4864540" cy="3261428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23" tIns="32511" rIns="65023" bIns="32511" rtlCol="0" anchor="ctr"/>
          <a:lstStyle/>
          <a:p>
            <a:pPr algn="ctr"/>
            <a:endParaRPr lang="zh-CN" altLang="en-US"/>
          </a:p>
        </p:txBody>
      </p:sp>
      <p:sp>
        <p:nvSpPr>
          <p:cNvPr id="12" name="圆角矩形 11"/>
          <p:cNvSpPr/>
          <p:nvPr/>
        </p:nvSpPr>
        <p:spPr>
          <a:xfrm>
            <a:off x="5341147" y="3815077"/>
            <a:ext cx="1642972" cy="484748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23" tIns="32511" rIns="65023" bIns="32511" rtlCol="0" anchor="ctr"/>
          <a:lstStyle/>
          <a:p>
            <a:pPr algn="ctr"/>
            <a:endParaRPr lang="zh-CN" altLang="en-US" sz="1400" dirty="0"/>
          </a:p>
        </p:txBody>
      </p:sp>
      <p:sp>
        <p:nvSpPr>
          <p:cNvPr id="13" name="圆角矩形 12"/>
          <p:cNvSpPr/>
          <p:nvPr/>
        </p:nvSpPr>
        <p:spPr>
          <a:xfrm>
            <a:off x="6984119" y="3815077"/>
            <a:ext cx="1981046" cy="484748"/>
          </a:xfrm>
          <a:prstGeom prst="roundRect">
            <a:avLst>
              <a:gd name="adj" fmla="val 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23" tIns="32511" rIns="65023" bIns="32511" rtlCol="0" anchor="ctr"/>
          <a:lstStyle/>
          <a:p>
            <a:pPr algn="ctr"/>
            <a:endParaRPr lang="zh-CN" altLang="en-US" sz="1400" dirty="0"/>
          </a:p>
        </p:txBody>
      </p:sp>
      <p:sp>
        <p:nvSpPr>
          <p:cNvPr id="14" name="矩形 13"/>
          <p:cNvSpPr/>
          <p:nvPr/>
        </p:nvSpPr>
        <p:spPr>
          <a:xfrm>
            <a:off x="5914872" y="3918952"/>
            <a:ext cx="667135" cy="284767"/>
          </a:xfrm>
          <a:prstGeom prst="rect">
            <a:avLst/>
          </a:prstGeom>
        </p:spPr>
        <p:txBody>
          <a:bodyPr wrap="square" lIns="65023" tIns="32511" rIns="65023" bIns="32511">
            <a:spAutoFit/>
          </a:bodyPr>
          <a:lstStyle/>
          <a:p>
            <a:r>
              <a:rPr lang="en-US" altLang="zh-CN" sz="1400" dirty="0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20%</a:t>
            </a:r>
          </a:p>
        </p:txBody>
      </p:sp>
      <p:sp>
        <p:nvSpPr>
          <p:cNvPr id="15" name="矩形 14"/>
          <p:cNvSpPr/>
          <p:nvPr/>
        </p:nvSpPr>
        <p:spPr>
          <a:xfrm>
            <a:off x="7727069" y="3918952"/>
            <a:ext cx="666628" cy="284767"/>
          </a:xfrm>
          <a:prstGeom prst="rect">
            <a:avLst/>
          </a:prstGeom>
        </p:spPr>
        <p:txBody>
          <a:bodyPr wrap="square" lIns="65023" tIns="32511" rIns="65023" bIns="32511">
            <a:spAutoFit/>
          </a:bodyPr>
          <a:lstStyle/>
          <a:p>
            <a:r>
              <a:rPr lang="en-US" altLang="zh-CN" sz="1400" dirty="0">
                <a:solidFill>
                  <a:schemeClr val="bg1"/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80%</a:t>
            </a:r>
          </a:p>
        </p:txBody>
      </p:sp>
      <p:sp>
        <p:nvSpPr>
          <p:cNvPr id="16" name="Content Placeholder 2"/>
          <p:cNvSpPr txBox="1">
            <a:spLocks/>
          </p:cNvSpPr>
          <p:nvPr/>
        </p:nvSpPr>
        <p:spPr>
          <a:xfrm>
            <a:off x="5276938" y="1240329"/>
            <a:ext cx="1305069" cy="254410"/>
          </a:xfrm>
          <a:prstGeom prst="rect">
            <a:avLst/>
          </a:prstGeom>
        </p:spPr>
        <p:txBody>
          <a:bodyPr vert="horz" lIns="68575" tIns="34288" rIns="68575" bIns="3428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1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7" name="Content Placeholder 2"/>
          <p:cNvSpPr txBox="1">
            <a:spLocks/>
          </p:cNvSpPr>
          <p:nvPr/>
        </p:nvSpPr>
        <p:spPr>
          <a:xfrm>
            <a:off x="5276938" y="1457703"/>
            <a:ext cx="3236084" cy="539620"/>
          </a:xfrm>
          <a:prstGeom prst="rect">
            <a:avLst/>
          </a:prstGeom>
        </p:spPr>
        <p:txBody>
          <a:bodyPr vert="horz" lIns="68575" tIns="34288" rIns="68575" bIns="3428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 defTabSz="914378">
              <a:lnSpc>
                <a:spcPct val="120000"/>
              </a:lnSpc>
              <a:defRPr/>
            </a:pP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</a:t>
            </a:r>
            <a:r>
              <a:rPr lang="zh-CN" altLang="en-US" sz="8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内容双击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</a:t>
            </a:r>
            <a:r>
              <a:rPr lang="zh-CN" altLang="en-US" sz="8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内容双击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</a:t>
            </a:r>
            <a:r>
              <a:rPr lang="zh-CN" altLang="en-US" sz="8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内容双击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</a:t>
            </a:r>
            <a:r>
              <a:rPr lang="zh-CN" altLang="en-US" sz="8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 defTabSz="914378">
              <a:lnSpc>
                <a:spcPct val="120000"/>
              </a:lnSpc>
              <a:defRPr/>
            </a:pP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</a:t>
            </a:r>
            <a:r>
              <a:rPr lang="zh-CN" altLang="en-US" sz="8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内容双击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</a:t>
            </a:r>
            <a:r>
              <a:rPr lang="zh-CN" altLang="en-US" sz="8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 defTabSz="914378">
              <a:lnSpc>
                <a:spcPct val="120000"/>
              </a:lnSpc>
              <a:defRPr/>
            </a:pP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</a:t>
            </a:r>
            <a:r>
              <a:rPr lang="zh-CN" altLang="en-US" sz="8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内容双击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</a:t>
            </a:r>
            <a:r>
              <a:rPr lang="zh-CN" altLang="en-US" sz="8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 defTabSz="914378">
              <a:lnSpc>
                <a:spcPct val="120000"/>
              </a:lnSpc>
              <a:defRPr/>
            </a:pPr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5276938" y="2242275"/>
            <a:ext cx="3236084" cy="539620"/>
          </a:xfrm>
          <a:prstGeom prst="rect">
            <a:avLst/>
          </a:prstGeom>
        </p:spPr>
        <p:txBody>
          <a:bodyPr vert="horz" lIns="68575" tIns="34288" rIns="68575" bIns="3428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</a:t>
            </a:r>
            <a:r>
              <a:rPr lang="zh-CN" altLang="en-US" sz="8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内容双击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</a:t>
            </a:r>
            <a:r>
              <a:rPr lang="zh-CN" altLang="en-US" sz="8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</a:t>
            </a:r>
            <a:r>
              <a:rPr lang="zh-CN" altLang="en-US" sz="8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内容双击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</a:t>
            </a:r>
            <a:r>
              <a:rPr lang="zh-CN" altLang="en-US" sz="8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</a:t>
            </a:r>
            <a:r>
              <a:rPr lang="zh-CN" altLang="en-US" sz="8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内容双击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</a:t>
            </a:r>
            <a:r>
              <a:rPr lang="zh-CN" altLang="en-US" sz="8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</a:t>
            </a:r>
            <a:r>
              <a:rPr lang="zh-CN" altLang="en-US" sz="8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内容双击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</a:t>
            </a:r>
            <a:r>
              <a:rPr lang="zh-CN" altLang="en-US" sz="8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endParaRPr lang="en-US" altLang="zh-CN" sz="6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7551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14:flip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5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2" grpId="0" animBg="1"/>
      <p:bldP spid="13" grpId="0" animBg="1"/>
      <p:bldP spid="14" grpId="0"/>
      <p:bldP spid="15" grpId="0"/>
      <p:bldP spid="16" grpId="0"/>
      <p:bldP spid="17" grpId="0"/>
      <p:bldP spid="1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1030166c-bdf7-4ef0-ac3c-207a860923dd"/>
          <p:cNvGrpSpPr>
            <a:grpSpLocks noChangeAspect="1"/>
          </p:cNvGrpSpPr>
          <p:nvPr/>
        </p:nvGrpSpPr>
        <p:grpSpPr>
          <a:xfrm>
            <a:off x="556511" y="1034486"/>
            <a:ext cx="8026094" cy="3373469"/>
            <a:chOff x="742015" y="1379314"/>
            <a:chExt cx="10701458" cy="4497959"/>
          </a:xfrm>
        </p:grpSpPr>
        <p:sp>
          <p:nvSpPr>
            <p:cNvPr id="4" name="Rectangle 74"/>
            <p:cNvSpPr/>
            <p:nvPr/>
          </p:nvSpPr>
          <p:spPr bwMode="auto">
            <a:xfrm>
              <a:off x="9228662" y="2297163"/>
              <a:ext cx="2214811" cy="2035232"/>
            </a:xfrm>
            <a:prstGeom prst="rect">
              <a:avLst/>
            </a:prstGeom>
            <a:solidFill>
              <a:schemeClr val="accent4"/>
            </a:solidFill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" name="Rectangle 76"/>
            <p:cNvSpPr/>
            <p:nvPr/>
          </p:nvSpPr>
          <p:spPr bwMode="auto">
            <a:xfrm>
              <a:off x="6400288" y="1992875"/>
              <a:ext cx="2214811" cy="2035232"/>
            </a:xfrm>
            <a:prstGeom prst="rect">
              <a:avLst/>
            </a:prstGeom>
            <a:solidFill>
              <a:schemeClr val="accent3"/>
            </a:solidFill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6" name="Group 78"/>
            <p:cNvGrpSpPr/>
            <p:nvPr/>
          </p:nvGrpSpPr>
          <p:grpSpPr>
            <a:xfrm>
              <a:off x="8615097" y="1992877"/>
              <a:ext cx="882931" cy="2334530"/>
              <a:chOff x="2781299" y="1200152"/>
              <a:chExt cx="561975" cy="1489076"/>
            </a:xfrm>
            <a:solidFill>
              <a:schemeClr val="accent3">
                <a:lumMod val="75000"/>
              </a:schemeClr>
            </a:solidFill>
          </p:grpSpPr>
          <p:sp>
            <p:nvSpPr>
              <p:cNvPr id="54" name="Parallelogram 79"/>
              <p:cNvSpPr/>
              <p:nvPr/>
            </p:nvSpPr>
            <p:spPr bwMode="auto">
              <a:xfrm rot="5400000">
                <a:off x="2232024" y="1749427"/>
                <a:ext cx="1489076" cy="390525"/>
              </a:xfrm>
              <a:prstGeom prst="parallelogram">
                <a:avLst>
                  <a:gd name="adj" fmla="val 49390"/>
                </a:avLst>
              </a:prstGeom>
              <a:grpFill/>
              <a:ln w="19050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5" name="Isosceles Triangle 80"/>
              <p:cNvSpPr/>
              <p:nvPr/>
            </p:nvSpPr>
            <p:spPr bwMode="auto">
              <a:xfrm rot="5400000">
                <a:off x="3123374" y="1857376"/>
                <a:ext cx="265176" cy="174625"/>
              </a:xfrm>
              <a:prstGeom prst="triangle">
                <a:avLst/>
              </a:prstGeom>
              <a:grpFill/>
              <a:ln w="19050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7" name="Rectangle 81"/>
            <p:cNvSpPr/>
            <p:nvPr/>
          </p:nvSpPr>
          <p:spPr bwMode="auto">
            <a:xfrm>
              <a:off x="3576902" y="1688588"/>
              <a:ext cx="2214811" cy="2035232"/>
            </a:xfrm>
            <a:prstGeom prst="rect">
              <a:avLst/>
            </a:prstGeom>
            <a:solidFill>
              <a:schemeClr val="accent2"/>
            </a:solidFill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8" name="Group 83"/>
            <p:cNvGrpSpPr/>
            <p:nvPr/>
          </p:nvGrpSpPr>
          <p:grpSpPr>
            <a:xfrm>
              <a:off x="5791712" y="1688590"/>
              <a:ext cx="882931" cy="2334530"/>
              <a:chOff x="2781299" y="1200152"/>
              <a:chExt cx="561975" cy="1489076"/>
            </a:xfrm>
            <a:solidFill>
              <a:schemeClr val="accent2">
                <a:lumMod val="75000"/>
              </a:schemeClr>
            </a:solidFill>
          </p:grpSpPr>
          <p:sp>
            <p:nvSpPr>
              <p:cNvPr id="52" name="Parallelogram 84"/>
              <p:cNvSpPr/>
              <p:nvPr/>
            </p:nvSpPr>
            <p:spPr bwMode="auto">
              <a:xfrm rot="5400000">
                <a:off x="2232024" y="1749427"/>
                <a:ext cx="1489076" cy="390525"/>
              </a:xfrm>
              <a:prstGeom prst="parallelogram">
                <a:avLst>
                  <a:gd name="adj" fmla="val 49390"/>
                </a:avLst>
              </a:prstGeom>
              <a:grpFill/>
              <a:ln w="19050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3" name="Isosceles Triangle 85"/>
              <p:cNvSpPr/>
              <p:nvPr/>
            </p:nvSpPr>
            <p:spPr bwMode="auto">
              <a:xfrm rot="5400000">
                <a:off x="3123374" y="1857376"/>
                <a:ext cx="265176" cy="174625"/>
              </a:xfrm>
              <a:prstGeom prst="triangle">
                <a:avLst/>
              </a:prstGeom>
              <a:grpFill/>
              <a:ln w="19050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9" name="Rectangle 86"/>
            <p:cNvSpPr/>
            <p:nvPr/>
          </p:nvSpPr>
          <p:spPr bwMode="auto">
            <a:xfrm>
              <a:off x="748528" y="1384301"/>
              <a:ext cx="2214811" cy="2035232"/>
            </a:xfrm>
            <a:prstGeom prst="rect">
              <a:avLst/>
            </a:prstGeom>
            <a:solidFill>
              <a:schemeClr val="accent1"/>
            </a:solidFill>
            <a:ln w="19050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0" name="Group 88"/>
            <p:cNvGrpSpPr/>
            <p:nvPr/>
          </p:nvGrpSpPr>
          <p:grpSpPr>
            <a:xfrm>
              <a:off x="2963337" y="1384303"/>
              <a:ext cx="882931" cy="2334530"/>
              <a:chOff x="2781299" y="1200152"/>
              <a:chExt cx="561975" cy="1489076"/>
            </a:xfrm>
            <a:solidFill>
              <a:schemeClr val="accent1">
                <a:lumMod val="75000"/>
              </a:schemeClr>
            </a:solidFill>
          </p:grpSpPr>
          <p:sp>
            <p:nvSpPr>
              <p:cNvPr id="50" name="Parallelogram 89"/>
              <p:cNvSpPr/>
              <p:nvPr/>
            </p:nvSpPr>
            <p:spPr bwMode="auto">
              <a:xfrm rot="5400000">
                <a:off x="2232024" y="1749427"/>
                <a:ext cx="1489076" cy="390525"/>
              </a:xfrm>
              <a:prstGeom prst="parallelogram">
                <a:avLst>
                  <a:gd name="adj" fmla="val 49390"/>
                </a:avLst>
              </a:prstGeom>
              <a:grpFill/>
              <a:ln w="19050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1" name="Isosceles Triangle 90"/>
              <p:cNvSpPr/>
              <p:nvPr/>
            </p:nvSpPr>
            <p:spPr bwMode="auto">
              <a:xfrm rot="5400000">
                <a:off x="3123374" y="1857376"/>
                <a:ext cx="265176" cy="174625"/>
              </a:xfrm>
              <a:prstGeom prst="triangle">
                <a:avLst/>
              </a:prstGeom>
              <a:grpFill/>
              <a:ln w="19050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1" name="Group 91"/>
            <p:cNvGrpSpPr/>
            <p:nvPr/>
          </p:nvGrpSpPr>
          <p:grpSpPr>
            <a:xfrm>
              <a:off x="1381196" y="3967489"/>
              <a:ext cx="949476" cy="949476"/>
              <a:chOff x="3181757" y="2258239"/>
              <a:chExt cx="475436" cy="475436"/>
            </a:xfrm>
            <a:effectLst/>
          </p:grpSpPr>
          <p:sp>
            <p:nvSpPr>
              <p:cNvPr id="46" name="Oval 92"/>
              <p:cNvSpPr/>
              <p:nvPr/>
            </p:nvSpPr>
            <p:spPr bwMode="auto">
              <a:xfrm>
                <a:off x="3181757" y="2258239"/>
                <a:ext cx="475436" cy="475436"/>
              </a:xfrm>
              <a:prstGeom prst="ellipse">
                <a:avLst/>
              </a:prstGeom>
              <a:solidFill>
                <a:schemeClr val="accent1"/>
              </a:solidFill>
              <a:ln w="1905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47" name="Group 93"/>
              <p:cNvGrpSpPr/>
              <p:nvPr/>
            </p:nvGrpSpPr>
            <p:grpSpPr>
              <a:xfrm>
                <a:off x="3276095" y="2324131"/>
                <a:ext cx="286761" cy="343619"/>
                <a:chOff x="3735388" y="3473450"/>
                <a:chExt cx="184150" cy="220663"/>
              </a:xfrm>
              <a:solidFill>
                <a:schemeClr val="bg1"/>
              </a:solidFill>
            </p:grpSpPr>
            <p:sp>
              <p:nvSpPr>
                <p:cNvPr id="48" name="Freeform: Shape 94"/>
                <p:cNvSpPr>
                  <a:spLocks/>
                </p:cNvSpPr>
                <p:nvPr/>
              </p:nvSpPr>
              <p:spPr bwMode="auto">
                <a:xfrm>
                  <a:off x="3773488" y="3473450"/>
                  <a:ext cx="104775" cy="104775"/>
                </a:xfrm>
                <a:custGeom>
                  <a:avLst/>
                  <a:gdLst/>
                  <a:ahLst/>
                  <a:cxnLst>
                    <a:cxn ang="0">
                      <a:pos x="21" y="41"/>
                    </a:cxn>
                    <a:cxn ang="0">
                      <a:pos x="41" y="21"/>
                    </a:cxn>
                    <a:cxn ang="0">
                      <a:pos x="21" y="0"/>
                    </a:cxn>
                    <a:cxn ang="0">
                      <a:pos x="0" y="21"/>
                    </a:cxn>
                    <a:cxn ang="0">
                      <a:pos x="21" y="41"/>
                    </a:cxn>
                    <a:cxn ang="0">
                      <a:pos x="21" y="6"/>
                    </a:cxn>
                    <a:cxn ang="0">
                      <a:pos x="36" y="21"/>
                    </a:cxn>
                    <a:cxn ang="0">
                      <a:pos x="21" y="36"/>
                    </a:cxn>
                    <a:cxn ang="0">
                      <a:pos x="6" y="21"/>
                    </a:cxn>
                    <a:cxn ang="0">
                      <a:pos x="21" y="6"/>
                    </a:cxn>
                  </a:cxnLst>
                  <a:rect l="0" t="0" r="r" b="b"/>
                  <a:pathLst>
                    <a:path w="41" h="41">
                      <a:moveTo>
                        <a:pt x="21" y="41"/>
                      </a:moveTo>
                      <a:cubicBezTo>
                        <a:pt x="32" y="41"/>
                        <a:pt x="41" y="32"/>
                        <a:pt x="41" y="21"/>
                      </a:cubicBezTo>
                      <a:cubicBezTo>
                        <a:pt x="41" y="9"/>
                        <a:pt x="32" y="0"/>
                        <a:pt x="21" y="0"/>
                      </a:cubicBezTo>
                      <a:cubicBezTo>
                        <a:pt x="10" y="0"/>
                        <a:pt x="0" y="9"/>
                        <a:pt x="0" y="21"/>
                      </a:cubicBezTo>
                      <a:cubicBezTo>
                        <a:pt x="0" y="32"/>
                        <a:pt x="10" y="41"/>
                        <a:pt x="21" y="41"/>
                      </a:cubicBezTo>
                      <a:close/>
                      <a:moveTo>
                        <a:pt x="21" y="6"/>
                      </a:moveTo>
                      <a:cubicBezTo>
                        <a:pt x="29" y="6"/>
                        <a:pt x="36" y="12"/>
                        <a:pt x="36" y="21"/>
                      </a:cubicBezTo>
                      <a:cubicBezTo>
                        <a:pt x="36" y="29"/>
                        <a:pt x="29" y="36"/>
                        <a:pt x="21" y="36"/>
                      </a:cubicBezTo>
                      <a:cubicBezTo>
                        <a:pt x="12" y="36"/>
                        <a:pt x="6" y="29"/>
                        <a:pt x="6" y="21"/>
                      </a:cubicBezTo>
                      <a:cubicBezTo>
                        <a:pt x="6" y="12"/>
                        <a:pt x="12" y="6"/>
                        <a:pt x="21" y="6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9" name="Freeform: Shape 95"/>
                <p:cNvSpPr>
                  <a:spLocks/>
                </p:cNvSpPr>
                <p:nvPr/>
              </p:nvSpPr>
              <p:spPr bwMode="auto">
                <a:xfrm>
                  <a:off x="3735388" y="3586163"/>
                  <a:ext cx="184150" cy="107950"/>
                </a:xfrm>
                <a:custGeom>
                  <a:avLst/>
                  <a:gdLst/>
                  <a:ahLst/>
                  <a:cxnLst>
                    <a:cxn ang="0">
                      <a:pos x="71" y="19"/>
                    </a:cxn>
                    <a:cxn ang="0">
                      <a:pos x="48" y="0"/>
                    </a:cxn>
                    <a:cxn ang="0">
                      <a:pos x="45" y="1"/>
                    </a:cxn>
                    <a:cxn ang="0">
                      <a:pos x="36" y="12"/>
                    </a:cxn>
                    <a:cxn ang="0">
                      <a:pos x="27" y="1"/>
                    </a:cxn>
                    <a:cxn ang="0">
                      <a:pos x="24" y="0"/>
                    </a:cxn>
                    <a:cxn ang="0">
                      <a:pos x="0" y="19"/>
                    </a:cxn>
                    <a:cxn ang="0">
                      <a:pos x="0" y="21"/>
                    </a:cxn>
                    <a:cxn ang="0">
                      <a:pos x="36" y="42"/>
                    </a:cxn>
                    <a:cxn ang="0">
                      <a:pos x="71" y="21"/>
                    </a:cxn>
                    <a:cxn ang="0">
                      <a:pos x="71" y="19"/>
                    </a:cxn>
                    <a:cxn ang="0">
                      <a:pos x="49" y="6"/>
                    </a:cxn>
                    <a:cxn ang="0">
                      <a:pos x="53" y="8"/>
                    </a:cxn>
                    <a:cxn ang="0">
                      <a:pos x="44" y="20"/>
                    </a:cxn>
                    <a:cxn ang="0">
                      <a:pos x="42" y="18"/>
                    </a:cxn>
                    <a:cxn ang="0">
                      <a:pos x="39" y="16"/>
                    </a:cxn>
                    <a:cxn ang="0">
                      <a:pos x="49" y="6"/>
                    </a:cxn>
                    <a:cxn ang="0">
                      <a:pos x="32" y="16"/>
                    </a:cxn>
                    <a:cxn ang="0">
                      <a:pos x="29" y="18"/>
                    </a:cxn>
                    <a:cxn ang="0">
                      <a:pos x="28" y="20"/>
                    </a:cxn>
                    <a:cxn ang="0">
                      <a:pos x="19" y="8"/>
                    </a:cxn>
                    <a:cxn ang="0">
                      <a:pos x="23" y="6"/>
                    </a:cxn>
                    <a:cxn ang="0">
                      <a:pos x="32" y="16"/>
                    </a:cxn>
                    <a:cxn ang="0">
                      <a:pos x="38" y="36"/>
                    </a:cxn>
                    <a:cxn ang="0">
                      <a:pos x="38" y="24"/>
                    </a:cxn>
                    <a:cxn ang="0">
                      <a:pos x="36" y="23"/>
                    </a:cxn>
                    <a:cxn ang="0">
                      <a:pos x="34" y="24"/>
                    </a:cxn>
                    <a:cxn ang="0">
                      <a:pos x="34" y="36"/>
                    </a:cxn>
                    <a:cxn ang="0">
                      <a:pos x="6" y="20"/>
                    </a:cxn>
                    <a:cxn ang="0">
                      <a:pos x="16" y="10"/>
                    </a:cxn>
                    <a:cxn ang="0">
                      <a:pos x="27" y="23"/>
                    </a:cxn>
                    <a:cxn ang="0">
                      <a:pos x="29" y="23"/>
                    </a:cxn>
                    <a:cxn ang="0">
                      <a:pos x="32" y="21"/>
                    </a:cxn>
                    <a:cxn ang="0">
                      <a:pos x="36" y="18"/>
                    </a:cxn>
                    <a:cxn ang="0">
                      <a:pos x="40" y="21"/>
                    </a:cxn>
                    <a:cxn ang="0">
                      <a:pos x="43" y="23"/>
                    </a:cxn>
                    <a:cxn ang="0">
                      <a:pos x="44" y="24"/>
                    </a:cxn>
                    <a:cxn ang="0">
                      <a:pos x="45" y="23"/>
                    </a:cxn>
                    <a:cxn ang="0">
                      <a:pos x="56" y="10"/>
                    </a:cxn>
                    <a:cxn ang="0">
                      <a:pos x="66" y="20"/>
                    </a:cxn>
                    <a:cxn ang="0">
                      <a:pos x="38" y="36"/>
                    </a:cxn>
                  </a:cxnLst>
                  <a:rect l="0" t="0" r="r" b="b"/>
                  <a:pathLst>
                    <a:path w="72" h="42">
                      <a:moveTo>
                        <a:pt x="71" y="19"/>
                      </a:moveTo>
                      <a:cubicBezTo>
                        <a:pt x="66" y="10"/>
                        <a:pt x="58" y="3"/>
                        <a:pt x="48" y="0"/>
                      </a:cubicBezTo>
                      <a:cubicBezTo>
                        <a:pt x="47" y="0"/>
                        <a:pt x="46" y="0"/>
                        <a:pt x="45" y="1"/>
                      </a:cubicBezTo>
                      <a:cubicBezTo>
                        <a:pt x="43" y="6"/>
                        <a:pt x="40" y="9"/>
                        <a:pt x="36" y="12"/>
                      </a:cubicBezTo>
                      <a:cubicBezTo>
                        <a:pt x="32" y="9"/>
                        <a:pt x="29" y="6"/>
                        <a:pt x="27" y="1"/>
                      </a:cubicBezTo>
                      <a:cubicBezTo>
                        <a:pt x="26" y="0"/>
                        <a:pt x="25" y="0"/>
                        <a:pt x="24" y="0"/>
                      </a:cubicBezTo>
                      <a:cubicBezTo>
                        <a:pt x="14" y="3"/>
                        <a:pt x="6" y="10"/>
                        <a:pt x="0" y="19"/>
                      </a:cubicBezTo>
                      <a:cubicBezTo>
                        <a:pt x="0" y="19"/>
                        <a:pt x="0" y="20"/>
                        <a:pt x="0" y="21"/>
                      </a:cubicBezTo>
                      <a:cubicBezTo>
                        <a:pt x="8" y="34"/>
                        <a:pt x="21" y="42"/>
                        <a:pt x="36" y="42"/>
                      </a:cubicBezTo>
                      <a:cubicBezTo>
                        <a:pt x="50" y="42"/>
                        <a:pt x="64" y="34"/>
                        <a:pt x="71" y="21"/>
                      </a:cubicBezTo>
                      <a:cubicBezTo>
                        <a:pt x="72" y="20"/>
                        <a:pt x="72" y="19"/>
                        <a:pt x="71" y="19"/>
                      </a:cubicBezTo>
                      <a:close/>
                      <a:moveTo>
                        <a:pt x="49" y="6"/>
                      </a:moveTo>
                      <a:cubicBezTo>
                        <a:pt x="50" y="6"/>
                        <a:pt x="52" y="7"/>
                        <a:pt x="53" y="8"/>
                      </a:cubicBezTo>
                      <a:cubicBezTo>
                        <a:pt x="51" y="12"/>
                        <a:pt x="48" y="16"/>
                        <a:pt x="44" y="20"/>
                      </a:cubicBezTo>
                      <a:cubicBezTo>
                        <a:pt x="43" y="19"/>
                        <a:pt x="43" y="19"/>
                        <a:pt x="42" y="18"/>
                      </a:cubicBezTo>
                      <a:cubicBezTo>
                        <a:pt x="41" y="18"/>
                        <a:pt x="40" y="17"/>
                        <a:pt x="39" y="16"/>
                      </a:cubicBezTo>
                      <a:cubicBezTo>
                        <a:pt x="43" y="13"/>
                        <a:pt x="46" y="10"/>
                        <a:pt x="49" y="6"/>
                      </a:cubicBezTo>
                      <a:close/>
                      <a:moveTo>
                        <a:pt x="32" y="16"/>
                      </a:moveTo>
                      <a:cubicBezTo>
                        <a:pt x="31" y="17"/>
                        <a:pt x="30" y="18"/>
                        <a:pt x="29" y="18"/>
                      </a:cubicBezTo>
                      <a:cubicBezTo>
                        <a:pt x="29" y="19"/>
                        <a:pt x="28" y="19"/>
                        <a:pt x="28" y="20"/>
                      </a:cubicBezTo>
                      <a:cubicBezTo>
                        <a:pt x="24" y="16"/>
                        <a:pt x="21" y="12"/>
                        <a:pt x="19" y="8"/>
                      </a:cubicBezTo>
                      <a:cubicBezTo>
                        <a:pt x="20" y="7"/>
                        <a:pt x="22" y="6"/>
                        <a:pt x="23" y="6"/>
                      </a:cubicBezTo>
                      <a:cubicBezTo>
                        <a:pt x="25" y="10"/>
                        <a:pt x="29" y="13"/>
                        <a:pt x="32" y="16"/>
                      </a:cubicBezTo>
                      <a:close/>
                      <a:moveTo>
                        <a:pt x="38" y="36"/>
                      </a:moveTo>
                      <a:cubicBezTo>
                        <a:pt x="38" y="24"/>
                        <a:pt x="38" y="24"/>
                        <a:pt x="38" y="24"/>
                      </a:cubicBezTo>
                      <a:cubicBezTo>
                        <a:pt x="38" y="23"/>
                        <a:pt x="37" y="23"/>
                        <a:pt x="36" y="23"/>
                      </a:cubicBezTo>
                      <a:cubicBezTo>
                        <a:pt x="35" y="23"/>
                        <a:pt x="34" y="23"/>
                        <a:pt x="34" y="24"/>
                      </a:cubicBezTo>
                      <a:cubicBezTo>
                        <a:pt x="34" y="36"/>
                        <a:pt x="34" y="36"/>
                        <a:pt x="34" y="36"/>
                      </a:cubicBezTo>
                      <a:cubicBezTo>
                        <a:pt x="23" y="36"/>
                        <a:pt x="12" y="30"/>
                        <a:pt x="6" y="20"/>
                      </a:cubicBezTo>
                      <a:cubicBezTo>
                        <a:pt x="8" y="16"/>
                        <a:pt x="12" y="12"/>
                        <a:pt x="16" y="10"/>
                      </a:cubicBezTo>
                      <a:cubicBezTo>
                        <a:pt x="18" y="14"/>
                        <a:pt x="22" y="19"/>
                        <a:pt x="27" y="23"/>
                      </a:cubicBezTo>
                      <a:cubicBezTo>
                        <a:pt x="27" y="24"/>
                        <a:pt x="28" y="24"/>
                        <a:pt x="29" y="23"/>
                      </a:cubicBezTo>
                      <a:cubicBezTo>
                        <a:pt x="30" y="23"/>
                        <a:pt x="31" y="22"/>
                        <a:pt x="32" y="21"/>
                      </a:cubicBezTo>
                      <a:cubicBezTo>
                        <a:pt x="33" y="20"/>
                        <a:pt x="34" y="19"/>
                        <a:pt x="36" y="18"/>
                      </a:cubicBezTo>
                      <a:cubicBezTo>
                        <a:pt x="37" y="19"/>
                        <a:pt x="39" y="20"/>
                        <a:pt x="40" y="21"/>
                      </a:cubicBezTo>
                      <a:cubicBezTo>
                        <a:pt x="41" y="22"/>
                        <a:pt x="42" y="23"/>
                        <a:pt x="43" y="23"/>
                      </a:cubicBezTo>
                      <a:cubicBezTo>
                        <a:pt x="43" y="24"/>
                        <a:pt x="43" y="24"/>
                        <a:pt x="44" y="24"/>
                      </a:cubicBezTo>
                      <a:cubicBezTo>
                        <a:pt x="44" y="24"/>
                        <a:pt x="45" y="24"/>
                        <a:pt x="45" y="23"/>
                      </a:cubicBezTo>
                      <a:cubicBezTo>
                        <a:pt x="50" y="19"/>
                        <a:pt x="53" y="14"/>
                        <a:pt x="56" y="10"/>
                      </a:cubicBezTo>
                      <a:cubicBezTo>
                        <a:pt x="60" y="12"/>
                        <a:pt x="63" y="16"/>
                        <a:pt x="66" y="20"/>
                      </a:cubicBezTo>
                      <a:cubicBezTo>
                        <a:pt x="60" y="30"/>
                        <a:pt x="49" y="36"/>
                        <a:pt x="38" y="36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grpSp>
          <p:nvGrpSpPr>
            <p:cNvPr id="12" name="Group 96"/>
            <p:cNvGrpSpPr/>
            <p:nvPr/>
          </p:nvGrpSpPr>
          <p:grpSpPr>
            <a:xfrm>
              <a:off x="4209569" y="4296080"/>
              <a:ext cx="949476" cy="949476"/>
              <a:chOff x="4581932" y="2258239"/>
              <a:chExt cx="475436" cy="475436"/>
            </a:xfrm>
            <a:effectLst/>
          </p:grpSpPr>
          <p:sp>
            <p:nvSpPr>
              <p:cNvPr id="39" name="Oval 97"/>
              <p:cNvSpPr/>
              <p:nvPr/>
            </p:nvSpPr>
            <p:spPr bwMode="auto">
              <a:xfrm>
                <a:off x="4581932" y="2258239"/>
                <a:ext cx="475436" cy="475436"/>
              </a:xfrm>
              <a:prstGeom prst="ellipse">
                <a:avLst/>
              </a:prstGeom>
              <a:solidFill>
                <a:schemeClr val="accent2"/>
              </a:solidFill>
              <a:ln w="1905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40" name="Group 98"/>
              <p:cNvGrpSpPr/>
              <p:nvPr/>
            </p:nvGrpSpPr>
            <p:grpSpPr>
              <a:xfrm>
                <a:off x="4705933" y="2383968"/>
                <a:ext cx="227685" cy="223978"/>
                <a:chOff x="4797425" y="4017963"/>
                <a:chExt cx="195263" cy="192088"/>
              </a:xfrm>
              <a:solidFill>
                <a:schemeClr val="bg1"/>
              </a:solidFill>
            </p:grpSpPr>
            <p:sp>
              <p:nvSpPr>
                <p:cNvPr id="41" name="Freeform: Shape 99"/>
                <p:cNvSpPr>
                  <a:spLocks/>
                </p:cNvSpPr>
                <p:nvPr/>
              </p:nvSpPr>
              <p:spPr bwMode="auto">
                <a:xfrm>
                  <a:off x="4833938" y="4017963"/>
                  <a:ext cx="7938" cy="95250"/>
                </a:xfrm>
                <a:custGeom>
                  <a:avLst/>
                  <a:gdLst/>
                  <a:ahLst/>
                  <a:cxnLst>
                    <a:cxn ang="0">
                      <a:pos x="1" y="37"/>
                    </a:cxn>
                    <a:cxn ang="0">
                      <a:pos x="3" y="35"/>
                    </a:cxn>
                    <a:cxn ang="0">
                      <a:pos x="3" y="1"/>
                    </a:cxn>
                    <a:cxn ang="0">
                      <a:pos x="1" y="0"/>
                    </a:cxn>
                    <a:cxn ang="0">
                      <a:pos x="0" y="1"/>
                    </a:cxn>
                    <a:cxn ang="0">
                      <a:pos x="0" y="35"/>
                    </a:cxn>
                    <a:cxn ang="0">
                      <a:pos x="1" y="37"/>
                    </a:cxn>
                  </a:cxnLst>
                  <a:rect l="0" t="0" r="r" b="b"/>
                  <a:pathLst>
                    <a:path w="3" h="37">
                      <a:moveTo>
                        <a:pt x="1" y="37"/>
                      </a:moveTo>
                      <a:cubicBezTo>
                        <a:pt x="2" y="37"/>
                        <a:pt x="3" y="36"/>
                        <a:pt x="3" y="35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3" y="0"/>
                        <a:pt x="2" y="0"/>
                        <a:pt x="1" y="0"/>
                      </a:cubicBezTo>
                      <a:cubicBezTo>
                        <a:pt x="0" y="0"/>
                        <a:pt x="0" y="0"/>
                        <a:pt x="0" y="1"/>
                      </a:cubicBezTo>
                      <a:cubicBezTo>
                        <a:pt x="0" y="35"/>
                        <a:pt x="0" y="35"/>
                        <a:pt x="0" y="35"/>
                      </a:cubicBezTo>
                      <a:cubicBezTo>
                        <a:pt x="0" y="36"/>
                        <a:pt x="0" y="37"/>
                        <a:pt x="1" y="37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2" name="Freeform: Shape 100"/>
                <p:cNvSpPr>
                  <a:spLocks/>
                </p:cNvSpPr>
                <p:nvPr/>
              </p:nvSpPr>
              <p:spPr bwMode="auto">
                <a:xfrm>
                  <a:off x="4860925" y="4017963"/>
                  <a:ext cx="11113" cy="58738"/>
                </a:xfrm>
                <a:custGeom>
                  <a:avLst/>
                  <a:gdLst/>
                  <a:ahLst/>
                  <a:cxnLst>
                    <a:cxn ang="0">
                      <a:pos x="2" y="23"/>
                    </a:cxn>
                    <a:cxn ang="0">
                      <a:pos x="4" y="21"/>
                    </a:cxn>
                    <a:cxn ang="0">
                      <a:pos x="4" y="1"/>
                    </a:cxn>
                    <a:cxn ang="0">
                      <a:pos x="2" y="0"/>
                    </a:cxn>
                    <a:cxn ang="0">
                      <a:pos x="0" y="1"/>
                    </a:cxn>
                    <a:cxn ang="0">
                      <a:pos x="0" y="21"/>
                    </a:cxn>
                    <a:cxn ang="0">
                      <a:pos x="2" y="23"/>
                    </a:cxn>
                  </a:cxnLst>
                  <a:rect l="0" t="0" r="r" b="b"/>
                  <a:pathLst>
                    <a:path w="4" h="23">
                      <a:moveTo>
                        <a:pt x="2" y="23"/>
                      </a:moveTo>
                      <a:cubicBezTo>
                        <a:pt x="3" y="23"/>
                        <a:pt x="4" y="22"/>
                        <a:pt x="4" y="21"/>
                      </a:cubicBezTo>
                      <a:cubicBezTo>
                        <a:pt x="4" y="1"/>
                        <a:pt x="4" y="1"/>
                        <a:pt x="4" y="1"/>
                      </a:cubicBezTo>
                      <a:cubicBezTo>
                        <a:pt x="4" y="0"/>
                        <a:pt x="3" y="0"/>
                        <a:pt x="2" y="0"/>
                      </a:cubicBezTo>
                      <a:cubicBezTo>
                        <a:pt x="1" y="0"/>
                        <a:pt x="0" y="0"/>
                        <a:pt x="0" y="1"/>
                      </a:cubicBezTo>
                      <a:cubicBezTo>
                        <a:pt x="0" y="21"/>
                        <a:pt x="0" y="21"/>
                        <a:pt x="0" y="21"/>
                      </a:cubicBezTo>
                      <a:cubicBezTo>
                        <a:pt x="0" y="22"/>
                        <a:pt x="1" y="23"/>
                        <a:pt x="2" y="23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3" name="Freeform: Shape 101"/>
                <p:cNvSpPr>
                  <a:spLocks/>
                </p:cNvSpPr>
                <p:nvPr/>
              </p:nvSpPr>
              <p:spPr bwMode="auto">
                <a:xfrm>
                  <a:off x="4892675" y="4017963"/>
                  <a:ext cx="7938" cy="76200"/>
                </a:xfrm>
                <a:custGeom>
                  <a:avLst/>
                  <a:gdLst/>
                  <a:ahLst/>
                  <a:cxnLst>
                    <a:cxn ang="0">
                      <a:pos x="2" y="30"/>
                    </a:cxn>
                    <a:cxn ang="0">
                      <a:pos x="3" y="28"/>
                    </a:cxn>
                    <a:cxn ang="0">
                      <a:pos x="3" y="1"/>
                    </a:cxn>
                    <a:cxn ang="0">
                      <a:pos x="2" y="0"/>
                    </a:cxn>
                    <a:cxn ang="0">
                      <a:pos x="0" y="1"/>
                    </a:cxn>
                    <a:cxn ang="0">
                      <a:pos x="0" y="28"/>
                    </a:cxn>
                    <a:cxn ang="0">
                      <a:pos x="2" y="30"/>
                    </a:cxn>
                  </a:cxnLst>
                  <a:rect l="0" t="0" r="r" b="b"/>
                  <a:pathLst>
                    <a:path w="3" h="30">
                      <a:moveTo>
                        <a:pt x="2" y="30"/>
                      </a:moveTo>
                      <a:cubicBezTo>
                        <a:pt x="3" y="30"/>
                        <a:pt x="3" y="29"/>
                        <a:pt x="3" y="28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3" y="0"/>
                        <a:pt x="3" y="0"/>
                        <a:pt x="2" y="0"/>
                      </a:cubicBezTo>
                      <a:cubicBezTo>
                        <a:pt x="1" y="0"/>
                        <a:pt x="0" y="0"/>
                        <a:pt x="0" y="1"/>
                      </a:cubicBezTo>
                      <a:cubicBezTo>
                        <a:pt x="0" y="28"/>
                        <a:pt x="0" y="28"/>
                        <a:pt x="0" y="28"/>
                      </a:cubicBezTo>
                      <a:cubicBezTo>
                        <a:pt x="0" y="29"/>
                        <a:pt x="1" y="30"/>
                        <a:pt x="2" y="3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4" name="Freeform: Shape 102"/>
                <p:cNvSpPr>
                  <a:spLocks/>
                </p:cNvSpPr>
                <p:nvPr/>
              </p:nvSpPr>
              <p:spPr bwMode="auto">
                <a:xfrm>
                  <a:off x="4922838" y="4017963"/>
                  <a:ext cx="7938" cy="38100"/>
                </a:xfrm>
                <a:custGeom>
                  <a:avLst/>
                  <a:gdLst/>
                  <a:ahLst/>
                  <a:cxnLst>
                    <a:cxn ang="0">
                      <a:pos x="2" y="15"/>
                    </a:cxn>
                    <a:cxn ang="0">
                      <a:pos x="3" y="14"/>
                    </a:cxn>
                    <a:cxn ang="0">
                      <a:pos x="3" y="1"/>
                    </a:cxn>
                    <a:cxn ang="0">
                      <a:pos x="2" y="0"/>
                    </a:cxn>
                    <a:cxn ang="0">
                      <a:pos x="0" y="1"/>
                    </a:cxn>
                    <a:cxn ang="0">
                      <a:pos x="0" y="14"/>
                    </a:cxn>
                    <a:cxn ang="0">
                      <a:pos x="2" y="15"/>
                    </a:cxn>
                  </a:cxnLst>
                  <a:rect l="0" t="0" r="r" b="b"/>
                  <a:pathLst>
                    <a:path w="3" h="15">
                      <a:moveTo>
                        <a:pt x="2" y="15"/>
                      </a:moveTo>
                      <a:cubicBezTo>
                        <a:pt x="2" y="15"/>
                        <a:pt x="3" y="15"/>
                        <a:pt x="3" y="14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3" y="0"/>
                        <a:pt x="2" y="0"/>
                        <a:pt x="2" y="0"/>
                      </a:cubicBezTo>
                      <a:cubicBezTo>
                        <a:pt x="1" y="0"/>
                        <a:pt x="0" y="0"/>
                        <a:pt x="0" y="1"/>
                      </a:cubicBezTo>
                      <a:cubicBezTo>
                        <a:pt x="0" y="14"/>
                        <a:pt x="0" y="14"/>
                        <a:pt x="0" y="14"/>
                      </a:cubicBezTo>
                      <a:cubicBezTo>
                        <a:pt x="0" y="15"/>
                        <a:pt x="1" y="15"/>
                        <a:pt x="2" y="15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5" name="Freeform: Shape 103"/>
                <p:cNvSpPr>
                  <a:spLocks/>
                </p:cNvSpPr>
                <p:nvPr/>
              </p:nvSpPr>
              <p:spPr bwMode="auto">
                <a:xfrm>
                  <a:off x="4797425" y="4017963"/>
                  <a:ext cx="195263" cy="192088"/>
                </a:xfrm>
                <a:custGeom>
                  <a:avLst/>
                  <a:gdLst/>
                  <a:ahLst/>
                  <a:cxnLst>
                    <a:cxn ang="0">
                      <a:pos x="73" y="23"/>
                    </a:cxn>
                    <a:cxn ang="0">
                      <a:pos x="64" y="70"/>
                    </a:cxn>
                    <a:cxn ang="0">
                      <a:pos x="62" y="32"/>
                    </a:cxn>
                    <a:cxn ang="0">
                      <a:pos x="61" y="70"/>
                    </a:cxn>
                    <a:cxn ang="0">
                      <a:pos x="52" y="51"/>
                    </a:cxn>
                    <a:cxn ang="0">
                      <a:pos x="49" y="51"/>
                    </a:cxn>
                    <a:cxn ang="0">
                      <a:pos x="40" y="70"/>
                    </a:cxn>
                    <a:cxn ang="0">
                      <a:pos x="39" y="57"/>
                    </a:cxn>
                    <a:cxn ang="0">
                      <a:pos x="37" y="70"/>
                    </a:cxn>
                    <a:cxn ang="0">
                      <a:pos x="29" y="56"/>
                    </a:cxn>
                    <a:cxn ang="0">
                      <a:pos x="25" y="56"/>
                    </a:cxn>
                    <a:cxn ang="0">
                      <a:pos x="17" y="70"/>
                    </a:cxn>
                    <a:cxn ang="0">
                      <a:pos x="15" y="67"/>
                    </a:cxn>
                    <a:cxn ang="0">
                      <a:pos x="14" y="70"/>
                    </a:cxn>
                    <a:cxn ang="0">
                      <a:pos x="28" y="39"/>
                    </a:cxn>
                    <a:cxn ang="0">
                      <a:pos x="43" y="46"/>
                    </a:cxn>
                    <a:cxn ang="0">
                      <a:pos x="71" y="14"/>
                    </a:cxn>
                    <a:cxn ang="0">
                      <a:pos x="74" y="16"/>
                    </a:cxn>
                    <a:cxn ang="0">
                      <a:pos x="73" y="2"/>
                    </a:cxn>
                    <a:cxn ang="0">
                      <a:pos x="71" y="0"/>
                    </a:cxn>
                    <a:cxn ang="0">
                      <a:pos x="58" y="5"/>
                    </a:cxn>
                    <a:cxn ang="0">
                      <a:pos x="66" y="6"/>
                    </a:cxn>
                    <a:cxn ang="0">
                      <a:pos x="28" y="34"/>
                    </a:cxn>
                    <a:cxn ang="0">
                      <a:pos x="5" y="65"/>
                    </a:cxn>
                    <a:cxn ang="0">
                      <a:pos x="2" y="0"/>
                    </a:cxn>
                    <a:cxn ang="0">
                      <a:pos x="0" y="72"/>
                    </a:cxn>
                    <a:cxn ang="0">
                      <a:pos x="0" y="72"/>
                    </a:cxn>
                    <a:cxn ang="0">
                      <a:pos x="0" y="73"/>
                    </a:cxn>
                    <a:cxn ang="0">
                      <a:pos x="0" y="73"/>
                    </a:cxn>
                    <a:cxn ang="0">
                      <a:pos x="0" y="74"/>
                    </a:cxn>
                    <a:cxn ang="0">
                      <a:pos x="1" y="74"/>
                    </a:cxn>
                    <a:cxn ang="0">
                      <a:pos x="1" y="74"/>
                    </a:cxn>
                    <a:cxn ang="0">
                      <a:pos x="1" y="74"/>
                    </a:cxn>
                    <a:cxn ang="0">
                      <a:pos x="1" y="75"/>
                    </a:cxn>
                    <a:cxn ang="0">
                      <a:pos x="2" y="75"/>
                    </a:cxn>
                    <a:cxn ang="0">
                      <a:pos x="2" y="75"/>
                    </a:cxn>
                    <a:cxn ang="0">
                      <a:pos x="73" y="75"/>
                    </a:cxn>
                    <a:cxn ang="0">
                      <a:pos x="76" y="72"/>
                    </a:cxn>
                    <a:cxn ang="0">
                      <a:pos x="74" y="22"/>
                    </a:cxn>
                  </a:cxnLst>
                  <a:rect l="0" t="0" r="r" b="b"/>
                  <a:pathLst>
                    <a:path w="76" h="75">
                      <a:moveTo>
                        <a:pt x="74" y="22"/>
                      </a:moveTo>
                      <a:cubicBezTo>
                        <a:pt x="73" y="22"/>
                        <a:pt x="73" y="22"/>
                        <a:pt x="73" y="23"/>
                      </a:cubicBezTo>
                      <a:cubicBezTo>
                        <a:pt x="73" y="70"/>
                        <a:pt x="73" y="70"/>
                        <a:pt x="73" y="70"/>
                      </a:cubicBezTo>
                      <a:cubicBezTo>
                        <a:pt x="64" y="70"/>
                        <a:pt x="64" y="70"/>
                        <a:pt x="64" y="70"/>
                      </a:cubicBezTo>
                      <a:cubicBezTo>
                        <a:pt x="64" y="34"/>
                        <a:pt x="64" y="34"/>
                        <a:pt x="64" y="34"/>
                      </a:cubicBezTo>
                      <a:cubicBezTo>
                        <a:pt x="64" y="33"/>
                        <a:pt x="63" y="32"/>
                        <a:pt x="62" y="32"/>
                      </a:cubicBezTo>
                      <a:cubicBezTo>
                        <a:pt x="62" y="32"/>
                        <a:pt x="61" y="33"/>
                        <a:pt x="61" y="34"/>
                      </a:cubicBezTo>
                      <a:cubicBezTo>
                        <a:pt x="61" y="70"/>
                        <a:pt x="61" y="70"/>
                        <a:pt x="61" y="70"/>
                      </a:cubicBezTo>
                      <a:cubicBezTo>
                        <a:pt x="52" y="70"/>
                        <a:pt x="52" y="70"/>
                        <a:pt x="52" y="70"/>
                      </a:cubicBezTo>
                      <a:cubicBezTo>
                        <a:pt x="52" y="51"/>
                        <a:pt x="52" y="51"/>
                        <a:pt x="52" y="51"/>
                      </a:cubicBezTo>
                      <a:cubicBezTo>
                        <a:pt x="52" y="50"/>
                        <a:pt x="51" y="49"/>
                        <a:pt x="51" y="49"/>
                      </a:cubicBezTo>
                      <a:cubicBezTo>
                        <a:pt x="50" y="49"/>
                        <a:pt x="49" y="50"/>
                        <a:pt x="49" y="51"/>
                      </a:cubicBezTo>
                      <a:cubicBezTo>
                        <a:pt x="49" y="70"/>
                        <a:pt x="49" y="70"/>
                        <a:pt x="49" y="70"/>
                      </a:cubicBezTo>
                      <a:cubicBezTo>
                        <a:pt x="40" y="70"/>
                        <a:pt x="40" y="70"/>
                        <a:pt x="40" y="70"/>
                      </a:cubicBezTo>
                      <a:cubicBezTo>
                        <a:pt x="40" y="58"/>
                        <a:pt x="40" y="58"/>
                        <a:pt x="40" y="58"/>
                      </a:cubicBezTo>
                      <a:cubicBezTo>
                        <a:pt x="40" y="57"/>
                        <a:pt x="40" y="57"/>
                        <a:pt x="39" y="57"/>
                      </a:cubicBezTo>
                      <a:cubicBezTo>
                        <a:pt x="38" y="57"/>
                        <a:pt x="37" y="57"/>
                        <a:pt x="37" y="58"/>
                      </a:cubicBezTo>
                      <a:cubicBezTo>
                        <a:pt x="37" y="70"/>
                        <a:pt x="37" y="70"/>
                        <a:pt x="37" y="70"/>
                      </a:cubicBezTo>
                      <a:cubicBezTo>
                        <a:pt x="29" y="70"/>
                        <a:pt x="29" y="70"/>
                        <a:pt x="29" y="70"/>
                      </a:cubicBezTo>
                      <a:cubicBezTo>
                        <a:pt x="29" y="56"/>
                        <a:pt x="29" y="56"/>
                        <a:pt x="29" y="56"/>
                      </a:cubicBezTo>
                      <a:cubicBezTo>
                        <a:pt x="29" y="55"/>
                        <a:pt x="28" y="54"/>
                        <a:pt x="27" y="54"/>
                      </a:cubicBezTo>
                      <a:cubicBezTo>
                        <a:pt x="26" y="54"/>
                        <a:pt x="25" y="55"/>
                        <a:pt x="25" y="56"/>
                      </a:cubicBezTo>
                      <a:cubicBezTo>
                        <a:pt x="25" y="70"/>
                        <a:pt x="25" y="70"/>
                        <a:pt x="25" y="70"/>
                      </a:cubicBezTo>
                      <a:cubicBezTo>
                        <a:pt x="17" y="70"/>
                        <a:pt x="17" y="70"/>
                        <a:pt x="17" y="70"/>
                      </a:cubicBezTo>
                      <a:cubicBezTo>
                        <a:pt x="17" y="68"/>
                        <a:pt x="17" y="68"/>
                        <a:pt x="17" y="68"/>
                      </a:cubicBezTo>
                      <a:cubicBezTo>
                        <a:pt x="17" y="68"/>
                        <a:pt x="16" y="67"/>
                        <a:pt x="15" y="67"/>
                      </a:cubicBezTo>
                      <a:cubicBezTo>
                        <a:pt x="14" y="67"/>
                        <a:pt x="14" y="68"/>
                        <a:pt x="14" y="68"/>
                      </a:cubicBezTo>
                      <a:cubicBezTo>
                        <a:pt x="14" y="70"/>
                        <a:pt x="14" y="70"/>
                        <a:pt x="14" y="70"/>
                      </a:cubicBezTo>
                      <a:cubicBezTo>
                        <a:pt x="7" y="70"/>
                        <a:pt x="7" y="70"/>
                        <a:pt x="7" y="70"/>
                      </a:cubicBezTo>
                      <a:cubicBezTo>
                        <a:pt x="28" y="39"/>
                        <a:pt x="28" y="39"/>
                        <a:pt x="28" y="39"/>
                      </a:cubicBezTo>
                      <a:cubicBezTo>
                        <a:pt x="40" y="47"/>
                        <a:pt x="40" y="47"/>
                        <a:pt x="40" y="47"/>
                      </a:cubicBezTo>
                      <a:cubicBezTo>
                        <a:pt x="41" y="47"/>
                        <a:pt x="43" y="47"/>
                        <a:pt x="43" y="46"/>
                      </a:cubicBezTo>
                      <a:cubicBezTo>
                        <a:pt x="70" y="8"/>
                        <a:pt x="70" y="8"/>
                        <a:pt x="70" y="8"/>
                      </a:cubicBezTo>
                      <a:cubicBezTo>
                        <a:pt x="71" y="14"/>
                        <a:pt x="71" y="14"/>
                        <a:pt x="71" y="14"/>
                      </a:cubicBezTo>
                      <a:cubicBezTo>
                        <a:pt x="71" y="15"/>
                        <a:pt x="72" y="16"/>
                        <a:pt x="73" y="16"/>
                      </a:cubicBezTo>
                      <a:cubicBezTo>
                        <a:pt x="73" y="16"/>
                        <a:pt x="73" y="16"/>
                        <a:pt x="74" y="16"/>
                      </a:cubicBezTo>
                      <a:cubicBezTo>
                        <a:pt x="75" y="15"/>
                        <a:pt x="76" y="14"/>
                        <a:pt x="76" y="13"/>
                      </a:cubicBezTo>
                      <a:cubicBezTo>
                        <a:pt x="73" y="2"/>
                        <a:pt x="73" y="2"/>
                        <a:pt x="73" y="2"/>
                      </a:cubicBezTo>
                      <a:cubicBezTo>
                        <a:pt x="73" y="1"/>
                        <a:pt x="73" y="1"/>
                        <a:pt x="72" y="1"/>
                      </a:cubicBezTo>
                      <a:cubicBezTo>
                        <a:pt x="72" y="0"/>
                        <a:pt x="71" y="0"/>
                        <a:pt x="71" y="0"/>
                      </a:cubicBezTo>
                      <a:cubicBezTo>
                        <a:pt x="60" y="2"/>
                        <a:pt x="60" y="2"/>
                        <a:pt x="60" y="2"/>
                      </a:cubicBezTo>
                      <a:cubicBezTo>
                        <a:pt x="58" y="2"/>
                        <a:pt x="58" y="4"/>
                        <a:pt x="58" y="5"/>
                      </a:cubicBezTo>
                      <a:cubicBezTo>
                        <a:pt x="58" y="6"/>
                        <a:pt x="59" y="7"/>
                        <a:pt x="61" y="7"/>
                      </a:cubicBezTo>
                      <a:cubicBezTo>
                        <a:pt x="66" y="6"/>
                        <a:pt x="66" y="6"/>
                        <a:pt x="66" y="6"/>
                      </a:cubicBezTo>
                      <a:cubicBezTo>
                        <a:pt x="41" y="42"/>
                        <a:pt x="41" y="42"/>
                        <a:pt x="41" y="42"/>
                      </a:cubicBezTo>
                      <a:cubicBezTo>
                        <a:pt x="28" y="34"/>
                        <a:pt x="28" y="34"/>
                        <a:pt x="28" y="34"/>
                      </a:cubicBezTo>
                      <a:cubicBezTo>
                        <a:pt x="27" y="33"/>
                        <a:pt x="26" y="34"/>
                        <a:pt x="25" y="35"/>
                      </a:cubicBezTo>
                      <a:cubicBezTo>
                        <a:pt x="5" y="65"/>
                        <a:pt x="5" y="65"/>
                        <a:pt x="5" y="65"/>
                      </a:cubicBezTo>
                      <a:cubicBezTo>
                        <a:pt x="5" y="2"/>
                        <a:pt x="5" y="2"/>
                        <a:pt x="5" y="2"/>
                      </a:cubicBezTo>
                      <a:cubicBezTo>
                        <a:pt x="5" y="1"/>
                        <a:pt x="4" y="0"/>
                        <a:pt x="2" y="0"/>
                      </a:cubicBezTo>
                      <a:cubicBezTo>
                        <a:pt x="1" y="0"/>
                        <a:pt x="0" y="1"/>
                        <a:pt x="0" y="2"/>
                      </a:cubicBezTo>
                      <a:cubicBezTo>
                        <a:pt x="0" y="72"/>
                        <a:pt x="0" y="72"/>
                        <a:pt x="0" y="72"/>
                      </a:cubicBezTo>
                      <a:cubicBezTo>
                        <a:pt x="0" y="72"/>
                        <a:pt x="0" y="72"/>
                        <a:pt x="0" y="72"/>
                      </a:cubicBezTo>
                      <a:cubicBezTo>
                        <a:pt x="0" y="72"/>
                        <a:pt x="0" y="72"/>
                        <a:pt x="0" y="72"/>
                      </a:cubicBezTo>
                      <a:cubicBezTo>
                        <a:pt x="0" y="72"/>
                        <a:pt x="0" y="72"/>
                        <a:pt x="0" y="72"/>
                      </a:cubicBezTo>
                      <a:cubicBezTo>
                        <a:pt x="0" y="73"/>
                        <a:pt x="0" y="73"/>
                        <a:pt x="0" y="73"/>
                      </a:cubicBezTo>
                      <a:cubicBezTo>
                        <a:pt x="0" y="73"/>
                        <a:pt x="0" y="73"/>
                        <a:pt x="0" y="73"/>
                      </a:cubicBezTo>
                      <a:cubicBezTo>
                        <a:pt x="0" y="73"/>
                        <a:pt x="0" y="73"/>
                        <a:pt x="0" y="73"/>
                      </a:cubicBezTo>
                      <a:cubicBezTo>
                        <a:pt x="0" y="73"/>
                        <a:pt x="0" y="73"/>
                        <a:pt x="0" y="73"/>
                      </a:cubicBezTo>
                      <a:cubicBezTo>
                        <a:pt x="0" y="74"/>
                        <a:pt x="0" y="74"/>
                        <a:pt x="0" y="74"/>
                      </a:cubicBezTo>
                      <a:cubicBezTo>
                        <a:pt x="0" y="74"/>
                        <a:pt x="0" y="74"/>
                        <a:pt x="0" y="74"/>
                      </a:cubicBezTo>
                      <a:cubicBezTo>
                        <a:pt x="1" y="74"/>
                        <a:pt x="1" y="74"/>
                        <a:pt x="1" y="74"/>
                      </a:cubicBezTo>
                      <a:cubicBezTo>
                        <a:pt x="1" y="74"/>
                        <a:pt x="1" y="74"/>
                        <a:pt x="1" y="74"/>
                      </a:cubicBezTo>
                      <a:cubicBezTo>
                        <a:pt x="1" y="74"/>
                        <a:pt x="1" y="74"/>
                        <a:pt x="1" y="74"/>
                      </a:cubicBezTo>
                      <a:cubicBezTo>
                        <a:pt x="1" y="74"/>
                        <a:pt x="1" y="74"/>
                        <a:pt x="1" y="74"/>
                      </a:cubicBezTo>
                      <a:cubicBezTo>
                        <a:pt x="1" y="74"/>
                        <a:pt x="1" y="74"/>
                        <a:pt x="1" y="74"/>
                      </a:cubicBezTo>
                      <a:cubicBezTo>
                        <a:pt x="1" y="74"/>
                        <a:pt x="1" y="74"/>
                        <a:pt x="1" y="75"/>
                      </a:cubicBezTo>
                      <a:cubicBezTo>
                        <a:pt x="1" y="75"/>
                        <a:pt x="1" y="75"/>
                        <a:pt x="1" y="75"/>
                      </a:cubicBezTo>
                      <a:cubicBezTo>
                        <a:pt x="2" y="75"/>
                        <a:pt x="2" y="75"/>
                        <a:pt x="2" y="75"/>
                      </a:cubicBezTo>
                      <a:cubicBezTo>
                        <a:pt x="2" y="75"/>
                        <a:pt x="2" y="75"/>
                        <a:pt x="2" y="75"/>
                      </a:cubicBezTo>
                      <a:cubicBezTo>
                        <a:pt x="2" y="75"/>
                        <a:pt x="2" y="75"/>
                        <a:pt x="2" y="75"/>
                      </a:cubicBezTo>
                      <a:cubicBezTo>
                        <a:pt x="2" y="75"/>
                        <a:pt x="2" y="75"/>
                        <a:pt x="2" y="75"/>
                      </a:cubicBezTo>
                      <a:cubicBezTo>
                        <a:pt x="2" y="75"/>
                        <a:pt x="2" y="75"/>
                        <a:pt x="2" y="75"/>
                      </a:cubicBezTo>
                      <a:cubicBezTo>
                        <a:pt x="73" y="75"/>
                        <a:pt x="73" y="75"/>
                        <a:pt x="73" y="75"/>
                      </a:cubicBezTo>
                      <a:cubicBezTo>
                        <a:pt x="74" y="75"/>
                        <a:pt x="75" y="74"/>
                        <a:pt x="75" y="74"/>
                      </a:cubicBezTo>
                      <a:cubicBezTo>
                        <a:pt x="76" y="73"/>
                        <a:pt x="76" y="73"/>
                        <a:pt x="76" y="72"/>
                      </a:cubicBezTo>
                      <a:cubicBezTo>
                        <a:pt x="76" y="23"/>
                        <a:pt x="76" y="23"/>
                        <a:pt x="76" y="23"/>
                      </a:cubicBezTo>
                      <a:cubicBezTo>
                        <a:pt x="76" y="22"/>
                        <a:pt x="75" y="22"/>
                        <a:pt x="74" y="22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grpSp>
          <p:nvGrpSpPr>
            <p:cNvPr id="13" name="Group 104"/>
            <p:cNvGrpSpPr/>
            <p:nvPr/>
          </p:nvGrpSpPr>
          <p:grpSpPr>
            <a:xfrm>
              <a:off x="7032955" y="4596654"/>
              <a:ext cx="949476" cy="949476"/>
              <a:chOff x="4248557" y="3177907"/>
              <a:chExt cx="475436" cy="475436"/>
            </a:xfrm>
            <a:effectLst/>
          </p:grpSpPr>
          <p:sp>
            <p:nvSpPr>
              <p:cNvPr id="33" name="Oval 114"/>
              <p:cNvSpPr/>
              <p:nvPr/>
            </p:nvSpPr>
            <p:spPr bwMode="auto">
              <a:xfrm>
                <a:off x="4248557" y="3177907"/>
                <a:ext cx="475436" cy="475436"/>
              </a:xfrm>
              <a:prstGeom prst="ellipse">
                <a:avLst/>
              </a:prstGeom>
              <a:solidFill>
                <a:schemeClr val="accent3"/>
              </a:solidFill>
              <a:ln w="1905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34" name="Group 117"/>
              <p:cNvGrpSpPr/>
              <p:nvPr/>
            </p:nvGrpSpPr>
            <p:grpSpPr>
              <a:xfrm>
                <a:off x="4330307" y="3263047"/>
                <a:ext cx="311937" cy="305157"/>
                <a:chOff x="4330307" y="3263047"/>
                <a:chExt cx="311937" cy="305157"/>
              </a:xfrm>
            </p:grpSpPr>
            <p:sp>
              <p:nvSpPr>
                <p:cNvPr id="35" name="Freeform: Shape 120"/>
                <p:cNvSpPr>
                  <a:spLocks/>
                </p:cNvSpPr>
                <p:nvPr/>
              </p:nvSpPr>
              <p:spPr bwMode="auto">
                <a:xfrm>
                  <a:off x="4425244" y="3355723"/>
                  <a:ext cx="124323" cy="124324"/>
                </a:xfrm>
                <a:custGeom>
                  <a:avLst/>
                  <a:gdLst/>
                  <a:ahLst/>
                  <a:cxnLst>
                    <a:cxn ang="0">
                      <a:pos x="0" y="17"/>
                    </a:cxn>
                    <a:cxn ang="0">
                      <a:pos x="17" y="34"/>
                    </a:cxn>
                    <a:cxn ang="0">
                      <a:pos x="34" y="17"/>
                    </a:cxn>
                    <a:cxn ang="0">
                      <a:pos x="17" y="0"/>
                    </a:cxn>
                    <a:cxn ang="0">
                      <a:pos x="0" y="17"/>
                    </a:cxn>
                    <a:cxn ang="0">
                      <a:pos x="29" y="17"/>
                    </a:cxn>
                    <a:cxn ang="0">
                      <a:pos x="17" y="29"/>
                    </a:cxn>
                    <a:cxn ang="0">
                      <a:pos x="5" y="17"/>
                    </a:cxn>
                    <a:cxn ang="0">
                      <a:pos x="17" y="6"/>
                    </a:cxn>
                    <a:cxn ang="0">
                      <a:pos x="29" y="17"/>
                    </a:cxn>
                  </a:cxnLst>
                  <a:rect l="0" t="0" r="r" b="b"/>
                  <a:pathLst>
                    <a:path w="34" h="34">
                      <a:moveTo>
                        <a:pt x="0" y="17"/>
                      </a:moveTo>
                      <a:cubicBezTo>
                        <a:pt x="0" y="27"/>
                        <a:pt x="7" y="34"/>
                        <a:pt x="17" y="34"/>
                      </a:cubicBezTo>
                      <a:cubicBezTo>
                        <a:pt x="26" y="34"/>
                        <a:pt x="34" y="27"/>
                        <a:pt x="34" y="17"/>
                      </a:cubicBezTo>
                      <a:cubicBezTo>
                        <a:pt x="34" y="8"/>
                        <a:pt x="26" y="0"/>
                        <a:pt x="17" y="0"/>
                      </a:cubicBezTo>
                      <a:cubicBezTo>
                        <a:pt x="7" y="0"/>
                        <a:pt x="0" y="8"/>
                        <a:pt x="0" y="17"/>
                      </a:cubicBezTo>
                      <a:close/>
                      <a:moveTo>
                        <a:pt x="29" y="17"/>
                      </a:moveTo>
                      <a:cubicBezTo>
                        <a:pt x="29" y="24"/>
                        <a:pt x="23" y="29"/>
                        <a:pt x="17" y="29"/>
                      </a:cubicBezTo>
                      <a:cubicBezTo>
                        <a:pt x="10" y="29"/>
                        <a:pt x="5" y="24"/>
                        <a:pt x="5" y="17"/>
                      </a:cubicBezTo>
                      <a:cubicBezTo>
                        <a:pt x="5" y="11"/>
                        <a:pt x="10" y="6"/>
                        <a:pt x="17" y="6"/>
                      </a:cubicBezTo>
                      <a:cubicBezTo>
                        <a:pt x="23" y="6"/>
                        <a:pt x="29" y="11"/>
                        <a:pt x="29" y="17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6" name="Freeform: Shape 121"/>
                <p:cNvSpPr>
                  <a:spLocks/>
                </p:cNvSpPr>
                <p:nvPr/>
              </p:nvSpPr>
              <p:spPr bwMode="auto">
                <a:xfrm>
                  <a:off x="4330307" y="3263047"/>
                  <a:ext cx="311937" cy="305157"/>
                </a:xfrm>
                <a:custGeom>
                  <a:avLst/>
                  <a:gdLst/>
                  <a:ahLst/>
                  <a:cxnLst>
                    <a:cxn ang="0">
                      <a:pos x="77" y="39"/>
                    </a:cxn>
                    <a:cxn ang="0">
                      <a:pos x="79" y="27"/>
                    </a:cxn>
                    <a:cxn ang="0">
                      <a:pos x="73" y="12"/>
                    </a:cxn>
                    <a:cxn ang="0">
                      <a:pos x="67" y="11"/>
                    </a:cxn>
                    <a:cxn ang="0">
                      <a:pos x="54" y="10"/>
                    </a:cxn>
                    <a:cxn ang="0">
                      <a:pos x="48" y="0"/>
                    </a:cxn>
                    <a:cxn ang="0">
                      <a:pos x="38" y="0"/>
                    </a:cxn>
                    <a:cxn ang="0">
                      <a:pos x="32" y="10"/>
                    </a:cxn>
                    <a:cxn ang="0">
                      <a:pos x="18" y="11"/>
                    </a:cxn>
                    <a:cxn ang="0">
                      <a:pos x="12" y="12"/>
                    </a:cxn>
                    <a:cxn ang="0">
                      <a:pos x="6" y="27"/>
                    </a:cxn>
                    <a:cxn ang="0">
                      <a:pos x="8" y="39"/>
                    </a:cxn>
                    <a:cxn ang="0">
                      <a:pos x="0" y="47"/>
                    </a:cxn>
                    <a:cxn ang="0">
                      <a:pos x="8" y="61"/>
                    </a:cxn>
                    <a:cxn ang="0">
                      <a:pos x="19" y="67"/>
                    </a:cxn>
                    <a:cxn ang="0">
                      <a:pos x="20" y="78"/>
                    </a:cxn>
                    <a:cxn ang="0">
                      <a:pos x="31" y="83"/>
                    </a:cxn>
                    <a:cxn ang="0">
                      <a:pos x="39" y="77"/>
                    </a:cxn>
                    <a:cxn ang="0">
                      <a:pos x="46" y="77"/>
                    </a:cxn>
                    <a:cxn ang="0">
                      <a:pos x="54" y="83"/>
                    </a:cxn>
                    <a:cxn ang="0">
                      <a:pos x="66" y="78"/>
                    </a:cxn>
                    <a:cxn ang="0">
                      <a:pos x="67" y="67"/>
                    </a:cxn>
                    <a:cxn ang="0">
                      <a:pos x="78" y="61"/>
                    </a:cxn>
                    <a:cxn ang="0">
                      <a:pos x="85" y="47"/>
                    </a:cxn>
                    <a:cxn ang="0">
                      <a:pos x="61" y="20"/>
                    </a:cxn>
                    <a:cxn ang="0">
                      <a:pos x="75" y="23"/>
                    </a:cxn>
                    <a:cxn ang="0">
                      <a:pos x="71" y="26"/>
                    </a:cxn>
                    <a:cxn ang="0">
                      <a:pos x="68" y="27"/>
                    </a:cxn>
                    <a:cxn ang="0">
                      <a:pos x="46" y="71"/>
                    </a:cxn>
                    <a:cxn ang="0">
                      <a:pos x="14" y="46"/>
                    </a:cxn>
                    <a:cxn ang="0">
                      <a:pos x="25" y="19"/>
                    </a:cxn>
                    <a:cxn ang="0">
                      <a:pos x="26" y="19"/>
                    </a:cxn>
                    <a:cxn ang="0">
                      <a:pos x="36" y="14"/>
                    </a:cxn>
                    <a:cxn ang="0">
                      <a:pos x="49" y="14"/>
                    </a:cxn>
                    <a:cxn ang="0">
                      <a:pos x="61" y="20"/>
                    </a:cxn>
                    <a:cxn ang="0">
                      <a:pos x="43" y="5"/>
                    </a:cxn>
                    <a:cxn ang="0">
                      <a:pos x="48" y="10"/>
                    </a:cxn>
                    <a:cxn ang="0">
                      <a:pos x="37" y="10"/>
                    </a:cxn>
                    <a:cxn ang="0">
                      <a:pos x="16" y="16"/>
                    </a:cxn>
                    <a:cxn ang="0">
                      <a:pos x="17" y="22"/>
                    </a:cxn>
                    <a:cxn ang="0">
                      <a:pos x="11" y="23"/>
                    </a:cxn>
                    <a:cxn ang="0">
                      <a:pos x="6" y="47"/>
                    </a:cxn>
                    <a:cxn ang="0">
                      <a:pos x="11" y="46"/>
                    </a:cxn>
                    <a:cxn ang="0">
                      <a:pos x="8" y="56"/>
                    </a:cxn>
                    <a:cxn ang="0">
                      <a:pos x="23" y="74"/>
                    </a:cxn>
                    <a:cxn ang="0">
                      <a:pos x="35" y="74"/>
                    </a:cxn>
                    <a:cxn ang="0">
                      <a:pos x="23" y="74"/>
                    </a:cxn>
                    <a:cxn ang="0">
                      <a:pos x="51" y="74"/>
                    </a:cxn>
                    <a:cxn ang="0">
                      <a:pos x="63" y="74"/>
                    </a:cxn>
                    <a:cxn ang="0">
                      <a:pos x="78" y="56"/>
                    </a:cxn>
                    <a:cxn ang="0">
                      <a:pos x="75" y="44"/>
                    </a:cxn>
                    <a:cxn ang="0">
                      <a:pos x="78" y="56"/>
                    </a:cxn>
                  </a:cxnLst>
                  <a:rect l="0" t="0" r="r" b="b"/>
                  <a:pathLst>
                    <a:path w="85" h="83">
                      <a:moveTo>
                        <a:pt x="82" y="42"/>
                      </a:moveTo>
                      <a:cubicBezTo>
                        <a:pt x="77" y="39"/>
                        <a:pt x="77" y="39"/>
                        <a:pt x="77" y="39"/>
                      </a:cubicBezTo>
                      <a:cubicBezTo>
                        <a:pt x="77" y="37"/>
                        <a:pt x="76" y="34"/>
                        <a:pt x="75" y="31"/>
                      </a:cubicBezTo>
                      <a:cubicBezTo>
                        <a:pt x="79" y="27"/>
                        <a:pt x="79" y="27"/>
                        <a:pt x="79" y="27"/>
                      </a:cubicBezTo>
                      <a:cubicBezTo>
                        <a:pt x="81" y="25"/>
                        <a:pt x="81" y="23"/>
                        <a:pt x="80" y="21"/>
                      </a:cubicBezTo>
                      <a:cubicBezTo>
                        <a:pt x="78" y="18"/>
                        <a:pt x="76" y="15"/>
                        <a:pt x="73" y="12"/>
                      </a:cubicBezTo>
                      <a:cubicBezTo>
                        <a:pt x="72" y="11"/>
                        <a:pt x="71" y="11"/>
                        <a:pt x="70" y="11"/>
                      </a:cubicBezTo>
                      <a:cubicBezTo>
                        <a:pt x="69" y="11"/>
                        <a:pt x="68" y="11"/>
                        <a:pt x="67" y="11"/>
                      </a:cubicBezTo>
                      <a:cubicBezTo>
                        <a:pt x="62" y="14"/>
                        <a:pt x="62" y="14"/>
                        <a:pt x="62" y="14"/>
                      </a:cubicBezTo>
                      <a:cubicBezTo>
                        <a:pt x="59" y="12"/>
                        <a:pt x="57" y="11"/>
                        <a:pt x="54" y="10"/>
                      </a:cubicBezTo>
                      <a:cubicBezTo>
                        <a:pt x="52" y="4"/>
                        <a:pt x="52" y="4"/>
                        <a:pt x="52" y="4"/>
                      </a:cubicBezTo>
                      <a:cubicBezTo>
                        <a:pt x="52" y="2"/>
                        <a:pt x="50" y="0"/>
                        <a:pt x="48" y="0"/>
                      </a:cubicBezTo>
                      <a:cubicBezTo>
                        <a:pt x="46" y="0"/>
                        <a:pt x="44" y="0"/>
                        <a:pt x="43" y="0"/>
                      </a:cubicBezTo>
                      <a:cubicBezTo>
                        <a:pt x="41" y="0"/>
                        <a:pt x="40" y="0"/>
                        <a:pt x="38" y="0"/>
                      </a:cubicBezTo>
                      <a:cubicBezTo>
                        <a:pt x="36" y="0"/>
                        <a:pt x="34" y="2"/>
                        <a:pt x="33" y="4"/>
                      </a:cubicBezTo>
                      <a:cubicBezTo>
                        <a:pt x="32" y="10"/>
                        <a:pt x="32" y="10"/>
                        <a:pt x="32" y="10"/>
                      </a:cubicBezTo>
                      <a:cubicBezTo>
                        <a:pt x="29" y="11"/>
                        <a:pt x="26" y="12"/>
                        <a:pt x="24" y="14"/>
                      </a:cubicBezTo>
                      <a:cubicBezTo>
                        <a:pt x="18" y="11"/>
                        <a:pt x="18" y="11"/>
                        <a:pt x="18" y="11"/>
                      </a:cubicBezTo>
                      <a:cubicBezTo>
                        <a:pt x="18" y="11"/>
                        <a:pt x="17" y="11"/>
                        <a:pt x="16" y="11"/>
                      </a:cubicBezTo>
                      <a:cubicBezTo>
                        <a:pt x="15" y="11"/>
                        <a:pt x="13" y="11"/>
                        <a:pt x="12" y="12"/>
                      </a:cubicBezTo>
                      <a:cubicBezTo>
                        <a:pt x="10" y="15"/>
                        <a:pt x="8" y="18"/>
                        <a:pt x="6" y="21"/>
                      </a:cubicBezTo>
                      <a:cubicBezTo>
                        <a:pt x="5" y="23"/>
                        <a:pt x="5" y="25"/>
                        <a:pt x="6" y="27"/>
                      </a:cubicBezTo>
                      <a:cubicBezTo>
                        <a:pt x="10" y="31"/>
                        <a:pt x="10" y="31"/>
                        <a:pt x="10" y="31"/>
                      </a:cubicBezTo>
                      <a:cubicBezTo>
                        <a:pt x="9" y="34"/>
                        <a:pt x="9" y="37"/>
                        <a:pt x="8" y="39"/>
                      </a:cubicBezTo>
                      <a:cubicBezTo>
                        <a:pt x="3" y="42"/>
                        <a:pt x="3" y="42"/>
                        <a:pt x="3" y="42"/>
                      </a:cubicBezTo>
                      <a:cubicBezTo>
                        <a:pt x="1" y="43"/>
                        <a:pt x="0" y="45"/>
                        <a:pt x="0" y="47"/>
                      </a:cubicBezTo>
                      <a:cubicBezTo>
                        <a:pt x="1" y="51"/>
                        <a:pt x="2" y="54"/>
                        <a:pt x="3" y="58"/>
                      </a:cubicBezTo>
                      <a:cubicBezTo>
                        <a:pt x="4" y="60"/>
                        <a:pt x="6" y="61"/>
                        <a:pt x="8" y="61"/>
                      </a:cubicBezTo>
                      <a:cubicBezTo>
                        <a:pt x="14" y="61"/>
                        <a:pt x="14" y="61"/>
                        <a:pt x="14" y="61"/>
                      </a:cubicBezTo>
                      <a:cubicBezTo>
                        <a:pt x="15" y="63"/>
                        <a:pt x="17" y="65"/>
                        <a:pt x="19" y="67"/>
                      </a:cubicBezTo>
                      <a:cubicBezTo>
                        <a:pt x="17" y="73"/>
                        <a:pt x="17" y="73"/>
                        <a:pt x="17" y="73"/>
                      </a:cubicBezTo>
                      <a:cubicBezTo>
                        <a:pt x="17" y="75"/>
                        <a:pt x="18" y="77"/>
                        <a:pt x="20" y="78"/>
                      </a:cubicBezTo>
                      <a:cubicBezTo>
                        <a:pt x="23" y="80"/>
                        <a:pt x="26" y="82"/>
                        <a:pt x="30" y="83"/>
                      </a:cubicBezTo>
                      <a:cubicBezTo>
                        <a:pt x="30" y="83"/>
                        <a:pt x="31" y="83"/>
                        <a:pt x="31" y="83"/>
                      </a:cubicBezTo>
                      <a:cubicBezTo>
                        <a:pt x="33" y="83"/>
                        <a:pt x="34" y="82"/>
                        <a:pt x="35" y="81"/>
                      </a:cubicBezTo>
                      <a:cubicBezTo>
                        <a:pt x="39" y="77"/>
                        <a:pt x="39" y="77"/>
                        <a:pt x="39" y="77"/>
                      </a:cubicBezTo>
                      <a:cubicBezTo>
                        <a:pt x="41" y="77"/>
                        <a:pt x="42" y="77"/>
                        <a:pt x="43" y="77"/>
                      </a:cubicBezTo>
                      <a:cubicBezTo>
                        <a:pt x="44" y="77"/>
                        <a:pt x="45" y="77"/>
                        <a:pt x="46" y="77"/>
                      </a:cubicBezTo>
                      <a:cubicBezTo>
                        <a:pt x="50" y="81"/>
                        <a:pt x="50" y="81"/>
                        <a:pt x="50" y="81"/>
                      </a:cubicBezTo>
                      <a:cubicBezTo>
                        <a:pt x="51" y="82"/>
                        <a:pt x="53" y="83"/>
                        <a:pt x="54" y="83"/>
                      </a:cubicBezTo>
                      <a:cubicBezTo>
                        <a:pt x="55" y="83"/>
                        <a:pt x="55" y="83"/>
                        <a:pt x="56" y="83"/>
                      </a:cubicBezTo>
                      <a:cubicBezTo>
                        <a:pt x="59" y="82"/>
                        <a:pt x="63" y="80"/>
                        <a:pt x="66" y="78"/>
                      </a:cubicBezTo>
                      <a:cubicBezTo>
                        <a:pt x="68" y="77"/>
                        <a:pt x="69" y="75"/>
                        <a:pt x="68" y="73"/>
                      </a:cubicBezTo>
                      <a:cubicBezTo>
                        <a:pt x="67" y="67"/>
                        <a:pt x="67" y="67"/>
                        <a:pt x="67" y="67"/>
                      </a:cubicBezTo>
                      <a:cubicBezTo>
                        <a:pt x="69" y="65"/>
                        <a:pt x="70" y="63"/>
                        <a:pt x="72" y="61"/>
                      </a:cubicBezTo>
                      <a:cubicBezTo>
                        <a:pt x="78" y="61"/>
                        <a:pt x="78" y="61"/>
                        <a:pt x="78" y="61"/>
                      </a:cubicBezTo>
                      <a:cubicBezTo>
                        <a:pt x="80" y="61"/>
                        <a:pt x="82" y="60"/>
                        <a:pt x="83" y="58"/>
                      </a:cubicBezTo>
                      <a:cubicBezTo>
                        <a:pt x="84" y="54"/>
                        <a:pt x="85" y="51"/>
                        <a:pt x="85" y="47"/>
                      </a:cubicBezTo>
                      <a:cubicBezTo>
                        <a:pt x="85" y="45"/>
                        <a:pt x="84" y="43"/>
                        <a:pt x="82" y="42"/>
                      </a:cubicBezTo>
                      <a:close/>
                      <a:moveTo>
                        <a:pt x="61" y="20"/>
                      </a:moveTo>
                      <a:cubicBezTo>
                        <a:pt x="70" y="16"/>
                        <a:pt x="70" y="16"/>
                        <a:pt x="70" y="16"/>
                      </a:cubicBezTo>
                      <a:cubicBezTo>
                        <a:pt x="72" y="18"/>
                        <a:pt x="73" y="21"/>
                        <a:pt x="75" y="23"/>
                      </a:cubicBezTo>
                      <a:cubicBezTo>
                        <a:pt x="72" y="28"/>
                        <a:pt x="72" y="28"/>
                        <a:pt x="72" y="28"/>
                      </a:cubicBezTo>
                      <a:cubicBezTo>
                        <a:pt x="71" y="27"/>
                        <a:pt x="71" y="26"/>
                        <a:pt x="71" y="26"/>
                      </a:cubicBezTo>
                      <a:cubicBezTo>
                        <a:pt x="70" y="25"/>
                        <a:pt x="69" y="24"/>
                        <a:pt x="68" y="25"/>
                      </a:cubicBezTo>
                      <a:cubicBezTo>
                        <a:pt x="67" y="25"/>
                        <a:pt x="67" y="27"/>
                        <a:pt x="68" y="27"/>
                      </a:cubicBezTo>
                      <a:cubicBezTo>
                        <a:pt x="70" y="31"/>
                        <a:pt x="71" y="35"/>
                        <a:pt x="72" y="39"/>
                      </a:cubicBezTo>
                      <a:cubicBezTo>
                        <a:pt x="73" y="55"/>
                        <a:pt x="62" y="69"/>
                        <a:pt x="46" y="71"/>
                      </a:cubicBezTo>
                      <a:cubicBezTo>
                        <a:pt x="38" y="72"/>
                        <a:pt x="31" y="70"/>
                        <a:pt x="25" y="65"/>
                      </a:cubicBezTo>
                      <a:cubicBezTo>
                        <a:pt x="19" y="60"/>
                        <a:pt x="15" y="53"/>
                        <a:pt x="14" y="46"/>
                      </a:cubicBezTo>
                      <a:cubicBezTo>
                        <a:pt x="13" y="38"/>
                        <a:pt x="15" y="30"/>
                        <a:pt x="20" y="24"/>
                      </a:cubicBezTo>
                      <a:cubicBezTo>
                        <a:pt x="22" y="22"/>
                        <a:pt x="23" y="21"/>
                        <a:pt x="25" y="19"/>
                      </a:cubicBezTo>
                      <a:cubicBezTo>
                        <a:pt x="25" y="19"/>
                        <a:pt x="25" y="19"/>
                        <a:pt x="25" y="19"/>
                      </a:cubicBezTo>
                      <a:cubicBezTo>
                        <a:pt x="26" y="19"/>
                        <a:pt x="26" y="19"/>
                        <a:pt x="26" y="19"/>
                      </a:cubicBezTo>
                      <a:cubicBezTo>
                        <a:pt x="29" y="17"/>
                        <a:pt x="32" y="15"/>
                        <a:pt x="36" y="14"/>
                      </a:cubicBezTo>
                      <a:cubicBezTo>
                        <a:pt x="36" y="14"/>
                        <a:pt x="36" y="14"/>
                        <a:pt x="36" y="14"/>
                      </a:cubicBezTo>
                      <a:cubicBezTo>
                        <a:pt x="37" y="14"/>
                        <a:pt x="38" y="14"/>
                        <a:pt x="40" y="14"/>
                      </a:cubicBezTo>
                      <a:cubicBezTo>
                        <a:pt x="43" y="13"/>
                        <a:pt x="46" y="13"/>
                        <a:pt x="49" y="14"/>
                      </a:cubicBezTo>
                      <a:cubicBezTo>
                        <a:pt x="49" y="14"/>
                        <a:pt x="49" y="14"/>
                        <a:pt x="49" y="14"/>
                      </a:cubicBezTo>
                      <a:cubicBezTo>
                        <a:pt x="54" y="15"/>
                        <a:pt x="58" y="17"/>
                        <a:pt x="61" y="20"/>
                      </a:cubicBezTo>
                      <a:close/>
                      <a:moveTo>
                        <a:pt x="38" y="5"/>
                      </a:moveTo>
                      <a:cubicBezTo>
                        <a:pt x="40" y="5"/>
                        <a:pt x="41" y="5"/>
                        <a:pt x="43" y="5"/>
                      </a:cubicBezTo>
                      <a:cubicBezTo>
                        <a:pt x="44" y="5"/>
                        <a:pt x="46" y="5"/>
                        <a:pt x="47" y="5"/>
                      </a:cubicBezTo>
                      <a:cubicBezTo>
                        <a:pt x="48" y="10"/>
                        <a:pt x="48" y="10"/>
                        <a:pt x="48" y="10"/>
                      </a:cubicBezTo>
                      <a:cubicBezTo>
                        <a:pt x="45" y="10"/>
                        <a:pt x="42" y="10"/>
                        <a:pt x="39" y="10"/>
                      </a:cubicBezTo>
                      <a:cubicBezTo>
                        <a:pt x="39" y="10"/>
                        <a:pt x="38" y="10"/>
                        <a:pt x="37" y="10"/>
                      </a:cubicBezTo>
                      <a:lnTo>
                        <a:pt x="38" y="5"/>
                      </a:lnTo>
                      <a:close/>
                      <a:moveTo>
                        <a:pt x="16" y="16"/>
                      </a:moveTo>
                      <a:cubicBezTo>
                        <a:pt x="21" y="18"/>
                        <a:pt x="21" y="18"/>
                        <a:pt x="21" y="18"/>
                      </a:cubicBezTo>
                      <a:cubicBezTo>
                        <a:pt x="20" y="19"/>
                        <a:pt x="18" y="21"/>
                        <a:pt x="17" y="22"/>
                      </a:cubicBezTo>
                      <a:cubicBezTo>
                        <a:pt x="16" y="24"/>
                        <a:pt x="15" y="26"/>
                        <a:pt x="14" y="28"/>
                      </a:cubicBezTo>
                      <a:cubicBezTo>
                        <a:pt x="11" y="23"/>
                        <a:pt x="11" y="23"/>
                        <a:pt x="11" y="23"/>
                      </a:cubicBezTo>
                      <a:cubicBezTo>
                        <a:pt x="12" y="21"/>
                        <a:pt x="14" y="18"/>
                        <a:pt x="16" y="16"/>
                      </a:cubicBezTo>
                      <a:close/>
                      <a:moveTo>
                        <a:pt x="6" y="47"/>
                      </a:moveTo>
                      <a:cubicBezTo>
                        <a:pt x="10" y="44"/>
                        <a:pt x="10" y="44"/>
                        <a:pt x="10" y="44"/>
                      </a:cubicBezTo>
                      <a:cubicBezTo>
                        <a:pt x="10" y="45"/>
                        <a:pt x="11" y="45"/>
                        <a:pt x="11" y="46"/>
                      </a:cubicBezTo>
                      <a:cubicBezTo>
                        <a:pt x="11" y="49"/>
                        <a:pt x="12" y="53"/>
                        <a:pt x="13" y="56"/>
                      </a:cubicBezTo>
                      <a:cubicBezTo>
                        <a:pt x="8" y="56"/>
                        <a:pt x="8" y="56"/>
                        <a:pt x="8" y="56"/>
                      </a:cubicBezTo>
                      <a:cubicBezTo>
                        <a:pt x="7" y="53"/>
                        <a:pt x="6" y="50"/>
                        <a:pt x="6" y="47"/>
                      </a:cubicBezTo>
                      <a:close/>
                      <a:moveTo>
                        <a:pt x="23" y="74"/>
                      </a:moveTo>
                      <a:cubicBezTo>
                        <a:pt x="24" y="69"/>
                        <a:pt x="24" y="69"/>
                        <a:pt x="24" y="69"/>
                      </a:cubicBezTo>
                      <a:cubicBezTo>
                        <a:pt x="27" y="71"/>
                        <a:pt x="31" y="73"/>
                        <a:pt x="35" y="74"/>
                      </a:cubicBezTo>
                      <a:cubicBezTo>
                        <a:pt x="31" y="78"/>
                        <a:pt x="31" y="78"/>
                        <a:pt x="31" y="78"/>
                      </a:cubicBezTo>
                      <a:cubicBezTo>
                        <a:pt x="28" y="77"/>
                        <a:pt x="25" y="75"/>
                        <a:pt x="23" y="74"/>
                      </a:cubicBezTo>
                      <a:close/>
                      <a:moveTo>
                        <a:pt x="54" y="78"/>
                      </a:moveTo>
                      <a:cubicBezTo>
                        <a:pt x="51" y="74"/>
                        <a:pt x="51" y="74"/>
                        <a:pt x="51" y="74"/>
                      </a:cubicBezTo>
                      <a:cubicBezTo>
                        <a:pt x="55" y="73"/>
                        <a:pt x="59" y="71"/>
                        <a:pt x="62" y="69"/>
                      </a:cubicBezTo>
                      <a:cubicBezTo>
                        <a:pt x="63" y="74"/>
                        <a:pt x="63" y="74"/>
                        <a:pt x="63" y="74"/>
                      </a:cubicBezTo>
                      <a:cubicBezTo>
                        <a:pt x="60" y="75"/>
                        <a:pt x="57" y="77"/>
                        <a:pt x="54" y="78"/>
                      </a:cubicBezTo>
                      <a:close/>
                      <a:moveTo>
                        <a:pt x="78" y="56"/>
                      </a:moveTo>
                      <a:cubicBezTo>
                        <a:pt x="72" y="56"/>
                        <a:pt x="72" y="56"/>
                        <a:pt x="72" y="56"/>
                      </a:cubicBezTo>
                      <a:cubicBezTo>
                        <a:pt x="74" y="52"/>
                        <a:pt x="75" y="48"/>
                        <a:pt x="75" y="44"/>
                      </a:cubicBezTo>
                      <a:cubicBezTo>
                        <a:pt x="80" y="47"/>
                        <a:pt x="80" y="47"/>
                        <a:pt x="80" y="47"/>
                      </a:cubicBezTo>
                      <a:cubicBezTo>
                        <a:pt x="80" y="50"/>
                        <a:pt x="79" y="53"/>
                        <a:pt x="78" y="56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7" name="Freeform: Shape 123"/>
                <p:cNvSpPr>
                  <a:spLocks/>
                </p:cNvSpPr>
                <p:nvPr/>
              </p:nvSpPr>
              <p:spPr bwMode="auto">
                <a:xfrm>
                  <a:off x="4395858" y="3330860"/>
                  <a:ext cx="124323" cy="144667"/>
                </a:xfrm>
                <a:custGeom>
                  <a:avLst/>
                  <a:gdLst/>
                  <a:ahLst/>
                  <a:cxnLst>
                    <a:cxn ang="0">
                      <a:pos x="0" y="24"/>
                    </a:cxn>
                    <a:cxn ang="0">
                      <a:pos x="5" y="40"/>
                    </a:cxn>
                    <a:cxn ang="0">
                      <a:pos x="7" y="40"/>
                    </a:cxn>
                    <a:cxn ang="0">
                      <a:pos x="8" y="40"/>
                    </a:cxn>
                    <a:cxn ang="0">
                      <a:pos x="8" y="37"/>
                    </a:cxn>
                    <a:cxn ang="0">
                      <a:pos x="4" y="24"/>
                    </a:cxn>
                    <a:cxn ang="0">
                      <a:pos x="25" y="3"/>
                    </a:cxn>
                    <a:cxn ang="0">
                      <a:pos x="31" y="4"/>
                    </a:cxn>
                    <a:cxn ang="0">
                      <a:pos x="34" y="3"/>
                    </a:cxn>
                    <a:cxn ang="0">
                      <a:pos x="33" y="1"/>
                    </a:cxn>
                    <a:cxn ang="0">
                      <a:pos x="25" y="0"/>
                    </a:cxn>
                    <a:cxn ang="0">
                      <a:pos x="0" y="24"/>
                    </a:cxn>
                  </a:cxnLst>
                  <a:rect l="0" t="0" r="r" b="b"/>
                  <a:pathLst>
                    <a:path w="34" h="40">
                      <a:moveTo>
                        <a:pt x="0" y="24"/>
                      </a:moveTo>
                      <a:cubicBezTo>
                        <a:pt x="0" y="30"/>
                        <a:pt x="2" y="35"/>
                        <a:pt x="5" y="40"/>
                      </a:cubicBezTo>
                      <a:cubicBezTo>
                        <a:pt x="6" y="40"/>
                        <a:pt x="6" y="40"/>
                        <a:pt x="7" y="40"/>
                      </a:cubicBezTo>
                      <a:cubicBezTo>
                        <a:pt x="7" y="40"/>
                        <a:pt x="8" y="40"/>
                        <a:pt x="8" y="40"/>
                      </a:cubicBezTo>
                      <a:cubicBezTo>
                        <a:pt x="9" y="39"/>
                        <a:pt x="9" y="38"/>
                        <a:pt x="8" y="37"/>
                      </a:cubicBezTo>
                      <a:cubicBezTo>
                        <a:pt x="5" y="34"/>
                        <a:pt x="4" y="29"/>
                        <a:pt x="4" y="24"/>
                      </a:cubicBezTo>
                      <a:cubicBezTo>
                        <a:pt x="4" y="13"/>
                        <a:pt x="13" y="3"/>
                        <a:pt x="25" y="3"/>
                      </a:cubicBezTo>
                      <a:cubicBezTo>
                        <a:pt x="27" y="3"/>
                        <a:pt x="29" y="3"/>
                        <a:pt x="31" y="4"/>
                      </a:cubicBezTo>
                      <a:cubicBezTo>
                        <a:pt x="32" y="4"/>
                        <a:pt x="33" y="4"/>
                        <a:pt x="34" y="3"/>
                      </a:cubicBezTo>
                      <a:cubicBezTo>
                        <a:pt x="34" y="2"/>
                        <a:pt x="33" y="1"/>
                        <a:pt x="33" y="1"/>
                      </a:cubicBezTo>
                      <a:cubicBezTo>
                        <a:pt x="30" y="0"/>
                        <a:pt x="27" y="0"/>
                        <a:pt x="25" y="0"/>
                      </a:cubicBezTo>
                      <a:cubicBezTo>
                        <a:pt x="11" y="0"/>
                        <a:pt x="0" y="11"/>
                        <a:pt x="0" y="24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8" name="Freeform: Shape 125"/>
                <p:cNvSpPr>
                  <a:spLocks/>
                </p:cNvSpPr>
                <p:nvPr/>
              </p:nvSpPr>
              <p:spPr bwMode="auto">
                <a:xfrm>
                  <a:off x="4441067" y="3355723"/>
                  <a:ext cx="137886" cy="153708"/>
                </a:xfrm>
                <a:custGeom>
                  <a:avLst/>
                  <a:gdLst/>
                  <a:ahLst/>
                  <a:cxnLst>
                    <a:cxn ang="0">
                      <a:pos x="34" y="17"/>
                    </a:cxn>
                    <a:cxn ang="0">
                      <a:pos x="13" y="38"/>
                    </a:cxn>
                    <a:cxn ang="0">
                      <a:pos x="3" y="36"/>
                    </a:cxn>
                    <a:cxn ang="0">
                      <a:pos x="1" y="37"/>
                    </a:cxn>
                    <a:cxn ang="0">
                      <a:pos x="2" y="39"/>
                    </a:cxn>
                    <a:cxn ang="0">
                      <a:pos x="13" y="42"/>
                    </a:cxn>
                    <a:cxn ang="0">
                      <a:pos x="38" y="17"/>
                    </a:cxn>
                    <a:cxn ang="0">
                      <a:pos x="31" y="1"/>
                    </a:cxn>
                    <a:cxn ang="0">
                      <a:pos x="29" y="1"/>
                    </a:cxn>
                    <a:cxn ang="0">
                      <a:pos x="29" y="3"/>
                    </a:cxn>
                    <a:cxn ang="0">
                      <a:pos x="34" y="17"/>
                    </a:cxn>
                  </a:cxnLst>
                  <a:rect l="0" t="0" r="r" b="b"/>
                  <a:pathLst>
                    <a:path w="38" h="42">
                      <a:moveTo>
                        <a:pt x="34" y="17"/>
                      </a:moveTo>
                      <a:cubicBezTo>
                        <a:pt x="34" y="29"/>
                        <a:pt x="25" y="38"/>
                        <a:pt x="13" y="38"/>
                      </a:cubicBezTo>
                      <a:cubicBezTo>
                        <a:pt x="9" y="38"/>
                        <a:pt x="6" y="38"/>
                        <a:pt x="3" y="36"/>
                      </a:cubicBezTo>
                      <a:cubicBezTo>
                        <a:pt x="2" y="36"/>
                        <a:pt x="1" y="36"/>
                        <a:pt x="1" y="37"/>
                      </a:cubicBezTo>
                      <a:cubicBezTo>
                        <a:pt x="0" y="38"/>
                        <a:pt x="1" y="39"/>
                        <a:pt x="2" y="39"/>
                      </a:cubicBezTo>
                      <a:cubicBezTo>
                        <a:pt x="5" y="41"/>
                        <a:pt x="9" y="42"/>
                        <a:pt x="13" y="42"/>
                      </a:cubicBezTo>
                      <a:cubicBezTo>
                        <a:pt x="26" y="42"/>
                        <a:pt x="38" y="31"/>
                        <a:pt x="38" y="17"/>
                      </a:cubicBezTo>
                      <a:cubicBezTo>
                        <a:pt x="38" y="11"/>
                        <a:pt x="35" y="5"/>
                        <a:pt x="31" y="1"/>
                      </a:cubicBezTo>
                      <a:cubicBezTo>
                        <a:pt x="31" y="0"/>
                        <a:pt x="30" y="0"/>
                        <a:pt x="29" y="1"/>
                      </a:cubicBezTo>
                      <a:cubicBezTo>
                        <a:pt x="28" y="1"/>
                        <a:pt x="28" y="3"/>
                        <a:pt x="29" y="3"/>
                      </a:cubicBezTo>
                      <a:cubicBezTo>
                        <a:pt x="32" y="7"/>
                        <a:pt x="34" y="12"/>
                        <a:pt x="34" y="17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grpSp>
          <p:nvGrpSpPr>
            <p:cNvPr id="14" name="Group 126"/>
            <p:cNvGrpSpPr/>
            <p:nvPr/>
          </p:nvGrpSpPr>
          <p:grpSpPr>
            <a:xfrm>
              <a:off x="9861329" y="4927797"/>
              <a:ext cx="949476" cy="949476"/>
              <a:chOff x="2848382" y="3177907"/>
              <a:chExt cx="475436" cy="475436"/>
            </a:xfrm>
            <a:effectLst/>
          </p:grpSpPr>
          <p:sp>
            <p:nvSpPr>
              <p:cNvPr id="28" name="Oval 129"/>
              <p:cNvSpPr/>
              <p:nvPr/>
            </p:nvSpPr>
            <p:spPr bwMode="auto">
              <a:xfrm>
                <a:off x="2848382" y="3177907"/>
                <a:ext cx="475436" cy="475436"/>
              </a:xfrm>
              <a:prstGeom prst="ellipse">
                <a:avLst/>
              </a:prstGeom>
              <a:solidFill>
                <a:schemeClr val="accent4"/>
              </a:solidFill>
              <a:ln w="19050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29" name="Group 130"/>
              <p:cNvGrpSpPr/>
              <p:nvPr/>
            </p:nvGrpSpPr>
            <p:grpSpPr>
              <a:xfrm>
                <a:off x="2958786" y="3271347"/>
                <a:ext cx="254628" cy="288579"/>
                <a:chOff x="5380038" y="2333625"/>
                <a:chExt cx="190500" cy="215900"/>
              </a:xfrm>
              <a:solidFill>
                <a:schemeClr val="bg1"/>
              </a:solidFill>
            </p:grpSpPr>
            <p:sp>
              <p:nvSpPr>
                <p:cNvPr id="30" name="Freeform: Shape 132"/>
                <p:cNvSpPr>
                  <a:spLocks/>
                </p:cNvSpPr>
                <p:nvPr/>
              </p:nvSpPr>
              <p:spPr bwMode="auto">
                <a:xfrm>
                  <a:off x="5405438" y="2333625"/>
                  <a:ext cx="165100" cy="161925"/>
                </a:xfrm>
                <a:custGeom>
                  <a:avLst/>
                  <a:gdLst/>
                  <a:ahLst/>
                  <a:cxnLst>
                    <a:cxn ang="0">
                      <a:pos x="51" y="27"/>
                    </a:cxn>
                    <a:cxn ang="0">
                      <a:pos x="63" y="9"/>
                    </a:cxn>
                    <a:cxn ang="0">
                      <a:pos x="64" y="6"/>
                    </a:cxn>
                    <a:cxn ang="0">
                      <a:pos x="58" y="0"/>
                    </a:cxn>
                    <a:cxn ang="0">
                      <a:pos x="58" y="0"/>
                    </a:cxn>
                    <a:cxn ang="0">
                      <a:pos x="28" y="0"/>
                    </a:cxn>
                    <a:cxn ang="0">
                      <a:pos x="22" y="6"/>
                    </a:cxn>
                    <a:cxn ang="0">
                      <a:pos x="22" y="9"/>
                    </a:cxn>
                    <a:cxn ang="0">
                      <a:pos x="5" y="9"/>
                    </a:cxn>
                    <a:cxn ang="0">
                      <a:pos x="0" y="15"/>
                    </a:cxn>
                    <a:cxn ang="0">
                      <a:pos x="0" y="57"/>
                    </a:cxn>
                    <a:cxn ang="0">
                      <a:pos x="5" y="63"/>
                    </a:cxn>
                    <a:cxn ang="0">
                      <a:pos x="36" y="63"/>
                    </a:cxn>
                    <a:cxn ang="0">
                      <a:pos x="41" y="57"/>
                    </a:cxn>
                    <a:cxn ang="0">
                      <a:pos x="41" y="54"/>
                    </a:cxn>
                    <a:cxn ang="0">
                      <a:pos x="58" y="54"/>
                    </a:cxn>
                    <a:cxn ang="0">
                      <a:pos x="63" y="51"/>
                    </a:cxn>
                    <a:cxn ang="0">
                      <a:pos x="63" y="46"/>
                    </a:cxn>
                    <a:cxn ang="0">
                      <a:pos x="51" y="27"/>
                    </a:cxn>
                    <a:cxn ang="0">
                      <a:pos x="5" y="15"/>
                    </a:cxn>
                    <a:cxn ang="0">
                      <a:pos x="24" y="15"/>
                    </a:cxn>
                    <a:cxn ang="0">
                      <a:pos x="24" y="17"/>
                    </a:cxn>
                    <a:cxn ang="0">
                      <a:pos x="26" y="19"/>
                    </a:cxn>
                    <a:cxn ang="0">
                      <a:pos x="28" y="17"/>
                    </a:cxn>
                    <a:cxn ang="0">
                      <a:pos x="28" y="15"/>
                    </a:cxn>
                    <a:cxn ang="0">
                      <a:pos x="28" y="15"/>
                    </a:cxn>
                    <a:cxn ang="0">
                      <a:pos x="28" y="6"/>
                    </a:cxn>
                    <a:cxn ang="0">
                      <a:pos x="58" y="6"/>
                    </a:cxn>
                    <a:cxn ang="0">
                      <a:pos x="45" y="27"/>
                    </a:cxn>
                    <a:cxn ang="0">
                      <a:pos x="58" y="48"/>
                    </a:cxn>
                    <a:cxn ang="0">
                      <a:pos x="36" y="48"/>
                    </a:cxn>
                    <a:cxn ang="0">
                      <a:pos x="36" y="48"/>
                    </a:cxn>
                    <a:cxn ang="0">
                      <a:pos x="28" y="48"/>
                    </a:cxn>
                    <a:cxn ang="0">
                      <a:pos x="28" y="25"/>
                    </a:cxn>
                    <a:cxn ang="0">
                      <a:pos x="26" y="23"/>
                    </a:cxn>
                    <a:cxn ang="0">
                      <a:pos x="24" y="25"/>
                    </a:cxn>
                    <a:cxn ang="0">
                      <a:pos x="24" y="50"/>
                    </a:cxn>
                    <a:cxn ang="0">
                      <a:pos x="24" y="50"/>
                    </a:cxn>
                    <a:cxn ang="0">
                      <a:pos x="24" y="50"/>
                    </a:cxn>
                    <a:cxn ang="0">
                      <a:pos x="24" y="50"/>
                    </a:cxn>
                    <a:cxn ang="0">
                      <a:pos x="24" y="51"/>
                    </a:cxn>
                    <a:cxn ang="0">
                      <a:pos x="24" y="51"/>
                    </a:cxn>
                    <a:cxn ang="0">
                      <a:pos x="24" y="51"/>
                    </a:cxn>
                    <a:cxn ang="0">
                      <a:pos x="24" y="51"/>
                    </a:cxn>
                    <a:cxn ang="0">
                      <a:pos x="24" y="51"/>
                    </a:cxn>
                    <a:cxn ang="0">
                      <a:pos x="24" y="51"/>
                    </a:cxn>
                    <a:cxn ang="0">
                      <a:pos x="25" y="51"/>
                    </a:cxn>
                    <a:cxn ang="0">
                      <a:pos x="25" y="52"/>
                    </a:cxn>
                    <a:cxn ang="0">
                      <a:pos x="25" y="52"/>
                    </a:cxn>
                    <a:cxn ang="0">
                      <a:pos x="25" y="52"/>
                    </a:cxn>
                    <a:cxn ang="0">
                      <a:pos x="25" y="52"/>
                    </a:cxn>
                    <a:cxn ang="0">
                      <a:pos x="33" y="57"/>
                    </a:cxn>
                    <a:cxn ang="0">
                      <a:pos x="5" y="57"/>
                    </a:cxn>
                    <a:cxn ang="0">
                      <a:pos x="5" y="15"/>
                    </a:cxn>
                    <a:cxn ang="0">
                      <a:pos x="36" y="55"/>
                    </a:cxn>
                    <a:cxn ang="0">
                      <a:pos x="32" y="52"/>
                    </a:cxn>
                    <a:cxn ang="0">
                      <a:pos x="36" y="52"/>
                    </a:cxn>
                    <a:cxn ang="0">
                      <a:pos x="36" y="55"/>
                    </a:cxn>
                  </a:cxnLst>
                  <a:rect l="0" t="0" r="r" b="b"/>
                  <a:pathLst>
                    <a:path w="64" h="63">
                      <a:moveTo>
                        <a:pt x="51" y="27"/>
                      </a:moveTo>
                      <a:cubicBezTo>
                        <a:pt x="63" y="9"/>
                        <a:pt x="63" y="9"/>
                        <a:pt x="63" y="9"/>
                      </a:cubicBezTo>
                      <a:cubicBezTo>
                        <a:pt x="63" y="8"/>
                        <a:pt x="64" y="7"/>
                        <a:pt x="64" y="6"/>
                      </a:cubicBezTo>
                      <a:cubicBezTo>
                        <a:pt x="64" y="3"/>
                        <a:pt x="61" y="0"/>
                        <a:pt x="58" y="0"/>
                      </a:cubicBezTo>
                      <a:cubicBezTo>
                        <a:pt x="58" y="0"/>
                        <a:pt x="58" y="0"/>
                        <a:pt x="58" y="0"/>
                      </a:cubicBezTo>
                      <a:cubicBezTo>
                        <a:pt x="28" y="0"/>
                        <a:pt x="28" y="0"/>
                        <a:pt x="28" y="0"/>
                      </a:cubicBezTo>
                      <a:cubicBezTo>
                        <a:pt x="25" y="0"/>
                        <a:pt x="22" y="3"/>
                        <a:pt x="22" y="6"/>
                      </a:cubicBezTo>
                      <a:cubicBezTo>
                        <a:pt x="22" y="9"/>
                        <a:pt x="22" y="9"/>
                        <a:pt x="22" y="9"/>
                      </a:cubicBezTo>
                      <a:cubicBezTo>
                        <a:pt x="5" y="9"/>
                        <a:pt x="5" y="9"/>
                        <a:pt x="5" y="9"/>
                      </a:cubicBezTo>
                      <a:cubicBezTo>
                        <a:pt x="2" y="9"/>
                        <a:pt x="0" y="12"/>
                        <a:pt x="0" y="15"/>
                      </a:cubicBezTo>
                      <a:cubicBezTo>
                        <a:pt x="0" y="57"/>
                        <a:pt x="0" y="57"/>
                        <a:pt x="0" y="57"/>
                      </a:cubicBezTo>
                      <a:cubicBezTo>
                        <a:pt x="0" y="60"/>
                        <a:pt x="2" y="63"/>
                        <a:pt x="5" y="63"/>
                      </a:cubicBezTo>
                      <a:cubicBezTo>
                        <a:pt x="36" y="63"/>
                        <a:pt x="36" y="63"/>
                        <a:pt x="36" y="63"/>
                      </a:cubicBezTo>
                      <a:cubicBezTo>
                        <a:pt x="39" y="63"/>
                        <a:pt x="41" y="60"/>
                        <a:pt x="41" y="57"/>
                      </a:cubicBezTo>
                      <a:cubicBezTo>
                        <a:pt x="41" y="54"/>
                        <a:pt x="41" y="54"/>
                        <a:pt x="41" y="54"/>
                      </a:cubicBezTo>
                      <a:cubicBezTo>
                        <a:pt x="58" y="54"/>
                        <a:pt x="58" y="54"/>
                        <a:pt x="58" y="54"/>
                      </a:cubicBezTo>
                      <a:cubicBezTo>
                        <a:pt x="60" y="54"/>
                        <a:pt x="62" y="53"/>
                        <a:pt x="63" y="51"/>
                      </a:cubicBezTo>
                      <a:cubicBezTo>
                        <a:pt x="64" y="49"/>
                        <a:pt x="64" y="47"/>
                        <a:pt x="63" y="46"/>
                      </a:cubicBezTo>
                      <a:lnTo>
                        <a:pt x="51" y="27"/>
                      </a:lnTo>
                      <a:close/>
                      <a:moveTo>
                        <a:pt x="5" y="15"/>
                      </a:moveTo>
                      <a:cubicBezTo>
                        <a:pt x="24" y="15"/>
                        <a:pt x="24" y="15"/>
                        <a:pt x="24" y="15"/>
                      </a:cubicBezTo>
                      <a:cubicBezTo>
                        <a:pt x="24" y="17"/>
                        <a:pt x="24" y="17"/>
                        <a:pt x="24" y="17"/>
                      </a:cubicBezTo>
                      <a:cubicBezTo>
                        <a:pt x="24" y="18"/>
                        <a:pt x="25" y="19"/>
                        <a:pt x="26" y="19"/>
                      </a:cubicBezTo>
                      <a:cubicBezTo>
                        <a:pt x="27" y="19"/>
                        <a:pt x="28" y="18"/>
                        <a:pt x="28" y="17"/>
                      </a:cubicBezTo>
                      <a:cubicBezTo>
                        <a:pt x="28" y="15"/>
                        <a:pt x="28" y="15"/>
                        <a:pt x="28" y="15"/>
                      </a:cubicBezTo>
                      <a:cubicBezTo>
                        <a:pt x="28" y="15"/>
                        <a:pt x="28" y="15"/>
                        <a:pt x="28" y="15"/>
                      </a:cubicBezTo>
                      <a:cubicBezTo>
                        <a:pt x="28" y="6"/>
                        <a:pt x="28" y="6"/>
                        <a:pt x="28" y="6"/>
                      </a:cubicBezTo>
                      <a:cubicBezTo>
                        <a:pt x="58" y="6"/>
                        <a:pt x="58" y="6"/>
                        <a:pt x="58" y="6"/>
                      </a:cubicBezTo>
                      <a:cubicBezTo>
                        <a:pt x="45" y="27"/>
                        <a:pt x="45" y="27"/>
                        <a:pt x="45" y="27"/>
                      </a:cubicBezTo>
                      <a:cubicBezTo>
                        <a:pt x="58" y="48"/>
                        <a:pt x="58" y="48"/>
                        <a:pt x="58" y="48"/>
                      </a:cubicBezTo>
                      <a:cubicBezTo>
                        <a:pt x="36" y="48"/>
                        <a:pt x="36" y="48"/>
                        <a:pt x="36" y="48"/>
                      </a:cubicBezTo>
                      <a:cubicBezTo>
                        <a:pt x="36" y="48"/>
                        <a:pt x="36" y="48"/>
                        <a:pt x="36" y="48"/>
                      </a:cubicBezTo>
                      <a:cubicBezTo>
                        <a:pt x="28" y="48"/>
                        <a:pt x="28" y="48"/>
                        <a:pt x="28" y="48"/>
                      </a:cubicBezTo>
                      <a:cubicBezTo>
                        <a:pt x="28" y="25"/>
                        <a:pt x="28" y="25"/>
                        <a:pt x="28" y="25"/>
                      </a:cubicBezTo>
                      <a:cubicBezTo>
                        <a:pt x="28" y="24"/>
                        <a:pt x="27" y="23"/>
                        <a:pt x="26" y="23"/>
                      </a:cubicBezTo>
                      <a:cubicBezTo>
                        <a:pt x="25" y="23"/>
                        <a:pt x="24" y="24"/>
                        <a:pt x="24" y="25"/>
                      </a:cubicBezTo>
                      <a:cubicBezTo>
                        <a:pt x="24" y="50"/>
                        <a:pt x="24" y="50"/>
                        <a:pt x="24" y="50"/>
                      </a:cubicBezTo>
                      <a:cubicBezTo>
                        <a:pt x="24" y="50"/>
                        <a:pt x="24" y="50"/>
                        <a:pt x="24" y="50"/>
                      </a:cubicBezTo>
                      <a:cubicBezTo>
                        <a:pt x="24" y="50"/>
                        <a:pt x="24" y="50"/>
                        <a:pt x="24" y="50"/>
                      </a:cubicBezTo>
                      <a:cubicBezTo>
                        <a:pt x="24" y="50"/>
                        <a:pt x="24" y="50"/>
                        <a:pt x="24" y="50"/>
                      </a:cubicBezTo>
                      <a:cubicBezTo>
                        <a:pt x="24" y="50"/>
                        <a:pt x="24" y="50"/>
                        <a:pt x="24" y="51"/>
                      </a:cubicBezTo>
                      <a:cubicBezTo>
                        <a:pt x="24" y="51"/>
                        <a:pt x="24" y="51"/>
                        <a:pt x="24" y="51"/>
                      </a:cubicBezTo>
                      <a:cubicBezTo>
                        <a:pt x="24" y="51"/>
                        <a:pt x="24" y="51"/>
                        <a:pt x="24" y="51"/>
                      </a:cubicBezTo>
                      <a:cubicBezTo>
                        <a:pt x="24" y="51"/>
                        <a:pt x="24" y="51"/>
                        <a:pt x="24" y="51"/>
                      </a:cubicBezTo>
                      <a:cubicBezTo>
                        <a:pt x="24" y="51"/>
                        <a:pt x="24" y="51"/>
                        <a:pt x="24" y="51"/>
                      </a:cubicBezTo>
                      <a:cubicBezTo>
                        <a:pt x="24" y="51"/>
                        <a:pt x="24" y="51"/>
                        <a:pt x="24" y="51"/>
                      </a:cubicBezTo>
                      <a:cubicBezTo>
                        <a:pt x="24" y="51"/>
                        <a:pt x="25" y="51"/>
                        <a:pt x="25" y="51"/>
                      </a:cubicBezTo>
                      <a:cubicBezTo>
                        <a:pt x="25" y="51"/>
                        <a:pt x="25" y="52"/>
                        <a:pt x="25" y="52"/>
                      </a:cubicBezTo>
                      <a:cubicBezTo>
                        <a:pt x="25" y="52"/>
                        <a:pt x="25" y="52"/>
                        <a:pt x="25" y="52"/>
                      </a:cubicBezTo>
                      <a:cubicBezTo>
                        <a:pt x="25" y="52"/>
                        <a:pt x="25" y="52"/>
                        <a:pt x="25" y="52"/>
                      </a:cubicBezTo>
                      <a:cubicBezTo>
                        <a:pt x="25" y="52"/>
                        <a:pt x="25" y="52"/>
                        <a:pt x="25" y="52"/>
                      </a:cubicBezTo>
                      <a:cubicBezTo>
                        <a:pt x="33" y="57"/>
                        <a:pt x="33" y="57"/>
                        <a:pt x="33" y="57"/>
                      </a:cubicBezTo>
                      <a:cubicBezTo>
                        <a:pt x="5" y="57"/>
                        <a:pt x="5" y="57"/>
                        <a:pt x="5" y="57"/>
                      </a:cubicBezTo>
                      <a:lnTo>
                        <a:pt x="5" y="15"/>
                      </a:lnTo>
                      <a:close/>
                      <a:moveTo>
                        <a:pt x="36" y="55"/>
                      </a:moveTo>
                      <a:cubicBezTo>
                        <a:pt x="32" y="52"/>
                        <a:pt x="32" y="52"/>
                        <a:pt x="32" y="52"/>
                      </a:cubicBezTo>
                      <a:cubicBezTo>
                        <a:pt x="36" y="52"/>
                        <a:pt x="36" y="52"/>
                        <a:pt x="36" y="52"/>
                      </a:cubicBezTo>
                      <a:lnTo>
                        <a:pt x="36" y="55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1" name="Freeform: Shape 133"/>
                <p:cNvSpPr>
                  <a:spLocks/>
                </p:cNvSpPr>
                <p:nvPr/>
              </p:nvSpPr>
              <p:spPr bwMode="auto">
                <a:xfrm>
                  <a:off x="5380038" y="2359025"/>
                  <a:ext cx="15875" cy="190500"/>
                </a:xfrm>
                <a:custGeom>
                  <a:avLst/>
                  <a:gdLst/>
                  <a:ahLst/>
                  <a:cxnLst>
                    <a:cxn ang="0">
                      <a:pos x="3" y="0"/>
                    </a:cxn>
                    <a:cxn ang="0">
                      <a:pos x="0" y="2"/>
                    </a:cxn>
                    <a:cxn ang="0">
                      <a:pos x="0" y="72"/>
                    </a:cxn>
                    <a:cxn ang="0">
                      <a:pos x="3" y="74"/>
                    </a:cxn>
                    <a:cxn ang="0">
                      <a:pos x="6" y="72"/>
                    </a:cxn>
                    <a:cxn ang="0">
                      <a:pos x="6" y="2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6" h="74">
                      <a:moveTo>
                        <a:pt x="3" y="0"/>
                      </a:moveTo>
                      <a:cubicBezTo>
                        <a:pt x="1" y="0"/>
                        <a:pt x="0" y="1"/>
                        <a:pt x="0" y="2"/>
                      </a:cubicBezTo>
                      <a:cubicBezTo>
                        <a:pt x="0" y="72"/>
                        <a:pt x="0" y="72"/>
                        <a:pt x="0" y="72"/>
                      </a:cubicBezTo>
                      <a:cubicBezTo>
                        <a:pt x="0" y="73"/>
                        <a:pt x="1" y="74"/>
                        <a:pt x="3" y="74"/>
                      </a:cubicBezTo>
                      <a:cubicBezTo>
                        <a:pt x="4" y="74"/>
                        <a:pt x="6" y="73"/>
                        <a:pt x="6" y="72"/>
                      </a:cubicBezTo>
                      <a:cubicBezTo>
                        <a:pt x="6" y="2"/>
                        <a:pt x="6" y="2"/>
                        <a:pt x="6" y="2"/>
                      </a:cubicBezTo>
                      <a:cubicBezTo>
                        <a:pt x="6" y="1"/>
                        <a:pt x="4" y="0"/>
                        <a:pt x="3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2" name="Oval 134"/>
                <p:cNvSpPr>
                  <a:spLocks/>
                </p:cNvSpPr>
                <p:nvPr/>
              </p:nvSpPr>
              <p:spPr bwMode="auto">
                <a:xfrm>
                  <a:off x="5380038" y="2333625"/>
                  <a:ext cx="15875" cy="14288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cxnSp>
          <p:nvCxnSpPr>
            <p:cNvPr id="15" name="Straight Connector 135"/>
            <p:cNvCxnSpPr/>
            <p:nvPr/>
          </p:nvCxnSpPr>
          <p:spPr>
            <a:xfrm rot="5400000" flipH="1" flipV="1">
              <a:off x="1556635" y="3552970"/>
              <a:ext cx="598598" cy="2495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  <a:prstDash val="sysDot"/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36"/>
            <p:cNvCxnSpPr/>
            <p:nvPr/>
          </p:nvCxnSpPr>
          <p:spPr>
            <a:xfrm rot="5400000" flipH="1" flipV="1">
              <a:off x="4385009" y="3881561"/>
              <a:ext cx="598598" cy="2495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  <a:prstDash val="sysDot"/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37"/>
            <p:cNvCxnSpPr/>
            <p:nvPr/>
          </p:nvCxnSpPr>
          <p:spPr>
            <a:xfrm rot="5400000" flipH="1" flipV="1">
              <a:off x="7208394" y="4182136"/>
              <a:ext cx="598598" cy="2495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  <a:prstDash val="sysDot"/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38"/>
            <p:cNvCxnSpPr/>
            <p:nvPr/>
          </p:nvCxnSpPr>
          <p:spPr>
            <a:xfrm rot="5400000" flipH="1" flipV="1">
              <a:off x="10036768" y="4513278"/>
              <a:ext cx="598598" cy="2495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  <a:prstDash val="sysDot"/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9" name="Group 2"/>
            <p:cNvGrpSpPr/>
            <p:nvPr/>
          </p:nvGrpSpPr>
          <p:grpSpPr>
            <a:xfrm>
              <a:off x="742015" y="1379314"/>
              <a:ext cx="2228212" cy="1684406"/>
              <a:chOff x="742015" y="1379314"/>
              <a:chExt cx="2228212" cy="1684406"/>
            </a:xfrm>
          </p:grpSpPr>
          <p:sp>
            <p:nvSpPr>
              <p:cNvPr id="26" name="TextBox 50"/>
              <p:cNvSpPr txBox="1">
                <a:spLocks/>
              </p:cNvSpPr>
              <p:nvPr/>
            </p:nvSpPr>
            <p:spPr bwMode="auto">
              <a:xfrm>
                <a:off x="748526" y="1379314"/>
                <a:ext cx="2214810" cy="731574"/>
              </a:xfrm>
              <a:prstGeom prst="rect">
                <a:avLst/>
              </a:prstGeom>
              <a:noFill/>
              <a:extLst/>
            </p:spPr>
            <p:txBody>
              <a:bodyPr wrap="none" lIns="0" tIns="0" rIns="0" bIns="0" anchor="ctr" anchorCtr="1">
                <a:normAutofit/>
              </a:bodyPr>
              <a:lstStyle/>
              <a:p>
                <a:pPr latinLnBrk="0"/>
                <a:r>
                  <a:rPr lang="zh-CN" altLang="en-US" sz="1400">
                    <a:solidFill>
                      <a:schemeClr val="bg1"/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  <p:sp>
            <p:nvSpPr>
              <p:cNvPr id="27" name="TextBox 51"/>
              <p:cNvSpPr txBox="1">
                <a:spLocks/>
              </p:cNvSpPr>
              <p:nvPr/>
            </p:nvSpPr>
            <p:spPr bwMode="auto">
              <a:xfrm>
                <a:off x="742015" y="2110887"/>
                <a:ext cx="2228212" cy="952833"/>
              </a:xfrm>
              <a:prstGeom prst="rect">
                <a:avLst/>
              </a:prstGeom>
              <a:noFill/>
              <a:extLst/>
            </p:spPr>
            <p:txBody>
              <a:bodyPr wrap="square" lIns="90000" tIns="46800" rIns="90000" bIns="46800" anchor="ctr" anchorCtr="1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双击输入替换</a:t>
                </a:r>
                <a:r>
                  <a:rPr lang="zh-CN" altLang="en-US" sz="1000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内容双击</a:t>
                </a:r>
                <a:r>
                  <a:rPr lang="zh-CN" altLang="en-US" sz="10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输入替换</a:t>
                </a:r>
                <a:r>
                  <a:rPr lang="zh-CN" altLang="en-US" sz="1000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内容</a:t>
                </a:r>
                <a:endParaRPr lang="zh-CN" altLang="en-US" sz="1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0" name="TextBox 56"/>
            <p:cNvSpPr txBox="1">
              <a:spLocks/>
            </p:cNvSpPr>
            <p:nvPr/>
          </p:nvSpPr>
          <p:spPr bwMode="auto">
            <a:xfrm>
              <a:off x="3570011" y="1688588"/>
              <a:ext cx="2214810" cy="731574"/>
            </a:xfrm>
            <a:prstGeom prst="rect">
              <a:avLst/>
            </a:prstGeom>
            <a:noFill/>
            <a:extLst/>
          </p:spPr>
          <p:txBody>
            <a:bodyPr wrap="none" lIns="0" tIns="0" rIns="0" bIns="0" anchor="ctr" anchorCtr="1">
              <a:normAutofit/>
            </a:bodyPr>
            <a:lstStyle/>
            <a:p>
              <a:pPr latinLnBrk="0"/>
              <a:r>
                <a:rPr lang="zh-CN" altLang="en-US" sz="1400">
                  <a:solidFill>
                    <a:schemeClr val="bg1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21" name="TextBox 57"/>
            <p:cNvSpPr txBox="1">
              <a:spLocks/>
            </p:cNvSpPr>
            <p:nvPr/>
          </p:nvSpPr>
          <p:spPr bwMode="auto">
            <a:xfrm>
              <a:off x="3563500" y="2420161"/>
              <a:ext cx="2228212" cy="952833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 anchor="ctr" anchorCtr="1">
              <a:normAutofit/>
            </a:bodyPr>
            <a:lstStyle/>
            <a:p>
              <a:pPr defTabSz="914378">
                <a:lnSpc>
                  <a:spcPct val="120000"/>
                </a:lnSpc>
                <a:defRPr/>
              </a:pPr>
              <a:r>
                <a:rPr lang="zh-CN" altLang="en-US" sz="1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双击输入替换</a:t>
              </a:r>
              <a:r>
                <a:rPr lang="zh-CN" altLang="en-US" sz="10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内容双击</a:t>
              </a:r>
              <a:r>
                <a:rPr lang="zh-CN" altLang="en-US" sz="1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输入替换</a:t>
              </a:r>
              <a:r>
                <a:rPr lang="zh-CN" altLang="en-US" sz="10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  <a:endPara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TextBox 59"/>
            <p:cNvSpPr txBox="1">
              <a:spLocks/>
            </p:cNvSpPr>
            <p:nvPr/>
          </p:nvSpPr>
          <p:spPr bwMode="auto">
            <a:xfrm>
              <a:off x="6381069" y="1992964"/>
              <a:ext cx="2228212" cy="731574"/>
            </a:xfrm>
            <a:prstGeom prst="rect">
              <a:avLst/>
            </a:prstGeom>
            <a:noFill/>
            <a:extLst/>
          </p:spPr>
          <p:txBody>
            <a:bodyPr wrap="none" lIns="0" tIns="0" rIns="0" bIns="0" anchor="ctr" anchorCtr="1">
              <a:normAutofit/>
            </a:bodyPr>
            <a:lstStyle/>
            <a:p>
              <a:pPr latinLnBrk="0"/>
              <a:r>
                <a:rPr lang="zh-CN" altLang="en-US" sz="1400">
                  <a:solidFill>
                    <a:schemeClr val="bg1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23" name="TextBox 60"/>
            <p:cNvSpPr txBox="1">
              <a:spLocks/>
            </p:cNvSpPr>
            <p:nvPr/>
          </p:nvSpPr>
          <p:spPr bwMode="auto">
            <a:xfrm>
              <a:off x="6381069" y="2724537"/>
              <a:ext cx="2228212" cy="952833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 anchor="ctr" anchorCtr="1">
              <a:normAutofit/>
            </a:bodyPr>
            <a:lstStyle/>
            <a:p>
              <a:pPr defTabSz="914378">
                <a:lnSpc>
                  <a:spcPct val="120000"/>
                </a:lnSpc>
                <a:defRPr/>
              </a:pPr>
              <a:r>
                <a:rPr lang="zh-CN" altLang="en-US" sz="1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双击输入替换</a:t>
              </a:r>
              <a:r>
                <a:rPr lang="zh-CN" altLang="en-US" sz="10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内容双击</a:t>
              </a:r>
              <a:r>
                <a:rPr lang="zh-CN" altLang="en-US" sz="1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输入替换</a:t>
              </a:r>
              <a:r>
                <a:rPr lang="zh-CN" altLang="en-US" sz="10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  <a:endPara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TextBox 61"/>
            <p:cNvSpPr txBox="1">
              <a:spLocks/>
            </p:cNvSpPr>
            <p:nvPr/>
          </p:nvSpPr>
          <p:spPr bwMode="auto">
            <a:xfrm>
              <a:off x="9213050" y="2292044"/>
              <a:ext cx="2228212" cy="731574"/>
            </a:xfrm>
            <a:prstGeom prst="rect">
              <a:avLst/>
            </a:prstGeom>
            <a:noFill/>
            <a:extLst/>
          </p:spPr>
          <p:txBody>
            <a:bodyPr wrap="none" lIns="0" tIns="0" rIns="0" bIns="0" anchor="ctr" anchorCtr="1">
              <a:normAutofit/>
            </a:bodyPr>
            <a:lstStyle/>
            <a:p>
              <a:pPr latinLnBrk="0"/>
              <a:r>
                <a:rPr lang="zh-CN" altLang="en-US" sz="1400">
                  <a:solidFill>
                    <a:schemeClr val="bg1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25" name="TextBox 62"/>
            <p:cNvSpPr txBox="1">
              <a:spLocks/>
            </p:cNvSpPr>
            <p:nvPr/>
          </p:nvSpPr>
          <p:spPr bwMode="auto">
            <a:xfrm>
              <a:off x="9213050" y="3023617"/>
              <a:ext cx="2228212" cy="952833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 anchor="ctr" anchorCtr="1">
              <a:normAutofit/>
            </a:bodyPr>
            <a:lstStyle/>
            <a:p>
              <a:pPr defTabSz="914378">
                <a:lnSpc>
                  <a:spcPct val="120000"/>
                </a:lnSpc>
                <a:defRPr/>
              </a:pPr>
              <a:r>
                <a:rPr lang="zh-CN" altLang="en-US" sz="1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双击输入替换</a:t>
              </a:r>
              <a:r>
                <a:rPr lang="zh-CN" altLang="en-US" sz="10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内容双击</a:t>
              </a:r>
              <a:r>
                <a:rPr lang="zh-CN" altLang="en-US" sz="1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输入替换</a:t>
              </a:r>
              <a:r>
                <a:rPr lang="zh-CN" altLang="en-US" sz="10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  <a:endPara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25530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fade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/>
          <p:nvPr/>
        </p:nvGrpSpPr>
        <p:grpSpPr>
          <a:xfrm>
            <a:off x="654725" y="982255"/>
            <a:ext cx="3889191" cy="1457030"/>
            <a:chOff x="872966" y="1309673"/>
            <a:chExt cx="5185588" cy="1942707"/>
          </a:xfrm>
        </p:grpSpPr>
        <p:sp>
          <p:nvSpPr>
            <p:cNvPr id="53" name="Rectangle: Rounded Corners 3"/>
            <p:cNvSpPr/>
            <p:nvPr/>
          </p:nvSpPr>
          <p:spPr>
            <a:xfrm>
              <a:off x="872966" y="1309673"/>
              <a:ext cx="5185588" cy="1942707"/>
            </a:xfrm>
            <a:prstGeom prst="roundRect">
              <a:avLst>
                <a:gd name="adj" fmla="val 5737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54" name="Group 4"/>
            <p:cNvGrpSpPr/>
            <p:nvPr/>
          </p:nvGrpSpPr>
          <p:grpSpPr>
            <a:xfrm>
              <a:off x="979772" y="1640674"/>
              <a:ext cx="1566851" cy="1378828"/>
              <a:chOff x="3592681" y="1822859"/>
              <a:chExt cx="1440175" cy="1267354"/>
            </a:xfrm>
            <a:solidFill>
              <a:schemeClr val="bg1"/>
            </a:solidFill>
          </p:grpSpPr>
          <p:sp>
            <p:nvSpPr>
              <p:cNvPr id="58" name="Heart 5"/>
              <p:cNvSpPr/>
              <p:nvPr/>
            </p:nvSpPr>
            <p:spPr>
              <a:xfrm>
                <a:off x="3592681" y="1822859"/>
                <a:ext cx="1440175" cy="1267354"/>
              </a:xfrm>
              <a:prstGeom prst="heart">
                <a:avLst/>
              </a:prstGeom>
              <a:grpFill/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59" name="Group 6"/>
              <p:cNvGrpSpPr/>
              <p:nvPr/>
            </p:nvGrpSpPr>
            <p:grpSpPr>
              <a:xfrm>
                <a:off x="3719009" y="2089802"/>
                <a:ext cx="1110985" cy="806498"/>
                <a:chOff x="1403615" y="1822859"/>
                <a:chExt cx="1110985" cy="806498"/>
              </a:xfrm>
              <a:grpFill/>
            </p:grpSpPr>
            <p:cxnSp>
              <p:nvCxnSpPr>
                <p:cNvPr id="60" name="Straight Connector 7"/>
                <p:cNvCxnSpPr/>
                <p:nvPr/>
              </p:nvCxnSpPr>
              <p:spPr>
                <a:xfrm>
                  <a:off x="1403615" y="2283715"/>
                  <a:ext cx="172821" cy="0"/>
                </a:xfrm>
                <a:prstGeom prst="line">
                  <a:avLst/>
                </a:prstGeom>
                <a:grpFill/>
                <a:ln w="38100" cap="rnd">
                  <a:solidFill>
                    <a:schemeClr val="accent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1" name="Straight Connector 8"/>
                <p:cNvCxnSpPr/>
                <p:nvPr/>
              </p:nvCxnSpPr>
              <p:spPr>
                <a:xfrm flipV="1">
                  <a:off x="1576436" y="1822859"/>
                  <a:ext cx="0" cy="460856"/>
                </a:xfrm>
                <a:prstGeom prst="line">
                  <a:avLst/>
                </a:prstGeom>
                <a:grpFill/>
                <a:ln w="38100" cap="rnd">
                  <a:solidFill>
                    <a:schemeClr val="accent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2" name="Straight Connector 9"/>
                <p:cNvCxnSpPr/>
                <p:nvPr/>
              </p:nvCxnSpPr>
              <p:spPr>
                <a:xfrm>
                  <a:off x="1576436" y="1822859"/>
                  <a:ext cx="345642" cy="806498"/>
                </a:xfrm>
                <a:prstGeom prst="line">
                  <a:avLst/>
                </a:prstGeom>
                <a:grpFill/>
                <a:ln w="38100" cap="rnd">
                  <a:solidFill>
                    <a:schemeClr val="accent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3" name="Straight Connector 10"/>
                <p:cNvCxnSpPr/>
                <p:nvPr/>
              </p:nvCxnSpPr>
              <p:spPr>
                <a:xfrm flipV="1">
                  <a:off x="1922078" y="2053287"/>
                  <a:ext cx="115214" cy="576070"/>
                </a:xfrm>
                <a:prstGeom prst="line">
                  <a:avLst/>
                </a:prstGeom>
                <a:grpFill/>
                <a:ln w="38100" cap="rnd">
                  <a:solidFill>
                    <a:schemeClr val="accent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4" name="Straight Connector 11"/>
                <p:cNvCxnSpPr/>
                <p:nvPr/>
              </p:nvCxnSpPr>
              <p:spPr>
                <a:xfrm>
                  <a:off x="2037292" y="2053287"/>
                  <a:ext cx="115214" cy="345642"/>
                </a:xfrm>
                <a:prstGeom prst="line">
                  <a:avLst/>
                </a:prstGeom>
                <a:grpFill/>
                <a:ln w="38100" cap="rnd">
                  <a:solidFill>
                    <a:schemeClr val="accent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5" name="Straight Connector 12"/>
                <p:cNvCxnSpPr/>
                <p:nvPr/>
              </p:nvCxnSpPr>
              <p:spPr>
                <a:xfrm flipV="1">
                  <a:off x="2152506" y="2168501"/>
                  <a:ext cx="115214" cy="230428"/>
                </a:xfrm>
                <a:prstGeom prst="line">
                  <a:avLst/>
                </a:prstGeom>
                <a:grpFill/>
                <a:ln w="38100" cap="rnd">
                  <a:solidFill>
                    <a:schemeClr val="accent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6" name="Straight Connector 13"/>
                <p:cNvCxnSpPr/>
                <p:nvPr/>
              </p:nvCxnSpPr>
              <p:spPr>
                <a:xfrm>
                  <a:off x="2267720" y="2168501"/>
                  <a:ext cx="57607" cy="57607"/>
                </a:xfrm>
                <a:prstGeom prst="line">
                  <a:avLst/>
                </a:prstGeom>
                <a:grpFill/>
                <a:ln w="38100" cap="rnd">
                  <a:solidFill>
                    <a:schemeClr val="accent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7" name="Straight Connector 14"/>
                <p:cNvCxnSpPr/>
                <p:nvPr/>
              </p:nvCxnSpPr>
              <p:spPr>
                <a:xfrm>
                  <a:off x="2325327" y="2226108"/>
                  <a:ext cx="189273" cy="0"/>
                </a:xfrm>
                <a:prstGeom prst="line">
                  <a:avLst/>
                </a:prstGeom>
                <a:grpFill/>
                <a:ln w="38100" cap="rnd">
                  <a:solidFill>
                    <a:schemeClr val="accent2"/>
                  </a:solidFill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55" name="Group 1"/>
            <p:cNvGrpSpPr/>
            <p:nvPr/>
          </p:nvGrpSpPr>
          <p:grpSpPr>
            <a:xfrm>
              <a:off x="2612666" y="1908492"/>
              <a:ext cx="3445887" cy="748988"/>
              <a:chOff x="2612666" y="1643152"/>
              <a:chExt cx="3445887" cy="748988"/>
            </a:xfrm>
          </p:grpSpPr>
          <p:sp>
            <p:nvSpPr>
              <p:cNvPr id="56" name="TextBox 16"/>
              <p:cNvSpPr txBox="1"/>
              <p:nvPr/>
            </p:nvSpPr>
            <p:spPr>
              <a:xfrm>
                <a:off x="2612666" y="1930475"/>
                <a:ext cx="3445887" cy="461665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/>
              </a:bodyPr>
              <a:lstStyle/>
              <a:p>
                <a:pPr defTabSz="914378">
                  <a:lnSpc>
                    <a:spcPct val="120000"/>
                  </a:lnSpc>
                  <a:defRPr/>
                </a:pPr>
                <a:r>
                  <a:rPr lang="zh-CN" altLang="en-US" sz="10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双击输入替换</a:t>
                </a:r>
                <a:r>
                  <a:rPr lang="zh-CN" altLang="en-US" sz="1000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内容双击</a:t>
                </a:r>
                <a:r>
                  <a:rPr lang="zh-CN" altLang="en-US" sz="10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输入替换</a:t>
                </a:r>
                <a:r>
                  <a:rPr lang="zh-CN" altLang="en-US" sz="1000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内容</a:t>
                </a:r>
                <a:endParaRPr lang="zh-CN" altLang="en-US" sz="1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7" name="Rectangle 17"/>
              <p:cNvSpPr/>
              <p:nvPr/>
            </p:nvSpPr>
            <p:spPr>
              <a:xfrm>
                <a:off x="2612666" y="1643152"/>
                <a:ext cx="1433085" cy="287323"/>
              </a:xfrm>
              <a:prstGeom prst="rect">
                <a:avLst/>
              </a:prstGeom>
            </p:spPr>
            <p:txBody>
              <a:bodyPr wrap="none" lIns="0" tIns="0" rIns="0" bIns="0" anchor="ctr">
                <a:normAutofit fontScale="92500" lnSpcReduction="20000"/>
              </a:bodyPr>
              <a:lstStyle/>
              <a:p>
                <a:r>
                  <a:rPr lang="zh-CN" altLang="en-US" sz="1867" b="1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</p:grpSp>
      </p:grpSp>
      <p:grpSp>
        <p:nvGrpSpPr>
          <p:cNvPr id="5" name="Group 20"/>
          <p:cNvGrpSpPr/>
          <p:nvPr/>
        </p:nvGrpSpPr>
        <p:grpSpPr>
          <a:xfrm>
            <a:off x="2670606" y="2783805"/>
            <a:ext cx="607447" cy="587063"/>
            <a:chOff x="8048625" y="3005138"/>
            <a:chExt cx="473076" cy="457200"/>
          </a:xfrm>
          <a:solidFill>
            <a:schemeClr val="accent2"/>
          </a:solidFill>
        </p:grpSpPr>
        <p:sp>
          <p:nvSpPr>
            <p:cNvPr id="48" name="Freeform: Shape 21"/>
            <p:cNvSpPr>
              <a:spLocks/>
            </p:cNvSpPr>
            <p:nvPr/>
          </p:nvSpPr>
          <p:spPr bwMode="auto">
            <a:xfrm>
              <a:off x="8148638" y="3338513"/>
              <a:ext cx="373063" cy="123825"/>
            </a:xfrm>
            <a:custGeom>
              <a:avLst/>
              <a:gdLst/>
              <a:ahLst/>
              <a:cxnLst>
                <a:cxn ang="0">
                  <a:pos x="128" y="2"/>
                </a:cxn>
                <a:cxn ang="0">
                  <a:pos x="65" y="24"/>
                </a:cxn>
                <a:cxn ang="0">
                  <a:pos x="1" y="2"/>
                </a:cxn>
                <a:cxn ang="0">
                  <a:pos x="0" y="2"/>
                </a:cxn>
                <a:cxn ang="0">
                  <a:pos x="0" y="16"/>
                </a:cxn>
                <a:cxn ang="0">
                  <a:pos x="65" y="43"/>
                </a:cxn>
                <a:cxn ang="0">
                  <a:pos x="129" y="16"/>
                </a:cxn>
                <a:cxn ang="0">
                  <a:pos x="129" y="2"/>
                </a:cxn>
                <a:cxn ang="0">
                  <a:pos x="128" y="2"/>
                </a:cxn>
                <a:cxn ang="0">
                  <a:pos x="128" y="2"/>
                </a:cxn>
                <a:cxn ang="0">
                  <a:pos x="128" y="2"/>
                </a:cxn>
              </a:cxnLst>
              <a:rect l="0" t="0" r="r" b="b"/>
              <a:pathLst>
                <a:path w="129" h="43">
                  <a:moveTo>
                    <a:pt x="128" y="2"/>
                  </a:moveTo>
                  <a:cubicBezTo>
                    <a:pt x="124" y="15"/>
                    <a:pt x="96" y="24"/>
                    <a:pt x="65" y="24"/>
                  </a:cubicBezTo>
                  <a:cubicBezTo>
                    <a:pt x="34" y="24"/>
                    <a:pt x="6" y="15"/>
                    <a:pt x="1" y="2"/>
                  </a:cubicBezTo>
                  <a:cubicBezTo>
                    <a:pt x="0" y="0"/>
                    <a:pt x="0" y="0"/>
                    <a:pt x="0" y="2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31"/>
                    <a:pt x="31" y="43"/>
                    <a:pt x="65" y="43"/>
                  </a:cubicBezTo>
                  <a:cubicBezTo>
                    <a:pt x="99" y="43"/>
                    <a:pt x="129" y="31"/>
                    <a:pt x="129" y="16"/>
                  </a:cubicBezTo>
                  <a:cubicBezTo>
                    <a:pt x="129" y="2"/>
                    <a:pt x="129" y="2"/>
                    <a:pt x="129" y="2"/>
                  </a:cubicBezTo>
                  <a:cubicBezTo>
                    <a:pt x="129" y="0"/>
                    <a:pt x="129" y="0"/>
                    <a:pt x="128" y="2"/>
                  </a:cubicBezTo>
                  <a:close/>
                  <a:moveTo>
                    <a:pt x="128" y="2"/>
                  </a:moveTo>
                  <a:cubicBezTo>
                    <a:pt x="128" y="2"/>
                    <a:pt x="128" y="2"/>
                    <a:pt x="128" y="2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sz="14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9" name="Freeform: Shape 22"/>
            <p:cNvSpPr>
              <a:spLocks/>
            </p:cNvSpPr>
            <p:nvPr/>
          </p:nvSpPr>
          <p:spPr bwMode="auto">
            <a:xfrm>
              <a:off x="8229600" y="3268663"/>
              <a:ext cx="290513" cy="127000"/>
            </a:xfrm>
            <a:custGeom>
              <a:avLst/>
              <a:gdLst/>
              <a:ahLst/>
              <a:cxnLst>
                <a:cxn ang="0">
                  <a:pos x="2" y="40"/>
                </a:cxn>
                <a:cxn ang="0">
                  <a:pos x="37" y="44"/>
                </a:cxn>
                <a:cxn ang="0">
                  <a:pos x="100" y="18"/>
                </a:cxn>
                <a:cxn ang="0">
                  <a:pos x="86" y="1"/>
                </a:cxn>
                <a:cxn ang="0">
                  <a:pos x="79" y="1"/>
                </a:cxn>
                <a:cxn ang="0">
                  <a:pos x="2" y="37"/>
                </a:cxn>
                <a:cxn ang="0">
                  <a:pos x="2" y="40"/>
                </a:cxn>
                <a:cxn ang="0">
                  <a:pos x="2" y="40"/>
                </a:cxn>
                <a:cxn ang="0">
                  <a:pos x="2" y="40"/>
                </a:cxn>
              </a:cxnLst>
              <a:rect l="0" t="0" r="r" b="b"/>
              <a:pathLst>
                <a:path w="100" h="44">
                  <a:moveTo>
                    <a:pt x="2" y="40"/>
                  </a:moveTo>
                  <a:cubicBezTo>
                    <a:pt x="12" y="43"/>
                    <a:pt x="24" y="44"/>
                    <a:pt x="37" y="44"/>
                  </a:cubicBezTo>
                  <a:cubicBezTo>
                    <a:pt x="72" y="44"/>
                    <a:pt x="100" y="32"/>
                    <a:pt x="100" y="18"/>
                  </a:cubicBezTo>
                  <a:cubicBezTo>
                    <a:pt x="100" y="11"/>
                    <a:pt x="95" y="6"/>
                    <a:pt x="86" y="1"/>
                  </a:cubicBezTo>
                  <a:cubicBezTo>
                    <a:pt x="84" y="0"/>
                    <a:pt x="81" y="0"/>
                    <a:pt x="79" y="1"/>
                  </a:cubicBezTo>
                  <a:cubicBezTo>
                    <a:pt x="2" y="37"/>
                    <a:pt x="2" y="37"/>
                    <a:pt x="2" y="37"/>
                  </a:cubicBezTo>
                  <a:cubicBezTo>
                    <a:pt x="0" y="38"/>
                    <a:pt x="0" y="39"/>
                    <a:pt x="2" y="40"/>
                  </a:cubicBezTo>
                  <a:close/>
                  <a:moveTo>
                    <a:pt x="2" y="40"/>
                  </a:moveTo>
                  <a:cubicBezTo>
                    <a:pt x="2" y="40"/>
                    <a:pt x="2" y="40"/>
                    <a:pt x="2" y="4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sz="14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0" name="Freeform: Shape 23"/>
            <p:cNvSpPr>
              <a:spLocks/>
            </p:cNvSpPr>
            <p:nvPr/>
          </p:nvSpPr>
          <p:spPr bwMode="auto">
            <a:xfrm>
              <a:off x="8151813" y="3241675"/>
              <a:ext cx="284163" cy="125413"/>
            </a:xfrm>
            <a:custGeom>
              <a:avLst/>
              <a:gdLst/>
              <a:ahLst/>
              <a:cxnLst>
                <a:cxn ang="0">
                  <a:pos x="0" y="27"/>
                </a:cxn>
                <a:cxn ang="0">
                  <a:pos x="12" y="42"/>
                </a:cxn>
                <a:cxn ang="0">
                  <a:pos x="19" y="42"/>
                </a:cxn>
                <a:cxn ang="0">
                  <a:pos x="96" y="7"/>
                </a:cxn>
                <a:cxn ang="0">
                  <a:pos x="96" y="4"/>
                </a:cxn>
                <a:cxn ang="0">
                  <a:pos x="64" y="0"/>
                </a:cxn>
                <a:cxn ang="0">
                  <a:pos x="0" y="27"/>
                </a:cxn>
                <a:cxn ang="0">
                  <a:pos x="0" y="27"/>
                </a:cxn>
                <a:cxn ang="0">
                  <a:pos x="0" y="27"/>
                </a:cxn>
              </a:cxnLst>
              <a:rect l="0" t="0" r="r" b="b"/>
              <a:pathLst>
                <a:path w="98" h="43">
                  <a:moveTo>
                    <a:pt x="0" y="27"/>
                  </a:moveTo>
                  <a:cubicBezTo>
                    <a:pt x="0" y="32"/>
                    <a:pt x="5" y="38"/>
                    <a:pt x="12" y="42"/>
                  </a:cubicBezTo>
                  <a:cubicBezTo>
                    <a:pt x="14" y="43"/>
                    <a:pt x="17" y="43"/>
                    <a:pt x="19" y="42"/>
                  </a:cubicBezTo>
                  <a:cubicBezTo>
                    <a:pt x="96" y="7"/>
                    <a:pt x="96" y="7"/>
                    <a:pt x="96" y="7"/>
                  </a:cubicBezTo>
                  <a:cubicBezTo>
                    <a:pt x="98" y="6"/>
                    <a:pt x="98" y="4"/>
                    <a:pt x="96" y="4"/>
                  </a:cubicBezTo>
                  <a:cubicBezTo>
                    <a:pt x="86" y="2"/>
                    <a:pt x="75" y="0"/>
                    <a:pt x="64" y="0"/>
                  </a:cubicBezTo>
                  <a:cubicBezTo>
                    <a:pt x="29" y="0"/>
                    <a:pt x="0" y="12"/>
                    <a:pt x="0" y="27"/>
                  </a:cubicBezTo>
                  <a:close/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sz="14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1" name="Freeform: Shape 24"/>
            <p:cNvSpPr>
              <a:spLocks/>
            </p:cNvSpPr>
            <p:nvPr/>
          </p:nvSpPr>
          <p:spPr bwMode="auto">
            <a:xfrm>
              <a:off x="8228013" y="3005138"/>
              <a:ext cx="155575" cy="236538"/>
            </a:xfrm>
            <a:custGeom>
              <a:avLst/>
              <a:gdLst/>
              <a:ahLst/>
              <a:cxnLst>
                <a:cxn ang="0">
                  <a:pos x="3" y="81"/>
                </a:cxn>
                <a:cxn ang="0">
                  <a:pos x="41" y="77"/>
                </a:cxn>
                <a:cxn ang="0">
                  <a:pos x="48" y="77"/>
                </a:cxn>
                <a:cxn ang="0">
                  <a:pos x="52" y="74"/>
                </a:cxn>
                <a:cxn ang="0">
                  <a:pos x="54" y="58"/>
                </a:cxn>
                <a:cxn ang="0">
                  <a:pos x="4" y="0"/>
                </a:cxn>
                <a:cxn ang="0">
                  <a:pos x="0" y="4"/>
                </a:cxn>
                <a:cxn ang="0">
                  <a:pos x="0" y="79"/>
                </a:cxn>
                <a:cxn ang="0">
                  <a:pos x="3" y="81"/>
                </a:cxn>
                <a:cxn ang="0">
                  <a:pos x="3" y="81"/>
                </a:cxn>
                <a:cxn ang="0">
                  <a:pos x="3" y="81"/>
                </a:cxn>
              </a:cxnLst>
              <a:rect l="0" t="0" r="r" b="b"/>
              <a:pathLst>
                <a:path w="54" h="82">
                  <a:moveTo>
                    <a:pt x="3" y="81"/>
                  </a:moveTo>
                  <a:cubicBezTo>
                    <a:pt x="14" y="79"/>
                    <a:pt x="27" y="77"/>
                    <a:pt x="41" y="77"/>
                  </a:cubicBezTo>
                  <a:cubicBezTo>
                    <a:pt x="43" y="77"/>
                    <a:pt x="46" y="77"/>
                    <a:pt x="48" y="77"/>
                  </a:cubicBezTo>
                  <a:cubicBezTo>
                    <a:pt x="50" y="77"/>
                    <a:pt x="51" y="76"/>
                    <a:pt x="52" y="74"/>
                  </a:cubicBezTo>
                  <a:cubicBezTo>
                    <a:pt x="54" y="69"/>
                    <a:pt x="54" y="64"/>
                    <a:pt x="54" y="58"/>
                  </a:cubicBezTo>
                  <a:cubicBezTo>
                    <a:pt x="54" y="28"/>
                    <a:pt x="32" y="4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81"/>
                    <a:pt x="1" y="82"/>
                    <a:pt x="3" y="81"/>
                  </a:cubicBezTo>
                  <a:close/>
                  <a:moveTo>
                    <a:pt x="3" y="81"/>
                  </a:moveTo>
                  <a:cubicBezTo>
                    <a:pt x="3" y="81"/>
                    <a:pt x="3" y="81"/>
                    <a:pt x="3" y="81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sz="14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2" name="Freeform: Shape 25"/>
            <p:cNvSpPr>
              <a:spLocks/>
            </p:cNvSpPr>
            <p:nvPr/>
          </p:nvSpPr>
          <p:spPr bwMode="auto">
            <a:xfrm>
              <a:off x="8048625" y="3005138"/>
              <a:ext cx="155575" cy="312738"/>
            </a:xfrm>
            <a:custGeom>
              <a:avLst/>
              <a:gdLst/>
              <a:ahLst/>
              <a:cxnLst>
                <a:cxn ang="0">
                  <a:pos x="51" y="86"/>
                </a:cxn>
                <a:cxn ang="0">
                  <a:pos x="54" y="81"/>
                </a:cxn>
                <a:cxn ang="0">
                  <a:pos x="54" y="4"/>
                </a:cxn>
                <a:cxn ang="0">
                  <a:pos x="51" y="0"/>
                </a:cxn>
                <a:cxn ang="0">
                  <a:pos x="0" y="58"/>
                </a:cxn>
                <a:cxn ang="0">
                  <a:pos x="27" y="107"/>
                </a:cxn>
                <a:cxn ang="0">
                  <a:pos x="29" y="108"/>
                </a:cxn>
                <a:cxn ang="0">
                  <a:pos x="29" y="108"/>
                </a:cxn>
                <a:cxn ang="0">
                  <a:pos x="51" y="86"/>
                </a:cxn>
                <a:cxn ang="0">
                  <a:pos x="51" y="86"/>
                </a:cxn>
                <a:cxn ang="0">
                  <a:pos x="51" y="86"/>
                </a:cxn>
              </a:cxnLst>
              <a:rect l="0" t="0" r="r" b="b"/>
              <a:pathLst>
                <a:path w="54" h="108">
                  <a:moveTo>
                    <a:pt x="51" y="86"/>
                  </a:moveTo>
                  <a:cubicBezTo>
                    <a:pt x="53" y="85"/>
                    <a:pt x="54" y="83"/>
                    <a:pt x="54" y="81"/>
                  </a:cubicBezTo>
                  <a:cubicBezTo>
                    <a:pt x="54" y="4"/>
                    <a:pt x="54" y="4"/>
                    <a:pt x="54" y="4"/>
                  </a:cubicBezTo>
                  <a:cubicBezTo>
                    <a:pt x="54" y="2"/>
                    <a:pt x="53" y="0"/>
                    <a:pt x="51" y="0"/>
                  </a:cubicBezTo>
                  <a:cubicBezTo>
                    <a:pt x="22" y="4"/>
                    <a:pt x="0" y="28"/>
                    <a:pt x="0" y="58"/>
                  </a:cubicBezTo>
                  <a:cubicBezTo>
                    <a:pt x="0" y="78"/>
                    <a:pt x="11" y="96"/>
                    <a:pt x="27" y="107"/>
                  </a:cubicBezTo>
                  <a:cubicBezTo>
                    <a:pt x="28" y="108"/>
                    <a:pt x="29" y="108"/>
                    <a:pt x="29" y="108"/>
                  </a:cubicBezTo>
                  <a:cubicBezTo>
                    <a:pt x="29" y="108"/>
                    <a:pt x="29" y="108"/>
                    <a:pt x="29" y="108"/>
                  </a:cubicBezTo>
                  <a:cubicBezTo>
                    <a:pt x="29" y="99"/>
                    <a:pt x="38" y="91"/>
                    <a:pt x="51" y="86"/>
                  </a:cubicBezTo>
                  <a:close/>
                  <a:moveTo>
                    <a:pt x="51" y="86"/>
                  </a:moveTo>
                  <a:cubicBezTo>
                    <a:pt x="51" y="86"/>
                    <a:pt x="51" y="86"/>
                    <a:pt x="51" y="86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sz="14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" name="Group 26"/>
          <p:cNvGrpSpPr/>
          <p:nvPr/>
        </p:nvGrpSpPr>
        <p:grpSpPr>
          <a:xfrm>
            <a:off x="4229278" y="2736069"/>
            <a:ext cx="705884" cy="682536"/>
            <a:chOff x="5659438" y="2249488"/>
            <a:chExt cx="623887" cy="603250"/>
          </a:xfrm>
          <a:solidFill>
            <a:schemeClr val="accent3"/>
          </a:solidFill>
        </p:grpSpPr>
        <p:sp>
          <p:nvSpPr>
            <p:cNvPr id="44" name="Freeform: Shape 27"/>
            <p:cNvSpPr>
              <a:spLocks/>
            </p:cNvSpPr>
            <p:nvPr/>
          </p:nvSpPr>
          <p:spPr bwMode="auto">
            <a:xfrm>
              <a:off x="5988050" y="2249488"/>
              <a:ext cx="295275" cy="585788"/>
            </a:xfrm>
            <a:custGeom>
              <a:avLst/>
              <a:gdLst/>
              <a:ahLst/>
              <a:cxnLst>
                <a:cxn ang="0">
                  <a:pos x="0" y="148"/>
                </a:cxn>
                <a:cxn ang="0">
                  <a:pos x="0" y="50"/>
                </a:cxn>
                <a:cxn ang="0">
                  <a:pos x="51" y="0"/>
                </a:cxn>
                <a:cxn ang="0">
                  <a:pos x="101" y="50"/>
                </a:cxn>
                <a:cxn ang="0">
                  <a:pos x="101" y="148"/>
                </a:cxn>
                <a:cxn ang="0">
                  <a:pos x="51" y="199"/>
                </a:cxn>
                <a:cxn ang="0">
                  <a:pos x="0" y="148"/>
                </a:cxn>
                <a:cxn ang="0">
                  <a:pos x="9" y="50"/>
                </a:cxn>
                <a:cxn ang="0">
                  <a:pos x="9" y="148"/>
                </a:cxn>
                <a:cxn ang="0">
                  <a:pos x="51" y="190"/>
                </a:cxn>
                <a:cxn ang="0">
                  <a:pos x="92" y="148"/>
                </a:cxn>
                <a:cxn ang="0">
                  <a:pos x="92" y="50"/>
                </a:cxn>
                <a:cxn ang="0">
                  <a:pos x="51" y="9"/>
                </a:cxn>
                <a:cxn ang="0">
                  <a:pos x="9" y="50"/>
                </a:cxn>
              </a:cxnLst>
              <a:rect l="0" t="0" r="r" b="b"/>
              <a:pathLst>
                <a:path w="101" h="199">
                  <a:moveTo>
                    <a:pt x="0" y="148"/>
                  </a:moveTo>
                  <a:cubicBezTo>
                    <a:pt x="0" y="50"/>
                    <a:pt x="0" y="50"/>
                    <a:pt x="0" y="50"/>
                  </a:cubicBezTo>
                  <a:cubicBezTo>
                    <a:pt x="0" y="23"/>
                    <a:pt x="23" y="0"/>
                    <a:pt x="51" y="0"/>
                  </a:cubicBezTo>
                  <a:cubicBezTo>
                    <a:pt x="78" y="0"/>
                    <a:pt x="101" y="23"/>
                    <a:pt x="101" y="50"/>
                  </a:cubicBezTo>
                  <a:cubicBezTo>
                    <a:pt x="101" y="148"/>
                    <a:pt x="101" y="148"/>
                    <a:pt x="101" y="148"/>
                  </a:cubicBezTo>
                  <a:cubicBezTo>
                    <a:pt x="101" y="176"/>
                    <a:pt x="78" y="199"/>
                    <a:pt x="51" y="199"/>
                  </a:cubicBezTo>
                  <a:cubicBezTo>
                    <a:pt x="23" y="199"/>
                    <a:pt x="0" y="176"/>
                    <a:pt x="0" y="148"/>
                  </a:cubicBezTo>
                  <a:moveTo>
                    <a:pt x="9" y="50"/>
                  </a:moveTo>
                  <a:cubicBezTo>
                    <a:pt x="9" y="148"/>
                    <a:pt x="9" y="148"/>
                    <a:pt x="9" y="148"/>
                  </a:cubicBezTo>
                  <a:cubicBezTo>
                    <a:pt x="9" y="171"/>
                    <a:pt x="28" y="190"/>
                    <a:pt x="51" y="190"/>
                  </a:cubicBezTo>
                  <a:cubicBezTo>
                    <a:pt x="74" y="190"/>
                    <a:pt x="92" y="171"/>
                    <a:pt x="92" y="148"/>
                  </a:cubicBezTo>
                  <a:cubicBezTo>
                    <a:pt x="92" y="50"/>
                    <a:pt x="92" y="50"/>
                    <a:pt x="92" y="50"/>
                  </a:cubicBezTo>
                  <a:cubicBezTo>
                    <a:pt x="92" y="27"/>
                    <a:pt x="74" y="9"/>
                    <a:pt x="51" y="9"/>
                  </a:cubicBezTo>
                  <a:cubicBezTo>
                    <a:pt x="28" y="9"/>
                    <a:pt x="9" y="27"/>
                    <a:pt x="9" y="5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sz="14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Freeform: Shape 28"/>
            <p:cNvSpPr>
              <a:spLocks/>
            </p:cNvSpPr>
            <p:nvPr/>
          </p:nvSpPr>
          <p:spPr bwMode="auto">
            <a:xfrm>
              <a:off x="6027738" y="2559050"/>
              <a:ext cx="214313" cy="222250"/>
            </a:xfrm>
            <a:custGeom>
              <a:avLst/>
              <a:gdLst/>
              <a:ahLst/>
              <a:cxnLst>
                <a:cxn ang="0">
                  <a:pos x="73" y="0"/>
                </a:cxn>
                <a:cxn ang="0">
                  <a:pos x="73" y="39"/>
                </a:cxn>
                <a:cxn ang="0">
                  <a:pos x="37" y="76"/>
                </a:cxn>
                <a:cxn ang="0">
                  <a:pos x="0" y="39"/>
                </a:cxn>
                <a:cxn ang="0">
                  <a:pos x="0" y="0"/>
                </a:cxn>
                <a:cxn ang="0">
                  <a:pos x="73" y="0"/>
                </a:cxn>
              </a:cxnLst>
              <a:rect l="0" t="0" r="r" b="b"/>
              <a:pathLst>
                <a:path w="73" h="76">
                  <a:moveTo>
                    <a:pt x="73" y="0"/>
                  </a:moveTo>
                  <a:cubicBezTo>
                    <a:pt x="73" y="39"/>
                    <a:pt x="73" y="39"/>
                    <a:pt x="73" y="39"/>
                  </a:cubicBezTo>
                  <a:cubicBezTo>
                    <a:pt x="73" y="59"/>
                    <a:pt x="57" y="76"/>
                    <a:pt x="37" y="76"/>
                  </a:cubicBezTo>
                  <a:cubicBezTo>
                    <a:pt x="16" y="76"/>
                    <a:pt x="0" y="59"/>
                    <a:pt x="0" y="39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73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sz="14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6" name="Freeform: Shape 29"/>
            <p:cNvSpPr>
              <a:spLocks/>
            </p:cNvSpPr>
            <p:nvPr/>
          </p:nvSpPr>
          <p:spPr bwMode="auto">
            <a:xfrm>
              <a:off x="5708650" y="2543175"/>
              <a:ext cx="252413" cy="258763"/>
            </a:xfrm>
            <a:custGeom>
              <a:avLst/>
              <a:gdLst/>
              <a:ahLst/>
              <a:cxnLst>
                <a:cxn ang="0">
                  <a:pos x="86" y="34"/>
                </a:cxn>
                <a:cxn ang="0">
                  <a:pos x="68" y="66"/>
                </a:cxn>
                <a:cxn ang="0">
                  <a:pos x="22" y="78"/>
                </a:cxn>
                <a:cxn ang="0">
                  <a:pos x="9" y="32"/>
                </a:cxn>
                <a:cxn ang="0">
                  <a:pos x="27" y="0"/>
                </a:cxn>
                <a:cxn ang="0">
                  <a:pos x="86" y="34"/>
                </a:cxn>
              </a:cxnLst>
              <a:rect l="0" t="0" r="r" b="b"/>
              <a:pathLst>
                <a:path w="86" h="88">
                  <a:moveTo>
                    <a:pt x="86" y="34"/>
                  </a:moveTo>
                  <a:cubicBezTo>
                    <a:pt x="68" y="66"/>
                    <a:pt x="68" y="66"/>
                    <a:pt x="68" y="66"/>
                  </a:cubicBezTo>
                  <a:cubicBezTo>
                    <a:pt x="59" y="82"/>
                    <a:pt x="38" y="88"/>
                    <a:pt x="22" y="78"/>
                  </a:cubicBezTo>
                  <a:cubicBezTo>
                    <a:pt x="5" y="69"/>
                    <a:pt x="0" y="48"/>
                    <a:pt x="9" y="32"/>
                  </a:cubicBezTo>
                  <a:cubicBezTo>
                    <a:pt x="27" y="0"/>
                    <a:pt x="27" y="0"/>
                    <a:pt x="27" y="0"/>
                  </a:cubicBezTo>
                  <a:lnTo>
                    <a:pt x="86" y="3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sz="14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7" name="Freeform: Shape 30"/>
            <p:cNvSpPr>
              <a:spLocks/>
            </p:cNvSpPr>
            <p:nvPr/>
          </p:nvSpPr>
          <p:spPr bwMode="auto">
            <a:xfrm>
              <a:off x="5659438" y="2320925"/>
              <a:ext cx="312738" cy="531813"/>
            </a:xfrm>
            <a:custGeom>
              <a:avLst/>
              <a:gdLst/>
              <a:ahLst/>
              <a:cxnLst>
                <a:cxn ang="0">
                  <a:pos x="13" y="104"/>
                </a:cxn>
                <a:cxn ang="0">
                  <a:pos x="59" y="26"/>
                </a:cxn>
                <a:cxn ang="0">
                  <a:pos x="107" y="3"/>
                </a:cxn>
                <a:cxn ang="0">
                  <a:pos x="107" y="12"/>
                </a:cxn>
                <a:cxn ang="0">
                  <a:pos x="66" y="30"/>
                </a:cxn>
                <a:cxn ang="0">
                  <a:pos x="20" y="109"/>
                </a:cxn>
                <a:cxn ang="0">
                  <a:pos x="35" y="161"/>
                </a:cxn>
                <a:cxn ang="0">
                  <a:pos x="87" y="147"/>
                </a:cxn>
                <a:cxn ang="0">
                  <a:pos x="107" y="114"/>
                </a:cxn>
                <a:cxn ang="0">
                  <a:pos x="107" y="130"/>
                </a:cxn>
                <a:cxn ang="0">
                  <a:pos x="95" y="151"/>
                </a:cxn>
                <a:cxn ang="0">
                  <a:pos x="30" y="169"/>
                </a:cxn>
                <a:cxn ang="0">
                  <a:pos x="13" y="104"/>
                </a:cxn>
              </a:cxnLst>
              <a:rect l="0" t="0" r="r" b="b"/>
              <a:pathLst>
                <a:path w="107" h="181">
                  <a:moveTo>
                    <a:pt x="13" y="104"/>
                  </a:moveTo>
                  <a:cubicBezTo>
                    <a:pt x="59" y="26"/>
                    <a:pt x="59" y="26"/>
                    <a:pt x="59" y="26"/>
                  </a:cubicBezTo>
                  <a:cubicBezTo>
                    <a:pt x="69" y="9"/>
                    <a:pt x="88" y="0"/>
                    <a:pt x="107" y="3"/>
                  </a:cubicBezTo>
                  <a:cubicBezTo>
                    <a:pt x="107" y="12"/>
                    <a:pt x="107" y="12"/>
                    <a:pt x="107" y="12"/>
                  </a:cubicBezTo>
                  <a:cubicBezTo>
                    <a:pt x="91" y="8"/>
                    <a:pt x="74" y="15"/>
                    <a:pt x="66" y="30"/>
                  </a:cubicBezTo>
                  <a:cubicBezTo>
                    <a:pt x="20" y="109"/>
                    <a:pt x="20" y="109"/>
                    <a:pt x="20" y="109"/>
                  </a:cubicBezTo>
                  <a:cubicBezTo>
                    <a:pt x="10" y="127"/>
                    <a:pt x="16" y="151"/>
                    <a:pt x="35" y="161"/>
                  </a:cubicBezTo>
                  <a:cubicBezTo>
                    <a:pt x="53" y="172"/>
                    <a:pt x="77" y="166"/>
                    <a:pt x="87" y="147"/>
                  </a:cubicBezTo>
                  <a:cubicBezTo>
                    <a:pt x="107" y="114"/>
                    <a:pt x="107" y="114"/>
                    <a:pt x="107" y="114"/>
                  </a:cubicBezTo>
                  <a:cubicBezTo>
                    <a:pt x="107" y="130"/>
                    <a:pt x="107" y="130"/>
                    <a:pt x="107" y="130"/>
                  </a:cubicBezTo>
                  <a:cubicBezTo>
                    <a:pt x="95" y="151"/>
                    <a:pt x="95" y="151"/>
                    <a:pt x="95" y="151"/>
                  </a:cubicBezTo>
                  <a:cubicBezTo>
                    <a:pt x="82" y="174"/>
                    <a:pt x="53" y="181"/>
                    <a:pt x="30" y="169"/>
                  </a:cubicBezTo>
                  <a:cubicBezTo>
                    <a:pt x="8" y="156"/>
                    <a:pt x="0" y="127"/>
                    <a:pt x="13" y="104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sz="14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7" name="Freeform: Shape 31"/>
          <p:cNvSpPr>
            <a:spLocks/>
          </p:cNvSpPr>
          <p:nvPr/>
        </p:nvSpPr>
        <p:spPr bwMode="auto">
          <a:xfrm>
            <a:off x="1131389" y="2750818"/>
            <a:ext cx="470145" cy="653036"/>
          </a:xfrm>
          <a:custGeom>
            <a:avLst/>
            <a:gdLst/>
            <a:ahLst/>
            <a:cxnLst>
              <a:cxn ang="0">
                <a:pos x="570" y="331"/>
              </a:cxn>
              <a:cxn ang="0">
                <a:pos x="542" y="277"/>
              </a:cxn>
              <a:cxn ang="0">
                <a:pos x="485" y="225"/>
              </a:cxn>
              <a:cxn ang="0">
                <a:pos x="477" y="216"/>
              </a:cxn>
              <a:cxn ang="0">
                <a:pos x="476" y="215"/>
              </a:cxn>
              <a:cxn ang="0">
                <a:pos x="475" y="214"/>
              </a:cxn>
              <a:cxn ang="0">
                <a:pos x="475" y="213"/>
              </a:cxn>
              <a:cxn ang="0">
                <a:pos x="465" y="183"/>
              </a:cxn>
              <a:cxn ang="0">
                <a:pos x="465" y="151"/>
              </a:cxn>
              <a:cxn ang="0">
                <a:pos x="480" y="151"/>
              </a:cxn>
              <a:cxn ang="0">
                <a:pos x="519" y="116"/>
              </a:cxn>
              <a:cxn ang="0">
                <a:pos x="519" y="35"/>
              </a:cxn>
              <a:cxn ang="0">
                <a:pos x="480" y="0"/>
              </a:cxn>
              <a:cxn ang="0">
                <a:pos x="90" y="0"/>
              </a:cxn>
              <a:cxn ang="0">
                <a:pos x="51" y="35"/>
              </a:cxn>
              <a:cxn ang="0">
                <a:pos x="51" y="116"/>
              </a:cxn>
              <a:cxn ang="0">
                <a:pos x="90" y="151"/>
              </a:cxn>
              <a:cxn ang="0">
                <a:pos x="105" y="151"/>
              </a:cxn>
              <a:cxn ang="0">
                <a:pos x="105" y="183"/>
              </a:cxn>
              <a:cxn ang="0">
                <a:pos x="95" y="213"/>
              </a:cxn>
              <a:cxn ang="0">
                <a:pos x="95" y="214"/>
              </a:cxn>
              <a:cxn ang="0">
                <a:pos x="94" y="215"/>
              </a:cxn>
              <a:cxn ang="0">
                <a:pos x="93" y="216"/>
              </a:cxn>
              <a:cxn ang="0">
                <a:pos x="85" y="225"/>
              </a:cxn>
              <a:cxn ang="0">
                <a:pos x="28" y="277"/>
              </a:cxn>
              <a:cxn ang="0">
                <a:pos x="28" y="277"/>
              </a:cxn>
              <a:cxn ang="0">
                <a:pos x="0" y="331"/>
              </a:cxn>
              <a:cxn ang="0">
                <a:pos x="0" y="331"/>
              </a:cxn>
              <a:cxn ang="0">
                <a:pos x="0" y="718"/>
              </a:cxn>
              <a:cxn ang="0">
                <a:pos x="75" y="793"/>
              </a:cxn>
              <a:cxn ang="0">
                <a:pos x="283" y="793"/>
              </a:cxn>
              <a:cxn ang="0">
                <a:pos x="285" y="793"/>
              </a:cxn>
              <a:cxn ang="0">
                <a:pos x="285" y="793"/>
              </a:cxn>
              <a:cxn ang="0">
                <a:pos x="286" y="793"/>
              </a:cxn>
              <a:cxn ang="0">
                <a:pos x="495" y="793"/>
              </a:cxn>
              <a:cxn ang="0">
                <a:pos x="570" y="718"/>
              </a:cxn>
              <a:cxn ang="0">
                <a:pos x="570" y="331"/>
              </a:cxn>
              <a:cxn ang="0">
                <a:pos x="570" y="331"/>
              </a:cxn>
              <a:cxn ang="0">
                <a:pos x="491" y="630"/>
              </a:cxn>
              <a:cxn ang="0">
                <a:pos x="452" y="670"/>
              </a:cxn>
              <a:cxn ang="0">
                <a:pos x="118" y="670"/>
              </a:cxn>
              <a:cxn ang="0">
                <a:pos x="79" y="630"/>
              </a:cxn>
              <a:cxn ang="0">
                <a:pos x="79" y="453"/>
              </a:cxn>
              <a:cxn ang="0">
                <a:pos x="118" y="414"/>
              </a:cxn>
              <a:cxn ang="0">
                <a:pos x="452" y="414"/>
              </a:cxn>
              <a:cxn ang="0">
                <a:pos x="491" y="453"/>
              </a:cxn>
              <a:cxn ang="0">
                <a:pos x="491" y="630"/>
              </a:cxn>
              <a:cxn ang="0">
                <a:pos x="491" y="630"/>
              </a:cxn>
              <a:cxn ang="0">
                <a:pos x="491" y="630"/>
              </a:cxn>
            </a:cxnLst>
            <a:rect l="0" t="0" r="r" b="b"/>
            <a:pathLst>
              <a:path w="570" h="793">
                <a:moveTo>
                  <a:pt x="570" y="331"/>
                </a:moveTo>
                <a:cubicBezTo>
                  <a:pt x="569" y="309"/>
                  <a:pt x="558" y="289"/>
                  <a:pt x="542" y="277"/>
                </a:cubicBezTo>
                <a:cubicBezTo>
                  <a:pt x="523" y="260"/>
                  <a:pt x="504" y="245"/>
                  <a:pt x="485" y="225"/>
                </a:cubicBezTo>
                <a:cubicBezTo>
                  <a:pt x="482" y="221"/>
                  <a:pt x="479" y="218"/>
                  <a:pt x="477" y="216"/>
                </a:cubicBezTo>
                <a:cubicBezTo>
                  <a:pt x="477" y="215"/>
                  <a:pt x="476" y="215"/>
                  <a:pt x="476" y="215"/>
                </a:cubicBezTo>
                <a:cubicBezTo>
                  <a:pt x="476" y="214"/>
                  <a:pt x="476" y="214"/>
                  <a:pt x="475" y="214"/>
                </a:cubicBezTo>
                <a:cubicBezTo>
                  <a:pt x="475" y="213"/>
                  <a:pt x="475" y="213"/>
                  <a:pt x="475" y="213"/>
                </a:cubicBezTo>
                <a:cubicBezTo>
                  <a:pt x="466" y="201"/>
                  <a:pt x="465" y="194"/>
                  <a:pt x="465" y="183"/>
                </a:cubicBezTo>
                <a:cubicBezTo>
                  <a:pt x="465" y="151"/>
                  <a:pt x="465" y="151"/>
                  <a:pt x="465" y="151"/>
                </a:cubicBezTo>
                <a:cubicBezTo>
                  <a:pt x="480" y="151"/>
                  <a:pt x="480" y="151"/>
                  <a:pt x="480" y="151"/>
                </a:cubicBezTo>
                <a:cubicBezTo>
                  <a:pt x="502" y="151"/>
                  <a:pt x="519" y="136"/>
                  <a:pt x="519" y="116"/>
                </a:cubicBezTo>
                <a:cubicBezTo>
                  <a:pt x="519" y="35"/>
                  <a:pt x="519" y="35"/>
                  <a:pt x="519" y="35"/>
                </a:cubicBezTo>
                <a:cubicBezTo>
                  <a:pt x="519" y="16"/>
                  <a:pt x="502" y="0"/>
                  <a:pt x="480" y="0"/>
                </a:cubicBezTo>
                <a:cubicBezTo>
                  <a:pt x="90" y="0"/>
                  <a:pt x="90" y="0"/>
                  <a:pt x="90" y="0"/>
                </a:cubicBezTo>
                <a:cubicBezTo>
                  <a:pt x="68" y="0"/>
                  <a:pt x="51" y="16"/>
                  <a:pt x="51" y="35"/>
                </a:cubicBezTo>
                <a:cubicBezTo>
                  <a:pt x="51" y="116"/>
                  <a:pt x="51" y="116"/>
                  <a:pt x="51" y="116"/>
                </a:cubicBezTo>
                <a:cubicBezTo>
                  <a:pt x="51" y="136"/>
                  <a:pt x="68" y="151"/>
                  <a:pt x="90" y="151"/>
                </a:cubicBezTo>
                <a:cubicBezTo>
                  <a:pt x="105" y="151"/>
                  <a:pt x="105" y="151"/>
                  <a:pt x="105" y="151"/>
                </a:cubicBezTo>
                <a:cubicBezTo>
                  <a:pt x="105" y="183"/>
                  <a:pt x="105" y="183"/>
                  <a:pt x="105" y="183"/>
                </a:cubicBezTo>
                <a:cubicBezTo>
                  <a:pt x="105" y="194"/>
                  <a:pt x="104" y="201"/>
                  <a:pt x="95" y="213"/>
                </a:cubicBezTo>
                <a:cubicBezTo>
                  <a:pt x="95" y="213"/>
                  <a:pt x="95" y="213"/>
                  <a:pt x="95" y="214"/>
                </a:cubicBezTo>
                <a:cubicBezTo>
                  <a:pt x="94" y="214"/>
                  <a:pt x="94" y="214"/>
                  <a:pt x="94" y="215"/>
                </a:cubicBezTo>
                <a:cubicBezTo>
                  <a:pt x="93" y="215"/>
                  <a:pt x="93" y="215"/>
                  <a:pt x="93" y="216"/>
                </a:cubicBezTo>
                <a:cubicBezTo>
                  <a:pt x="91" y="218"/>
                  <a:pt x="88" y="221"/>
                  <a:pt x="85" y="225"/>
                </a:cubicBezTo>
                <a:cubicBezTo>
                  <a:pt x="66" y="245"/>
                  <a:pt x="46" y="260"/>
                  <a:pt x="28" y="277"/>
                </a:cubicBezTo>
                <a:cubicBezTo>
                  <a:pt x="28" y="277"/>
                  <a:pt x="28" y="277"/>
                  <a:pt x="28" y="277"/>
                </a:cubicBezTo>
                <a:cubicBezTo>
                  <a:pt x="12" y="289"/>
                  <a:pt x="1" y="309"/>
                  <a:pt x="0" y="331"/>
                </a:cubicBezTo>
                <a:cubicBezTo>
                  <a:pt x="0" y="331"/>
                  <a:pt x="0" y="331"/>
                  <a:pt x="0" y="331"/>
                </a:cubicBezTo>
                <a:cubicBezTo>
                  <a:pt x="0" y="718"/>
                  <a:pt x="0" y="718"/>
                  <a:pt x="0" y="718"/>
                </a:cubicBezTo>
                <a:cubicBezTo>
                  <a:pt x="0" y="756"/>
                  <a:pt x="28" y="793"/>
                  <a:pt x="75" y="793"/>
                </a:cubicBezTo>
                <a:cubicBezTo>
                  <a:pt x="283" y="793"/>
                  <a:pt x="283" y="793"/>
                  <a:pt x="283" y="793"/>
                </a:cubicBezTo>
                <a:cubicBezTo>
                  <a:pt x="283" y="793"/>
                  <a:pt x="284" y="793"/>
                  <a:pt x="285" y="793"/>
                </a:cubicBezTo>
                <a:cubicBezTo>
                  <a:pt x="285" y="793"/>
                  <a:pt x="285" y="793"/>
                  <a:pt x="285" y="793"/>
                </a:cubicBezTo>
                <a:cubicBezTo>
                  <a:pt x="286" y="793"/>
                  <a:pt x="286" y="793"/>
                  <a:pt x="286" y="793"/>
                </a:cubicBezTo>
                <a:cubicBezTo>
                  <a:pt x="495" y="793"/>
                  <a:pt x="495" y="793"/>
                  <a:pt x="495" y="793"/>
                </a:cubicBezTo>
                <a:cubicBezTo>
                  <a:pt x="542" y="793"/>
                  <a:pt x="570" y="756"/>
                  <a:pt x="570" y="718"/>
                </a:cubicBezTo>
                <a:cubicBezTo>
                  <a:pt x="570" y="331"/>
                  <a:pt x="570" y="331"/>
                  <a:pt x="570" y="331"/>
                </a:cubicBezTo>
                <a:cubicBezTo>
                  <a:pt x="570" y="331"/>
                  <a:pt x="570" y="331"/>
                  <a:pt x="570" y="331"/>
                </a:cubicBezTo>
                <a:close/>
                <a:moveTo>
                  <a:pt x="491" y="630"/>
                </a:moveTo>
                <a:cubicBezTo>
                  <a:pt x="491" y="652"/>
                  <a:pt x="473" y="670"/>
                  <a:pt x="452" y="670"/>
                </a:cubicBezTo>
                <a:cubicBezTo>
                  <a:pt x="118" y="670"/>
                  <a:pt x="118" y="670"/>
                  <a:pt x="118" y="670"/>
                </a:cubicBezTo>
                <a:cubicBezTo>
                  <a:pt x="96" y="670"/>
                  <a:pt x="79" y="652"/>
                  <a:pt x="79" y="630"/>
                </a:cubicBezTo>
                <a:cubicBezTo>
                  <a:pt x="79" y="453"/>
                  <a:pt x="79" y="453"/>
                  <a:pt x="79" y="453"/>
                </a:cubicBezTo>
                <a:cubicBezTo>
                  <a:pt x="79" y="431"/>
                  <a:pt x="96" y="414"/>
                  <a:pt x="118" y="414"/>
                </a:cubicBezTo>
                <a:cubicBezTo>
                  <a:pt x="452" y="414"/>
                  <a:pt x="452" y="414"/>
                  <a:pt x="452" y="414"/>
                </a:cubicBezTo>
                <a:cubicBezTo>
                  <a:pt x="473" y="414"/>
                  <a:pt x="491" y="431"/>
                  <a:pt x="491" y="453"/>
                </a:cubicBezTo>
                <a:lnTo>
                  <a:pt x="491" y="630"/>
                </a:lnTo>
                <a:close/>
                <a:moveTo>
                  <a:pt x="491" y="630"/>
                </a:moveTo>
                <a:cubicBezTo>
                  <a:pt x="491" y="630"/>
                  <a:pt x="491" y="630"/>
                  <a:pt x="491" y="630"/>
                </a:cubicBezTo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 sz="140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Freeform: Shape 32"/>
          <p:cNvSpPr>
            <a:spLocks/>
          </p:cNvSpPr>
          <p:nvPr/>
        </p:nvSpPr>
        <p:spPr bwMode="auto">
          <a:xfrm>
            <a:off x="5828633" y="2801112"/>
            <a:ext cx="722955" cy="675100"/>
          </a:xfrm>
          <a:custGeom>
            <a:avLst/>
            <a:gdLst/>
            <a:ahLst/>
            <a:cxnLst>
              <a:cxn ang="0">
                <a:pos x="136" y="124"/>
              </a:cxn>
              <a:cxn ang="0">
                <a:pos x="139" y="116"/>
              </a:cxn>
              <a:cxn ang="0">
                <a:pos x="55" y="24"/>
              </a:cxn>
              <a:cxn ang="0">
                <a:pos x="44" y="28"/>
              </a:cxn>
              <a:cxn ang="0">
                <a:pos x="37" y="19"/>
              </a:cxn>
              <a:cxn ang="0">
                <a:pos x="25" y="8"/>
              </a:cxn>
              <a:cxn ang="0">
                <a:pos x="3" y="44"/>
              </a:cxn>
              <a:cxn ang="0">
                <a:pos x="20" y="39"/>
              </a:cxn>
              <a:cxn ang="0">
                <a:pos x="24" y="49"/>
              </a:cxn>
              <a:cxn ang="0">
                <a:pos x="108" y="133"/>
              </a:cxn>
              <a:cxn ang="0">
                <a:pos x="133" y="128"/>
              </a:cxn>
              <a:cxn ang="0">
                <a:pos x="176" y="163"/>
              </a:cxn>
              <a:cxn ang="0">
                <a:pos x="133" y="116"/>
              </a:cxn>
              <a:cxn ang="0">
                <a:pos x="112" y="127"/>
              </a:cxn>
              <a:cxn ang="0">
                <a:pos x="34" y="50"/>
              </a:cxn>
              <a:cxn ang="0">
                <a:pos x="19" y="29"/>
              </a:cxn>
              <a:cxn ang="0">
                <a:pos x="8" y="39"/>
              </a:cxn>
              <a:cxn ang="0">
                <a:pos x="30" y="12"/>
              </a:cxn>
              <a:cxn ang="0">
                <a:pos x="32" y="14"/>
              </a:cxn>
              <a:cxn ang="0">
                <a:pos x="40" y="34"/>
              </a:cxn>
              <a:cxn ang="0">
                <a:pos x="51" y="30"/>
              </a:cxn>
              <a:cxn ang="0">
                <a:pos x="63" y="41"/>
              </a:cxn>
              <a:cxn ang="0">
                <a:pos x="50" y="59"/>
              </a:cxn>
              <a:cxn ang="0">
                <a:pos x="66" y="44"/>
              </a:cxn>
              <a:cxn ang="0">
                <a:pos x="70" y="47"/>
              </a:cxn>
              <a:cxn ang="0">
                <a:pos x="60" y="58"/>
              </a:cxn>
              <a:cxn ang="0">
                <a:pos x="63" y="61"/>
              </a:cxn>
              <a:cxn ang="0">
                <a:pos x="73" y="50"/>
              </a:cxn>
              <a:cxn ang="0">
                <a:pos x="76" y="53"/>
              </a:cxn>
              <a:cxn ang="0">
                <a:pos x="64" y="71"/>
              </a:cxn>
              <a:cxn ang="0">
                <a:pos x="80" y="56"/>
              </a:cxn>
              <a:cxn ang="0">
                <a:pos x="83" y="59"/>
              </a:cxn>
              <a:cxn ang="0">
                <a:pos x="79" y="64"/>
              </a:cxn>
              <a:cxn ang="0">
                <a:pos x="68" y="76"/>
              </a:cxn>
              <a:cxn ang="0">
                <a:pos x="106" y="115"/>
              </a:cxn>
              <a:cxn ang="0">
                <a:pos x="107" y="117"/>
              </a:cxn>
              <a:cxn ang="0">
                <a:pos x="115" y="123"/>
              </a:cxn>
              <a:cxn ang="0">
                <a:pos x="130" y="107"/>
              </a:cxn>
              <a:cxn ang="0">
                <a:pos x="122" y="100"/>
              </a:cxn>
              <a:cxn ang="0">
                <a:pos x="84" y="65"/>
              </a:cxn>
              <a:cxn ang="0">
                <a:pos x="87" y="62"/>
              </a:cxn>
              <a:cxn ang="0">
                <a:pos x="133" y="116"/>
              </a:cxn>
              <a:cxn ang="0">
                <a:pos x="116" y="118"/>
              </a:cxn>
              <a:cxn ang="0">
                <a:pos x="114" y="118"/>
              </a:cxn>
              <a:cxn ang="0">
                <a:pos x="77" y="82"/>
              </a:cxn>
              <a:cxn ang="0">
                <a:pos x="116" y="116"/>
              </a:cxn>
              <a:cxn ang="0">
                <a:pos x="116" y="116"/>
              </a:cxn>
            </a:cxnLst>
            <a:rect l="0" t="0" r="r" b="b"/>
            <a:pathLst>
              <a:path w="176" h="164">
                <a:moveTo>
                  <a:pt x="175" y="160"/>
                </a:moveTo>
                <a:cubicBezTo>
                  <a:pt x="136" y="124"/>
                  <a:pt x="136" y="124"/>
                  <a:pt x="136" y="124"/>
                </a:cubicBezTo>
                <a:cubicBezTo>
                  <a:pt x="138" y="122"/>
                  <a:pt x="139" y="119"/>
                  <a:pt x="139" y="117"/>
                </a:cubicBezTo>
                <a:cubicBezTo>
                  <a:pt x="139" y="116"/>
                  <a:pt x="139" y="116"/>
                  <a:pt x="139" y="116"/>
                </a:cubicBezTo>
                <a:cubicBezTo>
                  <a:pt x="141" y="101"/>
                  <a:pt x="140" y="100"/>
                  <a:pt x="138" y="99"/>
                </a:cubicBezTo>
                <a:cubicBezTo>
                  <a:pt x="55" y="24"/>
                  <a:pt x="55" y="24"/>
                  <a:pt x="55" y="24"/>
                </a:cubicBezTo>
                <a:cubicBezTo>
                  <a:pt x="53" y="22"/>
                  <a:pt x="49" y="22"/>
                  <a:pt x="47" y="24"/>
                </a:cubicBezTo>
                <a:cubicBezTo>
                  <a:pt x="44" y="28"/>
                  <a:pt x="44" y="28"/>
                  <a:pt x="44" y="28"/>
                </a:cubicBezTo>
                <a:cubicBezTo>
                  <a:pt x="36" y="21"/>
                  <a:pt x="36" y="21"/>
                  <a:pt x="36" y="21"/>
                </a:cubicBezTo>
                <a:cubicBezTo>
                  <a:pt x="37" y="19"/>
                  <a:pt x="37" y="19"/>
                  <a:pt x="37" y="19"/>
                </a:cubicBezTo>
                <a:cubicBezTo>
                  <a:pt x="43" y="13"/>
                  <a:pt x="44" y="7"/>
                  <a:pt x="40" y="4"/>
                </a:cubicBezTo>
                <a:cubicBezTo>
                  <a:pt x="36" y="0"/>
                  <a:pt x="30" y="2"/>
                  <a:pt x="25" y="8"/>
                </a:cubicBezTo>
                <a:cubicBezTo>
                  <a:pt x="6" y="29"/>
                  <a:pt x="6" y="29"/>
                  <a:pt x="6" y="29"/>
                </a:cubicBezTo>
                <a:cubicBezTo>
                  <a:pt x="1" y="35"/>
                  <a:pt x="0" y="41"/>
                  <a:pt x="3" y="44"/>
                </a:cubicBezTo>
                <a:cubicBezTo>
                  <a:pt x="7" y="48"/>
                  <a:pt x="13" y="46"/>
                  <a:pt x="18" y="40"/>
                </a:cubicBezTo>
                <a:cubicBezTo>
                  <a:pt x="20" y="39"/>
                  <a:pt x="20" y="39"/>
                  <a:pt x="20" y="39"/>
                </a:cubicBezTo>
                <a:cubicBezTo>
                  <a:pt x="27" y="46"/>
                  <a:pt x="27" y="46"/>
                  <a:pt x="27" y="46"/>
                </a:cubicBezTo>
                <a:cubicBezTo>
                  <a:pt x="24" y="49"/>
                  <a:pt x="24" y="49"/>
                  <a:pt x="24" y="49"/>
                </a:cubicBezTo>
                <a:cubicBezTo>
                  <a:pt x="22" y="51"/>
                  <a:pt x="22" y="55"/>
                  <a:pt x="25" y="57"/>
                </a:cubicBezTo>
                <a:cubicBezTo>
                  <a:pt x="108" y="133"/>
                  <a:pt x="108" y="133"/>
                  <a:pt x="108" y="133"/>
                </a:cubicBezTo>
                <a:cubicBezTo>
                  <a:pt x="112" y="136"/>
                  <a:pt x="126" y="132"/>
                  <a:pt x="126" y="132"/>
                </a:cubicBezTo>
                <a:cubicBezTo>
                  <a:pt x="128" y="131"/>
                  <a:pt x="131" y="130"/>
                  <a:pt x="133" y="128"/>
                </a:cubicBezTo>
                <a:cubicBezTo>
                  <a:pt x="172" y="163"/>
                  <a:pt x="172" y="163"/>
                  <a:pt x="172" y="163"/>
                </a:cubicBezTo>
                <a:cubicBezTo>
                  <a:pt x="173" y="164"/>
                  <a:pt x="175" y="164"/>
                  <a:pt x="176" y="163"/>
                </a:cubicBezTo>
                <a:cubicBezTo>
                  <a:pt x="176" y="162"/>
                  <a:pt x="176" y="161"/>
                  <a:pt x="175" y="160"/>
                </a:cubicBezTo>
                <a:close/>
                <a:moveTo>
                  <a:pt x="133" y="116"/>
                </a:moveTo>
                <a:cubicBezTo>
                  <a:pt x="132" y="119"/>
                  <a:pt x="127" y="124"/>
                  <a:pt x="124" y="125"/>
                </a:cubicBezTo>
                <a:cubicBezTo>
                  <a:pt x="120" y="126"/>
                  <a:pt x="114" y="127"/>
                  <a:pt x="112" y="127"/>
                </a:cubicBezTo>
                <a:cubicBezTo>
                  <a:pt x="30" y="53"/>
                  <a:pt x="30" y="53"/>
                  <a:pt x="30" y="53"/>
                </a:cubicBezTo>
                <a:cubicBezTo>
                  <a:pt x="34" y="50"/>
                  <a:pt x="34" y="50"/>
                  <a:pt x="34" y="50"/>
                </a:cubicBezTo>
                <a:cubicBezTo>
                  <a:pt x="36" y="47"/>
                  <a:pt x="36" y="43"/>
                  <a:pt x="33" y="41"/>
                </a:cubicBezTo>
                <a:cubicBezTo>
                  <a:pt x="19" y="29"/>
                  <a:pt x="19" y="29"/>
                  <a:pt x="19" y="29"/>
                </a:cubicBezTo>
                <a:cubicBezTo>
                  <a:pt x="13" y="36"/>
                  <a:pt x="13" y="36"/>
                  <a:pt x="13" y="36"/>
                </a:cubicBezTo>
                <a:cubicBezTo>
                  <a:pt x="11" y="38"/>
                  <a:pt x="9" y="39"/>
                  <a:pt x="8" y="39"/>
                </a:cubicBezTo>
                <a:cubicBezTo>
                  <a:pt x="8" y="38"/>
                  <a:pt x="9" y="36"/>
                  <a:pt x="11" y="34"/>
                </a:cubicBezTo>
                <a:cubicBezTo>
                  <a:pt x="30" y="12"/>
                  <a:pt x="30" y="12"/>
                  <a:pt x="30" y="12"/>
                </a:cubicBezTo>
                <a:cubicBezTo>
                  <a:pt x="32" y="10"/>
                  <a:pt x="34" y="9"/>
                  <a:pt x="35" y="9"/>
                </a:cubicBezTo>
                <a:cubicBezTo>
                  <a:pt x="35" y="10"/>
                  <a:pt x="34" y="12"/>
                  <a:pt x="32" y="14"/>
                </a:cubicBezTo>
                <a:cubicBezTo>
                  <a:pt x="26" y="21"/>
                  <a:pt x="26" y="21"/>
                  <a:pt x="26" y="21"/>
                </a:cubicBezTo>
                <a:cubicBezTo>
                  <a:pt x="40" y="34"/>
                  <a:pt x="40" y="34"/>
                  <a:pt x="40" y="34"/>
                </a:cubicBezTo>
                <a:cubicBezTo>
                  <a:pt x="42" y="36"/>
                  <a:pt x="46" y="36"/>
                  <a:pt x="48" y="33"/>
                </a:cubicBezTo>
                <a:cubicBezTo>
                  <a:pt x="51" y="30"/>
                  <a:pt x="51" y="30"/>
                  <a:pt x="51" y="30"/>
                </a:cubicBezTo>
                <a:cubicBezTo>
                  <a:pt x="63" y="41"/>
                  <a:pt x="63" y="41"/>
                  <a:pt x="63" y="41"/>
                </a:cubicBezTo>
                <a:cubicBezTo>
                  <a:pt x="63" y="41"/>
                  <a:pt x="63" y="41"/>
                  <a:pt x="63" y="41"/>
                </a:cubicBezTo>
                <a:cubicBezTo>
                  <a:pt x="50" y="55"/>
                  <a:pt x="50" y="55"/>
                  <a:pt x="50" y="55"/>
                </a:cubicBezTo>
                <a:cubicBezTo>
                  <a:pt x="49" y="56"/>
                  <a:pt x="49" y="58"/>
                  <a:pt x="50" y="59"/>
                </a:cubicBezTo>
                <a:cubicBezTo>
                  <a:pt x="51" y="59"/>
                  <a:pt x="52" y="59"/>
                  <a:pt x="53" y="58"/>
                </a:cubicBezTo>
                <a:cubicBezTo>
                  <a:pt x="66" y="44"/>
                  <a:pt x="66" y="44"/>
                  <a:pt x="66" y="44"/>
                </a:cubicBezTo>
                <a:cubicBezTo>
                  <a:pt x="66" y="44"/>
                  <a:pt x="66" y="44"/>
                  <a:pt x="67" y="44"/>
                </a:cubicBezTo>
                <a:cubicBezTo>
                  <a:pt x="70" y="47"/>
                  <a:pt x="70" y="47"/>
                  <a:pt x="70" y="47"/>
                </a:cubicBezTo>
                <a:cubicBezTo>
                  <a:pt x="70" y="47"/>
                  <a:pt x="70" y="47"/>
                  <a:pt x="70" y="47"/>
                </a:cubicBezTo>
                <a:cubicBezTo>
                  <a:pt x="60" y="58"/>
                  <a:pt x="60" y="58"/>
                  <a:pt x="60" y="58"/>
                </a:cubicBezTo>
                <a:cubicBezTo>
                  <a:pt x="59" y="59"/>
                  <a:pt x="59" y="60"/>
                  <a:pt x="60" y="61"/>
                </a:cubicBezTo>
                <a:cubicBezTo>
                  <a:pt x="61" y="62"/>
                  <a:pt x="62" y="62"/>
                  <a:pt x="63" y="61"/>
                </a:cubicBezTo>
                <a:cubicBezTo>
                  <a:pt x="73" y="50"/>
                  <a:pt x="73" y="50"/>
                  <a:pt x="73" y="50"/>
                </a:cubicBezTo>
                <a:cubicBezTo>
                  <a:pt x="73" y="50"/>
                  <a:pt x="73" y="50"/>
                  <a:pt x="73" y="50"/>
                </a:cubicBezTo>
                <a:cubicBezTo>
                  <a:pt x="77" y="53"/>
                  <a:pt x="77" y="53"/>
                  <a:pt x="77" y="53"/>
                </a:cubicBezTo>
                <a:cubicBezTo>
                  <a:pt x="77" y="53"/>
                  <a:pt x="76" y="53"/>
                  <a:pt x="76" y="53"/>
                </a:cubicBezTo>
                <a:cubicBezTo>
                  <a:pt x="63" y="67"/>
                  <a:pt x="63" y="67"/>
                  <a:pt x="63" y="67"/>
                </a:cubicBezTo>
                <a:cubicBezTo>
                  <a:pt x="63" y="68"/>
                  <a:pt x="63" y="70"/>
                  <a:pt x="64" y="71"/>
                </a:cubicBezTo>
                <a:cubicBezTo>
                  <a:pt x="65" y="72"/>
                  <a:pt x="66" y="72"/>
                  <a:pt x="67" y="71"/>
                </a:cubicBezTo>
                <a:cubicBezTo>
                  <a:pt x="80" y="56"/>
                  <a:pt x="80" y="56"/>
                  <a:pt x="80" y="56"/>
                </a:cubicBezTo>
                <a:cubicBezTo>
                  <a:pt x="80" y="56"/>
                  <a:pt x="80" y="56"/>
                  <a:pt x="80" y="56"/>
                </a:cubicBezTo>
                <a:cubicBezTo>
                  <a:pt x="83" y="59"/>
                  <a:pt x="83" y="59"/>
                  <a:pt x="83" y="59"/>
                </a:cubicBezTo>
                <a:cubicBezTo>
                  <a:pt x="83" y="59"/>
                  <a:pt x="83" y="59"/>
                  <a:pt x="83" y="59"/>
                </a:cubicBezTo>
                <a:cubicBezTo>
                  <a:pt x="79" y="64"/>
                  <a:pt x="79" y="64"/>
                  <a:pt x="79" y="64"/>
                </a:cubicBezTo>
                <a:cubicBezTo>
                  <a:pt x="79" y="64"/>
                  <a:pt x="79" y="64"/>
                  <a:pt x="78" y="64"/>
                </a:cubicBezTo>
                <a:cubicBezTo>
                  <a:pt x="68" y="76"/>
                  <a:pt x="68" y="76"/>
                  <a:pt x="68" y="76"/>
                </a:cubicBezTo>
                <a:cubicBezTo>
                  <a:pt x="67" y="77"/>
                  <a:pt x="66" y="79"/>
                  <a:pt x="68" y="80"/>
                </a:cubicBezTo>
                <a:cubicBezTo>
                  <a:pt x="106" y="115"/>
                  <a:pt x="106" y="115"/>
                  <a:pt x="106" y="115"/>
                </a:cubicBezTo>
                <a:cubicBezTo>
                  <a:pt x="106" y="115"/>
                  <a:pt x="106" y="115"/>
                  <a:pt x="106" y="115"/>
                </a:cubicBezTo>
                <a:cubicBezTo>
                  <a:pt x="107" y="117"/>
                  <a:pt x="107" y="117"/>
                  <a:pt x="107" y="117"/>
                </a:cubicBezTo>
                <a:cubicBezTo>
                  <a:pt x="107" y="117"/>
                  <a:pt x="107" y="117"/>
                  <a:pt x="107" y="117"/>
                </a:cubicBezTo>
                <a:cubicBezTo>
                  <a:pt x="115" y="123"/>
                  <a:pt x="115" y="123"/>
                  <a:pt x="115" y="123"/>
                </a:cubicBezTo>
                <a:cubicBezTo>
                  <a:pt x="115" y="123"/>
                  <a:pt x="121" y="123"/>
                  <a:pt x="125" y="119"/>
                </a:cubicBezTo>
                <a:cubicBezTo>
                  <a:pt x="130" y="114"/>
                  <a:pt x="130" y="107"/>
                  <a:pt x="130" y="107"/>
                </a:cubicBezTo>
                <a:cubicBezTo>
                  <a:pt x="122" y="100"/>
                  <a:pt x="122" y="100"/>
                  <a:pt x="122" y="100"/>
                </a:cubicBezTo>
                <a:cubicBezTo>
                  <a:pt x="122" y="100"/>
                  <a:pt x="122" y="100"/>
                  <a:pt x="122" y="100"/>
                </a:cubicBezTo>
                <a:cubicBezTo>
                  <a:pt x="121" y="99"/>
                  <a:pt x="121" y="99"/>
                  <a:pt x="121" y="99"/>
                </a:cubicBezTo>
                <a:cubicBezTo>
                  <a:pt x="84" y="65"/>
                  <a:pt x="84" y="65"/>
                  <a:pt x="84" y="65"/>
                </a:cubicBezTo>
                <a:cubicBezTo>
                  <a:pt x="87" y="62"/>
                  <a:pt x="87" y="62"/>
                  <a:pt x="87" y="62"/>
                </a:cubicBezTo>
                <a:cubicBezTo>
                  <a:pt x="87" y="62"/>
                  <a:pt x="87" y="62"/>
                  <a:pt x="87" y="62"/>
                </a:cubicBezTo>
                <a:cubicBezTo>
                  <a:pt x="133" y="104"/>
                  <a:pt x="133" y="104"/>
                  <a:pt x="133" y="104"/>
                </a:cubicBezTo>
                <a:cubicBezTo>
                  <a:pt x="134" y="108"/>
                  <a:pt x="134" y="110"/>
                  <a:pt x="133" y="116"/>
                </a:cubicBezTo>
                <a:close/>
                <a:moveTo>
                  <a:pt x="116" y="116"/>
                </a:moveTo>
                <a:cubicBezTo>
                  <a:pt x="117" y="117"/>
                  <a:pt x="117" y="118"/>
                  <a:pt x="116" y="118"/>
                </a:cubicBezTo>
                <a:cubicBezTo>
                  <a:pt x="116" y="119"/>
                  <a:pt x="116" y="119"/>
                  <a:pt x="115" y="119"/>
                </a:cubicBezTo>
                <a:cubicBezTo>
                  <a:pt x="115" y="119"/>
                  <a:pt x="114" y="119"/>
                  <a:pt x="114" y="118"/>
                </a:cubicBezTo>
                <a:cubicBezTo>
                  <a:pt x="77" y="84"/>
                  <a:pt x="77" y="84"/>
                  <a:pt x="77" y="84"/>
                </a:cubicBezTo>
                <a:cubicBezTo>
                  <a:pt x="77" y="84"/>
                  <a:pt x="77" y="82"/>
                  <a:pt x="77" y="82"/>
                </a:cubicBezTo>
                <a:cubicBezTo>
                  <a:pt x="78" y="81"/>
                  <a:pt x="79" y="81"/>
                  <a:pt x="79" y="82"/>
                </a:cubicBezTo>
                <a:lnTo>
                  <a:pt x="116" y="116"/>
                </a:lnTo>
                <a:close/>
                <a:moveTo>
                  <a:pt x="116" y="116"/>
                </a:moveTo>
                <a:cubicBezTo>
                  <a:pt x="116" y="116"/>
                  <a:pt x="116" y="116"/>
                  <a:pt x="116" y="116"/>
                </a:cubicBezTo>
              </a:path>
            </a:pathLst>
          </a:custGeom>
          <a:solidFill>
            <a:schemeClr val="accent4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 sz="140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9" name="Group 38"/>
          <p:cNvGrpSpPr/>
          <p:nvPr/>
        </p:nvGrpSpPr>
        <p:grpSpPr>
          <a:xfrm>
            <a:off x="7497370" y="2900132"/>
            <a:ext cx="601252" cy="594752"/>
            <a:chOff x="1504950" y="3868738"/>
            <a:chExt cx="293688" cy="290513"/>
          </a:xfrm>
          <a:solidFill>
            <a:schemeClr val="accent6"/>
          </a:solidFill>
        </p:grpSpPr>
        <p:sp>
          <p:nvSpPr>
            <p:cNvPr id="41" name="Freeform: Shape 39"/>
            <p:cNvSpPr>
              <a:spLocks/>
            </p:cNvSpPr>
            <p:nvPr/>
          </p:nvSpPr>
          <p:spPr bwMode="auto">
            <a:xfrm>
              <a:off x="1504950" y="3868738"/>
              <a:ext cx="138113" cy="134938"/>
            </a:xfrm>
            <a:custGeom>
              <a:avLst/>
              <a:gdLst/>
              <a:ahLst/>
              <a:cxnLst>
                <a:cxn ang="0">
                  <a:pos x="9" y="8"/>
                </a:cxn>
                <a:cxn ang="0">
                  <a:pos x="9" y="37"/>
                </a:cxn>
                <a:cxn ang="0">
                  <a:pos x="17" y="46"/>
                </a:cxn>
                <a:cxn ang="0">
                  <a:pos x="47" y="17"/>
                </a:cxn>
                <a:cxn ang="0">
                  <a:pos x="38" y="8"/>
                </a:cxn>
                <a:cxn ang="0">
                  <a:pos x="9" y="8"/>
                </a:cxn>
              </a:cxnLst>
              <a:rect l="0" t="0" r="r" b="b"/>
              <a:pathLst>
                <a:path w="47" h="46">
                  <a:moveTo>
                    <a:pt x="9" y="8"/>
                  </a:moveTo>
                  <a:cubicBezTo>
                    <a:pt x="1" y="16"/>
                    <a:pt x="0" y="29"/>
                    <a:pt x="9" y="37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47" y="17"/>
                    <a:pt x="47" y="17"/>
                    <a:pt x="47" y="17"/>
                  </a:cubicBezTo>
                  <a:cubicBezTo>
                    <a:pt x="38" y="8"/>
                    <a:pt x="38" y="8"/>
                    <a:pt x="38" y="8"/>
                  </a:cubicBezTo>
                  <a:cubicBezTo>
                    <a:pt x="30" y="0"/>
                    <a:pt x="17" y="0"/>
                    <a:pt x="9" y="8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sz="14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" name="Freeform: Shape 40"/>
            <p:cNvSpPr>
              <a:spLocks/>
            </p:cNvSpPr>
            <p:nvPr/>
          </p:nvSpPr>
          <p:spPr bwMode="auto">
            <a:xfrm>
              <a:off x="1654175" y="4021138"/>
              <a:ext cx="131763" cy="138113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0" y="29"/>
                </a:cxn>
                <a:cxn ang="0">
                  <a:pos x="10" y="38"/>
                </a:cxn>
                <a:cxn ang="0">
                  <a:pos x="39" y="39"/>
                </a:cxn>
                <a:cxn ang="0">
                  <a:pos x="45" y="24"/>
                </a:cxn>
                <a:cxn ang="0">
                  <a:pos x="39" y="9"/>
                </a:cxn>
                <a:cxn ang="0">
                  <a:pos x="30" y="0"/>
                </a:cxn>
              </a:cxnLst>
              <a:rect l="0" t="0" r="r" b="b"/>
              <a:pathLst>
                <a:path w="45" h="47">
                  <a:moveTo>
                    <a:pt x="30" y="0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8" y="47"/>
                    <a:pt x="31" y="47"/>
                    <a:pt x="39" y="39"/>
                  </a:cubicBezTo>
                  <a:cubicBezTo>
                    <a:pt x="43" y="35"/>
                    <a:pt x="45" y="29"/>
                    <a:pt x="45" y="24"/>
                  </a:cubicBezTo>
                  <a:cubicBezTo>
                    <a:pt x="45" y="19"/>
                    <a:pt x="43" y="13"/>
                    <a:pt x="39" y="9"/>
                  </a:cubicBezTo>
                  <a:lnTo>
                    <a:pt x="30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sz="14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3" name="Freeform: Shape 41"/>
            <p:cNvSpPr>
              <a:spLocks/>
            </p:cNvSpPr>
            <p:nvPr/>
          </p:nvSpPr>
          <p:spPr bwMode="auto">
            <a:xfrm>
              <a:off x="1504950" y="3868738"/>
              <a:ext cx="293688" cy="279400"/>
            </a:xfrm>
            <a:custGeom>
              <a:avLst/>
              <a:gdLst/>
              <a:ahLst/>
              <a:cxnLst>
                <a:cxn ang="0">
                  <a:pos x="9" y="60"/>
                </a:cxn>
                <a:cxn ang="0">
                  <a:pos x="23" y="95"/>
                </a:cxn>
                <a:cxn ang="0">
                  <a:pos x="91" y="37"/>
                </a:cxn>
                <a:cxn ang="0">
                  <a:pos x="62" y="8"/>
                </a:cxn>
                <a:cxn ang="0">
                  <a:pos x="68" y="20"/>
                </a:cxn>
                <a:cxn ang="0">
                  <a:pos x="62" y="20"/>
                </a:cxn>
                <a:cxn ang="0">
                  <a:pos x="14" y="85"/>
                </a:cxn>
                <a:cxn ang="0">
                  <a:pos x="14" y="80"/>
                </a:cxn>
                <a:cxn ang="0">
                  <a:pos x="14" y="85"/>
                </a:cxn>
                <a:cxn ang="0">
                  <a:pos x="15" y="74"/>
                </a:cxn>
                <a:cxn ang="0">
                  <a:pos x="20" y="75"/>
                </a:cxn>
                <a:cxn ang="0">
                  <a:pos x="19" y="68"/>
                </a:cxn>
                <a:cxn ang="0">
                  <a:pos x="19" y="63"/>
                </a:cxn>
                <a:cxn ang="0">
                  <a:pos x="19" y="68"/>
                </a:cxn>
                <a:cxn ang="0">
                  <a:pos x="21" y="82"/>
                </a:cxn>
                <a:cxn ang="0">
                  <a:pos x="27" y="82"/>
                </a:cxn>
                <a:cxn ang="0">
                  <a:pos x="26" y="75"/>
                </a:cxn>
                <a:cxn ang="0">
                  <a:pos x="26" y="70"/>
                </a:cxn>
                <a:cxn ang="0">
                  <a:pos x="26" y="75"/>
                </a:cxn>
                <a:cxn ang="0">
                  <a:pos x="30" y="80"/>
                </a:cxn>
                <a:cxn ang="0">
                  <a:pos x="35" y="80"/>
                </a:cxn>
                <a:cxn ang="0">
                  <a:pos x="65" y="53"/>
                </a:cxn>
                <a:cxn ang="0">
                  <a:pos x="36" y="62"/>
                </a:cxn>
                <a:cxn ang="0">
                  <a:pos x="36" y="43"/>
                </a:cxn>
                <a:cxn ang="0">
                  <a:pos x="64" y="34"/>
                </a:cxn>
                <a:cxn ang="0">
                  <a:pos x="65" y="53"/>
                </a:cxn>
                <a:cxn ang="0">
                  <a:pos x="69" y="27"/>
                </a:cxn>
                <a:cxn ang="0">
                  <a:pos x="74" y="27"/>
                </a:cxn>
                <a:cxn ang="0">
                  <a:pos x="72" y="19"/>
                </a:cxn>
                <a:cxn ang="0">
                  <a:pos x="77" y="19"/>
                </a:cxn>
                <a:cxn ang="0">
                  <a:pos x="72" y="19"/>
                </a:cxn>
                <a:cxn ang="0">
                  <a:pos x="76" y="34"/>
                </a:cxn>
                <a:cxn ang="0">
                  <a:pos x="81" y="34"/>
                </a:cxn>
                <a:cxn ang="0">
                  <a:pos x="81" y="28"/>
                </a:cxn>
                <a:cxn ang="0">
                  <a:pos x="81" y="23"/>
                </a:cxn>
                <a:cxn ang="0">
                  <a:pos x="81" y="28"/>
                </a:cxn>
                <a:cxn ang="0">
                  <a:pos x="80" y="16"/>
                </a:cxn>
                <a:cxn ang="0">
                  <a:pos x="86" y="16"/>
                </a:cxn>
              </a:cxnLst>
              <a:rect l="0" t="0" r="r" b="b"/>
              <a:pathLst>
                <a:path w="100" h="95">
                  <a:moveTo>
                    <a:pt x="62" y="8"/>
                  </a:moveTo>
                  <a:cubicBezTo>
                    <a:pt x="9" y="60"/>
                    <a:pt x="9" y="60"/>
                    <a:pt x="9" y="60"/>
                  </a:cubicBezTo>
                  <a:cubicBezTo>
                    <a:pt x="1" y="68"/>
                    <a:pt x="0" y="81"/>
                    <a:pt x="9" y="89"/>
                  </a:cubicBezTo>
                  <a:cubicBezTo>
                    <a:pt x="13" y="93"/>
                    <a:pt x="18" y="95"/>
                    <a:pt x="23" y="95"/>
                  </a:cubicBezTo>
                  <a:cubicBezTo>
                    <a:pt x="29" y="95"/>
                    <a:pt x="34" y="93"/>
                    <a:pt x="38" y="90"/>
                  </a:cubicBezTo>
                  <a:cubicBezTo>
                    <a:pt x="91" y="37"/>
                    <a:pt x="91" y="37"/>
                    <a:pt x="91" y="37"/>
                  </a:cubicBezTo>
                  <a:cubicBezTo>
                    <a:pt x="100" y="29"/>
                    <a:pt x="100" y="16"/>
                    <a:pt x="92" y="8"/>
                  </a:cubicBezTo>
                  <a:cubicBezTo>
                    <a:pt x="84" y="0"/>
                    <a:pt x="70" y="0"/>
                    <a:pt x="62" y="8"/>
                  </a:cubicBezTo>
                  <a:moveTo>
                    <a:pt x="65" y="17"/>
                  </a:moveTo>
                  <a:cubicBezTo>
                    <a:pt x="66" y="17"/>
                    <a:pt x="68" y="18"/>
                    <a:pt x="68" y="20"/>
                  </a:cubicBezTo>
                  <a:cubicBezTo>
                    <a:pt x="68" y="21"/>
                    <a:pt x="66" y="22"/>
                    <a:pt x="65" y="22"/>
                  </a:cubicBezTo>
                  <a:cubicBezTo>
                    <a:pt x="64" y="22"/>
                    <a:pt x="62" y="21"/>
                    <a:pt x="62" y="20"/>
                  </a:cubicBezTo>
                  <a:cubicBezTo>
                    <a:pt x="62" y="18"/>
                    <a:pt x="64" y="17"/>
                    <a:pt x="65" y="17"/>
                  </a:cubicBezTo>
                  <a:moveTo>
                    <a:pt x="14" y="85"/>
                  </a:moveTo>
                  <a:cubicBezTo>
                    <a:pt x="12" y="85"/>
                    <a:pt x="11" y="84"/>
                    <a:pt x="11" y="82"/>
                  </a:cubicBezTo>
                  <a:cubicBezTo>
                    <a:pt x="12" y="81"/>
                    <a:pt x="13" y="80"/>
                    <a:pt x="14" y="80"/>
                  </a:cubicBezTo>
                  <a:cubicBezTo>
                    <a:pt x="16" y="80"/>
                    <a:pt x="17" y="81"/>
                    <a:pt x="17" y="83"/>
                  </a:cubicBezTo>
                  <a:cubicBezTo>
                    <a:pt x="17" y="84"/>
                    <a:pt x="15" y="85"/>
                    <a:pt x="14" y="85"/>
                  </a:cubicBezTo>
                  <a:moveTo>
                    <a:pt x="17" y="77"/>
                  </a:moveTo>
                  <a:cubicBezTo>
                    <a:pt x="16" y="77"/>
                    <a:pt x="15" y="76"/>
                    <a:pt x="15" y="74"/>
                  </a:cubicBezTo>
                  <a:cubicBezTo>
                    <a:pt x="15" y="73"/>
                    <a:pt x="16" y="72"/>
                    <a:pt x="18" y="72"/>
                  </a:cubicBezTo>
                  <a:cubicBezTo>
                    <a:pt x="19" y="72"/>
                    <a:pt x="20" y="73"/>
                    <a:pt x="20" y="75"/>
                  </a:cubicBezTo>
                  <a:cubicBezTo>
                    <a:pt x="20" y="76"/>
                    <a:pt x="19" y="77"/>
                    <a:pt x="17" y="77"/>
                  </a:cubicBezTo>
                  <a:moveTo>
                    <a:pt x="19" y="68"/>
                  </a:moveTo>
                  <a:cubicBezTo>
                    <a:pt x="18" y="68"/>
                    <a:pt x="16" y="66"/>
                    <a:pt x="17" y="65"/>
                  </a:cubicBezTo>
                  <a:cubicBezTo>
                    <a:pt x="17" y="63"/>
                    <a:pt x="18" y="62"/>
                    <a:pt x="19" y="63"/>
                  </a:cubicBezTo>
                  <a:cubicBezTo>
                    <a:pt x="21" y="63"/>
                    <a:pt x="22" y="64"/>
                    <a:pt x="22" y="65"/>
                  </a:cubicBezTo>
                  <a:cubicBezTo>
                    <a:pt x="22" y="67"/>
                    <a:pt x="20" y="68"/>
                    <a:pt x="19" y="68"/>
                  </a:cubicBezTo>
                  <a:moveTo>
                    <a:pt x="24" y="85"/>
                  </a:moveTo>
                  <a:cubicBezTo>
                    <a:pt x="22" y="84"/>
                    <a:pt x="21" y="83"/>
                    <a:pt x="21" y="82"/>
                  </a:cubicBezTo>
                  <a:cubicBezTo>
                    <a:pt x="22" y="80"/>
                    <a:pt x="23" y="79"/>
                    <a:pt x="24" y="79"/>
                  </a:cubicBezTo>
                  <a:cubicBezTo>
                    <a:pt x="26" y="79"/>
                    <a:pt x="27" y="81"/>
                    <a:pt x="27" y="82"/>
                  </a:cubicBezTo>
                  <a:cubicBezTo>
                    <a:pt x="27" y="84"/>
                    <a:pt x="25" y="85"/>
                    <a:pt x="24" y="85"/>
                  </a:cubicBezTo>
                  <a:moveTo>
                    <a:pt x="26" y="75"/>
                  </a:moveTo>
                  <a:cubicBezTo>
                    <a:pt x="24" y="75"/>
                    <a:pt x="23" y="74"/>
                    <a:pt x="23" y="72"/>
                  </a:cubicBezTo>
                  <a:cubicBezTo>
                    <a:pt x="23" y="71"/>
                    <a:pt x="25" y="70"/>
                    <a:pt x="26" y="70"/>
                  </a:cubicBezTo>
                  <a:cubicBezTo>
                    <a:pt x="28" y="70"/>
                    <a:pt x="29" y="71"/>
                    <a:pt x="28" y="73"/>
                  </a:cubicBezTo>
                  <a:cubicBezTo>
                    <a:pt x="28" y="74"/>
                    <a:pt x="27" y="75"/>
                    <a:pt x="26" y="75"/>
                  </a:cubicBezTo>
                  <a:moveTo>
                    <a:pt x="32" y="83"/>
                  </a:moveTo>
                  <a:cubicBezTo>
                    <a:pt x="31" y="83"/>
                    <a:pt x="30" y="81"/>
                    <a:pt x="30" y="80"/>
                  </a:cubicBezTo>
                  <a:cubicBezTo>
                    <a:pt x="30" y="78"/>
                    <a:pt x="31" y="77"/>
                    <a:pt x="32" y="78"/>
                  </a:cubicBezTo>
                  <a:cubicBezTo>
                    <a:pt x="34" y="78"/>
                    <a:pt x="35" y="79"/>
                    <a:pt x="35" y="80"/>
                  </a:cubicBezTo>
                  <a:cubicBezTo>
                    <a:pt x="35" y="82"/>
                    <a:pt x="33" y="83"/>
                    <a:pt x="32" y="83"/>
                  </a:cubicBezTo>
                  <a:moveTo>
                    <a:pt x="65" y="53"/>
                  </a:moveTo>
                  <a:cubicBezTo>
                    <a:pt x="54" y="63"/>
                    <a:pt x="54" y="63"/>
                    <a:pt x="54" y="63"/>
                  </a:cubicBezTo>
                  <a:cubicBezTo>
                    <a:pt x="49" y="68"/>
                    <a:pt x="41" y="67"/>
                    <a:pt x="36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1" y="56"/>
                    <a:pt x="31" y="48"/>
                    <a:pt x="36" y="43"/>
                  </a:cubicBezTo>
                  <a:cubicBezTo>
                    <a:pt x="47" y="33"/>
                    <a:pt x="47" y="33"/>
                    <a:pt x="47" y="33"/>
                  </a:cubicBezTo>
                  <a:cubicBezTo>
                    <a:pt x="52" y="28"/>
                    <a:pt x="60" y="28"/>
                    <a:pt x="64" y="34"/>
                  </a:cubicBezTo>
                  <a:cubicBezTo>
                    <a:pt x="66" y="35"/>
                    <a:pt x="66" y="35"/>
                    <a:pt x="66" y="35"/>
                  </a:cubicBezTo>
                  <a:cubicBezTo>
                    <a:pt x="70" y="40"/>
                    <a:pt x="70" y="48"/>
                    <a:pt x="65" y="53"/>
                  </a:cubicBezTo>
                  <a:moveTo>
                    <a:pt x="72" y="29"/>
                  </a:moveTo>
                  <a:cubicBezTo>
                    <a:pt x="70" y="29"/>
                    <a:pt x="69" y="28"/>
                    <a:pt x="69" y="27"/>
                  </a:cubicBezTo>
                  <a:cubicBezTo>
                    <a:pt x="69" y="25"/>
                    <a:pt x="70" y="24"/>
                    <a:pt x="72" y="24"/>
                  </a:cubicBezTo>
                  <a:cubicBezTo>
                    <a:pt x="73" y="24"/>
                    <a:pt x="74" y="25"/>
                    <a:pt x="74" y="27"/>
                  </a:cubicBezTo>
                  <a:cubicBezTo>
                    <a:pt x="74" y="28"/>
                    <a:pt x="73" y="29"/>
                    <a:pt x="72" y="29"/>
                  </a:cubicBezTo>
                  <a:moveTo>
                    <a:pt x="72" y="19"/>
                  </a:moveTo>
                  <a:cubicBezTo>
                    <a:pt x="72" y="17"/>
                    <a:pt x="73" y="16"/>
                    <a:pt x="74" y="16"/>
                  </a:cubicBezTo>
                  <a:cubicBezTo>
                    <a:pt x="76" y="16"/>
                    <a:pt x="77" y="17"/>
                    <a:pt x="77" y="19"/>
                  </a:cubicBezTo>
                  <a:cubicBezTo>
                    <a:pt x="77" y="20"/>
                    <a:pt x="76" y="21"/>
                    <a:pt x="74" y="21"/>
                  </a:cubicBezTo>
                  <a:cubicBezTo>
                    <a:pt x="73" y="21"/>
                    <a:pt x="72" y="20"/>
                    <a:pt x="72" y="19"/>
                  </a:cubicBezTo>
                  <a:moveTo>
                    <a:pt x="79" y="36"/>
                  </a:moveTo>
                  <a:cubicBezTo>
                    <a:pt x="77" y="36"/>
                    <a:pt x="76" y="35"/>
                    <a:pt x="76" y="34"/>
                  </a:cubicBezTo>
                  <a:cubicBezTo>
                    <a:pt x="76" y="32"/>
                    <a:pt x="77" y="31"/>
                    <a:pt x="79" y="31"/>
                  </a:cubicBezTo>
                  <a:cubicBezTo>
                    <a:pt x="80" y="31"/>
                    <a:pt x="81" y="32"/>
                    <a:pt x="81" y="34"/>
                  </a:cubicBezTo>
                  <a:cubicBezTo>
                    <a:pt x="81" y="35"/>
                    <a:pt x="80" y="36"/>
                    <a:pt x="79" y="36"/>
                  </a:cubicBezTo>
                  <a:moveTo>
                    <a:pt x="81" y="28"/>
                  </a:moveTo>
                  <a:cubicBezTo>
                    <a:pt x="80" y="28"/>
                    <a:pt x="79" y="27"/>
                    <a:pt x="79" y="26"/>
                  </a:cubicBezTo>
                  <a:cubicBezTo>
                    <a:pt x="79" y="24"/>
                    <a:pt x="80" y="23"/>
                    <a:pt x="81" y="23"/>
                  </a:cubicBezTo>
                  <a:cubicBezTo>
                    <a:pt x="83" y="23"/>
                    <a:pt x="84" y="24"/>
                    <a:pt x="84" y="26"/>
                  </a:cubicBezTo>
                  <a:cubicBezTo>
                    <a:pt x="84" y="27"/>
                    <a:pt x="83" y="28"/>
                    <a:pt x="81" y="28"/>
                  </a:cubicBezTo>
                  <a:moveTo>
                    <a:pt x="83" y="19"/>
                  </a:moveTo>
                  <a:cubicBezTo>
                    <a:pt x="81" y="19"/>
                    <a:pt x="80" y="17"/>
                    <a:pt x="80" y="16"/>
                  </a:cubicBezTo>
                  <a:cubicBezTo>
                    <a:pt x="80" y="14"/>
                    <a:pt x="81" y="13"/>
                    <a:pt x="83" y="13"/>
                  </a:cubicBezTo>
                  <a:cubicBezTo>
                    <a:pt x="84" y="13"/>
                    <a:pt x="86" y="14"/>
                    <a:pt x="86" y="16"/>
                  </a:cubicBezTo>
                  <a:cubicBezTo>
                    <a:pt x="86" y="17"/>
                    <a:pt x="84" y="19"/>
                    <a:pt x="83" y="19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sz="140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" name="Group 44"/>
          <p:cNvGrpSpPr/>
          <p:nvPr/>
        </p:nvGrpSpPr>
        <p:grpSpPr>
          <a:xfrm>
            <a:off x="559964" y="3403854"/>
            <a:ext cx="1612995" cy="1183625"/>
            <a:chOff x="746618" y="4538472"/>
            <a:chExt cx="2150660" cy="1578166"/>
          </a:xfrm>
        </p:grpSpPr>
        <p:sp>
          <p:nvSpPr>
            <p:cNvPr id="39" name="TextBox 33"/>
            <p:cNvSpPr txBox="1"/>
            <p:nvPr/>
          </p:nvSpPr>
          <p:spPr>
            <a:xfrm>
              <a:off x="746618" y="4538472"/>
              <a:ext cx="2150660" cy="510708"/>
            </a:xfrm>
            <a:prstGeom prst="rect">
              <a:avLst/>
            </a:prstGeom>
            <a:noFill/>
          </p:spPr>
          <p:txBody>
            <a:bodyPr wrap="none" lIns="0" tIns="0" rIns="0" bIns="0" anchor="b" anchorCtr="1">
              <a:normAutofit/>
            </a:bodyPr>
            <a:lstStyle/>
            <a:p>
              <a:pPr algn="ctr">
                <a:spcBef>
                  <a:spcPct val="0"/>
                </a:spcBef>
              </a:pPr>
              <a:r>
                <a:rPr lang="zh-CN" altLang="en-US" sz="1200" b="1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40" name="TextBox 43"/>
            <p:cNvSpPr txBox="1"/>
            <p:nvPr/>
          </p:nvSpPr>
          <p:spPr>
            <a:xfrm>
              <a:off x="746618" y="5049180"/>
              <a:ext cx="2150660" cy="1067458"/>
            </a:xfrm>
            <a:prstGeom prst="rect">
              <a:avLst/>
            </a:prstGeom>
            <a:noFill/>
          </p:spPr>
          <p:txBody>
            <a:bodyPr wrap="square" anchor="t" anchorCtr="1">
              <a:normAutofit/>
            </a:bodyPr>
            <a:lstStyle/>
            <a:p>
              <a:pPr defTabSz="914378">
                <a:lnSpc>
                  <a:spcPct val="120000"/>
                </a:lnSpc>
                <a:defRPr/>
              </a:pPr>
              <a:r>
                <a:rPr lang="zh-CN" altLang="en-US" sz="8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双击输入替换</a:t>
              </a:r>
              <a:r>
                <a:rPr lang="zh-CN" altLang="en-US" sz="8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内容双击</a:t>
              </a:r>
              <a:r>
                <a:rPr lang="zh-CN" altLang="en-US" sz="8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输入替换</a:t>
              </a:r>
              <a:r>
                <a:rPr lang="zh-CN" altLang="en-US" sz="8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  <a:endPara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1" name="Group 45"/>
          <p:cNvGrpSpPr/>
          <p:nvPr/>
        </p:nvGrpSpPr>
        <p:grpSpPr>
          <a:xfrm>
            <a:off x="2150825" y="3403854"/>
            <a:ext cx="1612995" cy="1183625"/>
            <a:chOff x="746618" y="4538472"/>
            <a:chExt cx="2150660" cy="1578166"/>
          </a:xfrm>
        </p:grpSpPr>
        <p:sp>
          <p:nvSpPr>
            <p:cNvPr id="37" name="TextBox 46"/>
            <p:cNvSpPr txBox="1"/>
            <p:nvPr/>
          </p:nvSpPr>
          <p:spPr>
            <a:xfrm>
              <a:off x="746618" y="4538472"/>
              <a:ext cx="2150660" cy="510708"/>
            </a:xfrm>
            <a:prstGeom prst="rect">
              <a:avLst/>
            </a:prstGeom>
            <a:noFill/>
          </p:spPr>
          <p:txBody>
            <a:bodyPr wrap="none" lIns="0" tIns="0" rIns="0" bIns="0" anchor="b" anchorCtr="1">
              <a:normAutofit/>
            </a:bodyPr>
            <a:lstStyle/>
            <a:p>
              <a:pPr algn="ctr">
                <a:spcBef>
                  <a:spcPct val="0"/>
                </a:spcBef>
              </a:pPr>
              <a:r>
                <a:rPr lang="zh-CN" altLang="en-US" sz="1200" b="1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38" name="TextBox 47"/>
            <p:cNvSpPr txBox="1"/>
            <p:nvPr/>
          </p:nvSpPr>
          <p:spPr>
            <a:xfrm>
              <a:off x="746618" y="5049180"/>
              <a:ext cx="2150660" cy="1067458"/>
            </a:xfrm>
            <a:prstGeom prst="rect">
              <a:avLst/>
            </a:prstGeom>
            <a:noFill/>
          </p:spPr>
          <p:txBody>
            <a:bodyPr wrap="square" anchor="t" anchorCtr="1">
              <a:normAutofit/>
            </a:bodyPr>
            <a:lstStyle/>
            <a:p>
              <a:pPr defTabSz="914378">
                <a:lnSpc>
                  <a:spcPct val="120000"/>
                </a:lnSpc>
                <a:defRPr/>
              </a:pPr>
              <a:r>
                <a:rPr lang="zh-CN" altLang="en-US" sz="8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双击输入替换</a:t>
              </a:r>
              <a:r>
                <a:rPr lang="zh-CN" altLang="en-US" sz="8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内容双击</a:t>
              </a:r>
              <a:r>
                <a:rPr lang="zh-CN" altLang="en-US" sz="8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输入替换</a:t>
              </a:r>
              <a:r>
                <a:rPr lang="zh-CN" altLang="en-US" sz="8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  <a:endPara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2" name="Group 48"/>
          <p:cNvGrpSpPr/>
          <p:nvPr/>
        </p:nvGrpSpPr>
        <p:grpSpPr>
          <a:xfrm>
            <a:off x="3741686" y="3403854"/>
            <a:ext cx="1612995" cy="1183625"/>
            <a:chOff x="746618" y="4538472"/>
            <a:chExt cx="2150660" cy="1578166"/>
          </a:xfrm>
        </p:grpSpPr>
        <p:sp>
          <p:nvSpPr>
            <p:cNvPr id="35" name="TextBox 49"/>
            <p:cNvSpPr txBox="1"/>
            <p:nvPr/>
          </p:nvSpPr>
          <p:spPr>
            <a:xfrm>
              <a:off x="746618" y="4538472"/>
              <a:ext cx="2150660" cy="510708"/>
            </a:xfrm>
            <a:prstGeom prst="rect">
              <a:avLst/>
            </a:prstGeom>
            <a:noFill/>
          </p:spPr>
          <p:txBody>
            <a:bodyPr wrap="none" lIns="0" tIns="0" rIns="0" bIns="0" anchor="b" anchorCtr="1">
              <a:normAutofit/>
            </a:bodyPr>
            <a:lstStyle/>
            <a:p>
              <a:pPr algn="ctr">
                <a:spcBef>
                  <a:spcPct val="0"/>
                </a:spcBef>
              </a:pPr>
              <a:r>
                <a:rPr lang="zh-CN" altLang="en-US" sz="1200" b="1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36" name="TextBox 50"/>
            <p:cNvSpPr txBox="1"/>
            <p:nvPr/>
          </p:nvSpPr>
          <p:spPr>
            <a:xfrm>
              <a:off x="746618" y="5049180"/>
              <a:ext cx="2150660" cy="1067458"/>
            </a:xfrm>
            <a:prstGeom prst="rect">
              <a:avLst/>
            </a:prstGeom>
            <a:noFill/>
          </p:spPr>
          <p:txBody>
            <a:bodyPr wrap="square" anchor="t" anchorCtr="1">
              <a:normAutofit/>
            </a:bodyPr>
            <a:lstStyle/>
            <a:p>
              <a:pPr defTabSz="914378">
                <a:lnSpc>
                  <a:spcPct val="120000"/>
                </a:lnSpc>
                <a:defRPr/>
              </a:pPr>
              <a:r>
                <a:rPr lang="zh-CN" altLang="en-US" sz="8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双击输入替换</a:t>
              </a:r>
              <a:r>
                <a:rPr lang="zh-CN" altLang="en-US" sz="8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内容双击</a:t>
              </a:r>
              <a:r>
                <a:rPr lang="zh-CN" altLang="en-US" sz="8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输入替换</a:t>
              </a:r>
              <a:r>
                <a:rPr lang="zh-CN" altLang="en-US" sz="8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  <a:endPara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" name="Group 51"/>
          <p:cNvGrpSpPr/>
          <p:nvPr/>
        </p:nvGrpSpPr>
        <p:grpSpPr>
          <a:xfrm>
            <a:off x="5332547" y="3403854"/>
            <a:ext cx="1612995" cy="1183625"/>
            <a:chOff x="746618" y="4538472"/>
            <a:chExt cx="2150660" cy="1578166"/>
          </a:xfrm>
        </p:grpSpPr>
        <p:sp>
          <p:nvSpPr>
            <p:cNvPr id="33" name="TextBox 52"/>
            <p:cNvSpPr txBox="1"/>
            <p:nvPr/>
          </p:nvSpPr>
          <p:spPr>
            <a:xfrm>
              <a:off x="746618" y="4538472"/>
              <a:ext cx="2150660" cy="510708"/>
            </a:xfrm>
            <a:prstGeom prst="rect">
              <a:avLst/>
            </a:prstGeom>
            <a:noFill/>
          </p:spPr>
          <p:txBody>
            <a:bodyPr wrap="none" lIns="0" tIns="0" rIns="0" bIns="0" anchor="b" anchorCtr="1">
              <a:normAutofit/>
            </a:bodyPr>
            <a:lstStyle/>
            <a:p>
              <a:pPr algn="ctr">
                <a:spcBef>
                  <a:spcPct val="0"/>
                </a:spcBef>
              </a:pPr>
              <a:r>
                <a:rPr lang="zh-CN" altLang="en-US" sz="1200" b="1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34" name="TextBox 53"/>
            <p:cNvSpPr txBox="1"/>
            <p:nvPr/>
          </p:nvSpPr>
          <p:spPr>
            <a:xfrm>
              <a:off x="746618" y="5049180"/>
              <a:ext cx="2150660" cy="1067458"/>
            </a:xfrm>
            <a:prstGeom prst="rect">
              <a:avLst/>
            </a:prstGeom>
            <a:noFill/>
          </p:spPr>
          <p:txBody>
            <a:bodyPr wrap="square" anchor="t" anchorCtr="1">
              <a:normAutofit/>
            </a:bodyPr>
            <a:lstStyle/>
            <a:p>
              <a:pPr defTabSz="914378">
                <a:lnSpc>
                  <a:spcPct val="120000"/>
                </a:lnSpc>
                <a:defRPr/>
              </a:pPr>
              <a:r>
                <a:rPr lang="zh-CN" altLang="en-US" sz="8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双击输入替换</a:t>
              </a:r>
              <a:r>
                <a:rPr lang="zh-CN" altLang="en-US" sz="8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内容双击</a:t>
              </a:r>
              <a:r>
                <a:rPr lang="zh-CN" altLang="en-US" sz="8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输入替换</a:t>
              </a:r>
              <a:r>
                <a:rPr lang="zh-CN" altLang="en-US" sz="8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  <a:endPara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Group 54"/>
          <p:cNvGrpSpPr/>
          <p:nvPr/>
        </p:nvGrpSpPr>
        <p:grpSpPr>
          <a:xfrm>
            <a:off x="6923407" y="3403854"/>
            <a:ext cx="1612995" cy="1183625"/>
            <a:chOff x="746618" y="4538472"/>
            <a:chExt cx="2150660" cy="1578166"/>
          </a:xfrm>
        </p:grpSpPr>
        <p:sp>
          <p:nvSpPr>
            <p:cNvPr id="31" name="TextBox 55"/>
            <p:cNvSpPr txBox="1"/>
            <p:nvPr/>
          </p:nvSpPr>
          <p:spPr>
            <a:xfrm>
              <a:off x="746618" y="4538472"/>
              <a:ext cx="2150660" cy="510708"/>
            </a:xfrm>
            <a:prstGeom prst="rect">
              <a:avLst/>
            </a:prstGeom>
            <a:noFill/>
          </p:spPr>
          <p:txBody>
            <a:bodyPr wrap="none" lIns="0" tIns="0" rIns="0" bIns="0" anchor="b" anchorCtr="1">
              <a:normAutofit/>
            </a:bodyPr>
            <a:lstStyle/>
            <a:p>
              <a:pPr algn="ctr">
                <a:spcBef>
                  <a:spcPct val="0"/>
                </a:spcBef>
              </a:pPr>
              <a:r>
                <a:rPr lang="zh-CN" altLang="en-US" sz="1200" b="1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32" name="TextBox 56"/>
            <p:cNvSpPr txBox="1"/>
            <p:nvPr/>
          </p:nvSpPr>
          <p:spPr>
            <a:xfrm>
              <a:off x="746618" y="5049180"/>
              <a:ext cx="2150660" cy="1067458"/>
            </a:xfrm>
            <a:prstGeom prst="rect">
              <a:avLst/>
            </a:prstGeom>
            <a:noFill/>
          </p:spPr>
          <p:txBody>
            <a:bodyPr wrap="square" anchor="t" anchorCtr="1">
              <a:normAutofit/>
            </a:bodyPr>
            <a:lstStyle/>
            <a:p>
              <a:pPr defTabSz="914378">
                <a:lnSpc>
                  <a:spcPct val="120000"/>
                </a:lnSpc>
                <a:defRPr/>
              </a:pPr>
              <a:r>
                <a:rPr lang="zh-CN" altLang="en-US" sz="8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双击输入替换</a:t>
              </a:r>
              <a:r>
                <a:rPr lang="zh-CN" altLang="en-US" sz="8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内容双击</a:t>
              </a:r>
              <a:r>
                <a:rPr lang="zh-CN" altLang="en-US" sz="8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输入替换</a:t>
              </a:r>
              <a:r>
                <a:rPr lang="zh-CN" altLang="en-US" sz="8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  <a:endPara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5" name="Group 57"/>
          <p:cNvGrpSpPr/>
          <p:nvPr/>
        </p:nvGrpSpPr>
        <p:grpSpPr>
          <a:xfrm>
            <a:off x="4645991" y="982255"/>
            <a:ext cx="3889191" cy="1457030"/>
            <a:chOff x="872966" y="1309673"/>
            <a:chExt cx="5185588" cy="1942707"/>
          </a:xfrm>
        </p:grpSpPr>
        <p:sp>
          <p:nvSpPr>
            <p:cNvPr id="16" name="Rectangle: Rounded Corners 58"/>
            <p:cNvSpPr/>
            <p:nvPr/>
          </p:nvSpPr>
          <p:spPr>
            <a:xfrm>
              <a:off x="872966" y="1309673"/>
              <a:ext cx="5185588" cy="1942707"/>
            </a:xfrm>
            <a:prstGeom prst="roundRect">
              <a:avLst>
                <a:gd name="adj" fmla="val 5737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7" name="Group 59"/>
            <p:cNvGrpSpPr/>
            <p:nvPr/>
          </p:nvGrpSpPr>
          <p:grpSpPr>
            <a:xfrm>
              <a:off x="979772" y="1640674"/>
              <a:ext cx="1566851" cy="1378828"/>
              <a:chOff x="3592681" y="1822859"/>
              <a:chExt cx="1440175" cy="1267354"/>
            </a:xfrm>
            <a:solidFill>
              <a:schemeClr val="bg1"/>
            </a:solidFill>
          </p:grpSpPr>
          <p:sp>
            <p:nvSpPr>
              <p:cNvPr id="21" name="Heart 63"/>
              <p:cNvSpPr/>
              <p:nvPr/>
            </p:nvSpPr>
            <p:spPr>
              <a:xfrm>
                <a:off x="3592681" y="1822859"/>
                <a:ext cx="1440175" cy="1267354"/>
              </a:xfrm>
              <a:prstGeom prst="heart">
                <a:avLst/>
              </a:prstGeom>
              <a:grpFill/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grpSp>
            <p:nvGrpSpPr>
              <p:cNvPr id="22" name="Group 64"/>
              <p:cNvGrpSpPr/>
              <p:nvPr/>
            </p:nvGrpSpPr>
            <p:grpSpPr>
              <a:xfrm>
                <a:off x="3719009" y="2089802"/>
                <a:ext cx="1110985" cy="806498"/>
                <a:chOff x="1403615" y="1822859"/>
                <a:chExt cx="1110985" cy="806498"/>
              </a:xfrm>
              <a:grpFill/>
            </p:grpSpPr>
            <p:cxnSp>
              <p:nvCxnSpPr>
                <p:cNvPr id="23" name="Straight Connector 65"/>
                <p:cNvCxnSpPr/>
                <p:nvPr/>
              </p:nvCxnSpPr>
              <p:spPr>
                <a:xfrm>
                  <a:off x="1403615" y="2283715"/>
                  <a:ext cx="172821" cy="0"/>
                </a:xfrm>
                <a:prstGeom prst="line">
                  <a:avLst/>
                </a:prstGeom>
                <a:grpFill/>
                <a:ln w="38100" cap="rnd">
                  <a:solidFill>
                    <a:schemeClr val="accent3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" name="Straight Connector 66"/>
                <p:cNvCxnSpPr/>
                <p:nvPr/>
              </p:nvCxnSpPr>
              <p:spPr>
                <a:xfrm flipV="1">
                  <a:off x="1576436" y="1822859"/>
                  <a:ext cx="0" cy="460856"/>
                </a:xfrm>
                <a:prstGeom prst="line">
                  <a:avLst/>
                </a:prstGeom>
                <a:grpFill/>
                <a:ln w="38100" cap="rnd">
                  <a:solidFill>
                    <a:schemeClr val="accent3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" name="Straight Connector 67"/>
                <p:cNvCxnSpPr/>
                <p:nvPr/>
              </p:nvCxnSpPr>
              <p:spPr>
                <a:xfrm>
                  <a:off x="1576436" y="1822859"/>
                  <a:ext cx="345642" cy="806498"/>
                </a:xfrm>
                <a:prstGeom prst="line">
                  <a:avLst/>
                </a:prstGeom>
                <a:grpFill/>
                <a:ln w="38100" cap="rnd">
                  <a:solidFill>
                    <a:schemeClr val="accent3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" name="Straight Connector 68"/>
                <p:cNvCxnSpPr/>
                <p:nvPr/>
              </p:nvCxnSpPr>
              <p:spPr>
                <a:xfrm flipV="1">
                  <a:off x="1922078" y="2053287"/>
                  <a:ext cx="115214" cy="576070"/>
                </a:xfrm>
                <a:prstGeom prst="line">
                  <a:avLst/>
                </a:prstGeom>
                <a:grpFill/>
                <a:ln w="38100" cap="rnd">
                  <a:solidFill>
                    <a:schemeClr val="accent3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" name="Straight Connector 69"/>
                <p:cNvCxnSpPr/>
                <p:nvPr/>
              </p:nvCxnSpPr>
              <p:spPr>
                <a:xfrm>
                  <a:off x="2037292" y="2053287"/>
                  <a:ext cx="115214" cy="345642"/>
                </a:xfrm>
                <a:prstGeom prst="line">
                  <a:avLst/>
                </a:prstGeom>
                <a:grpFill/>
                <a:ln w="38100" cap="rnd">
                  <a:solidFill>
                    <a:schemeClr val="accent3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" name="Straight Connector 70"/>
                <p:cNvCxnSpPr/>
                <p:nvPr/>
              </p:nvCxnSpPr>
              <p:spPr>
                <a:xfrm flipV="1">
                  <a:off x="2152506" y="2168501"/>
                  <a:ext cx="115214" cy="230428"/>
                </a:xfrm>
                <a:prstGeom prst="line">
                  <a:avLst/>
                </a:prstGeom>
                <a:grpFill/>
                <a:ln w="38100" cap="rnd">
                  <a:solidFill>
                    <a:schemeClr val="accent3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" name="Straight Connector 71"/>
                <p:cNvCxnSpPr/>
                <p:nvPr/>
              </p:nvCxnSpPr>
              <p:spPr>
                <a:xfrm>
                  <a:off x="2267720" y="2168501"/>
                  <a:ext cx="57607" cy="57607"/>
                </a:xfrm>
                <a:prstGeom prst="line">
                  <a:avLst/>
                </a:prstGeom>
                <a:grpFill/>
                <a:ln w="38100" cap="rnd">
                  <a:solidFill>
                    <a:schemeClr val="accent3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" name="Straight Connector 72"/>
                <p:cNvCxnSpPr/>
                <p:nvPr/>
              </p:nvCxnSpPr>
              <p:spPr>
                <a:xfrm>
                  <a:off x="2325327" y="2226108"/>
                  <a:ext cx="189273" cy="0"/>
                </a:xfrm>
                <a:prstGeom prst="line">
                  <a:avLst/>
                </a:prstGeom>
                <a:grpFill/>
                <a:ln w="38100" cap="rnd">
                  <a:solidFill>
                    <a:schemeClr val="accent3"/>
                  </a:solidFill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8" name="Group 60"/>
            <p:cNvGrpSpPr/>
            <p:nvPr/>
          </p:nvGrpSpPr>
          <p:grpSpPr>
            <a:xfrm>
              <a:off x="2612666" y="1908492"/>
              <a:ext cx="3445887" cy="748988"/>
              <a:chOff x="2612666" y="1643152"/>
              <a:chExt cx="3445887" cy="748988"/>
            </a:xfrm>
          </p:grpSpPr>
          <p:sp>
            <p:nvSpPr>
              <p:cNvPr id="19" name="TextBox 61"/>
              <p:cNvSpPr txBox="1"/>
              <p:nvPr/>
            </p:nvSpPr>
            <p:spPr>
              <a:xfrm>
                <a:off x="2612666" y="1930475"/>
                <a:ext cx="3445887" cy="461665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/>
              </a:bodyPr>
              <a:lstStyle/>
              <a:p>
                <a:pPr defTabSz="914378">
                  <a:lnSpc>
                    <a:spcPct val="120000"/>
                  </a:lnSpc>
                  <a:defRPr/>
                </a:pPr>
                <a:r>
                  <a:rPr lang="zh-CN" altLang="en-US" sz="10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双击输入替换</a:t>
                </a:r>
                <a:r>
                  <a:rPr lang="zh-CN" altLang="en-US" sz="1000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内容双击</a:t>
                </a:r>
                <a:r>
                  <a:rPr lang="zh-CN" altLang="en-US" sz="10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输入替换</a:t>
                </a:r>
                <a:r>
                  <a:rPr lang="zh-CN" altLang="en-US" sz="1000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内容</a:t>
                </a:r>
                <a:endParaRPr lang="zh-CN" altLang="en-US" sz="1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" name="Rectangle 62"/>
              <p:cNvSpPr/>
              <p:nvPr/>
            </p:nvSpPr>
            <p:spPr>
              <a:xfrm>
                <a:off x="2612666" y="1643152"/>
                <a:ext cx="1433085" cy="287323"/>
              </a:xfrm>
              <a:prstGeom prst="rect">
                <a:avLst/>
              </a:prstGeom>
            </p:spPr>
            <p:txBody>
              <a:bodyPr wrap="none" lIns="0" tIns="0" rIns="0" bIns="0" anchor="ctr">
                <a:normAutofit fontScale="92500" lnSpcReduction="20000"/>
              </a:bodyPr>
              <a:lstStyle/>
              <a:p>
                <a:r>
                  <a:rPr lang="zh-CN" altLang="en-US" sz="1867" b="1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标题文本预设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522899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fade/>
      </p:transition>
    </mc:Choice>
    <mc:Fallback xmlns="">
      <p:transition spd="slow" advClick="0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clickEffect" p14:presetBounceEnd="5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8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 p14:presetBounceEnd="5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11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12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42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1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3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8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3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0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10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3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10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8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1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3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7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8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0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2" dur="10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3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 animBg="1"/>
          <p:bldP spid="8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42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1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3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8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3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0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10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3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10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8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1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3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7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8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0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2" dur="10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3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 animBg="1"/>
          <p:bldP spid="8" grpId="0" animBg="1"/>
        </p:bldLst>
      </p:timing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24868952-EB7D-4328-9805-D6F1DE8FCD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0" y="0"/>
            <a:ext cx="9135879" cy="5143500"/>
          </a:xfrm>
          <a:prstGeom prst="rect">
            <a:avLst/>
          </a:prstGeom>
        </p:spPr>
      </p:pic>
      <p:sp>
        <p:nvSpPr>
          <p:cNvPr id="27" name="矩形 26">
            <a:extLst>
              <a:ext uri="{FF2B5EF4-FFF2-40B4-BE49-F238E27FC236}">
                <a16:creationId xmlns:a16="http://schemas.microsoft.com/office/drawing/2014/main" id="{F0F96947-BF79-4326-ACAC-A46DC261536C}"/>
              </a:ext>
            </a:extLst>
          </p:cNvPr>
          <p:cNvSpPr/>
          <p:nvPr/>
        </p:nvSpPr>
        <p:spPr>
          <a:xfrm>
            <a:off x="1403648" y="1455626"/>
            <a:ext cx="6336704" cy="223224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8F69FEA5-E426-4F00-A29A-216A344B34FC}"/>
              </a:ext>
            </a:extLst>
          </p:cNvPr>
          <p:cNvSpPr/>
          <p:nvPr/>
        </p:nvSpPr>
        <p:spPr>
          <a:xfrm>
            <a:off x="1547664" y="1545636"/>
            <a:ext cx="6048672" cy="2052228"/>
          </a:xfrm>
          <a:prstGeom prst="rect">
            <a:avLst/>
          </a:prstGeom>
          <a:noFill/>
          <a:ln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CFAAFFD3-E1BA-4D5A-9408-E9A21D4924B0}"/>
              </a:ext>
            </a:extLst>
          </p:cNvPr>
          <p:cNvSpPr/>
          <p:nvPr/>
        </p:nvSpPr>
        <p:spPr>
          <a:xfrm>
            <a:off x="3059832" y="2139702"/>
            <a:ext cx="2819320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zh-CN" altLang="en-US" sz="3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明年工作计划</a:t>
            </a:r>
            <a:endParaRPr lang="zh-CN" altLang="en-US" sz="11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xtBox 11">
            <a:extLst>
              <a:ext uri="{FF2B5EF4-FFF2-40B4-BE49-F238E27FC236}">
                <a16:creationId xmlns:a16="http://schemas.microsoft.com/office/drawing/2014/main" id="{2D8E7B3F-B7F9-4393-A807-9E3917CF4E1D}"/>
              </a:ext>
            </a:extLst>
          </p:cNvPr>
          <p:cNvSpPr txBox="1"/>
          <p:nvPr/>
        </p:nvSpPr>
        <p:spPr>
          <a:xfrm>
            <a:off x="3175912" y="2671316"/>
            <a:ext cx="820738" cy="14773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14378">
              <a:lnSpc>
                <a:spcPct val="120000"/>
              </a:lnSpc>
              <a:defRPr/>
            </a:pPr>
            <a:r>
              <a: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</a:t>
            </a:r>
            <a:r>
              <a:rPr lang="zh-CN" altLang="en-US" sz="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TextBox 11">
            <a:extLst>
              <a:ext uri="{FF2B5EF4-FFF2-40B4-BE49-F238E27FC236}">
                <a16:creationId xmlns:a16="http://schemas.microsoft.com/office/drawing/2014/main" id="{E77012E9-B6CB-41EF-B190-6195B604DEB8}"/>
              </a:ext>
            </a:extLst>
          </p:cNvPr>
          <p:cNvSpPr txBox="1"/>
          <p:nvPr/>
        </p:nvSpPr>
        <p:spPr>
          <a:xfrm>
            <a:off x="4616072" y="2671316"/>
            <a:ext cx="820738" cy="14773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14378">
              <a:lnSpc>
                <a:spcPct val="120000"/>
              </a:lnSpc>
              <a:defRPr/>
            </a:pPr>
            <a:r>
              <a: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</a:t>
            </a:r>
            <a:r>
              <a:rPr lang="zh-CN" altLang="en-US" sz="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TextBox 11">
            <a:extLst>
              <a:ext uri="{FF2B5EF4-FFF2-40B4-BE49-F238E27FC236}">
                <a16:creationId xmlns:a16="http://schemas.microsoft.com/office/drawing/2014/main" id="{272B3F53-75A5-4DB7-8950-54FBE0B28E26}"/>
              </a:ext>
            </a:extLst>
          </p:cNvPr>
          <p:cNvSpPr txBox="1"/>
          <p:nvPr/>
        </p:nvSpPr>
        <p:spPr>
          <a:xfrm>
            <a:off x="3175912" y="2863061"/>
            <a:ext cx="820738" cy="14773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14378">
              <a:lnSpc>
                <a:spcPct val="120000"/>
              </a:lnSpc>
              <a:defRPr/>
            </a:pPr>
            <a:r>
              <a: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</a:t>
            </a:r>
            <a:r>
              <a:rPr lang="zh-CN" altLang="en-US" sz="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TextBox 32">
            <a:extLst>
              <a:ext uri="{FF2B5EF4-FFF2-40B4-BE49-F238E27FC236}">
                <a16:creationId xmlns:a16="http://schemas.microsoft.com/office/drawing/2014/main" id="{519341A1-34F1-4C48-AE60-8FA94E5EFCA1}"/>
              </a:ext>
            </a:extLst>
          </p:cNvPr>
          <p:cNvSpPr txBox="1"/>
          <p:nvPr/>
        </p:nvSpPr>
        <p:spPr>
          <a:xfrm>
            <a:off x="4616072" y="2863061"/>
            <a:ext cx="820738" cy="14773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14378">
              <a:lnSpc>
                <a:spcPct val="120000"/>
              </a:lnSpc>
              <a:defRPr/>
            </a:pPr>
            <a:r>
              <a: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</a:t>
            </a:r>
            <a:r>
              <a:rPr lang="zh-CN" altLang="en-US" sz="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68752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6000">
        <p:split orient="vert"/>
      </p:transition>
    </mc:Choice>
    <mc:Fallback xmlns="">
      <p:transition spd="slow" advClick="0" advTm="6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9" grpId="0" animBg="1"/>
      <p:bldP spid="13" grpId="0"/>
      <p:bldP spid="14" grpId="0"/>
      <p:bldP spid="15" grpId="0"/>
      <p:bldP spid="16" grpId="0"/>
      <p:bldP spid="1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3333637" y="1465334"/>
            <a:ext cx="1425470" cy="1433908"/>
            <a:chOff x="3333470" y="1465334"/>
            <a:chExt cx="1425662" cy="1433908"/>
          </a:xfrm>
          <a:solidFill>
            <a:schemeClr val="accent1"/>
          </a:solidFill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</p:grpSpPr>
        <p:sp>
          <p:nvSpPr>
            <p:cNvPr id="5" name="椭圆 75"/>
            <p:cNvSpPr/>
            <p:nvPr/>
          </p:nvSpPr>
          <p:spPr>
            <a:xfrm>
              <a:off x="3333470" y="1465334"/>
              <a:ext cx="1425662" cy="1433908"/>
            </a:xfrm>
            <a:custGeom>
              <a:avLst/>
              <a:gdLst/>
              <a:ahLst/>
              <a:cxnLst/>
              <a:rect l="l" t="t" r="r" b="b"/>
              <a:pathLst>
                <a:path w="1425662" h="1433908">
                  <a:moveTo>
                    <a:pt x="584366" y="0"/>
                  </a:moveTo>
                  <a:cubicBezTo>
                    <a:pt x="667535" y="0"/>
                    <a:pt x="734956" y="67421"/>
                    <a:pt x="734956" y="150590"/>
                  </a:cubicBezTo>
                  <a:cubicBezTo>
                    <a:pt x="734956" y="197370"/>
                    <a:pt x="713626" y="239167"/>
                    <a:pt x="678832" y="265176"/>
                  </a:cubicBezTo>
                  <a:lnTo>
                    <a:pt x="1168733" y="265176"/>
                  </a:lnTo>
                  <a:lnTo>
                    <a:pt x="1168733" y="716520"/>
                  </a:lnTo>
                  <a:cubicBezTo>
                    <a:pt x="1193634" y="695548"/>
                    <a:pt x="1225973" y="684721"/>
                    <a:pt x="1260841" y="684721"/>
                  </a:cubicBezTo>
                  <a:cubicBezTo>
                    <a:pt x="1351870" y="684721"/>
                    <a:pt x="1425662" y="758513"/>
                    <a:pt x="1425662" y="849542"/>
                  </a:cubicBezTo>
                  <a:cubicBezTo>
                    <a:pt x="1425662" y="940571"/>
                    <a:pt x="1351870" y="1014363"/>
                    <a:pt x="1260841" y="1014363"/>
                  </a:cubicBezTo>
                  <a:cubicBezTo>
                    <a:pt x="1225973" y="1014363"/>
                    <a:pt x="1193634" y="1003536"/>
                    <a:pt x="1168733" y="982566"/>
                  </a:cubicBezTo>
                  <a:lnTo>
                    <a:pt x="1168733" y="1433908"/>
                  </a:lnTo>
                  <a:lnTo>
                    <a:pt x="765724" y="1433908"/>
                  </a:lnTo>
                  <a:cubicBezTo>
                    <a:pt x="770905" y="1418114"/>
                    <a:pt x="773249" y="1401256"/>
                    <a:pt x="773249" y="1383851"/>
                  </a:cubicBezTo>
                  <a:cubicBezTo>
                    <a:pt x="773249" y="1279093"/>
                    <a:pt x="688325" y="1194168"/>
                    <a:pt x="583566" y="1194168"/>
                  </a:cubicBezTo>
                  <a:cubicBezTo>
                    <a:pt x="478807" y="1194168"/>
                    <a:pt x="393882" y="1279093"/>
                    <a:pt x="393882" y="1383851"/>
                  </a:cubicBezTo>
                  <a:cubicBezTo>
                    <a:pt x="393882" y="1401256"/>
                    <a:pt x="396227" y="1418114"/>
                    <a:pt x="401408" y="1433908"/>
                  </a:cubicBezTo>
                  <a:lnTo>
                    <a:pt x="0" y="1433908"/>
                  </a:lnTo>
                  <a:lnTo>
                    <a:pt x="0" y="265176"/>
                  </a:lnTo>
                  <a:lnTo>
                    <a:pt x="489901" y="265176"/>
                  </a:lnTo>
                  <a:cubicBezTo>
                    <a:pt x="455106" y="239167"/>
                    <a:pt x="433776" y="197370"/>
                    <a:pt x="433776" y="150590"/>
                  </a:cubicBezTo>
                  <a:cubicBezTo>
                    <a:pt x="433776" y="67421"/>
                    <a:pt x="501197" y="0"/>
                    <a:pt x="584366" y="0"/>
                  </a:cubicBezTo>
                  <a:close/>
                </a:path>
              </a:pathLst>
            </a:custGeom>
            <a:grpFill/>
            <a:ln>
              <a:noFill/>
            </a:ln>
            <a:effectLst/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99"/>
            </a:p>
          </p:txBody>
        </p:sp>
        <p:sp>
          <p:nvSpPr>
            <p:cNvPr id="7" name="矩形 6"/>
            <p:cNvSpPr/>
            <p:nvPr/>
          </p:nvSpPr>
          <p:spPr>
            <a:xfrm>
              <a:off x="3419872" y="2022234"/>
              <a:ext cx="1008112" cy="523220"/>
            </a:xfrm>
            <a:prstGeom prst="rect">
              <a:avLst/>
            </a:prstGeom>
            <a:grpFill/>
            <a:ln>
              <a:noFill/>
            </a:ln>
            <a:effectLst/>
            <a:sp3d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4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添加</a:t>
              </a:r>
              <a:endParaRPr lang="en-US" altLang="zh-CN" sz="1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ctr"/>
              <a:r>
                <a:rPr lang="zh-CN" altLang="en-US" sz="14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文本</a:t>
              </a:r>
              <a:endParaRPr lang="en-US" altLang="zh-CN" sz="1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12" name="组合 12"/>
          <p:cNvGrpSpPr/>
          <p:nvPr/>
        </p:nvGrpSpPr>
        <p:grpSpPr>
          <a:xfrm>
            <a:off x="3096036" y="2689470"/>
            <a:ext cx="1406176" cy="1392560"/>
            <a:chOff x="3095836" y="2689470"/>
            <a:chExt cx="1406366" cy="1392560"/>
          </a:xfrm>
          <a:solidFill>
            <a:schemeClr val="accent4"/>
          </a:solidFill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</p:grpSpPr>
        <p:sp>
          <p:nvSpPr>
            <p:cNvPr id="4" name="矩形 65"/>
            <p:cNvSpPr/>
            <p:nvPr/>
          </p:nvSpPr>
          <p:spPr>
            <a:xfrm>
              <a:off x="3095836" y="2689470"/>
              <a:ext cx="1406366" cy="1392560"/>
            </a:xfrm>
            <a:custGeom>
              <a:avLst/>
              <a:gdLst/>
              <a:ahLst/>
              <a:cxnLst/>
              <a:rect l="l" t="t" r="r" b="b"/>
              <a:pathLst>
                <a:path w="1406366" h="1392560">
                  <a:moveTo>
                    <a:pt x="822000" y="0"/>
                  </a:moveTo>
                  <a:cubicBezTo>
                    <a:pt x="913029" y="0"/>
                    <a:pt x="986821" y="73793"/>
                    <a:pt x="986821" y="164821"/>
                  </a:cubicBezTo>
                  <a:cubicBezTo>
                    <a:pt x="986821" y="185675"/>
                    <a:pt x="982948" y="205623"/>
                    <a:pt x="975467" y="223828"/>
                  </a:cubicBezTo>
                  <a:lnTo>
                    <a:pt x="1406366" y="223828"/>
                  </a:lnTo>
                  <a:lnTo>
                    <a:pt x="1406366" y="633859"/>
                  </a:lnTo>
                  <a:cubicBezTo>
                    <a:pt x="1386081" y="625588"/>
                    <a:pt x="1363875" y="621361"/>
                    <a:pt x="1340681" y="621361"/>
                  </a:cubicBezTo>
                  <a:cubicBezTo>
                    <a:pt x="1237497" y="621361"/>
                    <a:pt x="1153848" y="705009"/>
                    <a:pt x="1153848" y="808194"/>
                  </a:cubicBezTo>
                  <a:cubicBezTo>
                    <a:pt x="1153848" y="911379"/>
                    <a:pt x="1237497" y="995027"/>
                    <a:pt x="1340681" y="995027"/>
                  </a:cubicBezTo>
                  <a:cubicBezTo>
                    <a:pt x="1363875" y="995027"/>
                    <a:pt x="1386081" y="990802"/>
                    <a:pt x="1406366" y="982530"/>
                  </a:cubicBezTo>
                  <a:lnTo>
                    <a:pt x="1406366" y="1392560"/>
                  </a:lnTo>
                  <a:lnTo>
                    <a:pt x="237634" y="1392560"/>
                  </a:lnTo>
                  <a:lnTo>
                    <a:pt x="237634" y="927784"/>
                  </a:lnTo>
                  <a:cubicBezTo>
                    <a:pt x="214351" y="948086"/>
                    <a:pt x="183720" y="958784"/>
                    <a:pt x="150590" y="958784"/>
                  </a:cubicBezTo>
                  <a:cubicBezTo>
                    <a:pt x="67421" y="958784"/>
                    <a:pt x="0" y="891363"/>
                    <a:pt x="0" y="808194"/>
                  </a:cubicBezTo>
                  <a:cubicBezTo>
                    <a:pt x="0" y="725025"/>
                    <a:pt x="67421" y="657604"/>
                    <a:pt x="150590" y="657604"/>
                  </a:cubicBezTo>
                  <a:cubicBezTo>
                    <a:pt x="183720" y="657604"/>
                    <a:pt x="214351" y="668302"/>
                    <a:pt x="237634" y="688604"/>
                  </a:cubicBezTo>
                  <a:lnTo>
                    <a:pt x="237634" y="223828"/>
                  </a:lnTo>
                  <a:lnTo>
                    <a:pt x="668533" y="223828"/>
                  </a:lnTo>
                  <a:cubicBezTo>
                    <a:pt x="661052" y="205623"/>
                    <a:pt x="657179" y="185675"/>
                    <a:pt x="657179" y="164821"/>
                  </a:cubicBezTo>
                  <a:cubicBezTo>
                    <a:pt x="657179" y="73793"/>
                    <a:pt x="730972" y="0"/>
                    <a:pt x="822000" y="0"/>
                  </a:cubicBezTo>
                  <a:close/>
                </a:path>
              </a:pathLst>
            </a:custGeom>
            <a:grpFill/>
            <a:ln>
              <a:noFill/>
            </a:ln>
            <a:effectLst/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99"/>
            </a:p>
          </p:txBody>
        </p:sp>
        <p:sp>
          <p:nvSpPr>
            <p:cNvPr id="8" name="矩形 7"/>
            <p:cNvSpPr/>
            <p:nvPr/>
          </p:nvSpPr>
          <p:spPr>
            <a:xfrm>
              <a:off x="3419872" y="3210366"/>
              <a:ext cx="1008112" cy="523220"/>
            </a:xfrm>
            <a:prstGeom prst="rect">
              <a:avLst/>
            </a:prstGeom>
            <a:grpFill/>
            <a:ln>
              <a:noFill/>
            </a:ln>
            <a:effectLst/>
            <a:sp3d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4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添加</a:t>
              </a:r>
              <a:endParaRPr lang="en-US" altLang="zh-CN" sz="1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ctr"/>
              <a:r>
                <a:rPr lang="zh-CN" altLang="en-US" sz="14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文本</a:t>
              </a:r>
              <a:endParaRPr lang="en-US" altLang="zh-CN" sz="1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13" name="组合 11"/>
          <p:cNvGrpSpPr/>
          <p:nvPr/>
        </p:nvGrpSpPr>
        <p:grpSpPr>
          <a:xfrm>
            <a:off x="4502211" y="1730510"/>
            <a:ext cx="1384569" cy="1408472"/>
            <a:chOff x="4519392" y="1730510"/>
            <a:chExt cx="1384756" cy="1408472"/>
          </a:xfrm>
          <a:solidFill>
            <a:schemeClr val="accent2"/>
          </a:solidFill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</p:grpSpPr>
        <p:sp>
          <p:nvSpPr>
            <p:cNvPr id="6" name="椭圆 76"/>
            <p:cNvSpPr/>
            <p:nvPr/>
          </p:nvSpPr>
          <p:spPr>
            <a:xfrm>
              <a:off x="4519392" y="1730510"/>
              <a:ext cx="1384756" cy="1408472"/>
            </a:xfrm>
            <a:custGeom>
              <a:avLst/>
              <a:gdLst/>
              <a:ahLst/>
              <a:cxnLst/>
              <a:rect l="l" t="t" r="r" b="b"/>
              <a:pathLst>
                <a:path w="1384756" h="1408472">
                  <a:moveTo>
                    <a:pt x="0" y="0"/>
                  </a:moveTo>
                  <a:lnTo>
                    <a:pt x="1168732" y="0"/>
                  </a:lnTo>
                  <a:lnTo>
                    <a:pt x="1168732" y="450207"/>
                  </a:lnTo>
                  <a:cubicBezTo>
                    <a:pt x="1188073" y="439244"/>
                    <a:pt x="1210481" y="433776"/>
                    <a:pt x="1234166" y="433776"/>
                  </a:cubicBezTo>
                  <a:cubicBezTo>
                    <a:pt x="1317335" y="433776"/>
                    <a:pt x="1384756" y="501197"/>
                    <a:pt x="1384756" y="584366"/>
                  </a:cubicBezTo>
                  <a:cubicBezTo>
                    <a:pt x="1384756" y="667535"/>
                    <a:pt x="1317335" y="734956"/>
                    <a:pt x="1234166" y="734956"/>
                  </a:cubicBezTo>
                  <a:cubicBezTo>
                    <a:pt x="1210481" y="734956"/>
                    <a:pt x="1188073" y="729488"/>
                    <a:pt x="1168732" y="718526"/>
                  </a:cubicBezTo>
                  <a:lnTo>
                    <a:pt x="1168732" y="1168732"/>
                  </a:lnTo>
                  <a:lnTo>
                    <a:pt x="728979" y="1168732"/>
                  </a:lnTo>
                  <a:cubicBezTo>
                    <a:pt x="742528" y="1190517"/>
                    <a:pt x="749187" y="1216306"/>
                    <a:pt x="749187" y="1243651"/>
                  </a:cubicBezTo>
                  <a:cubicBezTo>
                    <a:pt x="749187" y="1334680"/>
                    <a:pt x="675394" y="1408472"/>
                    <a:pt x="584366" y="1408472"/>
                  </a:cubicBezTo>
                  <a:cubicBezTo>
                    <a:pt x="493337" y="1408472"/>
                    <a:pt x="419545" y="1334680"/>
                    <a:pt x="419545" y="1243651"/>
                  </a:cubicBezTo>
                  <a:cubicBezTo>
                    <a:pt x="419545" y="1216306"/>
                    <a:pt x="426204" y="1190517"/>
                    <a:pt x="439754" y="1168732"/>
                  </a:cubicBezTo>
                  <a:lnTo>
                    <a:pt x="0" y="1168732"/>
                  </a:lnTo>
                  <a:lnTo>
                    <a:pt x="0" y="761099"/>
                  </a:lnTo>
                  <a:cubicBezTo>
                    <a:pt x="24839" y="773303"/>
                    <a:pt x="52809" y="779836"/>
                    <a:pt x="82305" y="779836"/>
                  </a:cubicBezTo>
                  <a:cubicBezTo>
                    <a:pt x="190260" y="779836"/>
                    <a:pt x="277774" y="692321"/>
                    <a:pt x="277774" y="584366"/>
                  </a:cubicBezTo>
                  <a:cubicBezTo>
                    <a:pt x="277774" y="476411"/>
                    <a:pt x="190260" y="388896"/>
                    <a:pt x="82305" y="388896"/>
                  </a:cubicBezTo>
                  <a:cubicBezTo>
                    <a:pt x="52809" y="388896"/>
                    <a:pt x="24839" y="395429"/>
                    <a:pt x="0" y="407633"/>
                  </a:cubicBezTo>
                  <a:close/>
                </a:path>
              </a:pathLst>
            </a:custGeom>
            <a:grpFill/>
            <a:ln>
              <a:noFill/>
            </a:ln>
            <a:effectLst/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99"/>
            </a:p>
          </p:txBody>
        </p:sp>
        <p:sp>
          <p:nvSpPr>
            <p:cNvPr id="9" name="矩形 8"/>
            <p:cNvSpPr/>
            <p:nvPr/>
          </p:nvSpPr>
          <p:spPr>
            <a:xfrm>
              <a:off x="4608004" y="2022234"/>
              <a:ext cx="1008112" cy="523220"/>
            </a:xfrm>
            <a:prstGeom prst="rect">
              <a:avLst/>
            </a:prstGeom>
            <a:grpFill/>
            <a:ln>
              <a:noFill/>
            </a:ln>
            <a:effectLst/>
            <a:sp3d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4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添加</a:t>
              </a:r>
              <a:endParaRPr lang="en-US" altLang="zh-CN" sz="1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ctr"/>
              <a:r>
                <a:rPr lang="zh-CN" altLang="en-US" sz="14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文本</a:t>
              </a:r>
              <a:endParaRPr lang="en-US" altLang="zh-CN" sz="1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4279692" y="2913299"/>
            <a:ext cx="1401577" cy="1386644"/>
            <a:chOff x="4279652" y="2913298"/>
            <a:chExt cx="1401767" cy="1386644"/>
          </a:xfrm>
          <a:solidFill>
            <a:schemeClr val="accent3"/>
          </a:solidFill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</p:grpSpPr>
        <p:sp>
          <p:nvSpPr>
            <p:cNvPr id="3" name="椭圆 68"/>
            <p:cNvSpPr/>
            <p:nvPr/>
          </p:nvSpPr>
          <p:spPr>
            <a:xfrm>
              <a:off x="4279652" y="2913298"/>
              <a:ext cx="1401767" cy="1386644"/>
            </a:xfrm>
            <a:custGeom>
              <a:avLst/>
              <a:gdLst/>
              <a:ahLst/>
              <a:cxnLst/>
              <a:rect l="l" t="t" r="r" b="b"/>
              <a:pathLst>
                <a:path w="1401767" h="1386644">
                  <a:moveTo>
                    <a:pt x="233035" y="0"/>
                  </a:moveTo>
                  <a:lnTo>
                    <a:pt x="640881" y="0"/>
                  </a:lnTo>
                  <a:cubicBezTo>
                    <a:pt x="633096" y="19935"/>
                    <a:pt x="629318" y="41634"/>
                    <a:pt x="629318" y="64216"/>
                  </a:cubicBezTo>
                  <a:cubicBezTo>
                    <a:pt x="629318" y="173647"/>
                    <a:pt x="718028" y="262357"/>
                    <a:pt x="827459" y="262357"/>
                  </a:cubicBezTo>
                  <a:cubicBezTo>
                    <a:pt x="936890" y="262357"/>
                    <a:pt x="1025600" y="173647"/>
                    <a:pt x="1025600" y="64216"/>
                  </a:cubicBezTo>
                  <a:cubicBezTo>
                    <a:pt x="1025600" y="41634"/>
                    <a:pt x="1021823" y="19935"/>
                    <a:pt x="1014038" y="0"/>
                  </a:cubicBezTo>
                  <a:lnTo>
                    <a:pt x="1401767" y="0"/>
                  </a:lnTo>
                  <a:lnTo>
                    <a:pt x="1401767" y="1168732"/>
                  </a:lnTo>
                  <a:lnTo>
                    <a:pt x="956993" y="1168732"/>
                  </a:lnTo>
                  <a:cubicBezTo>
                    <a:pt x="968847" y="1188427"/>
                    <a:pt x="974696" y="1211557"/>
                    <a:pt x="974696" y="1236054"/>
                  </a:cubicBezTo>
                  <a:cubicBezTo>
                    <a:pt x="974696" y="1319223"/>
                    <a:pt x="907275" y="1386644"/>
                    <a:pt x="824106" y="1386644"/>
                  </a:cubicBezTo>
                  <a:cubicBezTo>
                    <a:pt x="740937" y="1386644"/>
                    <a:pt x="673516" y="1319223"/>
                    <a:pt x="673516" y="1236054"/>
                  </a:cubicBezTo>
                  <a:cubicBezTo>
                    <a:pt x="673516" y="1211557"/>
                    <a:pt x="679365" y="1188427"/>
                    <a:pt x="691220" y="1168732"/>
                  </a:cubicBezTo>
                  <a:lnTo>
                    <a:pt x="233035" y="1168732"/>
                  </a:lnTo>
                  <a:lnTo>
                    <a:pt x="233035" y="733499"/>
                  </a:lnTo>
                  <a:cubicBezTo>
                    <a:pt x="212516" y="743855"/>
                    <a:pt x="189291" y="749187"/>
                    <a:pt x="164821" y="749187"/>
                  </a:cubicBezTo>
                  <a:cubicBezTo>
                    <a:pt x="73793" y="749187"/>
                    <a:pt x="0" y="675395"/>
                    <a:pt x="0" y="584366"/>
                  </a:cubicBezTo>
                  <a:cubicBezTo>
                    <a:pt x="0" y="493338"/>
                    <a:pt x="73793" y="419545"/>
                    <a:pt x="164821" y="419545"/>
                  </a:cubicBezTo>
                  <a:cubicBezTo>
                    <a:pt x="189291" y="419545"/>
                    <a:pt x="212516" y="424878"/>
                    <a:pt x="233035" y="435233"/>
                  </a:cubicBezTo>
                  <a:close/>
                </a:path>
              </a:pathLst>
            </a:custGeom>
            <a:grpFill/>
            <a:ln>
              <a:noFill/>
            </a:ln>
            <a:effectLst/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99"/>
            </a:p>
          </p:txBody>
        </p:sp>
        <p:sp>
          <p:nvSpPr>
            <p:cNvPr id="10" name="矩形 9"/>
            <p:cNvSpPr/>
            <p:nvPr/>
          </p:nvSpPr>
          <p:spPr>
            <a:xfrm>
              <a:off x="4608004" y="3210366"/>
              <a:ext cx="1008112" cy="523220"/>
            </a:xfrm>
            <a:prstGeom prst="rect">
              <a:avLst/>
            </a:prstGeom>
            <a:grpFill/>
            <a:ln>
              <a:noFill/>
            </a:ln>
            <a:effectLst/>
            <a:sp3d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4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添加</a:t>
              </a:r>
              <a:endParaRPr lang="en-US" altLang="zh-CN" sz="1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ctr"/>
              <a:r>
                <a:rPr lang="zh-CN" altLang="en-US" sz="14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文本</a:t>
              </a:r>
              <a:endParaRPr lang="en-US" altLang="zh-CN" sz="1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19" name="矩形 18"/>
          <p:cNvSpPr/>
          <p:nvPr/>
        </p:nvSpPr>
        <p:spPr>
          <a:xfrm>
            <a:off x="1044085" y="1818823"/>
            <a:ext cx="1937763" cy="307777"/>
          </a:xfrm>
          <a:prstGeom prst="rect">
            <a:avLst/>
          </a:prstGeom>
        </p:spPr>
        <p:txBody>
          <a:bodyPr wrap="square" lIns="91430" tIns="45715" rIns="91430" bIns="45715">
            <a:spAutoFit/>
          </a:bodyPr>
          <a:lstStyle/>
          <a:p>
            <a:r>
              <a:rPr lang="en-US" altLang="zh-CN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01.</a:t>
            </a:r>
            <a:r>
              <a: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点击添加文字说明</a:t>
            </a:r>
            <a:endParaRPr lang="en-US" altLang="zh-CN" sz="14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044085" y="2141118"/>
            <a:ext cx="1937762" cy="461655"/>
          </a:xfrm>
          <a:prstGeom prst="rect">
            <a:avLst/>
          </a:prstGeom>
          <a:noFill/>
        </p:spPr>
        <p:txBody>
          <a:bodyPr wrap="square" lIns="91430" tIns="45715" rIns="91430" bIns="45715" rtlCol="0">
            <a:spAutoFit/>
          </a:bodyPr>
          <a:lstStyle/>
          <a:p>
            <a:pPr defTabSz="914378">
              <a:lnSpc>
                <a:spcPct val="120000"/>
              </a:lnSpc>
              <a:defRPr/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</a:t>
            </a:r>
            <a:r>
              <a:rPr lang="zh-CN" altLang="en-US" sz="1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内容双击</a:t>
            </a: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</a:t>
            </a:r>
            <a:r>
              <a:rPr lang="zh-CN" altLang="en-US" sz="1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1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1044085" y="3027290"/>
            <a:ext cx="1937763" cy="307777"/>
          </a:xfrm>
          <a:prstGeom prst="rect">
            <a:avLst/>
          </a:prstGeom>
        </p:spPr>
        <p:txBody>
          <a:bodyPr wrap="square" lIns="91430" tIns="45715" rIns="91430" bIns="45715">
            <a:spAutoFit/>
          </a:bodyPr>
          <a:lstStyle/>
          <a:p>
            <a:r>
              <a:rPr lang="en-US" altLang="zh-CN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02.</a:t>
            </a:r>
            <a:r>
              <a: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点击添加文字说明</a:t>
            </a:r>
            <a:endParaRPr lang="en-US" altLang="zh-CN" sz="14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044085" y="3349585"/>
            <a:ext cx="1937762" cy="461655"/>
          </a:xfrm>
          <a:prstGeom prst="rect">
            <a:avLst/>
          </a:prstGeom>
          <a:noFill/>
        </p:spPr>
        <p:txBody>
          <a:bodyPr wrap="square" lIns="91430" tIns="45715" rIns="91430" bIns="45715" rtlCol="0">
            <a:spAutoFit/>
          </a:bodyPr>
          <a:lstStyle/>
          <a:p>
            <a:pPr defTabSz="914378">
              <a:lnSpc>
                <a:spcPct val="120000"/>
              </a:lnSpc>
              <a:defRPr/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</a:t>
            </a:r>
            <a:r>
              <a:rPr lang="zh-CN" altLang="en-US" sz="1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内容双击</a:t>
            </a: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</a:t>
            </a:r>
            <a:r>
              <a:rPr lang="zh-CN" altLang="en-US" sz="1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1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6155963" y="1818823"/>
            <a:ext cx="1937763" cy="307777"/>
          </a:xfrm>
          <a:prstGeom prst="rect">
            <a:avLst/>
          </a:prstGeom>
        </p:spPr>
        <p:txBody>
          <a:bodyPr wrap="square" lIns="91430" tIns="45715" rIns="91430" bIns="45715">
            <a:spAutoFit/>
          </a:bodyPr>
          <a:lstStyle/>
          <a:p>
            <a:r>
              <a:rPr lang="en-US" altLang="zh-CN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03.</a:t>
            </a:r>
            <a:r>
              <a: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点击添加文字说明</a:t>
            </a:r>
            <a:endParaRPr lang="en-US" altLang="zh-CN" sz="14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155961" y="2141118"/>
            <a:ext cx="1937762" cy="461655"/>
          </a:xfrm>
          <a:prstGeom prst="rect">
            <a:avLst/>
          </a:prstGeom>
          <a:noFill/>
        </p:spPr>
        <p:txBody>
          <a:bodyPr wrap="square" lIns="91430" tIns="45715" rIns="91430" bIns="45715" rtlCol="0">
            <a:spAutoFit/>
          </a:bodyPr>
          <a:lstStyle/>
          <a:p>
            <a:pPr defTabSz="914378">
              <a:lnSpc>
                <a:spcPct val="120000"/>
              </a:lnSpc>
              <a:defRPr/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</a:t>
            </a:r>
            <a:r>
              <a:rPr lang="zh-CN" altLang="en-US" sz="1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内容双击</a:t>
            </a: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</a:t>
            </a:r>
            <a:r>
              <a:rPr lang="zh-CN" altLang="en-US" sz="1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1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6155963" y="3027290"/>
            <a:ext cx="1937763" cy="307777"/>
          </a:xfrm>
          <a:prstGeom prst="rect">
            <a:avLst/>
          </a:prstGeom>
        </p:spPr>
        <p:txBody>
          <a:bodyPr wrap="square" lIns="91430" tIns="45715" rIns="91430" bIns="45715">
            <a:spAutoFit/>
          </a:bodyPr>
          <a:lstStyle/>
          <a:p>
            <a:r>
              <a:rPr lang="en-US" altLang="zh-CN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04.</a:t>
            </a:r>
            <a:r>
              <a: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点击添加文字说明</a:t>
            </a:r>
            <a:endParaRPr lang="en-US" altLang="zh-CN" sz="14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155961" y="3349585"/>
            <a:ext cx="1937762" cy="461655"/>
          </a:xfrm>
          <a:prstGeom prst="rect">
            <a:avLst/>
          </a:prstGeom>
          <a:noFill/>
        </p:spPr>
        <p:txBody>
          <a:bodyPr wrap="square" lIns="91430" tIns="45715" rIns="91430" bIns="45715" rtlCol="0">
            <a:spAutoFit/>
          </a:bodyPr>
          <a:lstStyle/>
          <a:p>
            <a:pPr defTabSz="914378">
              <a:lnSpc>
                <a:spcPct val="120000"/>
              </a:lnSpc>
              <a:defRPr/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</a:t>
            </a:r>
            <a:r>
              <a:rPr lang="zh-CN" altLang="en-US" sz="1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内容双击</a:t>
            </a: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</a:t>
            </a:r>
            <a:r>
              <a:rPr lang="zh-CN" altLang="en-US" sz="1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1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64966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6000">
        <p:comb dir="vert"/>
      </p:transition>
    </mc:Choice>
    <mc:Fallback xmlns="">
      <p:transition spd="slow" advClick="0" advTm="6000">
        <p:comb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250"/>
                            </p:stCondLst>
                            <p:childTnLst>
                              <p:par>
                                <p:cTn id="18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25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750"/>
                            </p:stCondLst>
                            <p:childTnLst>
                              <p:par>
                                <p:cTn id="29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75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250"/>
                            </p:stCondLst>
                            <p:childTnLst>
                              <p:par>
                                <p:cTn id="40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25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750"/>
                            </p:stCondLst>
                            <p:childTnLst>
                              <p:par>
                                <p:cTn id="51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75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7" grpId="0"/>
      <p:bldP spid="28" grpId="0"/>
      <p:bldP spid="29" grpId="0"/>
      <p:bldP spid="30" grpId="0"/>
      <p:bldP spid="31" grpId="0"/>
      <p:bldP spid="3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13"/>
          <p:cNvSpPr>
            <a:spLocks noChangeArrowheads="1"/>
          </p:cNvSpPr>
          <p:nvPr/>
        </p:nvSpPr>
        <p:spPr bwMode="auto">
          <a:xfrm>
            <a:off x="637518" y="1504555"/>
            <a:ext cx="2111884" cy="268843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en-US" sz="1799">
              <a:solidFill>
                <a:schemeClr val="bg1"/>
              </a:solidFill>
            </a:endParaRPr>
          </a:p>
        </p:txBody>
      </p:sp>
      <p:sp>
        <p:nvSpPr>
          <p:cNvPr id="9" name="矩形 16"/>
          <p:cNvSpPr>
            <a:spLocks noChangeArrowheads="1"/>
          </p:cNvSpPr>
          <p:nvPr/>
        </p:nvSpPr>
        <p:spPr bwMode="auto">
          <a:xfrm>
            <a:off x="3451776" y="1504555"/>
            <a:ext cx="2111884" cy="268843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en-US" sz="1799">
              <a:solidFill>
                <a:schemeClr val="bg1"/>
              </a:solidFill>
            </a:endParaRPr>
          </a:p>
        </p:txBody>
      </p:sp>
      <p:sp>
        <p:nvSpPr>
          <p:cNvPr id="10" name="矩形 17"/>
          <p:cNvSpPr>
            <a:spLocks noChangeArrowheads="1"/>
          </p:cNvSpPr>
          <p:nvPr/>
        </p:nvSpPr>
        <p:spPr bwMode="auto">
          <a:xfrm>
            <a:off x="6267225" y="1504555"/>
            <a:ext cx="2111884" cy="268843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en-US" sz="1799">
              <a:solidFill>
                <a:schemeClr val="bg1"/>
              </a:solidFill>
            </a:endParaRPr>
          </a:p>
        </p:txBody>
      </p:sp>
      <p:sp>
        <p:nvSpPr>
          <p:cNvPr id="11" name="文本框 19"/>
          <p:cNvSpPr txBox="1">
            <a:spLocks noChangeArrowheads="1"/>
          </p:cNvSpPr>
          <p:nvPr/>
        </p:nvSpPr>
        <p:spPr bwMode="auto">
          <a:xfrm>
            <a:off x="1406556" y="1752204"/>
            <a:ext cx="959515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999">
                <a:solidFill>
                  <a:schemeClr val="bg1"/>
                </a:solidFill>
              </a:rPr>
              <a:t>1200</a:t>
            </a:r>
            <a:endParaRPr lang="zh-CN" altLang="en-US" sz="2999">
              <a:solidFill>
                <a:schemeClr val="bg1"/>
              </a:solidFill>
            </a:endParaRPr>
          </a:p>
        </p:txBody>
      </p:sp>
      <p:sp>
        <p:nvSpPr>
          <p:cNvPr id="12" name="文本框 20"/>
          <p:cNvSpPr txBox="1">
            <a:spLocks noChangeArrowheads="1"/>
          </p:cNvSpPr>
          <p:nvPr/>
        </p:nvSpPr>
        <p:spPr bwMode="auto">
          <a:xfrm>
            <a:off x="4349386" y="1717675"/>
            <a:ext cx="960705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999">
                <a:solidFill>
                  <a:schemeClr val="bg1"/>
                </a:solidFill>
              </a:rPr>
              <a:t>80%</a:t>
            </a:r>
            <a:endParaRPr lang="zh-CN" altLang="en-US" sz="2999">
              <a:solidFill>
                <a:schemeClr val="bg1"/>
              </a:solidFill>
            </a:endParaRPr>
          </a:p>
        </p:txBody>
      </p:sp>
      <p:sp>
        <p:nvSpPr>
          <p:cNvPr id="13" name="文本框 21"/>
          <p:cNvSpPr txBox="1">
            <a:spLocks noChangeArrowheads="1"/>
          </p:cNvSpPr>
          <p:nvPr/>
        </p:nvSpPr>
        <p:spPr bwMode="auto">
          <a:xfrm>
            <a:off x="6995788" y="1752204"/>
            <a:ext cx="960704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999">
                <a:solidFill>
                  <a:schemeClr val="bg1"/>
                </a:solidFill>
              </a:rPr>
              <a:t>100+</a:t>
            </a:r>
            <a:endParaRPr lang="zh-CN" altLang="en-US" sz="2999">
              <a:solidFill>
                <a:schemeClr val="bg1"/>
              </a:solidFill>
            </a:endParaRPr>
          </a:p>
        </p:txBody>
      </p:sp>
      <p:sp>
        <p:nvSpPr>
          <p:cNvPr id="14" name="文本框 22"/>
          <p:cNvSpPr txBox="1">
            <a:spLocks noChangeArrowheads="1"/>
          </p:cNvSpPr>
          <p:nvPr/>
        </p:nvSpPr>
        <p:spPr bwMode="auto">
          <a:xfrm>
            <a:off x="937514" y="2491584"/>
            <a:ext cx="1511890" cy="1061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378">
              <a:lnSpc>
                <a:spcPct val="120000"/>
              </a:lnSpc>
              <a:defRPr/>
            </a:pPr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</a:t>
            </a:r>
            <a:r>
              <a:rPr lang="zh-CN" altLang="en-US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内容双击</a:t>
            </a:r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</a:t>
            </a:r>
            <a:r>
              <a:rPr lang="zh-CN" altLang="en-US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内容双击</a:t>
            </a:r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</a:t>
            </a:r>
            <a:r>
              <a:rPr lang="zh-CN" altLang="en-US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内容双击</a:t>
            </a:r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</a:t>
            </a:r>
            <a:r>
              <a:rPr lang="zh-CN" altLang="en-US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10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4378">
              <a:lnSpc>
                <a:spcPct val="120000"/>
              </a:lnSpc>
              <a:defRPr/>
            </a:pPr>
            <a:endParaRPr lang="zh-CN" altLang="en-US" sz="10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23"/>
          <p:cNvSpPr txBox="1">
            <a:spLocks noChangeArrowheads="1"/>
          </p:cNvSpPr>
          <p:nvPr/>
        </p:nvSpPr>
        <p:spPr bwMode="auto">
          <a:xfrm>
            <a:off x="3822010" y="2491584"/>
            <a:ext cx="1511890" cy="1061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378">
              <a:lnSpc>
                <a:spcPct val="120000"/>
              </a:lnSpc>
              <a:defRPr/>
            </a:pPr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</a:t>
            </a:r>
            <a:r>
              <a:rPr lang="zh-CN" altLang="en-US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内容双击</a:t>
            </a:r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</a:t>
            </a:r>
            <a:r>
              <a:rPr lang="zh-CN" altLang="en-US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内容双击</a:t>
            </a:r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</a:t>
            </a:r>
            <a:r>
              <a:rPr lang="zh-CN" altLang="en-US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内容双击</a:t>
            </a:r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</a:t>
            </a:r>
            <a:r>
              <a:rPr lang="zh-CN" altLang="en-US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10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4378">
              <a:lnSpc>
                <a:spcPct val="120000"/>
              </a:lnSpc>
              <a:defRPr/>
            </a:pPr>
            <a:endParaRPr lang="zh-CN" altLang="en-US" sz="10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26"/>
          <p:cNvSpPr txBox="1">
            <a:spLocks noChangeArrowheads="1"/>
          </p:cNvSpPr>
          <p:nvPr/>
        </p:nvSpPr>
        <p:spPr bwMode="auto">
          <a:xfrm>
            <a:off x="6566031" y="2491584"/>
            <a:ext cx="1513081" cy="1061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378">
              <a:lnSpc>
                <a:spcPct val="120000"/>
              </a:lnSpc>
              <a:defRPr/>
            </a:pPr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</a:t>
            </a:r>
            <a:r>
              <a:rPr lang="zh-CN" altLang="en-US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内容双击</a:t>
            </a:r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</a:t>
            </a:r>
            <a:r>
              <a:rPr lang="zh-CN" altLang="en-US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内容双击</a:t>
            </a:r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</a:t>
            </a:r>
            <a:r>
              <a:rPr lang="zh-CN" altLang="en-US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内容双击</a:t>
            </a:r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</a:t>
            </a:r>
            <a:r>
              <a:rPr lang="zh-CN" altLang="en-US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10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4378">
              <a:lnSpc>
                <a:spcPct val="120000"/>
              </a:lnSpc>
              <a:defRPr/>
            </a:pPr>
            <a:endParaRPr lang="zh-CN" altLang="en-US" sz="10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7" name="Group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2992" y="1852217"/>
            <a:ext cx="352377" cy="328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燕尾形 32"/>
          <p:cNvSpPr>
            <a:spLocks noChangeArrowheads="1"/>
          </p:cNvSpPr>
          <p:nvPr/>
        </p:nvSpPr>
        <p:spPr bwMode="auto">
          <a:xfrm>
            <a:off x="2935112" y="2653506"/>
            <a:ext cx="357140" cy="357188"/>
          </a:xfrm>
          <a:prstGeom prst="chevron">
            <a:avLst>
              <a:gd name="adj" fmla="val 50000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en-US" sz="1799">
              <a:solidFill>
                <a:schemeClr val="bg1"/>
              </a:solidFill>
            </a:endParaRPr>
          </a:p>
        </p:txBody>
      </p:sp>
      <p:sp>
        <p:nvSpPr>
          <p:cNvPr id="19" name="燕尾形 33"/>
          <p:cNvSpPr>
            <a:spLocks noChangeArrowheads="1"/>
          </p:cNvSpPr>
          <p:nvPr/>
        </p:nvSpPr>
        <p:spPr bwMode="auto">
          <a:xfrm>
            <a:off x="5755323" y="2670176"/>
            <a:ext cx="357140" cy="357188"/>
          </a:xfrm>
          <a:prstGeom prst="chevron">
            <a:avLst>
              <a:gd name="adj" fmla="val 50000"/>
            </a:avLst>
          </a:prstGeom>
          <a:solidFill>
            <a:srgbClr val="C4C7CB"/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en-US" sz="1799">
              <a:solidFill>
                <a:schemeClr val="bg1"/>
              </a:solidFill>
            </a:endParaRPr>
          </a:p>
        </p:txBody>
      </p:sp>
      <p:pic>
        <p:nvPicPr>
          <p:cNvPr id="20" name="Group 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1770" y="1834359"/>
            <a:ext cx="388091" cy="3833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Freeform 15"/>
          <p:cNvSpPr>
            <a:spLocks noEditPoints="1"/>
          </p:cNvSpPr>
          <p:nvPr/>
        </p:nvSpPr>
        <p:spPr bwMode="auto">
          <a:xfrm>
            <a:off x="6594602" y="1876029"/>
            <a:ext cx="401187" cy="401240"/>
          </a:xfrm>
          <a:custGeom>
            <a:avLst/>
            <a:gdLst>
              <a:gd name="T0" fmla="*/ 2147483647 w 287"/>
              <a:gd name="T1" fmla="*/ 2147483647 h 286"/>
              <a:gd name="T2" fmla="*/ 2147483647 w 287"/>
              <a:gd name="T3" fmla="*/ 2147483647 h 286"/>
              <a:gd name="T4" fmla="*/ 2147483647 w 287"/>
              <a:gd name="T5" fmla="*/ 2147483647 h 286"/>
              <a:gd name="T6" fmla="*/ 2147483647 w 287"/>
              <a:gd name="T7" fmla="*/ 2147483647 h 286"/>
              <a:gd name="T8" fmla="*/ 2147483647 w 287"/>
              <a:gd name="T9" fmla="*/ 2147483647 h 286"/>
              <a:gd name="T10" fmla="*/ 2147483647 w 287"/>
              <a:gd name="T11" fmla="*/ 2147483647 h 286"/>
              <a:gd name="T12" fmla="*/ 2147483647 w 287"/>
              <a:gd name="T13" fmla="*/ 2147483647 h 286"/>
              <a:gd name="T14" fmla="*/ 2147483647 w 287"/>
              <a:gd name="T15" fmla="*/ 2147483647 h 286"/>
              <a:gd name="T16" fmla="*/ 2147483647 w 287"/>
              <a:gd name="T17" fmla="*/ 2147483647 h 286"/>
              <a:gd name="T18" fmla="*/ 2147483647 w 287"/>
              <a:gd name="T19" fmla="*/ 2147483647 h 286"/>
              <a:gd name="T20" fmla="*/ 2147483647 w 287"/>
              <a:gd name="T21" fmla="*/ 2147483647 h 286"/>
              <a:gd name="T22" fmla="*/ 2147483647 w 287"/>
              <a:gd name="T23" fmla="*/ 2147483647 h 286"/>
              <a:gd name="T24" fmla="*/ 2147483647 w 287"/>
              <a:gd name="T25" fmla="*/ 2147483647 h 286"/>
              <a:gd name="T26" fmla="*/ 2147483647 w 287"/>
              <a:gd name="T27" fmla="*/ 2147483647 h 286"/>
              <a:gd name="T28" fmla="*/ 2147483647 w 287"/>
              <a:gd name="T29" fmla="*/ 2147483647 h 286"/>
              <a:gd name="T30" fmla="*/ 2147483647 w 287"/>
              <a:gd name="T31" fmla="*/ 2147483647 h 286"/>
              <a:gd name="T32" fmla="*/ 2147483647 w 287"/>
              <a:gd name="T33" fmla="*/ 2147483647 h 286"/>
              <a:gd name="T34" fmla="*/ 2147483647 w 287"/>
              <a:gd name="T35" fmla="*/ 2147483647 h 286"/>
              <a:gd name="T36" fmla="*/ 2147483647 w 287"/>
              <a:gd name="T37" fmla="*/ 2147483647 h 286"/>
              <a:gd name="T38" fmla="*/ 2147483647 w 287"/>
              <a:gd name="T39" fmla="*/ 2147483647 h 286"/>
              <a:gd name="T40" fmla="*/ 2147483647 w 287"/>
              <a:gd name="T41" fmla="*/ 2147483647 h 286"/>
              <a:gd name="T42" fmla="*/ 2147483647 w 287"/>
              <a:gd name="T43" fmla="*/ 2147483647 h 286"/>
              <a:gd name="T44" fmla="*/ 2147483647 w 287"/>
              <a:gd name="T45" fmla="*/ 2147483647 h 286"/>
              <a:gd name="T46" fmla="*/ 2147483647 w 287"/>
              <a:gd name="T47" fmla="*/ 2147483647 h 286"/>
              <a:gd name="T48" fmla="*/ 2147483647 w 287"/>
              <a:gd name="T49" fmla="*/ 2147483647 h 286"/>
              <a:gd name="T50" fmla="*/ 2147483647 w 287"/>
              <a:gd name="T51" fmla="*/ 2147483647 h 286"/>
              <a:gd name="T52" fmla="*/ 2147483647 w 287"/>
              <a:gd name="T53" fmla="*/ 2147483647 h 286"/>
              <a:gd name="T54" fmla="*/ 2147483647 w 287"/>
              <a:gd name="T55" fmla="*/ 2147483647 h 286"/>
              <a:gd name="T56" fmla="*/ 2147483647 w 287"/>
              <a:gd name="T57" fmla="*/ 2147483647 h 286"/>
              <a:gd name="T58" fmla="*/ 2147483647 w 287"/>
              <a:gd name="T59" fmla="*/ 2147483647 h 286"/>
              <a:gd name="T60" fmla="*/ 2147483647 w 287"/>
              <a:gd name="T61" fmla="*/ 2147483647 h 286"/>
              <a:gd name="T62" fmla="*/ 2147483647 w 287"/>
              <a:gd name="T63" fmla="*/ 2147483647 h 286"/>
              <a:gd name="T64" fmla="*/ 2147483647 w 287"/>
              <a:gd name="T65" fmla="*/ 2147483647 h 286"/>
              <a:gd name="T66" fmla="*/ 2147483647 w 287"/>
              <a:gd name="T67" fmla="*/ 2147483647 h 286"/>
              <a:gd name="T68" fmla="*/ 2147483647 w 287"/>
              <a:gd name="T69" fmla="*/ 2147483647 h 286"/>
              <a:gd name="T70" fmla="*/ 2147483647 w 287"/>
              <a:gd name="T71" fmla="*/ 2147483647 h 286"/>
              <a:gd name="T72" fmla="*/ 2147483647 w 287"/>
              <a:gd name="T73" fmla="*/ 2147483647 h 286"/>
              <a:gd name="T74" fmla="*/ 2147483647 w 287"/>
              <a:gd name="T75" fmla="*/ 2147483647 h 286"/>
              <a:gd name="T76" fmla="*/ 2147483647 w 287"/>
              <a:gd name="T77" fmla="*/ 2147483647 h 286"/>
              <a:gd name="T78" fmla="*/ 2147483647 w 287"/>
              <a:gd name="T79" fmla="*/ 2147483647 h 286"/>
              <a:gd name="T80" fmla="*/ 2147483647 w 287"/>
              <a:gd name="T81" fmla="*/ 2147483647 h 286"/>
              <a:gd name="T82" fmla="*/ 2147483647 w 287"/>
              <a:gd name="T83" fmla="*/ 2147483647 h 286"/>
              <a:gd name="T84" fmla="*/ 2147483647 w 287"/>
              <a:gd name="T85" fmla="*/ 2147483647 h 28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</a:gdLst>
            <a:ahLst/>
            <a:cxnLst>
              <a:cxn ang="T86">
                <a:pos x="T0" y="T1"/>
              </a:cxn>
              <a:cxn ang="T87">
                <a:pos x="T2" y="T3"/>
              </a:cxn>
              <a:cxn ang="T88">
                <a:pos x="T4" y="T5"/>
              </a:cxn>
              <a:cxn ang="T89">
                <a:pos x="T6" y="T7"/>
              </a:cxn>
              <a:cxn ang="T90">
                <a:pos x="T8" y="T9"/>
              </a:cxn>
              <a:cxn ang="T91">
                <a:pos x="T10" y="T11"/>
              </a:cxn>
              <a:cxn ang="T92">
                <a:pos x="T12" y="T13"/>
              </a:cxn>
              <a:cxn ang="T93">
                <a:pos x="T14" y="T15"/>
              </a:cxn>
              <a:cxn ang="T94">
                <a:pos x="T16" y="T17"/>
              </a:cxn>
              <a:cxn ang="T95">
                <a:pos x="T18" y="T19"/>
              </a:cxn>
              <a:cxn ang="T96">
                <a:pos x="T20" y="T21"/>
              </a:cxn>
              <a:cxn ang="T97">
                <a:pos x="T22" y="T23"/>
              </a:cxn>
              <a:cxn ang="T98">
                <a:pos x="T24" y="T25"/>
              </a:cxn>
              <a:cxn ang="T99">
                <a:pos x="T26" y="T27"/>
              </a:cxn>
              <a:cxn ang="T100">
                <a:pos x="T28" y="T29"/>
              </a:cxn>
              <a:cxn ang="T101">
                <a:pos x="T30" y="T31"/>
              </a:cxn>
              <a:cxn ang="T102">
                <a:pos x="T32" y="T33"/>
              </a:cxn>
              <a:cxn ang="T103">
                <a:pos x="T34" y="T35"/>
              </a:cxn>
              <a:cxn ang="T104">
                <a:pos x="T36" y="T37"/>
              </a:cxn>
              <a:cxn ang="T105">
                <a:pos x="T38" y="T39"/>
              </a:cxn>
              <a:cxn ang="T106">
                <a:pos x="T40" y="T41"/>
              </a:cxn>
              <a:cxn ang="T107">
                <a:pos x="T42" y="T43"/>
              </a:cxn>
              <a:cxn ang="T108">
                <a:pos x="T44" y="T45"/>
              </a:cxn>
              <a:cxn ang="T109">
                <a:pos x="T46" y="T47"/>
              </a:cxn>
              <a:cxn ang="T110">
                <a:pos x="T48" y="T49"/>
              </a:cxn>
              <a:cxn ang="T111">
                <a:pos x="T50" y="T51"/>
              </a:cxn>
              <a:cxn ang="T112">
                <a:pos x="T52" y="T53"/>
              </a:cxn>
              <a:cxn ang="T113">
                <a:pos x="T54" y="T55"/>
              </a:cxn>
              <a:cxn ang="T114">
                <a:pos x="T56" y="T57"/>
              </a:cxn>
              <a:cxn ang="T115">
                <a:pos x="T58" y="T59"/>
              </a:cxn>
              <a:cxn ang="T116">
                <a:pos x="T60" y="T61"/>
              </a:cxn>
              <a:cxn ang="T117">
                <a:pos x="T62" y="T63"/>
              </a:cxn>
              <a:cxn ang="T118">
                <a:pos x="T64" y="T65"/>
              </a:cxn>
              <a:cxn ang="T119">
                <a:pos x="T66" y="T67"/>
              </a:cxn>
              <a:cxn ang="T120">
                <a:pos x="T68" y="T69"/>
              </a:cxn>
              <a:cxn ang="T121">
                <a:pos x="T70" y="T71"/>
              </a:cxn>
              <a:cxn ang="T122">
                <a:pos x="T72" y="T73"/>
              </a:cxn>
              <a:cxn ang="T123">
                <a:pos x="T74" y="T75"/>
              </a:cxn>
              <a:cxn ang="T124">
                <a:pos x="T76" y="T77"/>
              </a:cxn>
              <a:cxn ang="T125">
                <a:pos x="T78" y="T79"/>
              </a:cxn>
              <a:cxn ang="T126">
                <a:pos x="T80" y="T81"/>
              </a:cxn>
              <a:cxn ang="T127">
                <a:pos x="T82" y="T83"/>
              </a:cxn>
              <a:cxn ang="T128">
                <a:pos x="T84" y="T85"/>
              </a:cxn>
            </a:cxnLst>
            <a:rect l="0" t="0" r="r" b="b"/>
            <a:pathLst>
              <a:path w="287" h="286">
                <a:moveTo>
                  <a:pt x="186" y="33"/>
                </a:moveTo>
                <a:cubicBezTo>
                  <a:pt x="182" y="29"/>
                  <a:pt x="176" y="27"/>
                  <a:pt x="170" y="27"/>
                </a:cubicBezTo>
                <a:cubicBezTo>
                  <a:pt x="164" y="27"/>
                  <a:pt x="158" y="29"/>
                  <a:pt x="154" y="33"/>
                </a:cubicBezTo>
                <a:cubicBezTo>
                  <a:pt x="142" y="46"/>
                  <a:pt x="142" y="46"/>
                  <a:pt x="142" y="46"/>
                </a:cubicBezTo>
                <a:cubicBezTo>
                  <a:pt x="137" y="50"/>
                  <a:pt x="135" y="56"/>
                  <a:pt x="135" y="62"/>
                </a:cubicBezTo>
                <a:cubicBezTo>
                  <a:pt x="135" y="66"/>
                  <a:pt x="136" y="70"/>
                  <a:pt x="138" y="74"/>
                </a:cubicBezTo>
                <a:cubicBezTo>
                  <a:pt x="17" y="122"/>
                  <a:pt x="17" y="122"/>
                  <a:pt x="17" y="122"/>
                </a:cubicBezTo>
                <a:cubicBezTo>
                  <a:pt x="9" y="126"/>
                  <a:pt x="3" y="133"/>
                  <a:pt x="1" y="142"/>
                </a:cubicBezTo>
                <a:cubicBezTo>
                  <a:pt x="0" y="150"/>
                  <a:pt x="3" y="159"/>
                  <a:pt x="9" y="166"/>
                </a:cubicBezTo>
                <a:cubicBezTo>
                  <a:pt x="123" y="278"/>
                  <a:pt x="123" y="278"/>
                  <a:pt x="123" y="278"/>
                </a:cubicBezTo>
                <a:cubicBezTo>
                  <a:pt x="128" y="283"/>
                  <a:pt x="134" y="286"/>
                  <a:pt x="141" y="286"/>
                </a:cubicBezTo>
                <a:cubicBezTo>
                  <a:pt x="141" y="286"/>
                  <a:pt x="141" y="286"/>
                  <a:pt x="142" y="286"/>
                </a:cubicBezTo>
                <a:cubicBezTo>
                  <a:pt x="143" y="286"/>
                  <a:pt x="145" y="286"/>
                  <a:pt x="147" y="285"/>
                </a:cubicBezTo>
                <a:cubicBezTo>
                  <a:pt x="156" y="284"/>
                  <a:pt x="163" y="277"/>
                  <a:pt x="166" y="269"/>
                </a:cubicBezTo>
                <a:cubicBezTo>
                  <a:pt x="214" y="150"/>
                  <a:pt x="214" y="150"/>
                  <a:pt x="214" y="150"/>
                </a:cubicBezTo>
                <a:cubicBezTo>
                  <a:pt x="218" y="152"/>
                  <a:pt x="222" y="153"/>
                  <a:pt x="226" y="153"/>
                </a:cubicBezTo>
                <a:cubicBezTo>
                  <a:pt x="232" y="153"/>
                  <a:pt x="238" y="151"/>
                  <a:pt x="242" y="147"/>
                </a:cubicBezTo>
                <a:cubicBezTo>
                  <a:pt x="255" y="134"/>
                  <a:pt x="255" y="134"/>
                  <a:pt x="255" y="134"/>
                </a:cubicBezTo>
                <a:cubicBezTo>
                  <a:pt x="259" y="130"/>
                  <a:pt x="261" y="124"/>
                  <a:pt x="261" y="118"/>
                </a:cubicBezTo>
                <a:cubicBezTo>
                  <a:pt x="261" y="112"/>
                  <a:pt x="259" y="107"/>
                  <a:pt x="255" y="102"/>
                </a:cubicBezTo>
                <a:lnTo>
                  <a:pt x="186" y="33"/>
                </a:lnTo>
                <a:close/>
                <a:moveTo>
                  <a:pt x="150" y="262"/>
                </a:moveTo>
                <a:cubicBezTo>
                  <a:pt x="149" y="265"/>
                  <a:pt x="146" y="267"/>
                  <a:pt x="143" y="268"/>
                </a:cubicBezTo>
                <a:cubicBezTo>
                  <a:pt x="143" y="268"/>
                  <a:pt x="142" y="268"/>
                  <a:pt x="141" y="268"/>
                </a:cubicBezTo>
                <a:cubicBezTo>
                  <a:pt x="139" y="268"/>
                  <a:pt x="137" y="267"/>
                  <a:pt x="135" y="266"/>
                </a:cubicBezTo>
                <a:cubicBezTo>
                  <a:pt x="21" y="153"/>
                  <a:pt x="21" y="153"/>
                  <a:pt x="21" y="153"/>
                </a:cubicBezTo>
                <a:cubicBezTo>
                  <a:pt x="19" y="151"/>
                  <a:pt x="18" y="148"/>
                  <a:pt x="19" y="145"/>
                </a:cubicBezTo>
                <a:cubicBezTo>
                  <a:pt x="20" y="142"/>
                  <a:pt x="22" y="140"/>
                  <a:pt x="24" y="139"/>
                </a:cubicBezTo>
                <a:cubicBezTo>
                  <a:pt x="80" y="116"/>
                  <a:pt x="80" y="116"/>
                  <a:pt x="80" y="116"/>
                </a:cubicBezTo>
                <a:cubicBezTo>
                  <a:pt x="117" y="129"/>
                  <a:pt x="155" y="117"/>
                  <a:pt x="192" y="157"/>
                </a:cubicBezTo>
                <a:lnTo>
                  <a:pt x="150" y="262"/>
                </a:lnTo>
                <a:close/>
                <a:moveTo>
                  <a:pt x="242" y="121"/>
                </a:moveTo>
                <a:cubicBezTo>
                  <a:pt x="230" y="134"/>
                  <a:pt x="230" y="134"/>
                  <a:pt x="230" y="134"/>
                </a:cubicBezTo>
                <a:cubicBezTo>
                  <a:pt x="228" y="136"/>
                  <a:pt x="225" y="136"/>
                  <a:pt x="223" y="134"/>
                </a:cubicBezTo>
                <a:cubicBezTo>
                  <a:pt x="207" y="118"/>
                  <a:pt x="207" y="118"/>
                  <a:pt x="207" y="118"/>
                </a:cubicBezTo>
                <a:cubicBezTo>
                  <a:pt x="195" y="150"/>
                  <a:pt x="195" y="150"/>
                  <a:pt x="195" y="150"/>
                </a:cubicBezTo>
                <a:cubicBezTo>
                  <a:pt x="196" y="148"/>
                  <a:pt x="196" y="148"/>
                  <a:pt x="196" y="148"/>
                </a:cubicBezTo>
                <a:cubicBezTo>
                  <a:pt x="169" y="121"/>
                  <a:pt x="142" y="117"/>
                  <a:pt x="117" y="114"/>
                </a:cubicBezTo>
                <a:cubicBezTo>
                  <a:pt x="109" y="113"/>
                  <a:pt x="101" y="112"/>
                  <a:pt x="94" y="111"/>
                </a:cubicBezTo>
                <a:cubicBezTo>
                  <a:pt x="170" y="80"/>
                  <a:pt x="170" y="80"/>
                  <a:pt x="170" y="80"/>
                </a:cubicBezTo>
                <a:cubicBezTo>
                  <a:pt x="154" y="65"/>
                  <a:pt x="154" y="65"/>
                  <a:pt x="154" y="65"/>
                </a:cubicBezTo>
                <a:cubicBezTo>
                  <a:pt x="152" y="63"/>
                  <a:pt x="152" y="60"/>
                  <a:pt x="154" y="59"/>
                </a:cubicBezTo>
                <a:cubicBezTo>
                  <a:pt x="167" y="46"/>
                  <a:pt x="167" y="46"/>
                  <a:pt x="167" y="46"/>
                </a:cubicBezTo>
                <a:cubicBezTo>
                  <a:pt x="169" y="44"/>
                  <a:pt x="171" y="44"/>
                  <a:pt x="173" y="46"/>
                </a:cubicBezTo>
                <a:cubicBezTo>
                  <a:pt x="242" y="115"/>
                  <a:pt x="242" y="115"/>
                  <a:pt x="242" y="115"/>
                </a:cubicBezTo>
                <a:cubicBezTo>
                  <a:pt x="244" y="117"/>
                  <a:pt x="244" y="120"/>
                  <a:pt x="242" y="121"/>
                </a:cubicBezTo>
                <a:close/>
                <a:moveTo>
                  <a:pt x="148" y="188"/>
                </a:moveTo>
                <a:cubicBezTo>
                  <a:pt x="161" y="188"/>
                  <a:pt x="171" y="178"/>
                  <a:pt x="171" y="165"/>
                </a:cubicBezTo>
                <a:cubicBezTo>
                  <a:pt x="171" y="153"/>
                  <a:pt x="161" y="143"/>
                  <a:pt x="148" y="143"/>
                </a:cubicBezTo>
                <a:cubicBezTo>
                  <a:pt x="136" y="143"/>
                  <a:pt x="126" y="153"/>
                  <a:pt x="126" y="165"/>
                </a:cubicBezTo>
                <a:cubicBezTo>
                  <a:pt x="126" y="178"/>
                  <a:pt x="136" y="188"/>
                  <a:pt x="148" y="188"/>
                </a:cubicBezTo>
                <a:close/>
                <a:moveTo>
                  <a:pt x="148" y="152"/>
                </a:moveTo>
                <a:cubicBezTo>
                  <a:pt x="156" y="152"/>
                  <a:pt x="162" y="158"/>
                  <a:pt x="162" y="165"/>
                </a:cubicBezTo>
                <a:cubicBezTo>
                  <a:pt x="162" y="173"/>
                  <a:pt x="156" y="179"/>
                  <a:pt x="148" y="179"/>
                </a:cubicBezTo>
                <a:cubicBezTo>
                  <a:pt x="141" y="179"/>
                  <a:pt x="135" y="173"/>
                  <a:pt x="135" y="165"/>
                </a:cubicBezTo>
                <a:cubicBezTo>
                  <a:pt x="135" y="158"/>
                  <a:pt x="141" y="152"/>
                  <a:pt x="148" y="152"/>
                </a:cubicBezTo>
                <a:close/>
                <a:moveTo>
                  <a:pt x="265" y="0"/>
                </a:moveTo>
                <a:cubicBezTo>
                  <a:pt x="252" y="0"/>
                  <a:pt x="242" y="10"/>
                  <a:pt x="242" y="22"/>
                </a:cubicBezTo>
                <a:cubicBezTo>
                  <a:pt x="242" y="35"/>
                  <a:pt x="252" y="45"/>
                  <a:pt x="265" y="45"/>
                </a:cubicBezTo>
                <a:cubicBezTo>
                  <a:pt x="277" y="45"/>
                  <a:pt x="287" y="35"/>
                  <a:pt x="287" y="22"/>
                </a:cubicBezTo>
                <a:cubicBezTo>
                  <a:pt x="287" y="10"/>
                  <a:pt x="277" y="0"/>
                  <a:pt x="265" y="0"/>
                </a:cubicBezTo>
                <a:close/>
                <a:moveTo>
                  <a:pt x="265" y="36"/>
                </a:moveTo>
                <a:cubicBezTo>
                  <a:pt x="257" y="36"/>
                  <a:pt x="251" y="30"/>
                  <a:pt x="251" y="22"/>
                </a:cubicBezTo>
                <a:cubicBezTo>
                  <a:pt x="251" y="15"/>
                  <a:pt x="257" y="9"/>
                  <a:pt x="265" y="9"/>
                </a:cubicBezTo>
                <a:cubicBezTo>
                  <a:pt x="272" y="9"/>
                  <a:pt x="278" y="15"/>
                  <a:pt x="278" y="22"/>
                </a:cubicBezTo>
                <a:cubicBezTo>
                  <a:pt x="278" y="30"/>
                  <a:pt x="272" y="36"/>
                  <a:pt x="265" y="36"/>
                </a:cubicBezTo>
                <a:close/>
                <a:moveTo>
                  <a:pt x="73" y="152"/>
                </a:moveTo>
                <a:cubicBezTo>
                  <a:pt x="73" y="162"/>
                  <a:pt x="81" y="170"/>
                  <a:pt x="90" y="170"/>
                </a:cubicBezTo>
                <a:cubicBezTo>
                  <a:pt x="100" y="170"/>
                  <a:pt x="108" y="162"/>
                  <a:pt x="108" y="152"/>
                </a:cubicBezTo>
                <a:cubicBezTo>
                  <a:pt x="108" y="142"/>
                  <a:pt x="100" y="134"/>
                  <a:pt x="90" y="134"/>
                </a:cubicBezTo>
                <a:cubicBezTo>
                  <a:pt x="81" y="134"/>
                  <a:pt x="73" y="142"/>
                  <a:pt x="73" y="152"/>
                </a:cubicBezTo>
                <a:close/>
                <a:moveTo>
                  <a:pt x="90" y="143"/>
                </a:moveTo>
                <a:cubicBezTo>
                  <a:pt x="95" y="143"/>
                  <a:pt x="99" y="147"/>
                  <a:pt x="99" y="152"/>
                </a:cubicBezTo>
                <a:cubicBezTo>
                  <a:pt x="99" y="157"/>
                  <a:pt x="95" y="161"/>
                  <a:pt x="90" y="161"/>
                </a:cubicBezTo>
                <a:cubicBezTo>
                  <a:pt x="85" y="161"/>
                  <a:pt x="81" y="157"/>
                  <a:pt x="81" y="152"/>
                </a:cubicBezTo>
                <a:cubicBezTo>
                  <a:pt x="81" y="147"/>
                  <a:pt x="85" y="143"/>
                  <a:pt x="90" y="143"/>
                </a:cubicBezTo>
                <a:close/>
                <a:moveTo>
                  <a:pt x="108" y="206"/>
                </a:moveTo>
                <a:cubicBezTo>
                  <a:pt x="108" y="201"/>
                  <a:pt x="112" y="197"/>
                  <a:pt x="117" y="197"/>
                </a:cubicBezTo>
                <a:cubicBezTo>
                  <a:pt x="122" y="197"/>
                  <a:pt x="126" y="201"/>
                  <a:pt x="126" y="206"/>
                </a:cubicBezTo>
                <a:cubicBezTo>
                  <a:pt x="126" y="210"/>
                  <a:pt x="122" y="214"/>
                  <a:pt x="117" y="214"/>
                </a:cubicBezTo>
                <a:cubicBezTo>
                  <a:pt x="112" y="214"/>
                  <a:pt x="108" y="210"/>
                  <a:pt x="108" y="206"/>
                </a:cubicBezTo>
                <a:close/>
                <a:moveTo>
                  <a:pt x="251" y="71"/>
                </a:moveTo>
                <a:cubicBezTo>
                  <a:pt x="251" y="67"/>
                  <a:pt x="255" y="63"/>
                  <a:pt x="260" y="63"/>
                </a:cubicBezTo>
                <a:cubicBezTo>
                  <a:pt x="265" y="63"/>
                  <a:pt x="269" y="67"/>
                  <a:pt x="269" y="71"/>
                </a:cubicBezTo>
                <a:cubicBezTo>
                  <a:pt x="269" y="76"/>
                  <a:pt x="265" y="80"/>
                  <a:pt x="260" y="80"/>
                </a:cubicBezTo>
                <a:cubicBezTo>
                  <a:pt x="255" y="80"/>
                  <a:pt x="251" y="76"/>
                  <a:pt x="251" y="7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799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0179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:fade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 autoUpdateAnimBg="0"/>
      <p:bldP spid="9" grpId="0" animBg="1" autoUpdateAnimBg="0"/>
      <p:bldP spid="10" grpId="0" animBg="1" autoUpdateAnimBg="0"/>
      <p:bldP spid="11" grpId="0" autoUpdateAnimBg="0"/>
      <p:bldP spid="12" grpId="0" autoUpdateAnimBg="0"/>
      <p:bldP spid="13" grpId="0" autoUpdateAnimBg="0"/>
      <p:bldP spid="14" grpId="0" autoUpdateAnimBg="0"/>
      <p:bldP spid="15" grpId="0" autoUpdateAnimBg="0"/>
      <p:bldP spid="16" grpId="0" autoUpdateAnimBg="0"/>
      <p:bldP spid="18" grpId="0" animBg="1" autoUpdateAnimBg="0"/>
      <p:bldP spid="19" grpId="0" animBg="1" autoUpdateAnimBg="0"/>
      <p:bldP spid="21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组合 43"/>
          <p:cNvGrpSpPr/>
          <p:nvPr/>
        </p:nvGrpSpPr>
        <p:grpSpPr>
          <a:xfrm>
            <a:off x="4584940" y="986278"/>
            <a:ext cx="1181395" cy="1292016"/>
            <a:chOff x="4584940" y="986278"/>
            <a:chExt cx="1181395" cy="1292016"/>
          </a:xfrm>
        </p:grpSpPr>
        <p:sp>
          <p:nvSpPr>
            <p:cNvPr id="5" name="Freeform: Shape 3"/>
            <p:cNvSpPr/>
            <p:nvPr/>
          </p:nvSpPr>
          <p:spPr>
            <a:xfrm>
              <a:off x="4584940" y="986278"/>
              <a:ext cx="1181395" cy="1292015"/>
            </a:xfrm>
            <a:custGeom>
              <a:avLst/>
              <a:gdLst>
                <a:gd name="connsiteX0" fmla="*/ 1287192 w 2574384"/>
                <a:gd name="connsiteY0" fmla="*/ 0 h 2815436"/>
                <a:gd name="connsiteX1" fmla="*/ 2574383 w 2574384"/>
                <a:gd name="connsiteY1" fmla="*/ 693056 h 2815436"/>
                <a:gd name="connsiteX2" fmla="*/ 2574384 w 2574384"/>
                <a:gd name="connsiteY2" fmla="*/ 693056 h 2815436"/>
                <a:gd name="connsiteX3" fmla="*/ 2574384 w 2574384"/>
                <a:gd name="connsiteY3" fmla="*/ 1961860 h 2815436"/>
                <a:gd name="connsiteX4" fmla="*/ 2574383 w 2574384"/>
                <a:gd name="connsiteY4" fmla="*/ 1961860 h 2815436"/>
                <a:gd name="connsiteX5" fmla="*/ 1287192 w 2574384"/>
                <a:gd name="connsiteY5" fmla="*/ 2654916 h 2815436"/>
                <a:gd name="connsiteX6" fmla="*/ 1071715 w 2574384"/>
                <a:gd name="connsiteY6" fmla="*/ 2538898 h 2815436"/>
                <a:gd name="connsiteX7" fmla="*/ 1031027 w 2574384"/>
                <a:gd name="connsiteY7" fmla="*/ 2613861 h 2815436"/>
                <a:gd name="connsiteX8" fmla="*/ 651909 w 2574384"/>
                <a:gd name="connsiteY8" fmla="*/ 2815436 h 2815436"/>
                <a:gd name="connsiteX9" fmla="*/ 194709 w 2574384"/>
                <a:gd name="connsiteY9" fmla="*/ 2358236 h 2815436"/>
                <a:gd name="connsiteX10" fmla="*/ 230638 w 2574384"/>
                <a:gd name="connsiteY10" fmla="*/ 2180273 h 2815436"/>
                <a:gd name="connsiteX11" fmla="*/ 270218 w 2574384"/>
                <a:gd name="connsiteY11" fmla="*/ 2107352 h 2815436"/>
                <a:gd name="connsiteX12" fmla="*/ 0 w 2574384"/>
                <a:gd name="connsiteY12" fmla="*/ 1961860 h 2815436"/>
                <a:gd name="connsiteX13" fmla="*/ 1 w 2574384"/>
                <a:gd name="connsiteY13" fmla="*/ 1961860 h 2815436"/>
                <a:gd name="connsiteX14" fmla="*/ 1 w 2574384"/>
                <a:gd name="connsiteY14" fmla="*/ 693056 h 2815436"/>
                <a:gd name="connsiteX15" fmla="*/ 0 w 2574384"/>
                <a:gd name="connsiteY15" fmla="*/ 693056 h 28154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574384" h="2815436">
                  <a:moveTo>
                    <a:pt x="1287192" y="0"/>
                  </a:moveTo>
                  <a:lnTo>
                    <a:pt x="2574383" y="693056"/>
                  </a:lnTo>
                  <a:lnTo>
                    <a:pt x="2574384" y="693056"/>
                  </a:lnTo>
                  <a:lnTo>
                    <a:pt x="2574384" y="1961860"/>
                  </a:lnTo>
                  <a:lnTo>
                    <a:pt x="2574383" y="1961860"/>
                  </a:lnTo>
                  <a:lnTo>
                    <a:pt x="1287192" y="2654916"/>
                  </a:lnTo>
                  <a:lnTo>
                    <a:pt x="1071715" y="2538898"/>
                  </a:lnTo>
                  <a:lnTo>
                    <a:pt x="1031027" y="2613861"/>
                  </a:lnTo>
                  <a:cubicBezTo>
                    <a:pt x="948865" y="2735477"/>
                    <a:pt x="809725" y="2815436"/>
                    <a:pt x="651909" y="2815436"/>
                  </a:cubicBezTo>
                  <a:cubicBezTo>
                    <a:pt x="399404" y="2815436"/>
                    <a:pt x="194709" y="2610741"/>
                    <a:pt x="194709" y="2358236"/>
                  </a:cubicBezTo>
                  <a:cubicBezTo>
                    <a:pt x="194709" y="2295110"/>
                    <a:pt x="207502" y="2234972"/>
                    <a:pt x="230638" y="2180273"/>
                  </a:cubicBezTo>
                  <a:lnTo>
                    <a:pt x="270218" y="2107352"/>
                  </a:lnTo>
                  <a:lnTo>
                    <a:pt x="0" y="1961860"/>
                  </a:lnTo>
                  <a:lnTo>
                    <a:pt x="1" y="1961860"/>
                  </a:lnTo>
                  <a:lnTo>
                    <a:pt x="1" y="693056"/>
                  </a:lnTo>
                  <a:lnTo>
                    <a:pt x="0" y="69305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Freeform: Shape 9"/>
            <p:cNvSpPr/>
            <p:nvPr/>
          </p:nvSpPr>
          <p:spPr>
            <a:xfrm>
              <a:off x="4584940" y="1471796"/>
              <a:ext cx="917390" cy="806498"/>
            </a:xfrm>
            <a:custGeom>
              <a:avLst/>
              <a:gdLst>
                <a:gd name="connsiteX0" fmla="*/ 1 w 1999090"/>
                <a:gd name="connsiteY0" fmla="*/ 0 h 1757443"/>
                <a:gd name="connsiteX1" fmla="*/ 197506 w 1999090"/>
                <a:gd name="connsiteY1" fmla="*/ 9973 h 1757443"/>
                <a:gd name="connsiteX2" fmla="*/ 1997477 w 1999090"/>
                <a:gd name="connsiteY2" fmla="*/ 1210272 h 1757443"/>
                <a:gd name="connsiteX3" fmla="*/ 1999090 w 1999090"/>
                <a:gd name="connsiteY3" fmla="*/ 1213620 h 1757443"/>
                <a:gd name="connsiteX4" fmla="*/ 1287192 w 1999090"/>
                <a:gd name="connsiteY4" fmla="*/ 1596923 h 1757443"/>
                <a:gd name="connsiteX5" fmla="*/ 1071715 w 1999090"/>
                <a:gd name="connsiteY5" fmla="*/ 1480905 h 1757443"/>
                <a:gd name="connsiteX6" fmla="*/ 1031027 w 1999090"/>
                <a:gd name="connsiteY6" fmla="*/ 1555868 h 1757443"/>
                <a:gd name="connsiteX7" fmla="*/ 651909 w 1999090"/>
                <a:gd name="connsiteY7" fmla="*/ 1757443 h 1757443"/>
                <a:gd name="connsiteX8" fmla="*/ 194709 w 1999090"/>
                <a:gd name="connsiteY8" fmla="*/ 1300243 h 1757443"/>
                <a:gd name="connsiteX9" fmla="*/ 230638 w 1999090"/>
                <a:gd name="connsiteY9" fmla="*/ 1122280 h 1757443"/>
                <a:gd name="connsiteX10" fmla="*/ 270218 w 1999090"/>
                <a:gd name="connsiteY10" fmla="*/ 1049359 h 1757443"/>
                <a:gd name="connsiteX11" fmla="*/ 0 w 1999090"/>
                <a:gd name="connsiteY11" fmla="*/ 903867 h 1757443"/>
                <a:gd name="connsiteX12" fmla="*/ 1 w 1999090"/>
                <a:gd name="connsiteY12" fmla="*/ 903867 h 1757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999090" h="1757443">
                  <a:moveTo>
                    <a:pt x="1" y="0"/>
                  </a:moveTo>
                  <a:lnTo>
                    <a:pt x="197506" y="9973"/>
                  </a:lnTo>
                  <a:cubicBezTo>
                    <a:pt x="976206" y="89055"/>
                    <a:pt x="1640882" y="553840"/>
                    <a:pt x="1997477" y="1210272"/>
                  </a:cubicBezTo>
                  <a:lnTo>
                    <a:pt x="1999090" y="1213620"/>
                  </a:lnTo>
                  <a:lnTo>
                    <a:pt x="1287192" y="1596923"/>
                  </a:lnTo>
                  <a:lnTo>
                    <a:pt x="1071715" y="1480905"/>
                  </a:lnTo>
                  <a:lnTo>
                    <a:pt x="1031027" y="1555868"/>
                  </a:lnTo>
                  <a:cubicBezTo>
                    <a:pt x="948865" y="1677484"/>
                    <a:pt x="809725" y="1757443"/>
                    <a:pt x="651909" y="1757443"/>
                  </a:cubicBezTo>
                  <a:cubicBezTo>
                    <a:pt x="399404" y="1757443"/>
                    <a:pt x="194709" y="1552748"/>
                    <a:pt x="194709" y="1300243"/>
                  </a:cubicBezTo>
                  <a:cubicBezTo>
                    <a:pt x="194709" y="1237117"/>
                    <a:pt x="207502" y="1176979"/>
                    <a:pt x="230638" y="1122280"/>
                  </a:cubicBezTo>
                  <a:lnTo>
                    <a:pt x="270218" y="1049359"/>
                  </a:lnTo>
                  <a:lnTo>
                    <a:pt x="0" y="903867"/>
                  </a:lnTo>
                  <a:lnTo>
                    <a:pt x="1" y="903867"/>
                  </a:lnTo>
                  <a:close/>
                </a:path>
              </a:pathLst>
            </a:custGeom>
            <a:solidFill>
              <a:schemeClr val="tx2">
                <a:alpha val="50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Freeform: Shape 16"/>
            <p:cNvSpPr/>
            <p:nvPr/>
          </p:nvSpPr>
          <p:spPr>
            <a:xfrm>
              <a:off x="4850358" y="1762062"/>
              <a:ext cx="265857" cy="2658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281" y="19846"/>
                  </a:moveTo>
                  <a:lnTo>
                    <a:pt x="9413" y="12882"/>
                  </a:lnTo>
                  <a:lnTo>
                    <a:pt x="19655" y="2640"/>
                  </a:lnTo>
                  <a:cubicBezTo>
                    <a:pt x="19655" y="2640"/>
                    <a:pt x="12281" y="19846"/>
                    <a:pt x="12281" y="19846"/>
                  </a:cubicBezTo>
                  <a:close/>
                  <a:moveTo>
                    <a:pt x="1755" y="9320"/>
                  </a:moveTo>
                  <a:lnTo>
                    <a:pt x="18960" y="1945"/>
                  </a:lnTo>
                  <a:lnTo>
                    <a:pt x="8719" y="12187"/>
                  </a:lnTo>
                  <a:cubicBezTo>
                    <a:pt x="8719" y="12187"/>
                    <a:pt x="1755" y="9320"/>
                    <a:pt x="1755" y="9320"/>
                  </a:cubicBezTo>
                  <a:close/>
                  <a:moveTo>
                    <a:pt x="21600" y="491"/>
                  </a:moveTo>
                  <a:cubicBezTo>
                    <a:pt x="21600" y="220"/>
                    <a:pt x="21380" y="0"/>
                    <a:pt x="21109" y="0"/>
                  </a:cubicBezTo>
                  <a:cubicBezTo>
                    <a:pt x="21034" y="0"/>
                    <a:pt x="20964" y="20"/>
                    <a:pt x="20900" y="52"/>
                  </a:cubicBezTo>
                  <a:lnTo>
                    <a:pt x="20898" y="48"/>
                  </a:lnTo>
                  <a:lnTo>
                    <a:pt x="302" y="8875"/>
                  </a:lnTo>
                  <a:cubicBezTo>
                    <a:pt x="301" y="8875"/>
                    <a:pt x="299" y="8876"/>
                    <a:pt x="297" y="8877"/>
                  </a:cubicBezTo>
                  <a:lnTo>
                    <a:pt x="280" y="8885"/>
                  </a:lnTo>
                  <a:lnTo>
                    <a:pt x="281" y="8887"/>
                  </a:lnTo>
                  <a:cubicBezTo>
                    <a:pt x="116" y="8967"/>
                    <a:pt x="0" y="9132"/>
                    <a:pt x="0" y="9327"/>
                  </a:cubicBezTo>
                  <a:cubicBezTo>
                    <a:pt x="0" y="9550"/>
                    <a:pt x="151" y="9731"/>
                    <a:pt x="355" y="9791"/>
                  </a:cubicBezTo>
                  <a:lnTo>
                    <a:pt x="353" y="9799"/>
                  </a:lnTo>
                  <a:lnTo>
                    <a:pt x="8462" y="13138"/>
                  </a:lnTo>
                  <a:lnTo>
                    <a:pt x="11801" y="21248"/>
                  </a:lnTo>
                  <a:lnTo>
                    <a:pt x="11809" y="21245"/>
                  </a:lnTo>
                  <a:cubicBezTo>
                    <a:pt x="11869" y="21449"/>
                    <a:pt x="12050" y="21600"/>
                    <a:pt x="12273" y="21600"/>
                  </a:cubicBezTo>
                  <a:cubicBezTo>
                    <a:pt x="12468" y="21600"/>
                    <a:pt x="12634" y="21484"/>
                    <a:pt x="12713" y="21319"/>
                  </a:cubicBezTo>
                  <a:lnTo>
                    <a:pt x="12716" y="21320"/>
                  </a:lnTo>
                  <a:lnTo>
                    <a:pt x="12723" y="21303"/>
                  </a:lnTo>
                  <a:cubicBezTo>
                    <a:pt x="12724" y="21301"/>
                    <a:pt x="12725" y="21300"/>
                    <a:pt x="12725" y="21298"/>
                  </a:cubicBezTo>
                  <a:lnTo>
                    <a:pt x="21553" y="702"/>
                  </a:lnTo>
                  <a:lnTo>
                    <a:pt x="21547" y="699"/>
                  </a:lnTo>
                  <a:cubicBezTo>
                    <a:pt x="21578" y="636"/>
                    <a:pt x="21600" y="567"/>
                    <a:pt x="21600" y="491"/>
                  </a:cubicBezTo>
                  <a:moveTo>
                    <a:pt x="7855" y="16200"/>
                  </a:moveTo>
                  <a:cubicBezTo>
                    <a:pt x="7719" y="16200"/>
                    <a:pt x="7596" y="16255"/>
                    <a:pt x="7507" y="16344"/>
                  </a:cubicBezTo>
                  <a:lnTo>
                    <a:pt x="6035" y="17817"/>
                  </a:lnTo>
                  <a:cubicBezTo>
                    <a:pt x="5946" y="17905"/>
                    <a:pt x="5891" y="18029"/>
                    <a:pt x="5891" y="18164"/>
                  </a:cubicBezTo>
                  <a:cubicBezTo>
                    <a:pt x="5891" y="18435"/>
                    <a:pt x="6111" y="18655"/>
                    <a:pt x="6382" y="18655"/>
                  </a:cubicBezTo>
                  <a:cubicBezTo>
                    <a:pt x="6517" y="18655"/>
                    <a:pt x="6640" y="18600"/>
                    <a:pt x="6729" y="18511"/>
                  </a:cubicBezTo>
                  <a:lnTo>
                    <a:pt x="8202" y="17038"/>
                  </a:lnTo>
                  <a:cubicBezTo>
                    <a:pt x="8291" y="16950"/>
                    <a:pt x="8345" y="16827"/>
                    <a:pt x="8345" y="16691"/>
                  </a:cubicBezTo>
                  <a:cubicBezTo>
                    <a:pt x="8345" y="16420"/>
                    <a:pt x="8126" y="16200"/>
                    <a:pt x="7855" y="16200"/>
                  </a:cubicBezTo>
                  <a:moveTo>
                    <a:pt x="7855" y="14237"/>
                  </a:moveTo>
                  <a:cubicBezTo>
                    <a:pt x="7855" y="13966"/>
                    <a:pt x="7635" y="13745"/>
                    <a:pt x="7364" y="13745"/>
                  </a:cubicBezTo>
                  <a:cubicBezTo>
                    <a:pt x="7228" y="13745"/>
                    <a:pt x="7105" y="13801"/>
                    <a:pt x="7017" y="13889"/>
                  </a:cubicBezTo>
                  <a:lnTo>
                    <a:pt x="2107" y="18798"/>
                  </a:lnTo>
                  <a:cubicBezTo>
                    <a:pt x="2019" y="18888"/>
                    <a:pt x="1964" y="19011"/>
                    <a:pt x="1964" y="19145"/>
                  </a:cubicBezTo>
                  <a:cubicBezTo>
                    <a:pt x="1964" y="19417"/>
                    <a:pt x="2184" y="19636"/>
                    <a:pt x="2455" y="19636"/>
                  </a:cubicBezTo>
                  <a:cubicBezTo>
                    <a:pt x="2590" y="19636"/>
                    <a:pt x="2713" y="19582"/>
                    <a:pt x="2802" y="19493"/>
                  </a:cubicBezTo>
                  <a:lnTo>
                    <a:pt x="7711" y="14583"/>
                  </a:lnTo>
                  <a:cubicBezTo>
                    <a:pt x="7800" y="14495"/>
                    <a:pt x="7855" y="14372"/>
                    <a:pt x="7855" y="14237"/>
                  </a:cubicBezTo>
                  <a:moveTo>
                    <a:pt x="4765" y="14583"/>
                  </a:moveTo>
                  <a:lnTo>
                    <a:pt x="5256" y="14093"/>
                  </a:lnTo>
                  <a:cubicBezTo>
                    <a:pt x="5345" y="14004"/>
                    <a:pt x="5400" y="13881"/>
                    <a:pt x="5400" y="13745"/>
                  </a:cubicBezTo>
                  <a:cubicBezTo>
                    <a:pt x="5400" y="13475"/>
                    <a:pt x="5180" y="13255"/>
                    <a:pt x="4909" y="13255"/>
                  </a:cubicBezTo>
                  <a:cubicBezTo>
                    <a:pt x="4774" y="13255"/>
                    <a:pt x="4651" y="13310"/>
                    <a:pt x="4562" y="13398"/>
                  </a:cubicBezTo>
                  <a:lnTo>
                    <a:pt x="4071" y="13889"/>
                  </a:lnTo>
                  <a:cubicBezTo>
                    <a:pt x="3982" y="13979"/>
                    <a:pt x="3927" y="14101"/>
                    <a:pt x="3927" y="14237"/>
                  </a:cubicBezTo>
                  <a:cubicBezTo>
                    <a:pt x="3927" y="14507"/>
                    <a:pt x="4147" y="14727"/>
                    <a:pt x="4418" y="14727"/>
                  </a:cubicBezTo>
                  <a:cubicBezTo>
                    <a:pt x="4554" y="14727"/>
                    <a:pt x="4676" y="14673"/>
                    <a:pt x="4765" y="14583"/>
                  </a:cubicBezTo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TextBox 26"/>
            <p:cNvSpPr txBox="1"/>
            <p:nvPr/>
          </p:nvSpPr>
          <p:spPr>
            <a:xfrm>
              <a:off x="5116215" y="1238750"/>
              <a:ext cx="523220" cy="484748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en-US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3364221" y="986278"/>
            <a:ext cx="1181395" cy="1292015"/>
            <a:chOff x="3364221" y="986278"/>
            <a:chExt cx="1181395" cy="1292015"/>
          </a:xfrm>
        </p:grpSpPr>
        <p:sp>
          <p:nvSpPr>
            <p:cNvPr id="4" name="Freeform: Shape 2"/>
            <p:cNvSpPr/>
            <p:nvPr/>
          </p:nvSpPr>
          <p:spPr>
            <a:xfrm>
              <a:off x="3364221" y="986278"/>
              <a:ext cx="1181395" cy="1292015"/>
            </a:xfrm>
            <a:custGeom>
              <a:avLst/>
              <a:gdLst>
                <a:gd name="connsiteX0" fmla="*/ 1287192 w 2574384"/>
                <a:gd name="connsiteY0" fmla="*/ 0 h 2815436"/>
                <a:gd name="connsiteX1" fmla="*/ 2574383 w 2574384"/>
                <a:gd name="connsiteY1" fmla="*/ 693056 h 2815436"/>
                <a:gd name="connsiteX2" fmla="*/ 2574384 w 2574384"/>
                <a:gd name="connsiteY2" fmla="*/ 693056 h 2815436"/>
                <a:gd name="connsiteX3" fmla="*/ 2574384 w 2574384"/>
                <a:gd name="connsiteY3" fmla="*/ 1961860 h 2815436"/>
                <a:gd name="connsiteX4" fmla="*/ 2574383 w 2574384"/>
                <a:gd name="connsiteY4" fmla="*/ 1961860 h 2815436"/>
                <a:gd name="connsiteX5" fmla="*/ 2306886 w 2574384"/>
                <a:gd name="connsiteY5" fmla="*/ 2105887 h 2815436"/>
                <a:gd name="connsiteX6" fmla="*/ 2347261 w 2574384"/>
                <a:gd name="connsiteY6" fmla="*/ 2180273 h 2815436"/>
                <a:gd name="connsiteX7" fmla="*/ 2383190 w 2574384"/>
                <a:gd name="connsiteY7" fmla="*/ 2358236 h 2815436"/>
                <a:gd name="connsiteX8" fmla="*/ 1925990 w 2574384"/>
                <a:gd name="connsiteY8" fmla="*/ 2815436 h 2815436"/>
                <a:gd name="connsiteX9" fmla="*/ 1546872 w 2574384"/>
                <a:gd name="connsiteY9" fmla="*/ 2613861 h 2815436"/>
                <a:gd name="connsiteX10" fmla="*/ 1505389 w 2574384"/>
                <a:gd name="connsiteY10" fmla="*/ 2537433 h 2815436"/>
                <a:gd name="connsiteX11" fmla="*/ 1287192 w 2574384"/>
                <a:gd name="connsiteY11" fmla="*/ 2654916 h 2815436"/>
                <a:gd name="connsiteX12" fmla="*/ 0 w 2574384"/>
                <a:gd name="connsiteY12" fmla="*/ 1961860 h 2815436"/>
                <a:gd name="connsiteX13" fmla="*/ 1 w 2574384"/>
                <a:gd name="connsiteY13" fmla="*/ 1961860 h 2815436"/>
                <a:gd name="connsiteX14" fmla="*/ 1 w 2574384"/>
                <a:gd name="connsiteY14" fmla="*/ 693056 h 2815436"/>
                <a:gd name="connsiteX15" fmla="*/ 0 w 2574384"/>
                <a:gd name="connsiteY15" fmla="*/ 693056 h 28154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574384" h="2815436">
                  <a:moveTo>
                    <a:pt x="1287192" y="0"/>
                  </a:moveTo>
                  <a:lnTo>
                    <a:pt x="2574383" y="693056"/>
                  </a:lnTo>
                  <a:lnTo>
                    <a:pt x="2574384" y="693056"/>
                  </a:lnTo>
                  <a:lnTo>
                    <a:pt x="2574384" y="1961860"/>
                  </a:lnTo>
                  <a:lnTo>
                    <a:pt x="2574383" y="1961860"/>
                  </a:lnTo>
                  <a:lnTo>
                    <a:pt x="2306886" y="2105887"/>
                  </a:lnTo>
                  <a:lnTo>
                    <a:pt x="2347261" y="2180273"/>
                  </a:lnTo>
                  <a:cubicBezTo>
                    <a:pt x="2370397" y="2234972"/>
                    <a:pt x="2383190" y="2295110"/>
                    <a:pt x="2383190" y="2358236"/>
                  </a:cubicBezTo>
                  <a:cubicBezTo>
                    <a:pt x="2383190" y="2610741"/>
                    <a:pt x="2178495" y="2815436"/>
                    <a:pt x="1925990" y="2815436"/>
                  </a:cubicBezTo>
                  <a:cubicBezTo>
                    <a:pt x="1768174" y="2815436"/>
                    <a:pt x="1629035" y="2735477"/>
                    <a:pt x="1546872" y="2613861"/>
                  </a:cubicBezTo>
                  <a:lnTo>
                    <a:pt x="1505389" y="2537433"/>
                  </a:lnTo>
                  <a:lnTo>
                    <a:pt x="1287192" y="2654916"/>
                  </a:lnTo>
                  <a:lnTo>
                    <a:pt x="0" y="1961860"/>
                  </a:lnTo>
                  <a:lnTo>
                    <a:pt x="1" y="1961860"/>
                  </a:lnTo>
                  <a:lnTo>
                    <a:pt x="1" y="693056"/>
                  </a:lnTo>
                  <a:lnTo>
                    <a:pt x="0" y="69305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Freeform: Shape 8"/>
            <p:cNvSpPr/>
            <p:nvPr/>
          </p:nvSpPr>
          <p:spPr>
            <a:xfrm>
              <a:off x="3630788" y="1471958"/>
              <a:ext cx="914828" cy="806335"/>
            </a:xfrm>
            <a:custGeom>
              <a:avLst/>
              <a:gdLst>
                <a:gd name="connsiteX0" fmla="*/ 1993508 w 1993508"/>
                <a:gd name="connsiteY0" fmla="*/ 0 h 1757088"/>
                <a:gd name="connsiteX1" fmla="*/ 1993508 w 1993508"/>
                <a:gd name="connsiteY1" fmla="*/ 903512 h 1757088"/>
                <a:gd name="connsiteX2" fmla="*/ 1993507 w 1993508"/>
                <a:gd name="connsiteY2" fmla="*/ 903512 h 1757088"/>
                <a:gd name="connsiteX3" fmla="*/ 1726010 w 1993508"/>
                <a:gd name="connsiteY3" fmla="*/ 1047539 h 1757088"/>
                <a:gd name="connsiteX4" fmla="*/ 1766385 w 1993508"/>
                <a:gd name="connsiteY4" fmla="*/ 1121925 h 1757088"/>
                <a:gd name="connsiteX5" fmla="*/ 1802314 w 1993508"/>
                <a:gd name="connsiteY5" fmla="*/ 1299888 h 1757088"/>
                <a:gd name="connsiteX6" fmla="*/ 1345114 w 1993508"/>
                <a:gd name="connsiteY6" fmla="*/ 1757088 h 1757088"/>
                <a:gd name="connsiteX7" fmla="*/ 965996 w 1993508"/>
                <a:gd name="connsiteY7" fmla="*/ 1555513 h 1757088"/>
                <a:gd name="connsiteX8" fmla="*/ 924513 w 1993508"/>
                <a:gd name="connsiteY8" fmla="*/ 1479085 h 1757088"/>
                <a:gd name="connsiteX9" fmla="*/ 706316 w 1993508"/>
                <a:gd name="connsiteY9" fmla="*/ 1596568 h 1757088"/>
                <a:gd name="connsiteX10" fmla="*/ 0 w 1993508"/>
                <a:gd name="connsiteY10" fmla="*/ 1216270 h 1757088"/>
                <a:gd name="connsiteX11" fmla="*/ 3060 w 1993508"/>
                <a:gd name="connsiteY11" fmla="*/ 1209917 h 1757088"/>
                <a:gd name="connsiteX12" fmla="*/ 1803031 w 1993508"/>
                <a:gd name="connsiteY12" fmla="*/ 9618 h 1757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993508" h="1757088">
                  <a:moveTo>
                    <a:pt x="1993508" y="0"/>
                  </a:moveTo>
                  <a:lnTo>
                    <a:pt x="1993508" y="903512"/>
                  </a:lnTo>
                  <a:lnTo>
                    <a:pt x="1993507" y="903512"/>
                  </a:lnTo>
                  <a:lnTo>
                    <a:pt x="1726010" y="1047539"/>
                  </a:lnTo>
                  <a:lnTo>
                    <a:pt x="1766385" y="1121925"/>
                  </a:lnTo>
                  <a:cubicBezTo>
                    <a:pt x="1789521" y="1176624"/>
                    <a:pt x="1802314" y="1236762"/>
                    <a:pt x="1802314" y="1299888"/>
                  </a:cubicBezTo>
                  <a:cubicBezTo>
                    <a:pt x="1802314" y="1552393"/>
                    <a:pt x="1597619" y="1757088"/>
                    <a:pt x="1345114" y="1757088"/>
                  </a:cubicBezTo>
                  <a:cubicBezTo>
                    <a:pt x="1187298" y="1757088"/>
                    <a:pt x="1048159" y="1677129"/>
                    <a:pt x="965996" y="1555513"/>
                  </a:cubicBezTo>
                  <a:lnTo>
                    <a:pt x="924513" y="1479085"/>
                  </a:lnTo>
                  <a:lnTo>
                    <a:pt x="706316" y="1596568"/>
                  </a:lnTo>
                  <a:lnTo>
                    <a:pt x="0" y="1216270"/>
                  </a:lnTo>
                  <a:lnTo>
                    <a:pt x="3060" y="1209917"/>
                  </a:lnTo>
                  <a:cubicBezTo>
                    <a:pt x="359655" y="553485"/>
                    <a:pt x="1024331" y="88700"/>
                    <a:pt x="1803031" y="9618"/>
                  </a:cubicBezTo>
                  <a:close/>
                </a:path>
              </a:pathLst>
            </a:custGeom>
            <a:solidFill>
              <a:schemeClr val="tx2">
                <a:alpha val="50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Freeform: Shape 18"/>
            <p:cNvSpPr/>
            <p:nvPr/>
          </p:nvSpPr>
          <p:spPr>
            <a:xfrm>
              <a:off x="4014342" y="1762062"/>
              <a:ext cx="265857" cy="2417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44" extrusionOk="0">
                  <a:moveTo>
                    <a:pt x="20618" y="7406"/>
                  </a:moveTo>
                  <a:lnTo>
                    <a:pt x="13580" y="7406"/>
                  </a:lnTo>
                  <a:cubicBezTo>
                    <a:pt x="13156" y="6803"/>
                    <a:pt x="12718" y="6095"/>
                    <a:pt x="12319" y="5293"/>
                  </a:cubicBezTo>
                  <a:lnTo>
                    <a:pt x="20618" y="5293"/>
                  </a:lnTo>
                  <a:cubicBezTo>
                    <a:pt x="20618" y="5293"/>
                    <a:pt x="20618" y="7406"/>
                    <a:pt x="20618" y="7406"/>
                  </a:cubicBezTo>
                  <a:close/>
                  <a:moveTo>
                    <a:pt x="19636" y="13747"/>
                  </a:moveTo>
                  <a:lnTo>
                    <a:pt x="11291" y="13747"/>
                  </a:lnTo>
                  <a:lnTo>
                    <a:pt x="11291" y="8463"/>
                  </a:lnTo>
                  <a:lnTo>
                    <a:pt x="13090" y="8463"/>
                  </a:lnTo>
                  <a:cubicBezTo>
                    <a:pt x="14022" y="9712"/>
                    <a:pt x="14815" y="10437"/>
                    <a:pt x="14882" y="10497"/>
                  </a:cubicBezTo>
                  <a:cubicBezTo>
                    <a:pt x="15009" y="10610"/>
                    <a:pt x="15174" y="10644"/>
                    <a:pt x="15323" y="10601"/>
                  </a:cubicBezTo>
                  <a:cubicBezTo>
                    <a:pt x="15418" y="10574"/>
                    <a:pt x="15505" y="10516"/>
                    <a:pt x="15573" y="10429"/>
                  </a:cubicBezTo>
                  <a:cubicBezTo>
                    <a:pt x="15746" y="10205"/>
                    <a:pt x="15718" y="9871"/>
                    <a:pt x="15510" y="9684"/>
                  </a:cubicBezTo>
                  <a:cubicBezTo>
                    <a:pt x="15498" y="9674"/>
                    <a:pt x="15023" y="9238"/>
                    <a:pt x="14383" y="8463"/>
                  </a:cubicBezTo>
                  <a:lnTo>
                    <a:pt x="19636" y="8463"/>
                  </a:lnTo>
                  <a:cubicBezTo>
                    <a:pt x="19636" y="8463"/>
                    <a:pt x="19636" y="13747"/>
                    <a:pt x="19636" y="13747"/>
                  </a:cubicBezTo>
                  <a:close/>
                  <a:moveTo>
                    <a:pt x="19636" y="20087"/>
                  </a:moveTo>
                  <a:lnTo>
                    <a:pt x="11291" y="20087"/>
                  </a:lnTo>
                  <a:lnTo>
                    <a:pt x="11291" y="14803"/>
                  </a:lnTo>
                  <a:lnTo>
                    <a:pt x="19636" y="14803"/>
                  </a:lnTo>
                  <a:cubicBezTo>
                    <a:pt x="19636" y="14803"/>
                    <a:pt x="19636" y="20087"/>
                    <a:pt x="19636" y="20087"/>
                  </a:cubicBezTo>
                  <a:close/>
                  <a:moveTo>
                    <a:pt x="11291" y="5461"/>
                  </a:moveTo>
                  <a:cubicBezTo>
                    <a:pt x="11626" y="6178"/>
                    <a:pt x="11991" y="6828"/>
                    <a:pt x="12360" y="7406"/>
                  </a:cubicBezTo>
                  <a:lnTo>
                    <a:pt x="11291" y="7406"/>
                  </a:lnTo>
                  <a:cubicBezTo>
                    <a:pt x="11291" y="7406"/>
                    <a:pt x="11291" y="5461"/>
                    <a:pt x="11291" y="5461"/>
                  </a:cubicBezTo>
                  <a:close/>
                  <a:moveTo>
                    <a:pt x="12871" y="1481"/>
                  </a:moveTo>
                  <a:cubicBezTo>
                    <a:pt x="14045" y="751"/>
                    <a:pt x="15436" y="979"/>
                    <a:pt x="15979" y="1990"/>
                  </a:cubicBezTo>
                  <a:cubicBezTo>
                    <a:pt x="16343" y="2668"/>
                    <a:pt x="16223" y="3523"/>
                    <a:pt x="15755" y="4236"/>
                  </a:cubicBezTo>
                  <a:lnTo>
                    <a:pt x="11845" y="4236"/>
                  </a:lnTo>
                  <a:cubicBezTo>
                    <a:pt x="11740" y="3975"/>
                    <a:pt x="11641" y="3708"/>
                    <a:pt x="11550" y="3432"/>
                  </a:cubicBezTo>
                  <a:cubicBezTo>
                    <a:pt x="11653" y="2691"/>
                    <a:pt x="12120" y="1947"/>
                    <a:pt x="12871" y="1481"/>
                  </a:cubicBezTo>
                  <a:moveTo>
                    <a:pt x="10309" y="7406"/>
                  </a:moveTo>
                  <a:lnTo>
                    <a:pt x="9224" y="7406"/>
                  </a:lnTo>
                  <a:cubicBezTo>
                    <a:pt x="9600" y="6819"/>
                    <a:pt x="9970" y="6158"/>
                    <a:pt x="10309" y="5429"/>
                  </a:cubicBezTo>
                  <a:cubicBezTo>
                    <a:pt x="10309" y="5429"/>
                    <a:pt x="10309" y="7406"/>
                    <a:pt x="10309" y="7406"/>
                  </a:cubicBezTo>
                  <a:close/>
                  <a:moveTo>
                    <a:pt x="10309" y="13747"/>
                  </a:moveTo>
                  <a:lnTo>
                    <a:pt x="1964" y="13747"/>
                  </a:lnTo>
                  <a:lnTo>
                    <a:pt x="1964" y="8463"/>
                  </a:lnTo>
                  <a:lnTo>
                    <a:pt x="7202" y="8463"/>
                  </a:lnTo>
                  <a:cubicBezTo>
                    <a:pt x="6563" y="9238"/>
                    <a:pt x="6087" y="9674"/>
                    <a:pt x="6075" y="9684"/>
                  </a:cubicBezTo>
                  <a:cubicBezTo>
                    <a:pt x="5867" y="9871"/>
                    <a:pt x="5839" y="10205"/>
                    <a:pt x="6012" y="10429"/>
                  </a:cubicBezTo>
                  <a:cubicBezTo>
                    <a:pt x="6080" y="10516"/>
                    <a:pt x="6167" y="10574"/>
                    <a:pt x="6261" y="10601"/>
                  </a:cubicBezTo>
                  <a:cubicBezTo>
                    <a:pt x="6411" y="10644"/>
                    <a:pt x="6575" y="10610"/>
                    <a:pt x="6703" y="10497"/>
                  </a:cubicBezTo>
                  <a:cubicBezTo>
                    <a:pt x="6770" y="10437"/>
                    <a:pt x="7563" y="9712"/>
                    <a:pt x="8495" y="8463"/>
                  </a:cubicBezTo>
                  <a:lnTo>
                    <a:pt x="10309" y="8463"/>
                  </a:lnTo>
                  <a:cubicBezTo>
                    <a:pt x="10309" y="8463"/>
                    <a:pt x="10309" y="13747"/>
                    <a:pt x="10309" y="13747"/>
                  </a:cubicBezTo>
                  <a:close/>
                  <a:moveTo>
                    <a:pt x="10309" y="20087"/>
                  </a:moveTo>
                  <a:lnTo>
                    <a:pt x="1964" y="20087"/>
                  </a:lnTo>
                  <a:lnTo>
                    <a:pt x="1964" y="14803"/>
                  </a:lnTo>
                  <a:lnTo>
                    <a:pt x="10309" y="14803"/>
                  </a:lnTo>
                  <a:cubicBezTo>
                    <a:pt x="10309" y="14803"/>
                    <a:pt x="10309" y="20087"/>
                    <a:pt x="10309" y="20087"/>
                  </a:cubicBezTo>
                  <a:close/>
                  <a:moveTo>
                    <a:pt x="982" y="7406"/>
                  </a:moveTo>
                  <a:lnTo>
                    <a:pt x="982" y="5293"/>
                  </a:lnTo>
                  <a:lnTo>
                    <a:pt x="9266" y="5293"/>
                  </a:lnTo>
                  <a:cubicBezTo>
                    <a:pt x="8867" y="6095"/>
                    <a:pt x="8429" y="6803"/>
                    <a:pt x="8005" y="7406"/>
                  </a:cubicBezTo>
                  <a:cubicBezTo>
                    <a:pt x="8005" y="7406"/>
                    <a:pt x="982" y="7406"/>
                    <a:pt x="982" y="7406"/>
                  </a:cubicBezTo>
                  <a:close/>
                  <a:moveTo>
                    <a:pt x="5606" y="1990"/>
                  </a:moveTo>
                  <a:cubicBezTo>
                    <a:pt x="6148" y="980"/>
                    <a:pt x="7540" y="751"/>
                    <a:pt x="8714" y="1481"/>
                  </a:cubicBezTo>
                  <a:cubicBezTo>
                    <a:pt x="9465" y="1948"/>
                    <a:pt x="9931" y="2692"/>
                    <a:pt x="10035" y="3433"/>
                  </a:cubicBezTo>
                  <a:cubicBezTo>
                    <a:pt x="9944" y="3708"/>
                    <a:pt x="9845" y="3975"/>
                    <a:pt x="9740" y="4236"/>
                  </a:cubicBezTo>
                  <a:lnTo>
                    <a:pt x="5830" y="4236"/>
                  </a:lnTo>
                  <a:cubicBezTo>
                    <a:pt x="5362" y="3523"/>
                    <a:pt x="5242" y="2668"/>
                    <a:pt x="5606" y="1990"/>
                  </a:cubicBezTo>
                  <a:moveTo>
                    <a:pt x="20618" y="4236"/>
                  </a:moveTo>
                  <a:lnTo>
                    <a:pt x="16874" y="4236"/>
                  </a:lnTo>
                  <a:cubicBezTo>
                    <a:pt x="17259" y="3325"/>
                    <a:pt x="17284" y="2310"/>
                    <a:pt x="16829" y="1461"/>
                  </a:cubicBezTo>
                  <a:cubicBezTo>
                    <a:pt x="16015" y="-54"/>
                    <a:pt x="14024" y="-456"/>
                    <a:pt x="12380" y="565"/>
                  </a:cubicBezTo>
                  <a:cubicBezTo>
                    <a:pt x="11747" y="959"/>
                    <a:pt x="11277" y="1511"/>
                    <a:pt x="10965" y="2122"/>
                  </a:cubicBezTo>
                  <a:cubicBezTo>
                    <a:pt x="10949" y="2115"/>
                    <a:pt x="10937" y="2103"/>
                    <a:pt x="10920" y="2098"/>
                  </a:cubicBezTo>
                  <a:cubicBezTo>
                    <a:pt x="10909" y="2095"/>
                    <a:pt x="10899" y="2097"/>
                    <a:pt x="10888" y="2095"/>
                  </a:cubicBezTo>
                  <a:cubicBezTo>
                    <a:pt x="10861" y="2089"/>
                    <a:pt x="10834" y="2089"/>
                    <a:pt x="10806" y="2088"/>
                  </a:cubicBezTo>
                  <a:cubicBezTo>
                    <a:pt x="10782" y="2089"/>
                    <a:pt x="10759" y="2089"/>
                    <a:pt x="10735" y="2093"/>
                  </a:cubicBezTo>
                  <a:cubicBezTo>
                    <a:pt x="10712" y="2096"/>
                    <a:pt x="10689" y="2090"/>
                    <a:pt x="10665" y="2098"/>
                  </a:cubicBezTo>
                  <a:cubicBezTo>
                    <a:pt x="10648" y="2103"/>
                    <a:pt x="10636" y="2115"/>
                    <a:pt x="10620" y="2122"/>
                  </a:cubicBezTo>
                  <a:cubicBezTo>
                    <a:pt x="10307" y="1511"/>
                    <a:pt x="9837" y="959"/>
                    <a:pt x="9205" y="566"/>
                  </a:cubicBezTo>
                  <a:cubicBezTo>
                    <a:pt x="7561" y="-456"/>
                    <a:pt x="5569" y="-54"/>
                    <a:pt x="4755" y="1461"/>
                  </a:cubicBezTo>
                  <a:cubicBezTo>
                    <a:pt x="4301" y="2310"/>
                    <a:pt x="4325" y="3325"/>
                    <a:pt x="4711" y="4236"/>
                  </a:cubicBezTo>
                  <a:lnTo>
                    <a:pt x="982" y="4236"/>
                  </a:lnTo>
                  <a:cubicBezTo>
                    <a:pt x="440" y="4236"/>
                    <a:pt x="0" y="4709"/>
                    <a:pt x="0" y="5293"/>
                  </a:cubicBezTo>
                  <a:lnTo>
                    <a:pt x="0" y="7406"/>
                  </a:lnTo>
                  <a:cubicBezTo>
                    <a:pt x="0" y="7990"/>
                    <a:pt x="440" y="8463"/>
                    <a:pt x="982" y="8463"/>
                  </a:cubicBezTo>
                  <a:lnTo>
                    <a:pt x="982" y="20087"/>
                  </a:lnTo>
                  <a:cubicBezTo>
                    <a:pt x="982" y="20671"/>
                    <a:pt x="1422" y="21144"/>
                    <a:pt x="1964" y="21144"/>
                  </a:cubicBezTo>
                  <a:lnTo>
                    <a:pt x="19636" y="21144"/>
                  </a:lnTo>
                  <a:cubicBezTo>
                    <a:pt x="20178" y="21144"/>
                    <a:pt x="20618" y="20671"/>
                    <a:pt x="20618" y="20087"/>
                  </a:cubicBezTo>
                  <a:lnTo>
                    <a:pt x="20618" y="8463"/>
                  </a:lnTo>
                  <a:cubicBezTo>
                    <a:pt x="21160" y="8463"/>
                    <a:pt x="21600" y="7990"/>
                    <a:pt x="21600" y="7406"/>
                  </a:cubicBezTo>
                  <a:lnTo>
                    <a:pt x="21600" y="5293"/>
                  </a:lnTo>
                  <a:cubicBezTo>
                    <a:pt x="21600" y="4709"/>
                    <a:pt x="21160" y="4236"/>
                    <a:pt x="20618" y="4236"/>
                  </a:cubicBezTo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TextBox 27"/>
            <p:cNvSpPr txBox="1"/>
            <p:nvPr/>
          </p:nvSpPr>
          <p:spPr>
            <a:xfrm>
              <a:off x="3569665" y="1236180"/>
              <a:ext cx="523220" cy="484748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en-US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4973456" y="1924705"/>
            <a:ext cx="1391206" cy="1218352"/>
            <a:chOff x="4973456" y="1924705"/>
            <a:chExt cx="1391206" cy="1218352"/>
          </a:xfrm>
        </p:grpSpPr>
        <p:sp>
          <p:nvSpPr>
            <p:cNvPr id="6" name="Freeform: Shape 4"/>
            <p:cNvSpPr/>
            <p:nvPr/>
          </p:nvSpPr>
          <p:spPr>
            <a:xfrm>
              <a:off x="4973456" y="1924705"/>
              <a:ext cx="1391206" cy="1218352"/>
            </a:xfrm>
            <a:custGeom>
              <a:avLst/>
              <a:gdLst>
                <a:gd name="connsiteX0" fmla="*/ 1744392 w 3031584"/>
                <a:gd name="connsiteY0" fmla="*/ 0 h 2654916"/>
                <a:gd name="connsiteX1" fmla="*/ 3031583 w 3031584"/>
                <a:gd name="connsiteY1" fmla="*/ 693056 h 2654916"/>
                <a:gd name="connsiteX2" fmla="*/ 3031584 w 3031584"/>
                <a:gd name="connsiteY2" fmla="*/ 693056 h 2654916"/>
                <a:gd name="connsiteX3" fmla="*/ 3031584 w 3031584"/>
                <a:gd name="connsiteY3" fmla="*/ 1961860 h 2654916"/>
                <a:gd name="connsiteX4" fmla="*/ 3031583 w 3031584"/>
                <a:gd name="connsiteY4" fmla="*/ 1961860 h 2654916"/>
                <a:gd name="connsiteX5" fmla="*/ 1744392 w 3031584"/>
                <a:gd name="connsiteY5" fmla="*/ 2654916 h 2654916"/>
                <a:gd name="connsiteX6" fmla="*/ 457200 w 3031584"/>
                <a:gd name="connsiteY6" fmla="*/ 1961860 h 2654916"/>
                <a:gd name="connsiteX7" fmla="*/ 457201 w 3031584"/>
                <a:gd name="connsiteY7" fmla="*/ 1961860 h 2654916"/>
                <a:gd name="connsiteX8" fmla="*/ 457201 w 3031584"/>
                <a:gd name="connsiteY8" fmla="*/ 1784658 h 2654916"/>
                <a:gd name="connsiteX9" fmla="*/ 457200 w 3031584"/>
                <a:gd name="connsiteY9" fmla="*/ 1784658 h 2654916"/>
                <a:gd name="connsiteX10" fmla="*/ 0 w 3031584"/>
                <a:gd name="connsiteY10" fmla="*/ 1327458 h 2654916"/>
                <a:gd name="connsiteX11" fmla="*/ 457200 w 3031584"/>
                <a:gd name="connsiteY11" fmla="*/ 870258 h 2654916"/>
                <a:gd name="connsiteX12" fmla="*/ 457201 w 3031584"/>
                <a:gd name="connsiteY12" fmla="*/ 870258 h 2654916"/>
                <a:gd name="connsiteX13" fmla="*/ 457201 w 3031584"/>
                <a:gd name="connsiteY13" fmla="*/ 693056 h 2654916"/>
                <a:gd name="connsiteX14" fmla="*/ 457200 w 3031584"/>
                <a:gd name="connsiteY14" fmla="*/ 693056 h 2654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031584" h="2654916">
                  <a:moveTo>
                    <a:pt x="1744392" y="0"/>
                  </a:moveTo>
                  <a:lnTo>
                    <a:pt x="3031583" y="693056"/>
                  </a:lnTo>
                  <a:lnTo>
                    <a:pt x="3031584" y="693056"/>
                  </a:lnTo>
                  <a:lnTo>
                    <a:pt x="3031584" y="1961860"/>
                  </a:lnTo>
                  <a:lnTo>
                    <a:pt x="3031583" y="1961860"/>
                  </a:lnTo>
                  <a:lnTo>
                    <a:pt x="1744392" y="2654916"/>
                  </a:lnTo>
                  <a:lnTo>
                    <a:pt x="457200" y="1961860"/>
                  </a:lnTo>
                  <a:lnTo>
                    <a:pt x="457201" y="1961860"/>
                  </a:lnTo>
                  <a:lnTo>
                    <a:pt x="457201" y="1784658"/>
                  </a:lnTo>
                  <a:lnTo>
                    <a:pt x="457200" y="1784658"/>
                  </a:lnTo>
                  <a:cubicBezTo>
                    <a:pt x="204695" y="1784658"/>
                    <a:pt x="0" y="1579963"/>
                    <a:pt x="0" y="1327458"/>
                  </a:cubicBezTo>
                  <a:cubicBezTo>
                    <a:pt x="0" y="1074953"/>
                    <a:pt x="204695" y="870258"/>
                    <a:pt x="457200" y="870258"/>
                  </a:cubicBezTo>
                  <a:lnTo>
                    <a:pt x="457201" y="870258"/>
                  </a:lnTo>
                  <a:lnTo>
                    <a:pt x="457201" y="693056"/>
                  </a:lnTo>
                  <a:lnTo>
                    <a:pt x="457200" y="693056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Freeform: Shape 10"/>
            <p:cNvSpPr/>
            <p:nvPr/>
          </p:nvSpPr>
          <p:spPr>
            <a:xfrm>
              <a:off x="4973457" y="2062263"/>
              <a:ext cx="656432" cy="943237"/>
            </a:xfrm>
            <a:custGeom>
              <a:avLst/>
              <a:gdLst>
                <a:gd name="connsiteX0" fmla="*/ 1187673 w 1430435"/>
                <a:gd name="connsiteY0" fmla="*/ 0 h 2055413"/>
                <a:gd name="connsiteX1" fmla="*/ 1248402 w 1430435"/>
                <a:gd name="connsiteY1" fmla="*/ 126065 h 2055413"/>
                <a:gd name="connsiteX2" fmla="*/ 1430435 w 1430435"/>
                <a:gd name="connsiteY2" fmla="*/ 1027706 h 2055413"/>
                <a:gd name="connsiteX3" fmla="*/ 1248402 w 1430435"/>
                <a:gd name="connsiteY3" fmla="*/ 1929347 h 2055413"/>
                <a:gd name="connsiteX4" fmla="*/ 1187673 w 1430435"/>
                <a:gd name="connsiteY4" fmla="*/ 2055413 h 2055413"/>
                <a:gd name="connsiteX5" fmla="*/ 457200 w 1430435"/>
                <a:gd name="connsiteY5" fmla="*/ 1662108 h 2055413"/>
                <a:gd name="connsiteX6" fmla="*/ 457201 w 1430435"/>
                <a:gd name="connsiteY6" fmla="*/ 1662108 h 2055413"/>
                <a:gd name="connsiteX7" fmla="*/ 457201 w 1430435"/>
                <a:gd name="connsiteY7" fmla="*/ 1484906 h 2055413"/>
                <a:gd name="connsiteX8" fmla="*/ 457200 w 1430435"/>
                <a:gd name="connsiteY8" fmla="*/ 1484906 h 2055413"/>
                <a:gd name="connsiteX9" fmla="*/ 0 w 1430435"/>
                <a:gd name="connsiteY9" fmla="*/ 1027706 h 2055413"/>
                <a:gd name="connsiteX10" fmla="*/ 457200 w 1430435"/>
                <a:gd name="connsiteY10" fmla="*/ 570506 h 2055413"/>
                <a:gd name="connsiteX11" fmla="*/ 457201 w 1430435"/>
                <a:gd name="connsiteY11" fmla="*/ 570506 h 2055413"/>
                <a:gd name="connsiteX12" fmla="*/ 457201 w 1430435"/>
                <a:gd name="connsiteY12" fmla="*/ 393304 h 2055413"/>
                <a:gd name="connsiteX13" fmla="*/ 457200 w 1430435"/>
                <a:gd name="connsiteY13" fmla="*/ 393304 h 2055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430435" h="2055413">
                  <a:moveTo>
                    <a:pt x="1187673" y="0"/>
                  </a:moveTo>
                  <a:lnTo>
                    <a:pt x="1248402" y="126065"/>
                  </a:lnTo>
                  <a:cubicBezTo>
                    <a:pt x="1365618" y="403194"/>
                    <a:pt x="1430435" y="707881"/>
                    <a:pt x="1430435" y="1027706"/>
                  </a:cubicBezTo>
                  <a:cubicBezTo>
                    <a:pt x="1430435" y="1347532"/>
                    <a:pt x="1365618" y="1652219"/>
                    <a:pt x="1248402" y="1929347"/>
                  </a:cubicBezTo>
                  <a:lnTo>
                    <a:pt x="1187673" y="2055413"/>
                  </a:lnTo>
                  <a:lnTo>
                    <a:pt x="457200" y="1662108"/>
                  </a:lnTo>
                  <a:lnTo>
                    <a:pt x="457201" y="1662108"/>
                  </a:lnTo>
                  <a:lnTo>
                    <a:pt x="457201" y="1484906"/>
                  </a:lnTo>
                  <a:lnTo>
                    <a:pt x="457200" y="1484906"/>
                  </a:lnTo>
                  <a:cubicBezTo>
                    <a:pt x="204695" y="1484906"/>
                    <a:pt x="0" y="1280211"/>
                    <a:pt x="0" y="1027706"/>
                  </a:cubicBezTo>
                  <a:cubicBezTo>
                    <a:pt x="0" y="775201"/>
                    <a:pt x="204695" y="570506"/>
                    <a:pt x="457200" y="570506"/>
                  </a:cubicBezTo>
                  <a:lnTo>
                    <a:pt x="457201" y="570506"/>
                  </a:lnTo>
                  <a:lnTo>
                    <a:pt x="457201" y="393304"/>
                  </a:lnTo>
                  <a:lnTo>
                    <a:pt x="457200" y="393304"/>
                  </a:lnTo>
                  <a:close/>
                </a:path>
              </a:pathLst>
            </a:custGeom>
            <a:solidFill>
              <a:schemeClr val="tx2">
                <a:alpha val="50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Freeform: Shape 17"/>
            <p:cNvSpPr/>
            <p:nvPr/>
          </p:nvSpPr>
          <p:spPr>
            <a:xfrm>
              <a:off x="5221860" y="2406014"/>
              <a:ext cx="265857" cy="2416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636" y="2161"/>
                  </a:moveTo>
                  <a:lnTo>
                    <a:pt x="13745" y="2161"/>
                  </a:lnTo>
                  <a:cubicBezTo>
                    <a:pt x="11782" y="2160"/>
                    <a:pt x="11782" y="0"/>
                    <a:pt x="9818" y="0"/>
                  </a:cubicBezTo>
                  <a:lnTo>
                    <a:pt x="5891" y="0"/>
                  </a:lnTo>
                  <a:cubicBezTo>
                    <a:pt x="4806" y="0"/>
                    <a:pt x="3927" y="967"/>
                    <a:pt x="3927" y="2161"/>
                  </a:cubicBezTo>
                  <a:lnTo>
                    <a:pt x="3927" y="2700"/>
                  </a:lnTo>
                  <a:cubicBezTo>
                    <a:pt x="3927" y="2999"/>
                    <a:pt x="4147" y="3240"/>
                    <a:pt x="4418" y="3240"/>
                  </a:cubicBezTo>
                  <a:cubicBezTo>
                    <a:pt x="4690" y="3240"/>
                    <a:pt x="4909" y="2999"/>
                    <a:pt x="4909" y="2700"/>
                  </a:cubicBezTo>
                  <a:lnTo>
                    <a:pt x="4909" y="2161"/>
                  </a:lnTo>
                  <a:cubicBezTo>
                    <a:pt x="4909" y="1564"/>
                    <a:pt x="5348" y="1080"/>
                    <a:pt x="5891" y="1080"/>
                  </a:cubicBezTo>
                  <a:lnTo>
                    <a:pt x="9818" y="1080"/>
                  </a:lnTo>
                  <a:cubicBezTo>
                    <a:pt x="11291" y="1080"/>
                    <a:pt x="11291" y="3239"/>
                    <a:pt x="13744" y="3240"/>
                  </a:cubicBezTo>
                  <a:lnTo>
                    <a:pt x="19636" y="3240"/>
                  </a:lnTo>
                  <a:cubicBezTo>
                    <a:pt x="20178" y="3240"/>
                    <a:pt x="20618" y="3724"/>
                    <a:pt x="20618" y="4321"/>
                  </a:cubicBezTo>
                  <a:lnTo>
                    <a:pt x="20618" y="15120"/>
                  </a:lnTo>
                  <a:cubicBezTo>
                    <a:pt x="20618" y="15717"/>
                    <a:pt x="20178" y="16200"/>
                    <a:pt x="19636" y="16200"/>
                  </a:cubicBezTo>
                  <a:lnTo>
                    <a:pt x="19145" y="16200"/>
                  </a:lnTo>
                  <a:cubicBezTo>
                    <a:pt x="18874" y="16200"/>
                    <a:pt x="18655" y="16442"/>
                    <a:pt x="18655" y="16740"/>
                  </a:cubicBezTo>
                  <a:cubicBezTo>
                    <a:pt x="18655" y="17039"/>
                    <a:pt x="18874" y="17280"/>
                    <a:pt x="19145" y="17280"/>
                  </a:cubicBezTo>
                  <a:lnTo>
                    <a:pt x="19636" y="17280"/>
                  </a:lnTo>
                  <a:cubicBezTo>
                    <a:pt x="20721" y="17280"/>
                    <a:pt x="21600" y="16314"/>
                    <a:pt x="21600" y="15120"/>
                  </a:cubicBezTo>
                  <a:lnTo>
                    <a:pt x="21600" y="4321"/>
                  </a:lnTo>
                  <a:cubicBezTo>
                    <a:pt x="21600" y="3127"/>
                    <a:pt x="20721" y="2161"/>
                    <a:pt x="19636" y="2161"/>
                  </a:cubicBezTo>
                  <a:moveTo>
                    <a:pt x="16691" y="9720"/>
                  </a:moveTo>
                  <a:lnTo>
                    <a:pt x="982" y="9720"/>
                  </a:lnTo>
                  <a:lnTo>
                    <a:pt x="982" y="6481"/>
                  </a:lnTo>
                  <a:cubicBezTo>
                    <a:pt x="982" y="5884"/>
                    <a:pt x="1421" y="5400"/>
                    <a:pt x="1964" y="5400"/>
                  </a:cubicBezTo>
                  <a:lnTo>
                    <a:pt x="5891" y="5400"/>
                  </a:lnTo>
                  <a:cubicBezTo>
                    <a:pt x="7364" y="5400"/>
                    <a:pt x="7364" y="7560"/>
                    <a:pt x="9818" y="7560"/>
                  </a:cubicBezTo>
                  <a:lnTo>
                    <a:pt x="15709" y="7560"/>
                  </a:lnTo>
                  <a:cubicBezTo>
                    <a:pt x="16251" y="7560"/>
                    <a:pt x="16691" y="8044"/>
                    <a:pt x="16691" y="8641"/>
                  </a:cubicBezTo>
                  <a:cubicBezTo>
                    <a:pt x="16691" y="8641"/>
                    <a:pt x="16691" y="9720"/>
                    <a:pt x="16691" y="9720"/>
                  </a:cubicBezTo>
                  <a:close/>
                  <a:moveTo>
                    <a:pt x="16691" y="19440"/>
                  </a:moveTo>
                  <a:cubicBezTo>
                    <a:pt x="16691" y="20037"/>
                    <a:pt x="16251" y="20520"/>
                    <a:pt x="15709" y="20520"/>
                  </a:cubicBezTo>
                  <a:lnTo>
                    <a:pt x="1964" y="20520"/>
                  </a:lnTo>
                  <a:cubicBezTo>
                    <a:pt x="1421" y="20520"/>
                    <a:pt x="982" y="20037"/>
                    <a:pt x="982" y="19440"/>
                  </a:cubicBezTo>
                  <a:lnTo>
                    <a:pt x="982" y="10801"/>
                  </a:lnTo>
                  <a:lnTo>
                    <a:pt x="16691" y="10801"/>
                  </a:lnTo>
                  <a:cubicBezTo>
                    <a:pt x="16691" y="10801"/>
                    <a:pt x="16691" y="19440"/>
                    <a:pt x="16691" y="19440"/>
                  </a:cubicBezTo>
                  <a:close/>
                  <a:moveTo>
                    <a:pt x="15709" y="6481"/>
                  </a:moveTo>
                  <a:lnTo>
                    <a:pt x="9818" y="6481"/>
                  </a:lnTo>
                  <a:cubicBezTo>
                    <a:pt x="7855" y="6480"/>
                    <a:pt x="7855" y="4320"/>
                    <a:pt x="5891" y="4320"/>
                  </a:cubicBezTo>
                  <a:lnTo>
                    <a:pt x="1964" y="4320"/>
                  </a:lnTo>
                  <a:cubicBezTo>
                    <a:pt x="879" y="4320"/>
                    <a:pt x="0" y="5287"/>
                    <a:pt x="0" y="6481"/>
                  </a:cubicBezTo>
                  <a:lnTo>
                    <a:pt x="0" y="19440"/>
                  </a:lnTo>
                  <a:cubicBezTo>
                    <a:pt x="0" y="20634"/>
                    <a:pt x="879" y="21600"/>
                    <a:pt x="1964" y="21600"/>
                  </a:cubicBezTo>
                  <a:lnTo>
                    <a:pt x="15709" y="21600"/>
                  </a:lnTo>
                  <a:cubicBezTo>
                    <a:pt x="16794" y="21600"/>
                    <a:pt x="17673" y="20634"/>
                    <a:pt x="17673" y="19440"/>
                  </a:cubicBezTo>
                  <a:lnTo>
                    <a:pt x="17673" y="8641"/>
                  </a:lnTo>
                  <a:cubicBezTo>
                    <a:pt x="17673" y="7447"/>
                    <a:pt x="16794" y="6481"/>
                    <a:pt x="15709" y="6481"/>
                  </a:cubicBezTo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TextBox 28"/>
            <p:cNvSpPr txBox="1"/>
            <p:nvPr/>
          </p:nvSpPr>
          <p:spPr>
            <a:xfrm>
              <a:off x="5766335" y="2292022"/>
              <a:ext cx="523220" cy="484748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en-US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2769121" y="1924705"/>
            <a:ext cx="1378149" cy="1218352"/>
            <a:chOff x="2769121" y="1924705"/>
            <a:chExt cx="1378149" cy="1218352"/>
          </a:xfrm>
        </p:grpSpPr>
        <p:sp>
          <p:nvSpPr>
            <p:cNvPr id="7" name="Freeform: Shape 5"/>
            <p:cNvSpPr/>
            <p:nvPr/>
          </p:nvSpPr>
          <p:spPr>
            <a:xfrm>
              <a:off x="2769121" y="1924705"/>
              <a:ext cx="1378149" cy="1218352"/>
            </a:xfrm>
            <a:custGeom>
              <a:avLst/>
              <a:gdLst>
                <a:gd name="connsiteX0" fmla="*/ 1287192 w 3003132"/>
                <a:gd name="connsiteY0" fmla="*/ 0 h 2654916"/>
                <a:gd name="connsiteX1" fmla="*/ 2574383 w 3003132"/>
                <a:gd name="connsiteY1" fmla="*/ 693056 h 2654916"/>
                <a:gd name="connsiteX2" fmla="*/ 2574384 w 3003132"/>
                <a:gd name="connsiteY2" fmla="*/ 693056 h 2654916"/>
                <a:gd name="connsiteX3" fmla="*/ 2574384 w 3003132"/>
                <a:gd name="connsiteY3" fmla="*/ 853922 h 2654916"/>
                <a:gd name="connsiteX4" fmla="*/ 2638074 w 3003132"/>
                <a:gd name="connsiteY4" fmla="*/ 860343 h 2654916"/>
                <a:gd name="connsiteX5" fmla="*/ 3003132 w 3003132"/>
                <a:gd name="connsiteY5" fmla="*/ 1308254 h 2654916"/>
                <a:gd name="connsiteX6" fmla="*/ 2638074 w 3003132"/>
                <a:gd name="connsiteY6" fmla="*/ 1756166 h 2654916"/>
                <a:gd name="connsiteX7" fmla="*/ 2574384 w 3003132"/>
                <a:gd name="connsiteY7" fmla="*/ 1762586 h 2654916"/>
                <a:gd name="connsiteX8" fmla="*/ 2574384 w 3003132"/>
                <a:gd name="connsiteY8" fmla="*/ 1961860 h 2654916"/>
                <a:gd name="connsiteX9" fmla="*/ 2574383 w 3003132"/>
                <a:gd name="connsiteY9" fmla="*/ 1961860 h 2654916"/>
                <a:gd name="connsiteX10" fmla="*/ 1287192 w 3003132"/>
                <a:gd name="connsiteY10" fmla="*/ 2654916 h 2654916"/>
                <a:gd name="connsiteX11" fmla="*/ 0 w 3003132"/>
                <a:gd name="connsiteY11" fmla="*/ 1961860 h 2654916"/>
                <a:gd name="connsiteX12" fmla="*/ 1 w 3003132"/>
                <a:gd name="connsiteY12" fmla="*/ 1961860 h 2654916"/>
                <a:gd name="connsiteX13" fmla="*/ 1 w 3003132"/>
                <a:gd name="connsiteY13" fmla="*/ 693056 h 2654916"/>
                <a:gd name="connsiteX14" fmla="*/ 0 w 3003132"/>
                <a:gd name="connsiteY14" fmla="*/ 693056 h 2654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003132" h="2654916">
                  <a:moveTo>
                    <a:pt x="1287192" y="0"/>
                  </a:moveTo>
                  <a:lnTo>
                    <a:pt x="2574383" y="693056"/>
                  </a:lnTo>
                  <a:lnTo>
                    <a:pt x="2574384" y="693056"/>
                  </a:lnTo>
                  <a:lnTo>
                    <a:pt x="2574384" y="853922"/>
                  </a:lnTo>
                  <a:lnTo>
                    <a:pt x="2638074" y="860343"/>
                  </a:lnTo>
                  <a:cubicBezTo>
                    <a:pt x="2846412" y="902975"/>
                    <a:pt x="3003132" y="1087312"/>
                    <a:pt x="3003132" y="1308254"/>
                  </a:cubicBezTo>
                  <a:cubicBezTo>
                    <a:pt x="3003132" y="1529196"/>
                    <a:pt x="2846412" y="1713533"/>
                    <a:pt x="2638074" y="1756166"/>
                  </a:cubicBezTo>
                  <a:lnTo>
                    <a:pt x="2574384" y="1762586"/>
                  </a:lnTo>
                  <a:lnTo>
                    <a:pt x="2574384" y="1961860"/>
                  </a:lnTo>
                  <a:lnTo>
                    <a:pt x="2574383" y="1961860"/>
                  </a:lnTo>
                  <a:lnTo>
                    <a:pt x="1287192" y="2654916"/>
                  </a:lnTo>
                  <a:lnTo>
                    <a:pt x="0" y="1961860"/>
                  </a:lnTo>
                  <a:lnTo>
                    <a:pt x="1" y="1961860"/>
                  </a:lnTo>
                  <a:lnTo>
                    <a:pt x="1" y="693056"/>
                  </a:lnTo>
                  <a:lnTo>
                    <a:pt x="0" y="693056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Freeform: Shape 12"/>
            <p:cNvSpPr/>
            <p:nvPr/>
          </p:nvSpPr>
          <p:spPr>
            <a:xfrm>
              <a:off x="3503894" y="2062263"/>
              <a:ext cx="643375" cy="943238"/>
            </a:xfrm>
            <a:custGeom>
              <a:avLst/>
              <a:gdLst>
                <a:gd name="connsiteX0" fmla="*/ 242762 w 1401984"/>
                <a:gd name="connsiteY0" fmla="*/ 0 h 2055414"/>
                <a:gd name="connsiteX1" fmla="*/ 973235 w 1401984"/>
                <a:gd name="connsiteY1" fmla="*/ 393305 h 2055414"/>
                <a:gd name="connsiteX2" fmla="*/ 973236 w 1401984"/>
                <a:gd name="connsiteY2" fmla="*/ 393305 h 2055414"/>
                <a:gd name="connsiteX3" fmla="*/ 973236 w 1401984"/>
                <a:gd name="connsiteY3" fmla="*/ 554171 h 2055414"/>
                <a:gd name="connsiteX4" fmla="*/ 1036926 w 1401984"/>
                <a:gd name="connsiteY4" fmla="*/ 560592 h 2055414"/>
                <a:gd name="connsiteX5" fmla="*/ 1401984 w 1401984"/>
                <a:gd name="connsiteY5" fmla="*/ 1008503 h 2055414"/>
                <a:gd name="connsiteX6" fmla="*/ 1036926 w 1401984"/>
                <a:gd name="connsiteY6" fmla="*/ 1456415 h 2055414"/>
                <a:gd name="connsiteX7" fmla="*/ 973236 w 1401984"/>
                <a:gd name="connsiteY7" fmla="*/ 1462835 h 2055414"/>
                <a:gd name="connsiteX8" fmla="*/ 973236 w 1401984"/>
                <a:gd name="connsiteY8" fmla="*/ 1662109 h 2055414"/>
                <a:gd name="connsiteX9" fmla="*/ 973235 w 1401984"/>
                <a:gd name="connsiteY9" fmla="*/ 1662109 h 2055414"/>
                <a:gd name="connsiteX10" fmla="*/ 242762 w 1401984"/>
                <a:gd name="connsiteY10" fmla="*/ 2055414 h 2055414"/>
                <a:gd name="connsiteX11" fmla="*/ 182033 w 1401984"/>
                <a:gd name="connsiteY11" fmla="*/ 1929348 h 2055414"/>
                <a:gd name="connsiteX12" fmla="*/ 0 w 1401984"/>
                <a:gd name="connsiteY12" fmla="*/ 1027707 h 2055414"/>
                <a:gd name="connsiteX13" fmla="*/ 182033 w 1401984"/>
                <a:gd name="connsiteY13" fmla="*/ 126066 h 20554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401984" h="2055414">
                  <a:moveTo>
                    <a:pt x="242762" y="0"/>
                  </a:moveTo>
                  <a:lnTo>
                    <a:pt x="973235" y="393305"/>
                  </a:lnTo>
                  <a:lnTo>
                    <a:pt x="973236" y="393305"/>
                  </a:lnTo>
                  <a:lnTo>
                    <a:pt x="973236" y="554171"/>
                  </a:lnTo>
                  <a:lnTo>
                    <a:pt x="1036926" y="560592"/>
                  </a:lnTo>
                  <a:cubicBezTo>
                    <a:pt x="1245264" y="603224"/>
                    <a:pt x="1401984" y="787561"/>
                    <a:pt x="1401984" y="1008503"/>
                  </a:cubicBezTo>
                  <a:cubicBezTo>
                    <a:pt x="1401984" y="1229445"/>
                    <a:pt x="1245264" y="1413782"/>
                    <a:pt x="1036926" y="1456415"/>
                  </a:cubicBezTo>
                  <a:lnTo>
                    <a:pt x="973236" y="1462835"/>
                  </a:lnTo>
                  <a:lnTo>
                    <a:pt x="973236" y="1662109"/>
                  </a:lnTo>
                  <a:lnTo>
                    <a:pt x="973235" y="1662109"/>
                  </a:lnTo>
                  <a:lnTo>
                    <a:pt x="242762" y="2055414"/>
                  </a:lnTo>
                  <a:lnTo>
                    <a:pt x="182033" y="1929348"/>
                  </a:lnTo>
                  <a:cubicBezTo>
                    <a:pt x="64818" y="1652220"/>
                    <a:pt x="0" y="1347533"/>
                    <a:pt x="0" y="1027707"/>
                  </a:cubicBezTo>
                  <a:cubicBezTo>
                    <a:pt x="0" y="707882"/>
                    <a:pt x="64818" y="403195"/>
                    <a:pt x="182033" y="126066"/>
                  </a:cubicBezTo>
                  <a:close/>
                </a:path>
              </a:pathLst>
            </a:custGeom>
            <a:solidFill>
              <a:schemeClr val="tx2">
                <a:alpha val="50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Freeform: Shape 14"/>
            <p:cNvSpPr/>
            <p:nvPr/>
          </p:nvSpPr>
          <p:spPr>
            <a:xfrm>
              <a:off x="3655133" y="2395170"/>
              <a:ext cx="265857" cy="2597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19" extrusionOk="0">
                  <a:moveTo>
                    <a:pt x="7530" y="4197"/>
                  </a:moveTo>
                  <a:lnTo>
                    <a:pt x="6680" y="3701"/>
                  </a:lnTo>
                  <a:lnTo>
                    <a:pt x="6189" y="4560"/>
                  </a:lnTo>
                  <a:lnTo>
                    <a:pt x="7040" y="5056"/>
                  </a:lnTo>
                  <a:cubicBezTo>
                    <a:pt x="7040" y="5056"/>
                    <a:pt x="7530" y="4197"/>
                    <a:pt x="7530" y="4197"/>
                  </a:cubicBezTo>
                  <a:close/>
                  <a:moveTo>
                    <a:pt x="8512" y="2479"/>
                  </a:moveTo>
                  <a:lnTo>
                    <a:pt x="7662" y="1984"/>
                  </a:lnTo>
                  <a:lnTo>
                    <a:pt x="7171" y="2843"/>
                  </a:lnTo>
                  <a:lnTo>
                    <a:pt x="8021" y="3339"/>
                  </a:lnTo>
                  <a:cubicBezTo>
                    <a:pt x="8021" y="3339"/>
                    <a:pt x="8512" y="2479"/>
                    <a:pt x="8512" y="2479"/>
                  </a:cubicBezTo>
                  <a:close/>
                  <a:moveTo>
                    <a:pt x="20618" y="8428"/>
                  </a:moveTo>
                  <a:lnTo>
                    <a:pt x="982" y="8428"/>
                  </a:lnTo>
                  <a:lnTo>
                    <a:pt x="982" y="6445"/>
                  </a:lnTo>
                  <a:lnTo>
                    <a:pt x="20618" y="6445"/>
                  </a:lnTo>
                  <a:cubicBezTo>
                    <a:pt x="20618" y="6445"/>
                    <a:pt x="20618" y="8428"/>
                    <a:pt x="20618" y="8428"/>
                  </a:cubicBezTo>
                  <a:close/>
                  <a:moveTo>
                    <a:pt x="18655" y="20327"/>
                  </a:moveTo>
                  <a:lnTo>
                    <a:pt x="2945" y="20327"/>
                  </a:lnTo>
                  <a:lnTo>
                    <a:pt x="2945" y="9420"/>
                  </a:lnTo>
                  <a:lnTo>
                    <a:pt x="18655" y="9420"/>
                  </a:lnTo>
                  <a:cubicBezTo>
                    <a:pt x="18655" y="9420"/>
                    <a:pt x="18655" y="20327"/>
                    <a:pt x="18655" y="20327"/>
                  </a:cubicBezTo>
                  <a:close/>
                  <a:moveTo>
                    <a:pt x="6811" y="1488"/>
                  </a:moveTo>
                  <a:cubicBezTo>
                    <a:pt x="7083" y="1014"/>
                    <a:pt x="7683" y="851"/>
                    <a:pt x="8153" y="1125"/>
                  </a:cubicBezTo>
                  <a:lnTo>
                    <a:pt x="9854" y="2117"/>
                  </a:lnTo>
                  <a:lnTo>
                    <a:pt x="7946" y="5454"/>
                  </a:lnTo>
                  <a:lnTo>
                    <a:pt x="5759" y="5454"/>
                  </a:lnTo>
                  <a:lnTo>
                    <a:pt x="5698" y="5419"/>
                  </a:lnTo>
                  <a:lnTo>
                    <a:pt x="5678" y="5454"/>
                  </a:lnTo>
                  <a:lnTo>
                    <a:pt x="4545" y="5454"/>
                  </a:lnTo>
                  <a:cubicBezTo>
                    <a:pt x="4545" y="5454"/>
                    <a:pt x="6811" y="1488"/>
                    <a:pt x="6811" y="1488"/>
                  </a:cubicBezTo>
                  <a:close/>
                  <a:moveTo>
                    <a:pt x="15577" y="5454"/>
                  </a:moveTo>
                  <a:lnTo>
                    <a:pt x="9079" y="5454"/>
                  </a:lnTo>
                  <a:lnTo>
                    <a:pt x="10704" y="2612"/>
                  </a:lnTo>
                  <a:cubicBezTo>
                    <a:pt x="10704" y="2612"/>
                    <a:pt x="15577" y="5454"/>
                    <a:pt x="15577" y="5454"/>
                  </a:cubicBezTo>
                  <a:close/>
                  <a:moveTo>
                    <a:pt x="15930" y="2759"/>
                  </a:moveTo>
                  <a:cubicBezTo>
                    <a:pt x="16454" y="2617"/>
                    <a:pt x="16991" y="2931"/>
                    <a:pt x="17132" y="3460"/>
                  </a:cubicBezTo>
                  <a:lnTo>
                    <a:pt x="17661" y="5454"/>
                  </a:lnTo>
                  <a:lnTo>
                    <a:pt x="17540" y="5454"/>
                  </a:lnTo>
                  <a:lnTo>
                    <a:pt x="16279" y="4718"/>
                  </a:lnTo>
                  <a:lnTo>
                    <a:pt x="16438" y="4674"/>
                  </a:lnTo>
                  <a:lnTo>
                    <a:pt x="16184" y="3716"/>
                  </a:lnTo>
                  <a:lnTo>
                    <a:pt x="15236" y="3973"/>
                  </a:lnTo>
                  <a:lnTo>
                    <a:pt x="15279" y="4135"/>
                  </a:lnTo>
                  <a:lnTo>
                    <a:pt x="14076" y="3434"/>
                  </a:lnTo>
                  <a:lnTo>
                    <a:pt x="14033" y="3272"/>
                  </a:lnTo>
                  <a:cubicBezTo>
                    <a:pt x="14033" y="3272"/>
                    <a:pt x="15930" y="2759"/>
                    <a:pt x="15930" y="2759"/>
                  </a:cubicBezTo>
                  <a:close/>
                  <a:moveTo>
                    <a:pt x="20618" y="5454"/>
                  </a:moveTo>
                  <a:lnTo>
                    <a:pt x="18678" y="5454"/>
                  </a:lnTo>
                  <a:lnTo>
                    <a:pt x="18081" y="3203"/>
                  </a:lnTo>
                  <a:cubicBezTo>
                    <a:pt x="17800" y="2145"/>
                    <a:pt x="16724" y="1518"/>
                    <a:pt x="15676" y="1801"/>
                  </a:cubicBezTo>
                  <a:lnTo>
                    <a:pt x="12671" y="2615"/>
                  </a:lnTo>
                  <a:lnTo>
                    <a:pt x="8644" y="266"/>
                  </a:lnTo>
                  <a:cubicBezTo>
                    <a:pt x="7704" y="-281"/>
                    <a:pt x="6504" y="44"/>
                    <a:pt x="5961" y="992"/>
                  </a:cubicBezTo>
                  <a:lnTo>
                    <a:pt x="3410" y="5454"/>
                  </a:lnTo>
                  <a:lnTo>
                    <a:pt x="982" y="5454"/>
                  </a:lnTo>
                  <a:cubicBezTo>
                    <a:pt x="440" y="5454"/>
                    <a:pt x="0" y="5898"/>
                    <a:pt x="0" y="6445"/>
                  </a:cubicBezTo>
                  <a:lnTo>
                    <a:pt x="0" y="8428"/>
                  </a:lnTo>
                  <a:cubicBezTo>
                    <a:pt x="0" y="8977"/>
                    <a:pt x="440" y="9420"/>
                    <a:pt x="982" y="9420"/>
                  </a:cubicBezTo>
                  <a:lnTo>
                    <a:pt x="1964" y="9420"/>
                  </a:lnTo>
                  <a:lnTo>
                    <a:pt x="1964" y="20327"/>
                  </a:lnTo>
                  <a:cubicBezTo>
                    <a:pt x="1964" y="20875"/>
                    <a:pt x="2403" y="21319"/>
                    <a:pt x="2945" y="21319"/>
                  </a:cubicBezTo>
                  <a:lnTo>
                    <a:pt x="18655" y="21319"/>
                  </a:lnTo>
                  <a:cubicBezTo>
                    <a:pt x="19197" y="21319"/>
                    <a:pt x="19636" y="20875"/>
                    <a:pt x="19636" y="20327"/>
                  </a:cubicBezTo>
                  <a:lnTo>
                    <a:pt x="19636" y="9420"/>
                  </a:lnTo>
                  <a:lnTo>
                    <a:pt x="20618" y="9420"/>
                  </a:lnTo>
                  <a:cubicBezTo>
                    <a:pt x="21160" y="9420"/>
                    <a:pt x="21600" y="8977"/>
                    <a:pt x="21600" y="8428"/>
                  </a:cubicBezTo>
                  <a:lnTo>
                    <a:pt x="21600" y="6445"/>
                  </a:lnTo>
                  <a:cubicBezTo>
                    <a:pt x="21600" y="5898"/>
                    <a:pt x="21160" y="5454"/>
                    <a:pt x="20618" y="5454"/>
                  </a:cubicBezTo>
                  <a:moveTo>
                    <a:pt x="7855" y="12395"/>
                  </a:moveTo>
                  <a:lnTo>
                    <a:pt x="13745" y="12395"/>
                  </a:lnTo>
                  <a:lnTo>
                    <a:pt x="13745" y="13386"/>
                  </a:lnTo>
                  <a:lnTo>
                    <a:pt x="7855" y="13386"/>
                  </a:lnTo>
                  <a:cubicBezTo>
                    <a:pt x="7855" y="13386"/>
                    <a:pt x="7855" y="12395"/>
                    <a:pt x="7855" y="12395"/>
                  </a:cubicBezTo>
                  <a:close/>
                  <a:moveTo>
                    <a:pt x="7855" y="14378"/>
                  </a:moveTo>
                  <a:lnTo>
                    <a:pt x="13745" y="14378"/>
                  </a:lnTo>
                  <a:cubicBezTo>
                    <a:pt x="14288" y="14378"/>
                    <a:pt x="14727" y="13934"/>
                    <a:pt x="14727" y="13386"/>
                  </a:cubicBezTo>
                  <a:lnTo>
                    <a:pt x="14727" y="12395"/>
                  </a:lnTo>
                  <a:cubicBezTo>
                    <a:pt x="14727" y="11847"/>
                    <a:pt x="14288" y="11403"/>
                    <a:pt x="13745" y="11403"/>
                  </a:cubicBezTo>
                  <a:lnTo>
                    <a:pt x="7855" y="11403"/>
                  </a:lnTo>
                  <a:cubicBezTo>
                    <a:pt x="7312" y="11403"/>
                    <a:pt x="6873" y="11847"/>
                    <a:pt x="6873" y="12395"/>
                  </a:cubicBezTo>
                  <a:lnTo>
                    <a:pt x="6873" y="13386"/>
                  </a:lnTo>
                  <a:cubicBezTo>
                    <a:pt x="6873" y="13934"/>
                    <a:pt x="7312" y="14378"/>
                    <a:pt x="7855" y="14378"/>
                  </a:cubicBezTo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TextBox 29"/>
            <p:cNvSpPr txBox="1"/>
            <p:nvPr/>
          </p:nvSpPr>
          <p:spPr>
            <a:xfrm>
              <a:off x="3003167" y="2292021"/>
              <a:ext cx="523220" cy="484748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en-US" sz="24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06</a:t>
              </a: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3364221" y="2771844"/>
            <a:ext cx="1181395" cy="1309640"/>
            <a:chOff x="3364221" y="2771844"/>
            <a:chExt cx="1181395" cy="1309640"/>
          </a:xfrm>
        </p:grpSpPr>
        <p:sp>
          <p:nvSpPr>
            <p:cNvPr id="8" name="Freeform: Shape 6"/>
            <p:cNvSpPr/>
            <p:nvPr/>
          </p:nvSpPr>
          <p:spPr>
            <a:xfrm>
              <a:off x="3364221" y="2771844"/>
              <a:ext cx="1181395" cy="1309640"/>
            </a:xfrm>
            <a:custGeom>
              <a:avLst/>
              <a:gdLst>
                <a:gd name="connsiteX0" fmla="*/ 1920719 w 2574384"/>
                <a:gd name="connsiteY0" fmla="*/ 0 h 2853844"/>
                <a:gd name="connsiteX1" fmla="*/ 2377919 w 2574384"/>
                <a:gd name="connsiteY1" fmla="*/ 457200 h 2853844"/>
                <a:gd name="connsiteX2" fmla="*/ 2299837 w 2574384"/>
                <a:gd name="connsiteY2" fmla="*/ 712825 h 2853844"/>
                <a:gd name="connsiteX3" fmla="*/ 2281934 w 2574384"/>
                <a:gd name="connsiteY3" fmla="*/ 734523 h 2853844"/>
                <a:gd name="connsiteX4" fmla="*/ 2574383 w 2574384"/>
                <a:gd name="connsiteY4" fmla="*/ 891985 h 2853844"/>
                <a:gd name="connsiteX5" fmla="*/ 2574384 w 2574384"/>
                <a:gd name="connsiteY5" fmla="*/ 891985 h 2853844"/>
                <a:gd name="connsiteX6" fmla="*/ 2574384 w 2574384"/>
                <a:gd name="connsiteY6" fmla="*/ 2160788 h 2853844"/>
                <a:gd name="connsiteX7" fmla="*/ 2574383 w 2574384"/>
                <a:gd name="connsiteY7" fmla="*/ 2160788 h 2853844"/>
                <a:gd name="connsiteX8" fmla="*/ 1287192 w 2574384"/>
                <a:gd name="connsiteY8" fmla="*/ 2853844 h 2853844"/>
                <a:gd name="connsiteX9" fmla="*/ 0 w 2574384"/>
                <a:gd name="connsiteY9" fmla="*/ 2160788 h 2853844"/>
                <a:gd name="connsiteX10" fmla="*/ 1 w 2574384"/>
                <a:gd name="connsiteY10" fmla="*/ 2160788 h 2853844"/>
                <a:gd name="connsiteX11" fmla="*/ 1 w 2574384"/>
                <a:gd name="connsiteY11" fmla="*/ 891985 h 2853844"/>
                <a:gd name="connsiteX12" fmla="*/ 0 w 2574384"/>
                <a:gd name="connsiteY12" fmla="*/ 891985 h 2853844"/>
                <a:gd name="connsiteX13" fmla="*/ 1287192 w 2574384"/>
                <a:gd name="connsiteY13" fmla="*/ 198928 h 2853844"/>
                <a:gd name="connsiteX14" fmla="*/ 1490412 w 2574384"/>
                <a:gd name="connsiteY14" fmla="*/ 308347 h 2853844"/>
                <a:gd name="connsiteX15" fmla="*/ 1499448 w 2574384"/>
                <a:gd name="connsiteY15" fmla="*/ 279237 h 2853844"/>
                <a:gd name="connsiteX16" fmla="*/ 1920719 w 2574384"/>
                <a:gd name="connsiteY16" fmla="*/ 0 h 2853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74384" h="2853844">
                  <a:moveTo>
                    <a:pt x="1920719" y="0"/>
                  </a:moveTo>
                  <a:cubicBezTo>
                    <a:pt x="2173224" y="0"/>
                    <a:pt x="2377919" y="204695"/>
                    <a:pt x="2377919" y="457200"/>
                  </a:cubicBezTo>
                  <a:cubicBezTo>
                    <a:pt x="2377919" y="551890"/>
                    <a:pt x="2349134" y="639856"/>
                    <a:pt x="2299837" y="712825"/>
                  </a:cubicBezTo>
                  <a:lnTo>
                    <a:pt x="2281934" y="734523"/>
                  </a:lnTo>
                  <a:lnTo>
                    <a:pt x="2574383" y="891985"/>
                  </a:lnTo>
                  <a:lnTo>
                    <a:pt x="2574384" y="891985"/>
                  </a:lnTo>
                  <a:lnTo>
                    <a:pt x="2574384" y="2160788"/>
                  </a:lnTo>
                  <a:lnTo>
                    <a:pt x="2574383" y="2160788"/>
                  </a:lnTo>
                  <a:lnTo>
                    <a:pt x="1287192" y="2853844"/>
                  </a:lnTo>
                  <a:lnTo>
                    <a:pt x="0" y="2160788"/>
                  </a:lnTo>
                  <a:lnTo>
                    <a:pt x="1" y="2160788"/>
                  </a:lnTo>
                  <a:lnTo>
                    <a:pt x="1" y="891985"/>
                  </a:lnTo>
                  <a:lnTo>
                    <a:pt x="0" y="891985"/>
                  </a:lnTo>
                  <a:lnTo>
                    <a:pt x="1287192" y="198928"/>
                  </a:lnTo>
                  <a:lnTo>
                    <a:pt x="1490412" y="308347"/>
                  </a:lnTo>
                  <a:lnTo>
                    <a:pt x="1499448" y="279237"/>
                  </a:lnTo>
                  <a:cubicBezTo>
                    <a:pt x="1568855" y="115141"/>
                    <a:pt x="1731340" y="0"/>
                    <a:pt x="192071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Freeform: Shape 13"/>
            <p:cNvSpPr/>
            <p:nvPr/>
          </p:nvSpPr>
          <p:spPr>
            <a:xfrm>
              <a:off x="3630788" y="2771844"/>
              <a:ext cx="914828" cy="823961"/>
            </a:xfrm>
            <a:custGeom>
              <a:avLst/>
              <a:gdLst>
                <a:gd name="connsiteX0" fmla="*/ 1339843 w 1993508"/>
                <a:gd name="connsiteY0" fmla="*/ 0 h 1795496"/>
                <a:gd name="connsiteX1" fmla="*/ 1797043 w 1993508"/>
                <a:gd name="connsiteY1" fmla="*/ 457200 h 1795496"/>
                <a:gd name="connsiteX2" fmla="*/ 1718961 w 1993508"/>
                <a:gd name="connsiteY2" fmla="*/ 712825 h 1795496"/>
                <a:gd name="connsiteX3" fmla="*/ 1701058 w 1993508"/>
                <a:gd name="connsiteY3" fmla="*/ 734523 h 1795496"/>
                <a:gd name="connsiteX4" fmla="*/ 1993507 w 1993508"/>
                <a:gd name="connsiteY4" fmla="*/ 891985 h 1795496"/>
                <a:gd name="connsiteX5" fmla="*/ 1993508 w 1993508"/>
                <a:gd name="connsiteY5" fmla="*/ 891985 h 1795496"/>
                <a:gd name="connsiteX6" fmla="*/ 1993508 w 1993508"/>
                <a:gd name="connsiteY6" fmla="*/ 1795496 h 1795496"/>
                <a:gd name="connsiteX7" fmla="*/ 1803031 w 1993508"/>
                <a:gd name="connsiteY7" fmla="*/ 1785878 h 1795496"/>
                <a:gd name="connsiteX8" fmla="*/ 3060 w 1993508"/>
                <a:gd name="connsiteY8" fmla="*/ 585580 h 1795496"/>
                <a:gd name="connsiteX9" fmla="*/ 0 w 1993508"/>
                <a:gd name="connsiteY9" fmla="*/ 579227 h 1795496"/>
                <a:gd name="connsiteX10" fmla="*/ 706316 w 1993508"/>
                <a:gd name="connsiteY10" fmla="*/ 198928 h 1795496"/>
                <a:gd name="connsiteX11" fmla="*/ 909536 w 1993508"/>
                <a:gd name="connsiteY11" fmla="*/ 308347 h 1795496"/>
                <a:gd name="connsiteX12" fmla="*/ 918572 w 1993508"/>
                <a:gd name="connsiteY12" fmla="*/ 279237 h 1795496"/>
                <a:gd name="connsiteX13" fmla="*/ 1339843 w 1993508"/>
                <a:gd name="connsiteY13" fmla="*/ 0 h 1795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93508" h="1795496">
                  <a:moveTo>
                    <a:pt x="1339843" y="0"/>
                  </a:moveTo>
                  <a:cubicBezTo>
                    <a:pt x="1592348" y="0"/>
                    <a:pt x="1797043" y="204695"/>
                    <a:pt x="1797043" y="457200"/>
                  </a:cubicBezTo>
                  <a:cubicBezTo>
                    <a:pt x="1797043" y="551890"/>
                    <a:pt x="1768258" y="639856"/>
                    <a:pt x="1718961" y="712825"/>
                  </a:cubicBezTo>
                  <a:lnTo>
                    <a:pt x="1701058" y="734523"/>
                  </a:lnTo>
                  <a:lnTo>
                    <a:pt x="1993507" y="891985"/>
                  </a:lnTo>
                  <a:lnTo>
                    <a:pt x="1993508" y="891985"/>
                  </a:lnTo>
                  <a:lnTo>
                    <a:pt x="1993508" y="1795496"/>
                  </a:lnTo>
                  <a:lnTo>
                    <a:pt x="1803031" y="1785878"/>
                  </a:lnTo>
                  <a:cubicBezTo>
                    <a:pt x="1024331" y="1706797"/>
                    <a:pt x="359655" y="1242012"/>
                    <a:pt x="3060" y="585580"/>
                  </a:cubicBezTo>
                  <a:lnTo>
                    <a:pt x="0" y="579227"/>
                  </a:lnTo>
                  <a:lnTo>
                    <a:pt x="706316" y="198928"/>
                  </a:lnTo>
                  <a:lnTo>
                    <a:pt x="909536" y="308347"/>
                  </a:lnTo>
                  <a:lnTo>
                    <a:pt x="918572" y="279237"/>
                  </a:lnTo>
                  <a:cubicBezTo>
                    <a:pt x="987979" y="115141"/>
                    <a:pt x="1150464" y="0"/>
                    <a:pt x="1339843" y="0"/>
                  </a:cubicBezTo>
                  <a:close/>
                </a:path>
              </a:pathLst>
            </a:custGeom>
            <a:solidFill>
              <a:schemeClr val="tx2">
                <a:alpha val="50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Freeform: Shape 19"/>
            <p:cNvSpPr/>
            <p:nvPr/>
          </p:nvSpPr>
          <p:spPr>
            <a:xfrm>
              <a:off x="4013415" y="3075072"/>
              <a:ext cx="265858" cy="2175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636" y="3600"/>
                  </a:moveTo>
                  <a:lnTo>
                    <a:pt x="1964" y="3600"/>
                  </a:lnTo>
                  <a:lnTo>
                    <a:pt x="1964" y="1200"/>
                  </a:lnTo>
                  <a:lnTo>
                    <a:pt x="19636" y="1200"/>
                  </a:lnTo>
                  <a:cubicBezTo>
                    <a:pt x="19636" y="1200"/>
                    <a:pt x="19636" y="3600"/>
                    <a:pt x="19636" y="3600"/>
                  </a:cubicBezTo>
                  <a:close/>
                  <a:moveTo>
                    <a:pt x="17182" y="6000"/>
                  </a:moveTo>
                  <a:lnTo>
                    <a:pt x="17182" y="4800"/>
                  </a:lnTo>
                  <a:lnTo>
                    <a:pt x="19145" y="4800"/>
                  </a:lnTo>
                  <a:lnTo>
                    <a:pt x="19145" y="6000"/>
                  </a:lnTo>
                  <a:cubicBezTo>
                    <a:pt x="19145" y="6662"/>
                    <a:pt x="18705" y="7200"/>
                    <a:pt x="18164" y="7200"/>
                  </a:cubicBezTo>
                  <a:cubicBezTo>
                    <a:pt x="17621" y="7200"/>
                    <a:pt x="17182" y="6662"/>
                    <a:pt x="17182" y="6000"/>
                  </a:cubicBezTo>
                  <a:moveTo>
                    <a:pt x="14236" y="6000"/>
                  </a:moveTo>
                  <a:lnTo>
                    <a:pt x="14236" y="4800"/>
                  </a:lnTo>
                  <a:lnTo>
                    <a:pt x="16200" y="4800"/>
                  </a:lnTo>
                  <a:lnTo>
                    <a:pt x="16200" y="6000"/>
                  </a:lnTo>
                  <a:cubicBezTo>
                    <a:pt x="16200" y="6662"/>
                    <a:pt x="15760" y="7200"/>
                    <a:pt x="15218" y="7200"/>
                  </a:cubicBezTo>
                  <a:cubicBezTo>
                    <a:pt x="14675" y="7200"/>
                    <a:pt x="14236" y="6662"/>
                    <a:pt x="14236" y="6000"/>
                  </a:cubicBezTo>
                  <a:moveTo>
                    <a:pt x="11291" y="6000"/>
                  </a:moveTo>
                  <a:lnTo>
                    <a:pt x="11291" y="4800"/>
                  </a:lnTo>
                  <a:lnTo>
                    <a:pt x="13255" y="4800"/>
                  </a:lnTo>
                  <a:lnTo>
                    <a:pt x="13255" y="6000"/>
                  </a:lnTo>
                  <a:cubicBezTo>
                    <a:pt x="13255" y="6662"/>
                    <a:pt x="12814" y="7200"/>
                    <a:pt x="12273" y="7200"/>
                  </a:cubicBezTo>
                  <a:cubicBezTo>
                    <a:pt x="11730" y="7200"/>
                    <a:pt x="11291" y="6662"/>
                    <a:pt x="11291" y="6000"/>
                  </a:cubicBezTo>
                  <a:moveTo>
                    <a:pt x="8345" y="6000"/>
                  </a:moveTo>
                  <a:lnTo>
                    <a:pt x="8345" y="4800"/>
                  </a:lnTo>
                  <a:lnTo>
                    <a:pt x="10309" y="4800"/>
                  </a:lnTo>
                  <a:lnTo>
                    <a:pt x="10309" y="6000"/>
                  </a:lnTo>
                  <a:cubicBezTo>
                    <a:pt x="10309" y="6662"/>
                    <a:pt x="9869" y="7200"/>
                    <a:pt x="9327" y="7200"/>
                  </a:cubicBezTo>
                  <a:cubicBezTo>
                    <a:pt x="8785" y="7200"/>
                    <a:pt x="8345" y="6662"/>
                    <a:pt x="8345" y="6000"/>
                  </a:cubicBezTo>
                  <a:moveTo>
                    <a:pt x="5400" y="6000"/>
                  </a:moveTo>
                  <a:lnTo>
                    <a:pt x="5400" y="4800"/>
                  </a:lnTo>
                  <a:lnTo>
                    <a:pt x="7364" y="4800"/>
                  </a:lnTo>
                  <a:lnTo>
                    <a:pt x="7364" y="6000"/>
                  </a:lnTo>
                  <a:cubicBezTo>
                    <a:pt x="7364" y="6662"/>
                    <a:pt x="6924" y="7200"/>
                    <a:pt x="6382" y="7200"/>
                  </a:cubicBezTo>
                  <a:cubicBezTo>
                    <a:pt x="5839" y="7200"/>
                    <a:pt x="5400" y="6662"/>
                    <a:pt x="5400" y="6000"/>
                  </a:cubicBezTo>
                  <a:moveTo>
                    <a:pt x="2455" y="6000"/>
                  </a:moveTo>
                  <a:lnTo>
                    <a:pt x="2455" y="4800"/>
                  </a:lnTo>
                  <a:lnTo>
                    <a:pt x="4418" y="4800"/>
                  </a:lnTo>
                  <a:lnTo>
                    <a:pt x="4418" y="6000"/>
                  </a:lnTo>
                  <a:cubicBezTo>
                    <a:pt x="4418" y="6662"/>
                    <a:pt x="3978" y="7200"/>
                    <a:pt x="3436" y="7200"/>
                  </a:cubicBezTo>
                  <a:cubicBezTo>
                    <a:pt x="2894" y="7200"/>
                    <a:pt x="2455" y="6662"/>
                    <a:pt x="2455" y="6000"/>
                  </a:cubicBezTo>
                  <a:moveTo>
                    <a:pt x="19636" y="20400"/>
                  </a:moveTo>
                  <a:lnTo>
                    <a:pt x="12764" y="20400"/>
                  </a:lnTo>
                  <a:lnTo>
                    <a:pt x="12764" y="13800"/>
                  </a:lnTo>
                  <a:cubicBezTo>
                    <a:pt x="12764" y="13469"/>
                    <a:pt x="12544" y="13200"/>
                    <a:pt x="12273" y="13200"/>
                  </a:cubicBezTo>
                  <a:lnTo>
                    <a:pt x="9327" y="13200"/>
                  </a:lnTo>
                  <a:cubicBezTo>
                    <a:pt x="9056" y="13200"/>
                    <a:pt x="8836" y="13469"/>
                    <a:pt x="8836" y="13800"/>
                  </a:cubicBezTo>
                  <a:lnTo>
                    <a:pt x="8836" y="20400"/>
                  </a:lnTo>
                  <a:lnTo>
                    <a:pt x="1964" y="20400"/>
                  </a:lnTo>
                  <a:lnTo>
                    <a:pt x="1964" y="7573"/>
                  </a:lnTo>
                  <a:cubicBezTo>
                    <a:pt x="2324" y="8076"/>
                    <a:pt x="2847" y="8400"/>
                    <a:pt x="3436" y="8400"/>
                  </a:cubicBezTo>
                  <a:cubicBezTo>
                    <a:pt x="4026" y="8400"/>
                    <a:pt x="4549" y="8076"/>
                    <a:pt x="4909" y="7573"/>
                  </a:cubicBezTo>
                  <a:cubicBezTo>
                    <a:pt x="5269" y="8076"/>
                    <a:pt x="5792" y="8400"/>
                    <a:pt x="6382" y="8400"/>
                  </a:cubicBezTo>
                  <a:cubicBezTo>
                    <a:pt x="6971" y="8400"/>
                    <a:pt x="7495" y="8076"/>
                    <a:pt x="7855" y="7573"/>
                  </a:cubicBezTo>
                  <a:cubicBezTo>
                    <a:pt x="8215" y="8076"/>
                    <a:pt x="8738" y="8400"/>
                    <a:pt x="9327" y="8400"/>
                  </a:cubicBezTo>
                  <a:cubicBezTo>
                    <a:pt x="9917" y="8400"/>
                    <a:pt x="10440" y="8076"/>
                    <a:pt x="10800" y="7573"/>
                  </a:cubicBezTo>
                  <a:cubicBezTo>
                    <a:pt x="11160" y="8076"/>
                    <a:pt x="11683" y="8400"/>
                    <a:pt x="12273" y="8400"/>
                  </a:cubicBezTo>
                  <a:cubicBezTo>
                    <a:pt x="12862" y="8400"/>
                    <a:pt x="13385" y="8076"/>
                    <a:pt x="13745" y="7573"/>
                  </a:cubicBezTo>
                  <a:cubicBezTo>
                    <a:pt x="14105" y="8076"/>
                    <a:pt x="14629" y="8400"/>
                    <a:pt x="15218" y="8400"/>
                  </a:cubicBezTo>
                  <a:cubicBezTo>
                    <a:pt x="15808" y="8400"/>
                    <a:pt x="16331" y="8076"/>
                    <a:pt x="16691" y="7573"/>
                  </a:cubicBezTo>
                  <a:cubicBezTo>
                    <a:pt x="17051" y="8076"/>
                    <a:pt x="17574" y="8400"/>
                    <a:pt x="18164" y="8400"/>
                  </a:cubicBezTo>
                  <a:cubicBezTo>
                    <a:pt x="18753" y="8400"/>
                    <a:pt x="19276" y="8076"/>
                    <a:pt x="19636" y="7573"/>
                  </a:cubicBezTo>
                  <a:cubicBezTo>
                    <a:pt x="19636" y="7573"/>
                    <a:pt x="19636" y="20400"/>
                    <a:pt x="19636" y="20400"/>
                  </a:cubicBezTo>
                  <a:close/>
                  <a:moveTo>
                    <a:pt x="11782" y="20400"/>
                  </a:moveTo>
                  <a:lnTo>
                    <a:pt x="9818" y="20400"/>
                  </a:lnTo>
                  <a:lnTo>
                    <a:pt x="9818" y="14400"/>
                  </a:lnTo>
                  <a:lnTo>
                    <a:pt x="11782" y="14400"/>
                  </a:lnTo>
                  <a:cubicBezTo>
                    <a:pt x="11782" y="14400"/>
                    <a:pt x="11782" y="20400"/>
                    <a:pt x="11782" y="20400"/>
                  </a:cubicBezTo>
                  <a:close/>
                  <a:moveTo>
                    <a:pt x="21109" y="20400"/>
                  </a:moveTo>
                  <a:lnTo>
                    <a:pt x="20618" y="20400"/>
                  </a:lnTo>
                  <a:lnTo>
                    <a:pt x="20618" y="4800"/>
                  </a:lnTo>
                  <a:lnTo>
                    <a:pt x="21109" y="4800"/>
                  </a:lnTo>
                  <a:cubicBezTo>
                    <a:pt x="21380" y="4800"/>
                    <a:pt x="21600" y="4532"/>
                    <a:pt x="21600" y="4200"/>
                  </a:cubicBezTo>
                  <a:cubicBezTo>
                    <a:pt x="21600" y="3868"/>
                    <a:pt x="21380" y="3600"/>
                    <a:pt x="21109" y="3600"/>
                  </a:cubicBezTo>
                  <a:lnTo>
                    <a:pt x="20618" y="3600"/>
                  </a:lnTo>
                  <a:lnTo>
                    <a:pt x="20618" y="1200"/>
                  </a:lnTo>
                  <a:cubicBezTo>
                    <a:pt x="20618" y="538"/>
                    <a:pt x="20178" y="0"/>
                    <a:pt x="19636" y="0"/>
                  </a:cubicBezTo>
                  <a:lnTo>
                    <a:pt x="1964" y="0"/>
                  </a:lnTo>
                  <a:cubicBezTo>
                    <a:pt x="1421" y="0"/>
                    <a:pt x="982" y="538"/>
                    <a:pt x="982" y="1200"/>
                  </a:cubicBezTo>
                  <a:lnTo>
                    <a:pt x="982" y="3600"/>
                  </a:lnTo>
                  <a:lnTo>
                    <a:pt x="491" y="3600"/>
                  </a:lnTo>
                  <a:cubicBezTo>
                    <a:pt x="220" y="3600"/>
                    <a:pt x="0" y="3868"/>
                    <a:pt x="0" y="4200"/>
                  </a:cubicBezTo>
                  <a:cubicBezTo>
                    <a:pt x="0" y="4532"/>
                    <a:pt x="220" y="4800"/>
                    <a:pt x="491" y="4800"/>
                  </a:cubicBezTo>
                  <a:lnTo>
                    <a:pt x="982" y="4800"/>
                  </a:lnTo>
                  <a:lnTo>
                    <a:pt x="982" y="20400"/>
                  </a:lnTo>
                  <a:lnTo>
                    <a:pt x="491" y="20400"/>
                  </a:lnTo>
                  <a:cubicBezTo>
                    <a:pt x="220" y="20400"/>
                    <a:pt x="0" y="20669"/>
                    <a:pt x="0" y="21000"/>
                  </a:cubicBezTo>
                  <a:cubicBezTo>
                    <a:pt x="0" y="21332"/>
                    <a:pt x="220" y="21600"/>
                    <a:pt x="491" y="21600"/>
                  </a:cubicBezTo>
                  <a:lnTo>
                    <a:pt x="21109" y="21600"/>
                  </a:lnTo>
                  <a:cubicBezTo>
                    <a:pt x="21380" y="21600"/>
                    <a:pt x="21600" y="21332"/>
                    <a:pt x="21600" y="21000"/>
                  </a:cubicBezTo>
                  <a:cubicBezTo>
                    <a:pt x="21600" y="20669"/>
                    <a:pt x="21380" y="20400"/>
                    <a:pt x="21109" y="20400"/>
                  </a:cubicBezTo>
                  <a:moveTo>
                    <a:pt x="16691" y="16800"/>
                  </a:moveTo>
                  <a:lnTo>
                    <a:pt x="14727" y="16800"/>
                  </a:lnTo>
                  <a:lnTo>
                    <a:pt x="14727" y="14400"/>
                  </a:lnTo>
                  <a:lnTo>
                    <a:pt x="16691" y="14400"/>
                  </a:lnTo>
                  <a:cubicBezTo>
                    <a:pt x="16691" y="14400"/>
                    <a:pt x="16691" y="16800"/>
                    <a:pt x="16691" y="16800"/>
                  </a:cubicBezTo>
                  <a:close/>
                  <a:moveTo>
                    <a:pt x="17182" y="13200"/>
                  </a:moveTo>
                  <a:lnTo>
                    <a:pt x="14236" y="13200"/>
                  </a:lnTo>
                  <a:cubicBezTo>
                    <a:pt x="13965" y="13200"/>
                    <a:pt x="13745" y="13469"/>
                    <a:pt x="13745" y="13800"/>
                  </a:cubicBezTo>
                  <a:lnTo>
                    <a:pt x="13745" y="17400"/>
                  </a:lnTo>
                  <a:cubicBezTo>
                    <a:pt x="13745" y="17732"/>
                    <a:pt x="13965" y="18000"/>
                    <a:pt x="14236" y="18000"/>
                  </a:cubicBezTo>
                  <a:lnTo>
                    <a:pt x="17182" y="18000"/>
                  </a:lnTo>
                  <a:cubicBezTo>
                    <a:pt x="17453" y="18000"/>
                    <a:pt x="17673" y="17732"/>
                    <a:pt x="17673" y="17400"/>
                  </a:cubicBezTo>
                  <a:lnTo>
                    <a:pt x="17673" y="13800"/>
                  </a:lnTo>
                  <a:cubicBezTo>
                    <a:pt x="17673" y="13469"/>
                    <a:pt x="17453" y="13200"/>
                    <a:pt x="17182" y="13200"/>
                  </a:cubicBezTo>
                  <a:moveTo>
                    <a:pt x="6873" y="16800"/>
                  </a:moveTo>
                  <a:lnTo>
                    <a:pt x="4909" y="16800"/>
                  </a:lnTo>
                  <a:lnTo>
                    <a:pt x="4909" y="14400"/>
                  </a:lnTo>
                  <a:lnTo>
                    <a:pt x="6873" y="14400"/>
                  </a:lnTo>
                  <a:cubicBezTo>
                    <a:pt x="6873" y="14400"/>
                    <a:pt x="6873" y="16800"/>
                    <a:pt x="6873" y="16800"/>
                  </a:cubicBezTo>
                  <a:close/>
                  <a:moveTo>
                    <a:pt x="7364" y="13200"/>
                  </a:moveTo>
                  <a:lnTo>
                    <a:pt x="4418" y="13200"/>
                  </a:lnTo>
                  <a:cubicBezTo>
                    <a:pt x="4147" y="13200"/>
                    <a:pt x="3927" y="13469"/>
                    <a:pt x="3927" y="13800"/>
                  </a:cubicBezTo>
                  <a:lnTo>
                    <a:pt x="3927" y="17400"/>
                  </a:lnTo>
                  <a:cubicBezTo>
                    <a:pt x="3927" y="17732"/>
                    <a:pt x="4147" y="18000"/>
                    <a:pt x="4418" y="18000"/>
                  </a:cubicBezTo>
                  <a:lnTo>
                    <a:pt x="7364" y="18000"/>
                  </a:lnTo>
                  <a:cubicBezTo>
                    <a:pt x="7635" y="18000"/>
                    <a:pt x="7855" y="17732"/>
                    <a:pt x="7855" y="17400"/>
                  </a:cubicBezTo>
                  <a:lnTo>
                    <a:pt x="7855" y="13800"/>
                  </a:lnTo>
                  <a:cubicBezTo>
                    <a:pt x="7855" y="13469"/>
                    <a:pt x="7635" y="13200"/>
                    <a:pt x="7364" y="13200"/>
                  </a:cubicBezTo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TextBox 30"/>
            <p:cNvSpPr txBox="1"/>
            <p:nvPr/>
          </p:nvSpPr>
          <p:spPr>
            <a:xfrm>
              <a:off x="3648653" y="3463038"/>
              <a:ext cx="523220" cy="484748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en-US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05</a:t>
              </a: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4584940" y="2771844"/>
            <a:ext cx="1181395" cy="1309640"/>
            <a:chOff x="4584940" y="2771844"/>
            <a:chExt cx="1181395" cy="1309640"/>
          </a:xfrm>
        </p:grpSpPr>
        <p:sp>
          <p:nvSpPr>
            <p:cNvPr id="9" name="Freeform: Shape 7"/>
            <p:cNvSpPr/>
            <p:nvPr/>
          </p:nvSpPr>
          <p:spPr>
            <a:xfrm>
              <a:off x="4584940" y="2771844"/>
              <a:ext cx="1181395" cy="1309640"/>
            </a:xfrm>
            <a:custGeom>
              <a:avLst/>
              <a:gdLst>
                <a:gd name="connsiteX0" fmla="*/ 651909 w 2574384"/>
                <a:gd name="connsiteY0" fmla="*/ 0 h 2853844"/>
                <a:gd name="connsiteX1" fmla="*/ 1073180 w 2574384"/>
                <a:gd name="connsiteY1" fmla="*/ 279237 h 2853844"/>
                <a:gd name="connsiteX2" fmla="*/ 1082468 w 2574384"/>
                <a:gd name="connsiteY2" fmla="*/ 309157 h 2853844"/>
                <a:gd name="connsiteX3" fmla="*/ 1287192 w 2574384"/>
                <a:gd name="connsiteY3" fmla="*/ 198928 h 2853844"/>
                <a:gd name="connsiteX4" fmla="*/ 2574383 w 2574384"/>
                <a:gd name="connsiteY4" fmla="*/ 891985 h 2853844"/>
                <a:gd name="connsiteX5" fmla="*/ 2574384 w 2574384"/>
                <a:gd name="connsiteY5" fmla="*/ 891985 h 2853844"/>
                <a:gd name="connsiteX6" fmla="*/ 2574384 w 2574384"/>
                <a:gd name="connsiteY6" fmla="*/ 2160788 h 2853844"/>
                <a:gd name="connsiteX7" fmla="*/ 2574383 w 2574384"/>
                <a:gd name="connsiteY7" fmla="*/ 2160788 h 2853844"/>
                <a:gd name="connsiteX8" fmla="*/ 1287192 w 2574384"/>
                <a:gd name="connsiteY8" fmla="*/ 2853844 h 2853844"/>
                <a:gd name="connsiteX9" fmla="*/ 0 w 2574384"/>
                <a:gd name="connsiteY9" fmla="*/ 2160788 h 2853844"/>
                <a:gd name="connsiteX10" fmla="*/ 1 w 2574384"/>
                <a:gd name="connsiteY10" fmla="*/ 2160788 h 2853844"/>
                <a:gd name="connsiteX11" fmla="*/ 1 w 2574384"/>
                <a:gd name="connsiteY11" fmla="*/ 891985 h 2853844"/>
                <a:gd name="connsiteX12" fmla="*/ 0 w 2574384"/>
                <a:gd name="connsiteY12" fmla="*/ 891985 h 2853844"/>
                <a:gd name="connsiteX13" fmla="*/ 291234 w 2574384"/>
                <a:gd name="connsiteY13" fmla="*/ 735177 h 2853844"/>
                <a:gd name="connsiteX14" fmla="*/ 272791 w 2574384"/>
                <a:gd name="connsiteY14" fmla="*/ 712825 h 2853844"/>
                <a:gd name="connsiteX15" fmla="*/ 194709 w 2574384"/>
                <a:gd name="connsiteY15" fmla="*/ 457200 h 2853844"/>
                <a:gd name="connsiteX16" fmla="*/ 651909 w 2574384"/>
                <a:gd name="connsiteY16" fmla="*/ 0 h 2853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74384" h="2853844">
                  <a:moveTo>
                    <a:pt x="651909" y="0"/>
                  </a:moveTo>
                  <a:cubicBezTo>
                    <a:pt x="841288" y="0"/>
                    <a:pt x="1003773" y="115141"/>
                    <a:pt x="1073180" y="279237"/>
                  </a:cubicBezTo>
                  <a:lnTo>
                    <a:pt x="1082468" y="309157"/>
                  </a:lnTo>
                  <a:lnTo>
                    <a:pt x="1287192" y="198928"/>
                  </a:lnTo>
                  <a:lnTo>
                    <a:pt x="2574383" y="891985"/>
                  </a:lnTo>
                  <a:lnTo>
                    <a:pt x="2574384" y="891985"/>
                  </a:lnTo>
                  <a:lnTo>
                    <a:pt x="2574384" y="2160788"/>
                  </a:lnTo>
                  <a:lnTo>
                    <a:pt x="2574383" y="2160788"/>
                  </a:lnTo>
                  <a:lnTo>
                    <a:pt x="1287192" y="2853844"/>
                  </a:lnTo>
                  <a:lnTo>
                    <a:pt x="0" y="2160788"/>
                  </a:lnTo>
                  <a:lnTo>
                    <a:pt x="1" y="2160788"/>
                  </a:lnTo>
                  <a:lnTo>
                    <a:pt x="1" y="891985"/>
                  </a:lnTo>
                  <a:lnTo>
                    <a:pt x="0" y="891985"/>
                  </a:lnTo>
                  <a:lnTo>
                    <a:pt x="291234" y="735177"/>
                  </a:lnTo>
                  <a:lnTo>
                    <a:pt x="272791" y="712825"/>
                  </a:lnTo>
                  <a:cubicBezTo>
                    <a:pt x="223494" y="639856"/>
                    <a:pt x="194709" y="551890"/>
                    <a:pt x="194709" y="457200"/>
                  </a:cubicBezTo>
                  <a:cubicBezTo>
                    <a:pt x="194709" y="204695"/>
                    <a:pt x="399404" y="0"/>
                    <a:pt x="651909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Freeform: Shape 11"/>
            <p:cNvSpPr/>
            <p:nvPr/>
          </p:nvSpPr>
          <p:spPr>
            <a:xfrm>
              <a:off x="4584940" y="2771844"/>
              <a:ext cx="917390" cy="824123"/>
            </a:xfrm>
            <a:custGeom>
              <a:avLst/>
              <a:gdLst>
                <a:gd name="connsiteX0" fmla="*/ 651909 w 1999090"/>
                <a:gd name="connsiteY0" fmla="*/ 0 h 1795851"/>
                <a:gd name="connsiteX1" fmla="*/ 1073180 w 1999090"/>
                <a:gd name="connsiteY1" fmla="*/ 279237 h 1795851"/>
                <a:gd name="connsiteX2" fmla="*/ 1082468 w 1999090"/>
                <a:gd name="connsiteY2" fmla="*/ 309157 h 1795851"/>
                <a:gd name="connsiteX3" fmla="*/ 1287192 w 1999090"/>
                <a:gd name="connsiteY3" fmla="*/ 198928 h 1795851"/>
                <a:gd name="connsiteX4" fmla="*/ 1999090 w 1999090"/>
                <a:gd name="connsiteY4" fmla="*/ 582232 h 1795851"/>
                <a:gd name="connsiteX5" fmla="*/ 1997477 w 1999090"/>
                <a:gd name="connsiteY5" fmla="*/ 585580 h 1795851"/>
                <a:gd name="connsiteX6" fmla="*/ 197506 w 1999090"/>
                <a:gd name="connsiteY6" fmla="*/ 1785878 h 1795851"/>
                <a:gd name="connsiteX7" fmla="*/ 1 w 1999090"/>
                <a:gd name="connsiteY7" fmla="*/ 1795851 h 1795851"/>
                <a:gd name="connsiteX8" fmla="*/ 1 w 1999090"/>
                <a:gd name="connsiteY8" fmla="*/ 891985 h 1795851"/>
                <a:gd name="connsiteX9" fmla="*/ 0 w 1999090"/>
                <a:gd name="connsiteY9" fmla="*/ 891985 h 1795851"/>
                <a:gd name="connsiteX10" fmla="*/ 291234 w 1999090"/>
                <a:gd name="connsiteY10" fmla="*/ 735177 h 1795851"/>
                <a:gd name="connsiteX11" fmla="*/ 272791 w 1999090"/>
                <a:gd name="connsiteY11" fmla="*/ 712825 h 1795851"/>
                <a:gd name="connsiteX12" fmla="*/ 194709 w 1999090"/>
                <a:gd name="connsiteY12" fmla="*/ 457200 h 1795851"/>
                <a:gd name="connsiteX13" fmla="*/ 651909 w 1999090"/>
                <a:gd name="connsiteY13" fmla="*/ 0 h 17958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99090" h="1795851">
                  <a:moveTo>
                    <a:pt x="651909" y="0"/>
                  </a:moveTo>
                  <a:cubicBezTo>
                    <a:pt x="841288" y="0"/>
                    <a:pt x="1003773" y="115141"/>
                    <a:pt x="1073180" y="279237"/>
                  </a:cubicBezTo>
                  <a:lnTo>
                    <a:pt x="1082468" y="309157"/>
                  </a:lnTo>
                  <a:lnTo>
                    <a:pt x="1287192" y="198928"/>
                  </a:lnTo>
                  <a:lnTo>
                    <a:pt x="1999090" y="582232"/>
                  </a:lnTo>
                  <a:lnTo>
                    <a:pt x="1997477" y="585580"/>
                  </a:lnTo>
                  <a:cubicBezTo>
                    <a:pt x="1640882" y="1242012"/>
                    <a:pt x="976206" y="1706797"/>
                    <a:pt x="197506" y="1785878"/>
                  </a:cubicBezTo>
                  <a:lnTo>
                    <a:pt x="1" y="1795851"/>
                  </a:lnTo>
                  <a:lnTo>
                    <a:pt x="1" y="891985"/>
                  </a:lnTo>
                  <a:lnTo>
                    <a:pt x="0" y="891985"/>
                  </a:lnTo>
                  <a:lnTo>
                    <a:pt x="291234" y="735177"/>
                  </a:lnTo>
                  <a:lnTo>
                    <a:pt x="272791" y="712825"/>
                  </a:lnTo>
                  <a:cubicBezTo>
                    <a:pt x="223494" y="639856"/>
                    <a:pt x="194709" y="551890"/>
                    <a:pt x="194709" y="457200"/>
                  </a:cubicBezTo>
                  <a:cubicBezTo>
                    <a:pt x="194709" y="204695"/>
                    <a:pt x="399404" y="0"/>
                    <a:pt x="651909" y="0"/>
                  </a:cubicBezTo>
                  <a:close/>
                </a:path>
              </a:pathLst>
            </a:custGeom>
            <a:solidFill>
              <a:schemeClr val="tx2">
                <a:alpha val="50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Freeform: Shape 15"/>
            <p:cNvSpPr/>
            <p:nvPr/>
          </p:nvSpPr>
          <p:spPr>
            <a:xfrm>
              <a:off x="4850358" y="3078917"/>
              <a:ext cx="217519" cy="2658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600" y="6076"/>
                  </a:moveTo>
                  <a:cubicBezTo>
                    <a:pt x="14428" y="7109"/>
                    <a:pt x="12685" y="7649"/>
                    <a:pt x="10071" y="7803"/>
                  </a:cubicBezTo>
                  <a:cubicBezTo>
                    <a:pt x="9806" y="7259"/>
                    <a:pt x="9160" y="6873"/>
                    <a:pt x="8400" y="6873"/>
                  </a:cubicBezTo>
                  <a:cubicBezTo>
                    <a:pt x="7640" y="6873"/>
                    <a:pt x="6994" y="7259"/>
                    <a:pt x="6729" y="7803"/>
                  </a:cubicBezTo>
                  <a:cubicBezTo>
                    <a:pt x="4115" y="7649"/>
                    <a:pt x="2372" y="7109"/>
                    <a:pt x="1200" y="6076"/>
                  </a:cubicBezTo>
                  <a:lnTo>
                    <a:pt x="1200" y="5891"/>
                  </a:lnTo>
                  <a:cubicBezTo>
                    <a:pt x="1200" y="5349"/>
                    <a:pt x="1738" y="4909"/>
                    <a:pt x="2400" y="4909"/>
                  </a:cubicBezTo>
                  <a:lnTo>
                    <a:pt x="14400" y="4909"/>
                  </a:lnTo>
                  <a:cubicBezTo>
                    <a:pt x="15062" y="4909"/>
                    <a:pt x="15600" y="5349"/>
                    <a:pt x="15600" y="5891"/>
                  </a:cubicBezTo>
                  <a:cubicBezTo>
                    <a:pt x="15600" y="5891"/>
                    <a:pt x="15600" y="6076"/>
                    <a:pt x="15600" y="6076"/>
                  </a:cubicBezTo>
                  <a:close/>
                  <a:moveTo>
                    <a:pt x="7800" y="8346"/>
                  </a:moveTo>
                  <a:cubicBezTo>
                    <a:pt x="7800" y="8074"/>
                    <a:pt x="8069" y="7855"/>
                    <a:pt x="8400" y="7855"/>
                  </a:cubicBezTo>
                  <a:cubicBezTo>
                    <a:pt x="8731" y="7855"/>
                    <a:pt x="9000" y="8074"/>
                    <a:pt x="9000" y="8346"/>
                  </a:cubicBezTo>
                  <a:cubicBezTo>
                    <a:pt x="9000" y="8617"/>
                    <a:pt x="8731" y="8836"/>
                    <a:pt x="8400" y="8836"/>
                  </a:cubicBezTo>
                  <a:cubicBezTo>
                    <a:pt x="8069" y="8836"/>
                    <a:pt x="7800" y="8617"/>
                    <a:pt x="7800" y="8346"/>
                  </a:cubicBezTo>
                  <a:moveTo>
                    <a:pt x="15600" y="19636"/>
                  </a:moveTo>
                  <a:cubicBezTo>
                    <a:pt x="15600" y="20179"/>
                    <a:pt x="15062" y="20619"/>
                    <a:pt x="14400" y="20619"/>
                  </a:cubicBezTo>
                  <a:lnTo>
                    <a:pt x="2400" y="20619"/>
                  </a:lnTo>
                  <a:cubicBezTo>
                    <a:pt x="1738" y="20619"/>
                    <a:pt x="1200" y="20179"/>
                    <a:pt x="1200" y="19636"/>
                  </a:cubicBezTo>
                  <a:lnTo>
                    <a:pt x="1200" y="7318"/>
                  </a:lnTo>
                  <a:cubicBezTo>
                    <a:pt x="2658" y="8244"/>
                    <a:pt x="4301" y="8666"/>
                    <a:pt x="6693" y="8790"/>
                  </a:cubicBezTo>
                  <a:cubicBezTo>
                    <a:pt x="6924" y="9385"/>
                    <a:pt x="7597" y="9819"/>
                    <a:pt x="8400" y="9819"/>
                  </a:cubicBezTo>
                  <a:cubicBezTo>
                    <a:pt x="9203" y="9819"/>
                    <a:pt x="9875" y="9385"/>
                    <a:pt x="10108" y="8790"/>
                  </a:cubicBezTo>
                  <a:cubicBezTo>
                    <a:pt x="12499" y="8666"/>
                    <a:pt x="14142" y="8244"/>
                    <a:pt x="15600" y="7318"/>
                  </a:cubicBezTo>
                  <a:cubicBezTo>
                    <a:pt x="15600" y="7318"/>
                    <a:pt x="15600" y="19636"/>
                    <a:pt x="15600" y="19636"/>
                  </a:cubicBezTo>
                  <a:close/>
                  <a:moveTo>
                    <a:pt x="14400" y="3927"/>
                  </a:moveTo>
                  <a:lnTo>
                    <a:pt x="2400" y="3927"/>
                  </a:lnTo>
                  <a:cubicBezTo>
                    <a:pt x="1075" y="3927"/>
                    <a:pt x="0" y="4806"/>
                    <a:pt x="0" y="5891"/>
                  </a:cubicBezTo>
                  <a:lnTo>
                    <a:pt x="0" y="19636"/>
                  </a:lnTo>
                  <a:cubicBezTo>
                    <a:pt x="0" y="20721"/>
                    <a:pt x="1075" y="21600"/>
                    <a:pt x="2400" y="21600"/>
                  </a:cubicBezTo>
                  <a:lnTo>
                    <a:pt x="14400" y="21600"/>
                  </a:lnTo>
                  <a:cubicBezTo>
                    <a:pt x="15725" y="21600"/>
                    <a:pt x="16800" y="20721"/>
                    <a:pt x="16800" y="19636"/>
                  </a:cubicBezTo>
                  <a:lnTo>
                    <a:pt x="16800" y="5891"/>
                  </a:lnTo>
                  <a:cubicBezTo>
                    <a:pt x="16800" y="4806"/>
                    <a:pt x="15725" y="3927"/>
                    <a:pt x="14400" y="3927"/>
                  </a:cubicBezTo>
                  <a:moveTo>
                    <a:pt x="5400" y="17673"/>
                  </a:moveTo>
                  <a:lnTo>
                    <a:pt x="4200" y="17673"/>
                  </a:lnTo>
                  <a:cubicBezTo>
                    <a:pt x="3869" y="17673"/>
                    <a:pt x="3600" y="17893"/>
                    <a:pt x="3600" y="18164"/>
                  </a:cubicBezTo>
                  <a:cubicBezTo>
                    <a:pt x="3600" y="18435"/>
                    <a:pt x="3869" y="18655"/>
                    <a:pt x="4200" y="18655"/>
                  </a:cubicBezTo>
                  <a:lnTo>
                    <a:pt x="5400" y="18655"/>
                  </a:lnTo>
                  <a:cubicBezTo>
                    <a:pt x="5731" y="18655"/>
                    <a:pt x="6000" y="18435"/>
                    <a:pt x="6000" y="18164"/>
                  </a:cubicBezTo>
                  <a:cubicBezTo>
                    <a:pt x="6000" y="17893"/>
                    <a:pt x="5731" y="17673"/>
                    <a:pt x="5400" y="17673"/>
                  </a:cubicBezTo>
                  <a:moveTo>
                    <a:pt x="6600" y="15709"/>
                  </a:moveTo>
                  <a:lnTo>
                    <a:pt x="4200" y="15709"/>
                  </a:lnTo>
                  <a:cubicBezTo>
                    <a:pt x="3869" y="15709"/>
                    <a:pt x="3600" y="15929"/>
                    <a:pt x="3600" y="16200"/>
                  </a:cubicBezTo>
                  <a:cubicBezTo>
                    <a:pt x="3600" y="16472"/>
                    <a:pt x="3869" y="16691"/>
                    <a:pt x="4200" y="16691"/>
                  </a:cubicBezTo>
                  <a:lnTo>
                    <a:pt x="6600" y="16691"/>
                  </a:lnTo>
                  <a:cubicBezTo>
                    <a:pt x="6931" y="16691"/>
                    <a:pt x="7200" y="16472"/>
                    <a:pt x="7200" y="16200"/>
                  </a:cubicBezTo>
                  <a:cubicBezTo>
                    <a:pt x="7200" y="15929"/>
                    <a:pt x="6931" y="15709"/>
                    <a:pt x="6600" y="15709"/>
                  </a:cubicBezTo>
                  <a:moveTo>
                    <a:pt x="19200" y="0"/>
                  </a:moveTo>
                  <a:lnTo>
                    <a:pt x="7200" y="0"/>
                  </a:lnTo>
                  <a:cubicBezTo>
                    <a:pt x="5875" y="0"/>
                    <a:pt x="4800" y="879"/>
                    <a:pt x="4800" y="1964"/>
                  </a:cubicBezTo>
                  <a:lnTo>
                    <a:pt x="4800" y="2455"/>
                  </a:lnTo>
                  <a:cubicBezTo>
                    <a:pt x="4800" y="2726"/>
                    <a:pt x="5069" y="2945"/>
                    <a:pt x="5400" y="2945"/>
                  </a:cubicBezTo>
                  <a:cubicBezTo>
                    <a:pt x="5731" y="2945"/>
                    <a:pt x="6000" y="2726"/>
                    <a:pt x="6000" y="2455"/>
                  </a:cubicBezTo>
                  <a:lnTo>
                    <a:pt x="6000" y="1964"/>
                  </a:lnTo>
                  <a:cubicBezTo>
                    <a:pt x="6000" y="1422"/>
                    <a:pt x="6538" y="982"/>
                    <a:pt x="7200" y="982"/>
                  </a:cubicBezTo>
                  <a:lnTo>
                    <a:pt x="19200" y="982"/>
                  </a:lnTo>
                  <a:cubicBezTo>
                    <a:pt x="19862" y="982"/>
                    <a:pt x="20400" y="1422"/>
                    <a:pt x="20400" y="1964"/>
                  </a:cubicBezTo>
                  <a:lnTo>
                    <a:pt x="20400" y="15709"/>
                  </a:lnTo>
                  <a:cubicBezTo>
                    <a:pt x="20400" y="16252"/>
                    <a:pt x="19862" y="16691"/>
                    <a:pt x="19200" y="16691"/>
                  </a:cubicBezTo>
                  <a:lnTo>
                    <a:pt x="18600" y="16691"/>
                  </a:lnTo>
                  <a:cubicBezTo>
                    <a:pt x="18269" y="16691"/>
                    <a:pt x="18000" y="16911"/>
                    <a:pt x="18000" y="17182"/>
                  </a:cubicBezTo>
                  <a:cubicBezTo>
                    <a:pt x="18000" y="17453"/>
                    <a:pt x="18269" y="17673"/>
                    <a:pt x="18600" y="17673"/>
                  </a:cubicBezTo>
                  <a:lnTo>
                    <a:pt x="19200" y="17673"/>
                  </a:lnTo>
                  <a:cubicBezTo>
                    <a:pt x="20525" y="17673"/>
                    <a:pt x="21600" y="16794"/>
                    <a:pt x="21600" y="15709"/>
                  </a:cubicBezTo>
                  <a:lnTo>
                    <a:pt x="21600" y="1964"/>
                  </a:lnTo>
                  <a:cubicBezTo>
                    <a:pt x="21600" y="879"/>
                    <a:pt x="20525" y="0"/>
                    <a:pt x="19200" y="0"/>
                  </a:cubicBezTo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TextBox 31"/>
            <p:cNvSpPr txBox="1"/>
            <p:nvPr/>
          </p:nvSpPr>
          <p:spPr>
            <a:xfrm>
              <a:off x="5116215" y="3463038"/>
              <a:ext cx="523220" cy="484748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en-US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04</a:t>
              </a: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-6930" y="1138470"/>
            <a:ext cx="9157863" cy="3145675"/>
            <a:chOff x="-6930" y="1138470"/>
            <a:chExt cx="9157863" cy="3145675"/>
          </a:xfrm>
        </p:grpSpPr>
        <p:sp>
          <p:nvSpPr>
            <p:cNvPr id="22" name="Rectangle 20"/>
            <p:cNvSpPr/>
            <p:nvPr/>
          </p:nvSpPr>
          <p:spPr>
            <a:xfrm>
              <a:off x="6362819" y="1138470"/>
              <a:ext cx="2360864" cy="333326"/>
            </a:xfrm>
            <a:prstGeom prst="rect">
              <a:avLst/>
            </a:prstGeom>
          </p:spPr>
          <p:txBody>
            <a:bodyPr wrap="none" anchor="b">
              <a:normAutofit/>
            </a:bodyPr>
            <a:lstStyle/>
            <a:p>
              <a:r>
                <a:rPr lang="zh-CN" altLang="en-US" sz="12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23" name="Rectangle 21"/>
            <p:cNvSpPr/>
            <p:nvPr/>
          </p:nvSpPr>
          <p:spPr>
            <a:xfrm>
              <a:off x="6790069" y="2200555"/>
              <a:ext cx="2360864" cy="333326"/>
            </a:xfrm>
            <a:prstGeom prst="rect">
              <a:avLst/>
            </a:prstGeom>
          </p:spPr>
          <p:txBody>
            <a:bodyPr wrap="none" anchor="b">
              <a:normAutofit/>
            </a:bodyPr>
            <a:lstStyle/>
            <a:p>
              <a:r>
                <a:rPr lang="zh-CN" altLang="en-US" sz="12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24" name="Rectangle 22"/>
            <p:cNvSpPr/>
            <p:nvPr/>
          </p:nvSpPr>
          <p:spPr>
            <a:xfrm>
              <a:off x="6362819" y="3262477"/>
              <a:ext cx="2360864" cy="333326"/>
            </a:xfrm>
            <a:prstGeom prst="rect">
              <a:avLst/>
            </a:prstGeom>
          </p:spPr>
          <p:txBody>
            <a:bodyPr wrap="none" anchor="b">
              <a:normAutofit/>
            </a:bodyPr>
            <a:lstStyle/>
            <a:p>
              <a:r>
                <a:rPr lang="zh-CN" altLang="en-US" sz="12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25" name="Rectangle 23"/>
            <p:cNvSpPr/>
            <p:nvPr/>
          </p:nvSpPr>
          <p:spPr>
            <a:xfrm>
              <a:off x="406873" y="1138470"/>
              <a:ext cx="2360864" cy="333326"/>
            </a:xfrm>
            <a:prstGeom prst="rect">
              <a:avLst/>
            </a:prstGeom>
          </p:spPr>
          <p:txBody>
            <a:bodyPr wrap="none" anchor="b">
              <a:normAutofit/>
            </a:bodyPr>
            <a:lstStyle/>
            <a:p>
              <a:pPr algn="r"/>
              <a:r>
                <a:rPr lang="zh-CN" altLang="en-US" sz="12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26" name="Rectangle 24"/>
            <p:cNvSpPr/>
            <p:nvPr/>
          </p:nvSpPr>
          <p:spPr>
            <a:xfrm>
              <a:off x="-6930" y="2200555"/>
              <a:ext cx="2360864" cy="333326"/>
            </a:xfrm>
            <a:prstGeom prst="rect">
              <a:avLst/>
            </a:prstGeom>
          </p:spPr>
          <p:txBody>
            <a:bodyPr wrap="none" anchor="b">
              <a:normAutofit/>
            </a:bodyPr>
            <a:lstStyle/>
            <a:p>
              <a:pPr algn="r"/>
              <a:r>
                <a:rPr lang="zh-CN" altLang="en-US" sz="12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27" name="Rectangle 25"/>
            <p:cNvSpPr/>
            <p:nvPr/>
          </p:nvSpPr>
          <p:spPr>
            <a:xfrm>
              <a:off x="406874" y="3262479"/>
              <a:ext cx="2360863" cy="333326"/>
            </a:xfrm>
            <a:prstGeom prst="rect">
              <a:avLst/>
            </a:prstGeom>
          </p:spPr>
          <p:txBody>
            <a:bodyPr wrap="none" anchor="b">
              <a:normAutofit/>
            </a:bodyPr>
            <a:lstStyle/>
            <a:p>
              <a:pPr algn="r"/>
              <a:r>
                <a:rPr lang="zh-CN" altLang="en-US" sz="12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34" name="TextBox 36"/>
            <p:cNvSpPr txBox="1"/>
            <p:nvPr/>
          </p:nvSpPr>
          <p:spPr>
            <a:xfrm>
              <a:off x="6362819" y="1471794"/>
              <a:ext cx="2360864" cy="688341"/>
            </a:xfrm>
            <a:prstGeom prst="rect">
              <a:avLst/>
            </a:prstGeom>
            <a:noFill/>
          </p:spPr>
          <p:txBody>
            <a:bodyPr wrap="square">
              <a:normAutofit/>
            </a:bodyPr>
            <a:lstStyle/>
            <a:p>
              <a:pPr defTabSz="914378">
                <a:lnSpc>
                  <a:spcPct val="120000"/>
                </a:lnSpc>
                <a:defRPr/>
              </a:pPr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双击输入替换</a:t>
              </a:r>
              <a:r>
                <a:rPr lang="zh-CN" altLang="en-US" sz="9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内容双击</a:t>
              </a:r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输入替换</a:t>
              </a:r>
              <a:r>
                <a:rPr lang="zh-CN" altLang="en-US" sz="9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  <a:endParaRPr lang="zh-CN" altLang="en-US" sz="9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TextBox 38"/>
            <p:cNvSpPr txBox="1"/>
            <p:nvPr/>
          </p:nvSpPr>
          <p:spPr>
            <a:xfrm>
              <a:off x="6790069" y="2533881"/>
              <a:ext cx="2360864" cy="688341"/>
            </a:xfrm>
            <a:prstGeom prst="rect">
              <a:avLst/>
            </a:prstGeom>
            <a:noFill/>
          </p:spPr>
          <p:txBody>
            <a:bodyPr wrap="square">
              <a:normAutofit/>
            </a:bodyPr>
            <a:lstStyle/>
            <a:p>
              <a:pPr defTabSz="914378">
                <a:lnSpc>
                  <a:spcPct val="120000"/>
                </a:lnSpc>
                <a:defRPr/>
              </a:pPr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双击输入替换</a:t>
              </a:r>
              <a:r>
                <a:rPr lang="zh-CN" altLang="en-US" sz="9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内容双击</a:t>
              </a:r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输入替换</a:t>
              </a:r>
              <a:r>
                <a:rPr lang="zh-CN" altLang="en-US" sz="9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  <a:endParaRPr lang="zh-CN" altLang="en-US" sz="9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TextBox 39"/>
            <p:cNvSpPr txBox="1"/>
            <p:nvPr/>
          </p:nvSpPr>
          <p:spPr>
            <a:xfrm>
              <a:off x="6362819" y="3595803"/>
              <a:ext cx="2360864" cy="688341"/>
            </a:xfrm>
            <a:prstGeom prst="rect">
              <a:avLst/>
            </a:prstGeom>
            <a:noFill/>
          </p:spPr>
          <p:txBody>
            <a:bodyPr wrap="square">
              <a:normAutofit/>
            </a:bodyPr>
            <a:lstStyle/>
            <a:p>
              <a:pPr defTabSz="914378">
                <a:lnSpc>
                  <a:spcPct val="120000"/>
                </a:lnSpc>
                <a:defRPr/>
              </a:pPr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双击输入替换</a:t>
              </a:r>
              <a:r>
                <a:rPr lang="zh-CN" altLang="en-US" sz="9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内容双击</a:t>
              </a:r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输入替换</a:t>
              </a:r>
              <a:r>
                <a:rPr lang="zh-CN" altLang="en-US" sz="9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  <a:endParaRPr lang="zh-CN" altLang="en-US" sz="9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TextBox 40"/>
            <p:cNvSpPr txBox="1"/>
            <p:nvPr/>
          </p:nvSpPr>
          <p:spPr>
            <a:xfrm>
              <a:off x="406873" y="3595804"/>
              <a:ext cx="2360864" cy="688341"/>
            </a:xfrm>
            <a:prstGeom prst="rect">
              <a:avLst/>
            </a:prstGeom>
            <a:noFill/>
          </p:spPr>
          <p:txBody>
            <a:bodyPr wrap="square">
              <a:normAutofit/>
            </a:bodyPr>
            <a:lstStyle/>
            <a:p>
              <a:pPr algn="r" defTabSz="914378">
                <a:lnSpc>
                  <a:spcPct val="120000"/>
                </a:lnSpc>
                <a:defRPr/>
              </a:pPr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双击输入替换</a:t>
              </a:r>
              <a:r>
                <a:rPr lang="zh-CN" altLang="en-US" sz="9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内容双击</a:t>
              </a:r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输入替换</a:t>
              </a:r>
              <a:r>
                <a:rPr lang="zh-CN" altLang="en-US" sz="9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  <a:endParaRPr lang="zh-CN" altLang="en-US" sz="9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TextBox 41"/>
            <p:cNvSpPr txBox="1"/>
            <p:nvPr/>
          </p:nvSpPr>
          <p:spPr>
            <a:xfrm>
              <a:off x="-6930" y="2533881"/>
              <a:ext cx="2360864" cy="688341"/>
            </a:xfrm>
            <a:prstGeom prst="rect">
              <a:avLst/>
            </a:prstGeom>
            <a:noFill/>
          </p:spPr>
          <p:txBody>
            <a:bodyPr wrap="square">
              <a:normAutofit/>
            </a:bodyPr>
            <a:lstStyle/>
            <a:p>
              <a:pPr algn="r" defTabSz="914378">
                <a:lnSpc>
                  <a:spcPct val="120000"/>
                </a:lnSpc>
                <a:defRPr/>
              </a:pPr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双击输入替换</a:t>
              </a:r>
              <a:r>
                <a:rPr lang="zh-CN" altLang="en-US" sz="9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内容双击</a:t>
              </a:r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输入替换</a:t>
              </a:r>
              <a:r>
                <a:rPr lang="zh-CN" altLang="en-US" sz="9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  <a:endParaRPr lang="zh-CN" altLang="en-US" sz="9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TextBox 42"/>
            <p:cNvSpPr txBox="1"/>
            <p:nvPr/>
          </p:nvSpPr>
          <p:spPr>
            <a:xfrm>
              <a:off x="406873" y="1471795"/>
              <a:ext cx="2360864" cy="688341"/>
            </a:xfrm>
            <a:prstGeom prst="rect">
              <a:avLst/>
            </a:prstGeom>
            <a:noFill/>
          </p:spPr>
          <p:txBody>
            <a:bodyPr wrap="square">
              <a:normAutofit/>
            </a:bodyPr>
            <a:lstStyle/>
            <a:p>
              <a:pPr algn="r" defTabSz="914378">
                <a:lnSpc>
                  <a:spcPct val="120000"/>
                </a:lnSpc>
                <a:defRPr/>
              </a:pPr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双击输入替换</a:t>
              </a:r>
              <a:r>
                <a:rPr lang="zh-CN" altLang="en-US" sz="9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内容双击</a:t>
              </a:r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输入替换</a:t>
              </a:r>
              <a:r>
                <a:rPr lang="zh-CN" altLang="en-US" sz="9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  <a:endParaRPr lang="zh-CN" altLang="en-US" sz="9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53909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fade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39223" y="1167594"/>
            <a:ext cx="2589166" cy="3095667"/>
            <a:chOff x="539223" y="1167594"/>
            <a:chExt cx="2589166" cy="3095667"/>
          </a:xfrm>
        </p:grpSpPr>
        <p:sp>
          <p:nvSpPr>
            <p:cNvPr id="4" name="Rectangle 56"/>
            <p:cNvSpPr/>
            <p:nvPr/>
          </p:nvSpPr>
          <p:spPr>
            <a:xfrm>
              <a:off x="539223" y="1445754"/>
              <a:ext cx="2589165" cy="1106152"/>
            </a:xfrm>
            <a:prstGeom prst="rect">
              <a:avLst/>
            </a:prstGeom>
            <a:solidFill>
              <a:schemeClr val="accent1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" name="Rectangle 57"/>
            <p:cNvSpPr/>
            <p:nvPr/>
          </p:nvSpPr>
          <p:spPr>
            <a:xfrm>
              <a:off x="539223" y="2551907"/>
              <a:ext cx="2589165" cy="294851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" name="Rectangle 58"/>
            <p:cNvSpPr/>
            <p:nvPr/>
          </p:nvSpPr>
          <p:spPr>
            <a:xfrm>
              <a:off x="539223" y="2846759"/>
              <a:ext cx="2589165" cy="294851"/>
            </a:xfrm>
            <a:prstGeom prst="rect">
              <a:avLst/>
            </a:prstGeom>
            <a:solidFill>
              <a:schemeClr val="bg1">
                <a:lumMod val="75000"/>
                <a:alpha val="30000"/>
              </a:schemeClr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" name="Rectangle 59"/>
            <p:cNvSpPr/>
            <p:nvPr/>
          </p:nvSpPr>
          <p:spPr>
            <a:xfrm>
              <a:off x="539223" y="3141609"/>
              <a:ext cx="2589165" cy="294851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Rectangle 60"/>
            <p:cNvSpPr/>
            <p:nvPr/>
          </p:nvSpPr>
          <p:spPr>
            <a:xfrm>
              <a:off x="539223" y="3436460"/>
              <a:ext cx="2589165" cy="294851"/>
            </a:xfrm>
            <a:prstGeom prst="rect">
              <a:avLst/>
            </a:prstGeom>
            <a:solidFill>
              <a:schemeClr val="bg1">
                <a:lumMod val="75000"/>
                <a:alpha val="30000"/>
              </a:schemeClr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Rectangle 61"/>
            <p:cNvSpPr/>
            <p:nvPr/>
          </p:nvSpPr>
          <p:spPr>
            <a:xfrm>
              <a:off x="539223" y="1167594"/>
              <a:ext cx="2589165" cy="294851"/>
            </a:xfrm>
            <a:prstGeom prst="rect">
              <a:avLst/>
            </a:prstGeom>
            <a:solidFill>
              <a:schemeClr val="accent1">
                <a:alpha val="25000"/>
              </a:scheme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TextBox 62"/>
            <p:cNvSpPr txBox="1"/>
            <p:nvPr/>
          </p:nvSpPr>
          <p:spPr>
            <a:xfrm>
              <a:off x="1375026" y="1214890"/>
              <a:ext cx="917559" cy="225062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zh-CN" altLang="en-US" sz="1350" b="1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11" name="TextBox 63"/>
            <p:cNvSpPr txBox="1"/>
            <p:nvPr/>
          </p:nvSpPr>
          <p:spPr>
            <a:xfrm>
              <a:off x="1411620" y="1504058"/>
              <a:ext cx="715580" cy="692498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/>
            <a:p>
              <a:pPr algn="ctr"/>
              <a:r>
                <a:rPr lang="id-ID" sz="54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10</a:t>
              </a:r>
            </a:p>
          </p:txBody>
        </p:sp>
        <p:sp>
          <p:nvSpPr>
            <p:cNvPr id="12" name="TextBox 64"/>
            <p:cNvSpPr txBox="1"/>
            <p:nvPr/>
          </p:nvSpPr>
          <p:spPr>
            <a:xfrm>
              <a:off x="2052017" y="1715162"/>
              <a:ext cx="394580" cy="415499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/>
            <a:p>
              <a:pPr algn="ctr"/>
              <a:r>
                <a:rPr lang="en-US" altLang="zh-CN" sz="30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%</a:t>
              </a:r>
            </a:p>
          </p:txBody>
        </p:sp>
        <p:sp>
          <p:nvSpPr>
            <p:cNvPr id="13" name="TextBox 65"/>
            <p:cNvSpPr txBox="1"/>
            <p:nvPr/>
          </p:nvSpPr>
          <p:spPr>
            <a:xfrm>
              <a:off x="1481741" y="2175272"/>
              <a:ext cx="484748" cy="207749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zh-CN" altLang="en-US" sz="12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关键词</a:t>
              </a:r>
            </a:p>
          </p:txBody>
        </p:sp>
        <p:sp>
          <p:nvSpPr>
            <p:cNvPr id="14" name="TextBox 66"/>
            <p:cNvSpPr txBox="1"/>
            <p:nvPr/>
          </p:nvSpPr>
          <p:spPr>
            <a:xfrm>
              <a:off x="1418309" y="2604113"/>
              <a:ext cx="830998" cy="207749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15" name="Rectangle 70"/>
            <p:cNvSpPr/>
            <p:nvPr/>
          </p:nvSpPr>
          <p:spPr>
            <a:xfrm>
              <a:off x="539224" y="3911384"/>
              <a:ext cx="2589165" cy="351877"/>
            </a:xfrm>
            <a:prstGeom prst="rect">
              <a:avLst/>
            </a:prstGeom>
            <a:solidFill>
              <a:schemeClr val="accent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zh-CN" altLang="en-US" sz="1400" b="1"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38" name="TextBox 115"/>
            <p:cNvSpPr txBox="1"/>
            <p:nvPr/>
          </p:nvSpPr>
          <p:spPr>
            <a:xfrm>
              <a:off x="1418309" y="2898963"/>
              <a:ext cx="830998" cy="207749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39" name="TextBox 117"/>
            <p:cNvSpPr txBox="1"/>
            <p:nvPr/>
          </p:nvSpPr>
          <p:spPr>
            <a:xfrm>
              <a:off x="1418309" y="3193814"/>
              <a:ext cx="830998" cy="207749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zh-CN" altLang="en-US" sz="12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40" name="TextBox 118"/>
            <p:cNvSpPr txBox="1"/>
            <p:nvPr/>
          </p:nvSpPr>
          <p:spPr>
            <a:xfrm>
              <a:off x="1418309" y="3488664"/>
              <a:ext cx="830998" cy="207749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zh-CN" altLang="en-US" sz="12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3248853" y="1076826"/>
            <a:ext cx="2611098" cy="3245095"/>
            <a:chOff x="3248853" y="1076826"/>
            <a:chExt cx="2611098" cy="3245095"/>
          </a:xfrm>
        </p:grpSpPr>
        <p:sp>
          <p:nvSpPr>
            <p:cNvPr id="16" name="Rectangle 72"/>
            <p:cNvSpPr/>
            <p:nvPr/>
          </p:nvSpPr>
          <p:spPr>
            <a:xfrm>
              <a:off x="3270786" y="1445753"/>
              <a:ext cx="2589165" cy="1106152"/>
            </a:xfrm>
            <a:prstGeom prst="rect">
              <a:avLst/>
            </a:prstGeom>
            <a:solidFill>
              <a:schemeClr val="accent2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Rectangle 73"/>
            <p:cNvSpPr/>
            <p:nvPr/>
          </p:nvSpPr>
          <p:spPr>
            <a:xfrm>
              <a:off x="3248853" y="2551907"/>
              <a:ext cx="2589165" cy="294851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Rectangle 74"/>
            <p:cNvSpPr/>
            <p:nvPr/>
          </p:nvSpPr>
          <p:spPr>
            <a:xfrm>
              <a:off x="3270786" y="2846759"/>
              <a:ext cx="2589165" cy="294851"/>
            </a:xfrm>
            <a:prstGeom prst="rect">
              <a:avLst/>
            </a:prstGeom>
            <a:solidFill>
              <a:schemeClr val="bg1">
                <a:lumMod val="75000"/>
                <a:alpha val="30000"/>
              </a:schemeClr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Rectangle 75"/>
            <p:cNvSpPr/>
            <p:nvPr/>
          </p:nvSpPr>
          <p:spPr>
            <a:xfrm>
              <a:off x="3270786" y="3141609"/>
              <a:ext cx="2589165" cy="294851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Rectangle 76"/>
            <p:cNvSpPr/>
            <p:nvPr/>
          </p:nvSpPr>
          <p:spPr>
            <a:xfrm>
              <a:off x="3270786" y="3436461"/>
              <a:ext cx="2589165" cy="294851"/>
            </a:xfrm>
            <a:prstGeom prst="rect">
              <a:avLst/>
            </a:prstGeom>
            <a:solidFill>
              <a:schemeClr val="bg1">
                <a:lumMod val="75000"/>
                <a:alpha val="30000"/>
              </a:schemeClr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Rectangle 80"/>
            <p:cNvSpPr/>
            <p:nvPr/>
          </p:nvSpPr>
          <p:spPr>
            <a:xfrm>
              <a:off x="3270786" y="1076826"/>
              <a:ext cx="2589165" cy="385621"/>
            </a:xfrm>
            <a:prstGeom prst="rect">
              <a:avLst/>
            </a:prstGeom>
            <a:solidFill>
              <a:schemeClr val="accent2">
                <a:alpha val="25000"/>
              </a:scheme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TextBox 81"/>
            <p:cNvSpPr txBox="1"/>
            <p:nvPr/>
          </p:nvSpPr>
          <p:spPr>
            <a:xfrm>
              <a:off x="4106594" y="1140591"/>
              <a:ext cx="917559" cy="225062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zh-CN" altLang="en-US" sz="135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23" name="TextBox 82"/>
            <p:cNvSpPr txBox="1"/>
            <p:nvPr/>
          </p:nvSpPr>
          <p:spPr>
            <a:xfrm>
              <a:off x="4164860" y="1470974"/>
              <a:ext cx="780503" cy="761747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/>
            <a:p>
              <a:pPr algn="ctr"/>
              <a:r>
                <a:rPr lang="id-ID" sz="60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</a:t>
              </a:r>
            </a:p>
          </p:txBody>
        </p:sp>
        <p:sp>
          <p:nvSpPr>
            <p:cNvPr id="24" name="TextBox 83"/>
            <p:cNvSpPr txBox="1"/>
            <p:nvPr/>
          </p:nvSpPr>
          <p:spPr>
            <a:xfrm>
              <a:off x="4823546" y="1715162"/>
              <a:ext cx="394580" cy="415499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/>
            <a:p>
              <a:pPr algn="ctr"/>
              <a:r>
                <a:rPr lang="en-US" altLang="zh-CN" sz="30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%</a:t>
              </a:r>
            </a:p>
          </p:txBody>
        </p:sp>
        <p:sp>
          <p:nvSpPr>
            <p:cNvPr id="25" name="TextBox 84"/>
            <p:cNvSpPr txBox="1"/>
            <p:nvPr/>
          </p:nvSpPr>
          <p:spPr>
            <a:xfrm>
              <a:off x="4322999" y="2155995"/>
              <a:ext cx="484748" cy="207749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zh-CN" altLang="en-US" sz="12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关键词</a:t>
              </a:r>
            </a:p>
          </p:txBody>
        </p:sp>
        <p:sp>
          <p:nvSpPr>
            <p:cNvPr id="26" name="Rectangle 91"/>
            <p:cNvSpPr/>
            <p:nvPr/>
          </p:nvSpPr>
          <p:spPr>
            <a:xfrm>
              <a:off x="3270785" y="3896150"/>
              <a:ext cx="2589166" cy="425771"/>
            </a:xfrm>
            <a:prstGeom prst="rect">
              <a:avLst/>
            </a:prstGeom>
            <a:solidFill>
              <a:schemeClr val="accent2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lvl="0" algn="ctr"/>
              <a:r>
                <a:rPr lang="zh-CN" altLang="en-US" sz="14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41" name="TextBox 119"/>
            <p:cNvSpPr txBox="1"/>
            <p:nvPr/>
          </p:nvSpPr>
          <p:spPr>
            <a:xfrm>
              <a:off x="4195643" y="2604113"/>
              <a:ext cx="830998" cy="207749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zh-CN" altLang="en-US" sz="12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42" name="TextBox 120"/>
            <p:cNvSpPr txBox="1"/>
            <p:nvPr/>
          </p:nvSpPr>
          <p:spPr>
            <a:xfrm>
              <a:off x="4195643" y="2898963"/>
              <a:ext cx="830998" cy="207749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zh-CN" altLang="en-US" sz="12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43" name="TextBox 122"/>
            <p:cNvSpPr txBox="1"/>
            <p:nvPr/>
          </p:nvSpPr>
          <p:spPr>
            <a:xfrm>
              <a:off x="4195643" y="3193814"/>
              <a:ext cx="830998" cy="207749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zh-CN" altLang="en-US" sz="12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44" name="TextBox 123"/>
            <p:cNvSpPr txBox="1"/>
            <p:nvPr/>
          </p:nvSpPr>
          <p:spPr>
            <a:xfrm>
              <a:off x="4195643" y="3488664"/>
              <a:ext cx="830998" cy="207749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zh-CN" altLang="en-US" sz="12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6002781" y="1167595"/>
            <a:ext cx="2589165" cy="3095666"/>
            <a:chOff x="6002781" y="1167595"/>
            <a:chExt cx="2589165" cy="3095666"/>
          </a:xfrm>
        </p:grpSpPr>
        <p:sp>
          <p:nvSpPr>
            <p:cNvPr id="27" name="Rectangle 93"/>
            <p:cNvSpPr/>
            <p:nvPr/>
          </p:nvSpPr>
          <p:spPr>
            <a:xfrm>
              <a:off x="6002781" y="1445754"/>
              <a:ext cx="2589165" cy="1106152"/>
            </a:xfrm>
            <a:prstGeom prst="rect">
              <a:avLst/>
            </a:prstGeom>
            <a:solidFill>
              <a:schemeClr val="accent3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Rectangle 94"/>
            <p:cNvSpPr/>
            <p:nvPr/>
          </p:nvSpPr>
          <p:spPr>
            <a:xfrm>
              <a:off x="6002781" y="2551907"/>
              <a:ext cx="2589165" cy="294851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Rectangle 99"/>
            <p:cNvSpPr/>
            <p:nvPr/>
          </p:nvSpPr>
          <p:spPr>
            <a:xfrm>
              <a:off x="6002781" y="2846759"/>
              <a:ext cx="2589165" cy="294851"/>
            </a:xfrm>
            <a:prstGeom prst="rect">
              <a:avLst/>
            </a:prstGeom>
            <a:solidFill>
              <a:schemeClr val="bg1">
                <a:lumMod val="75000"/>
                <a:alpha val="30000"/>
              </a:schemeClr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Rectangle 100"/>
            <p:cNvSpPr/>
            <p:nvPr/>
          </p:nvSpPr>
          <p:spPr>
            <a:xfrm>
              <a:off x="6002781" y="3141609"/>
              <a:ext cx="2589165" cy="294851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Rectangle 101"/>
            <p:cNvSpPr/>
            <p:nvPr/>
          </p:nvSpPr>
          <p:spPr>
            <a:xfrm>
              <a:off x="6002781" y="3436460"/>
              <a:ext cx="2589165" cy="294851"/>
            </a:xfrm>
            <a:prstGeom prst="rect">
              <a:avLst/>
            </a:prstGeom>
            <a:solidFill>
              <a:schemeClr val="bg1">
                <a:lumMod val="75000"/>
                <a:alpha val="30000"/>
              </a:schemeClr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Rectangle 102"/>
            <p:cNvSpPr/>
            <p:nvPr/>
          </p:nvSpPr>
          <p:spPr>
            <a:xfrm>
              <a:off x="6002781" y="1167595"/>
              <a:ext cx="2589165" cy="294851"/>
            </a:xfrm>
            <a:prstGeom prst="rect">
              <a:avLst/>
            </a:prstGeom>
            <a:solidFill>
              <a:schemeClr val="accent3">
                <a:alpha val="25000"/>
              </a:scheme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TextBox 103"/>
            <p:cNvSpPr txBox="1"/>
            <p:nvPr/>
          </p:nvSpPr>
          <p:spPr>
            <a:xfrm>
              <a:off x="6838589" y="1214890"/>
              <a:ext cx="917559" cy="225062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zh-CN" altLang="en-US" sz="1350" b="1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34" name="TextBox 105"/>
            <p:cNvSpPr txBox="1"/>
            <p:nvPr/>
          </p:nvSpPr>
          <p:spPr>
            <a:xfrm>
              <a:off x="6939574" y="1490951"/>
              <a:ext cx="715580" cy="692498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/>
            <a:p>
              <a:pPr algn="ctr"/>
              <a:r>
                <a:rPr lang="id-ID" sz="54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50</a:t>
              </a:r>
            </a:p>
          </p:txBody>
        </p:sp>
        <p:sp>
          <p:nvSpPr>
            <p:cNvPr id="35" name="TextBox 106"/>
            <p:cNvSpPr txBox="1"/>
            <p:nvPr/>
          </p:nvSpPr>
          <p:spPr>
            <a:xfrm>
              <a:off x="7555541" y="1715162"/>
              <a:ext cx="394580" cy="415499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/>
            <a:p>
              <a:pPr algn="ctr"/>
              <a:r>
                <a:rPr lang="en-US" altLang="zh-CN" sz="30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%</a:t>
              </a:r>
            </a:p>
          </p:txBody>
        </p:sp>
        <p:sp>
          <p:nvSpPr>
            <p:cNvPr id="36" name="TextBox 107"/>
            <p:cNvSpPr txBox="1"/>
            <p:nvPr/>
          </p:nvSpPr>
          <p:spPr>
            <a:xfrm>
              <a:off x="7054992" y="2155995"/>
              <a:ext cx="484748" cy="207749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zh-CN" altLang="en-US" sz="12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关键词</a:t>
              </a:r>
            </a:p>
          </p:txBody>
        </p:sp>
        <p:sp>
          <p:nvSpPr>
            <p:cNvPr id="37" name="Rectangle 112"/>
            <p:cNvSpPr/>
            <p:nvPr/>
          </p:nvSpPr>
          <p:spPr>
            <a:xfrm>
              <a:off x="6002781" y="3911384"/>
              <a:ext cx="2589165" cy="351877"/>
            </a:xfrm>
            <a:prstGeom prst="rect">
              <a:avLst/>
            </a:prstGeom>
            <a:solidFill>
              <a:schemeClr val="accent3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lvl="0" algn="ctr"/>
              <a:r>
                <a:rPr lang="zh-CN" altLang="en-US" sz="14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45" name="TextBox 124"/>
            <p:cNvSpPr txBox="1"/>
            <p:nvPr/>
          </p:nvSpPr>
          <p:spPr>
            <a:xfrm>
              <a:off x="6972976" y="2604113"/>
              <a:ext cx="830998" cy="207749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zh-CN" altLang="en-US" sz="12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46" name="TextBox 125"/>
            <p:cNvSpPr txBox="1"/>
            <p:nvPr/>
          </p:nvSpPr>
          <p:spPr>
            <a:xfrm>
              <a:off x="6972976" y="2898963"/>
              <a:ext cx="830998" cy="207749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zh-CN" altLang="en-US" sz="12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47" name="TextBox 126"/>
            <p:cNvSpPr txBox="1"/>
            <p:nvPr/>
          </p:nvSpPr>
          <p:spPr>
            <a:xfrm>
              <a:off x="6972976" y="3193814"/>
              <a:ext cx="830998" cy="207749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zh-CN" altLang="en-US" sz="12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</a:p>
          </p:txBody>
        </p:sp>
        <p:sp>
          <p:nvSpPr>
            <p:cNvPr id="48" name="TextBox 127"/>
            <p:cNvSpPr txBox="1"/>
            <p:nvPr/>
          </p:nvSpPr>
          <p:spPr>
            <a:xfrm>
              <a:off x="6972976" y="3488664"/>
              <a:ext cx="830998" cy="207749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zh-CN" altLang="en-US" sz="12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标题文本预设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32030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fade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椭圆 6"/>
          <p:cNvSpPr/>
          <p:nvPr/>
        </p:nvSpPr>
        <p:spPr>
          <a:xfrm>
            <a:off x="9252506" y="-164555"/>
            <a:ext cx="143997" cy="144016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5" rIns="91430" bIns="45715" rtlCol="0" anchor="ctr"/>
          <a:lstStyle/>
          <a:p>
            <a:pPr algn="ctr"/>
            <a:endParaRPr lang="zh-CN" altLang="en-US" sz="1799"/>
          </a:p>
        </p:txBody>
      </p:sp>
      <p:pic>
        <p:nvPicPr>
          <p:cNvPr id="68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33604" y="1502345"/>
            <a:ext cx="3780054" cy="2666998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9050" cmpd="sng">
            <a:solidFill>
              <a:srgbClr val="F2F2F2"/>
            </a:solidFill>
            <a:bevel/>
            <a:headEnd/>
            <a:tailEnd/>
          </a:ln>
          <a:extLst/>
        </p:spPr>
      </p:pic>
      <p:grpSp>
        <p:nvGrpSpPr>
          <p:cNvPr id="3" name="组合 12"/>
          <p:cNvGrpSpPr>
            <a:grpSpLocks/>
          </p:cNvGrpSpPr>
          <p:nvPr/>
        </p:nvGrpSpPr>
        <p:grpSpPr bwMode="auto">
          <a:xfrm>
            <a:off x="400662" y="1430907"/>
            <a:ext cx="2355929" cy="442913"/>
            <a:chOff x="0" y="0"/>
            <a:chExt cx="3141314" cy="590550"/>
          </a:xfrm>
        </p:grpSpPr>
        <p:sp>
          <p:nvSpPr>
            <p:cNvPr id="70" name="TextBox 1"/>
            <p:cNvSpPr>
              <a:spLocks noChangeArrowheads="1"/>
            </p:cNvSpPr>
            <p:nvPr/>
          </p:nvSpPr>
          <p:spPr bwMode="auto">
            <a:xfrm>
              <a:off x="0" y="0"/>
              <a:ext cx="457768" cy="553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099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  <a:sym typeface="Impact" pitchFamily="34" charset="0"/>
                </a:rPr>
                <a:t>1</a:t>
              </a:r>
              <a:endParaRPr lang="zh-CN" altLang="en-US" sz="2099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sym typeface="Impact" pitchFamily="34" charset="0"/>
              </a:endParaRPr>
            </a:p>
          </p:txBody>
        </p:sp>
        <p:sp>
          <p:nvSpPr>
            <p:cNvPr id="71" name="直接连接符 15"/>
            <p:cNvSpPr>
              <a:spLocks noChangeShapeType="1"/>
            </p:cNvSpPr>
            <p:nvPr/>
          </p:nvSpPr>
          <p:spPr bwMode="auto">
            <a:xfrm flipH="1">
              <a:off x="0" y="0"/>
              <a:ext cx="590550" cy="590550"/>
            </a:xfrm>
            <a:prstGeom prst="line">
              <a:avLst/>
            </a:prstGeom>
            <a:noFill/>
            <a:ln w="9525" cap="flat" cmpd="sng">
              <a:solidFill>
                <a:schemeClr val="accent1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1799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72" name="矩形 7"/>
            <p:cNvSpPr>
              <a:spLocks noChangeArrowheads="1"/>
            </p:cNvSpPr>
            <p:nvPr/>
          </p:nvSpPr>
          <p:spPr bwMode="auto">
            <a:xfrm>
              <a:off x="452437" y="95250"/>
              <a:ext cx="2688877" cy="4102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zh-CN" altLang="en-US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经验分享</a:t>
              </a:r>
            </a:p>
          </p:txBody>
        </p:sp>
      </p:grpSp>
      <p:sp>
        <p:nvSpPr>
          <p:cNvPr id="73" name="矩形 8"/>
          <p:cNvSpPr>
            <a:spLocks noChangeArrowheads="1"/>
          </p:cNvSpPr>
          <p:nvPr/>
        </p:nvSpPr>
        <p:spPr bwMode="auto">
          <a:xfrm>
            <a:off x="739945" y="1864295"/>
            <a:ext cx="3258301" cy="6232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68573" tIns="34286" rIns="68573" bIns="34286">
            <a:spAutoFit/>
          </a:bodyPr>
          <a:lstStyle/>
          <a:p>
            <a:pPr defTabSz="914378">
              <a:lnSpc>
                <a:spcPct val="120000"/>
              </a:lnSpc>
              <a:defRPr/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</a:t>
            </a:r>
            <a:r>
              <a:rPr lang="zh-CN" altLang="en-US" sz="1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内容双击</a:t>
            </a: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</a:t>
            </a:r>
            <a:r>
              <a:rPr lang="zh-CN" altLang="en-US" sz="1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内容双击</a:t>
            </a: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</a:t>
            </a:r>
            <a:r>
              <a:rPr lang="zh-CN" altLang="en-US" sz="1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内容双击</a:t>
            </a: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</a:t>
            </a:r>
            <a:r>
              <a:rPr lang="zh-CN" altLang="en-US" sz="1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1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4378">
              <a:lnSpc>
                <a:spcPct val="120000"/>
              </a:lnSpc>
              <a:defRPr/>
            </a:pPr>
            <a:endParaRPr lang="zh-CN" altLang="en-US" sz="1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" name="组合 18"/>
          <p:cNvGrpSpPr>
            <a:grpSpLocks/>
          </p:cNvGrpSpPr>
          <p:nvPr/>
        </p:nvGrpSpPr>
        <p:grpSpPr bwMode="auto">
          <a:xfrm>
            <a:off x="404232" y="2978721"/>
            <a:ext cx="1238262" cy="442913"/>
            <a:chOff x="0" y="0"/>
            <a:chExt cx="1651153" cy="590550"/>
          </a:xfrm>
        </p:grpSpPr>
        <p:sp>
          <p:nvSpPr>
            <p:cNvPr id="75" name="TextBox 10"/>
            <p:cNvSpPr>
              <a:spLocks noChangeArrowheads="1"/>
            </p:cNvSpPr>
            <p:nvPr/>
          </p:nvSpPr>
          <p:spPr bwMode="auto">
            <a:xfrm>
              <a:off x="0" y="0"/>
              <a:ext cx="457795" cy="553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099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  <a:sym typeface="Impact" pitchFamily="34" charset="0"/>
                </a:rPr>
                <a:t>2</a:t>
              </a:r>
              <a:endParaRPr lang="zh-CN" altLang="en-US" sz="2099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sym typeface="Impact" pitchFamily="34" charset="0"/>
              </a:endParaRPr>
            </a:p>
          </p:txBody>
        </p:sp>
        <p:sp>
          <p:nvSpPr>
            <p:cNvPr id="76" name="直接连接符 20"/>
            <p:cNvSpPr>
              <a:spLocks noChangeShapeType="1"/>
            </p:cNvSpPr>
            <p:nvPr/>
          </p:nvSpPr>
          <p:spPr bwMode="auto">
            <a:xfrm flipH="1">
              <a:off x="0" y="0"/>
              <a:ext cx="590550" cy="590550"/>
            </a:xfrm>
            <a:prstGeom prst="line">
              <a:avLst/>
            </a:prstGeom>
            <a:noFill/>
            <a:ln w="9525" cap="flat" cmpd="sng">
              <a:solidFill>
                <a:schemeClr val="accent1"/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1799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77" name="矩形 12"/>
            <p:cNvSpPr>
              <a:spLocks noChangeArrowheads="1"/>
            </p:cNvSpPr>
            <p:nvPr/>
          </p:nvSpPr>
          <p:spPr bwMode="auto">
            <a:xfrm>
              <a:off x="447676" y="95250"/>
              <a:ext cx="1203477" cy="4102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zh-CN" altLang="en-US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经验分享</a:t>
              </a:r>
            </a:p>
          </p:txBody>
        </p:sp>
      </p:grpSp>
      <p:sp>
        <p:nvSpPr>
          <p:cNvPr id="78" name="矩形 9"/>
          <p:cNvSpPr>
            <a:spLocks noChangeArrowheads="1"/>
          </p:cNvSpPr>
          <p:nvPr/>
        </p:nvSpPr>
        <p:spPr bwMode="auto">
          <a:xfrm>
            <a:off x="739945" y="3371627"/>
            <a:ext cx="3258301" cy="6232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68573" tIns="34286" rIns="68573" bIns="34286">
            <a:spAutoFit/>
          </a:bodyPr>
          <a:lstStyle/>
          <a:p>
            <a:pPr defTabSz="914378">
              <a:lnSpc>
                <a:spcPct val="120000"/>
              </a:lnSpc>
              <a:defRPr/>
            </a:pP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</a:t>
            </a:r>
            <a:r>
              <a:rPr lang="zh-CN" altLang="en-US" sz="1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内容双击</a:t>
            </a: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</a:t>
            </a:r>
            <a:r>
              <a:rPr lang="zh-CN" altLang="en-US" sz="1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内容双击</a:t>
            </a: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</a:t>
            </a:r>
            <a:r>
              <a:rPr lang="zh-CN" altLang="en-US" sz="1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内容双击</a:t>
            </a: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输入替换</a:t>
            </a:r>
            <a:r>
              <a:rPr lang="zh-CN" altLang="en-US" sz="10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1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4378">
              <a:lnSpc>
                <a:spcPct val="120000"/>
              </a:lnSpc>
              <a:defRPr/>
            </a:pPr>
            <a:endParaRPr lang="zh-CN" altLang="en-US" sz="10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21505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comb dir="vert"/>
      </p:transition>
    </mc:Choice>
    <mc:Fallback xmlns="">
      <p:transition spd="slow" advClick="0" advTm="5000">
        <p:comb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5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 tmFilter="0, 0; .2, .5; .8, .5; 1, 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250" autoRev="1" fill="hold"/>
                                        <p:tgtEl>
                                          <p:spTgt spid="6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50"/>
                            </p:stCondLst>
                            <p:childTnLst>
                              <p:par>
                                <p:cTn id="19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250"/>
                            </p:stCondLst>
                            <p:childTnLst>
                              <p:par>
                                <p:cTn id="28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3" grpId="0" bldLvl="0" autoUpdateAnimBg="0"/>
      <p:bldP spid="78" grpId="0" bldLvl="0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24868952-EB7D-4328-9805-D6F1DE8FCD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0" y="0"/>
            <a:ext cx="9135879" cy="5143500"/>
          </a:xfrm>
          <a:prstGeom prst="rect">
            <a:avLst/>
          </a:prstGeom>
        </p:spPr>
      </p:pic>
      <p:sp>
        <p:nvSpPr>
          <p:cNvPr id="26" name="矩形 13">
            <a:extLst>
              <a:ext uri="{FF2B5EF4-FFF2-40B4-BE49-F238E27FC236}">
                <a16:creationId xmlns:a16="http://schemas.microsoft.com/office/drawing/2014/main" id="{932768F3-D51D-4ECA-826E-333F234B57EB}"/>
              </a:ext>
            </a:extLst>
          </p:cNvPr>
          <p:cNvSpPr/>
          <p:nvPr/>
        </p:nvSpPr>
        <p:spPr>
          <a:xfrm>
            <a:off x="3203848" y="1158362"/>
            <a:ext cx="2664296" cy="1196897"/>
          </a:xfrm>
          <a:custGeom>
            <a:avLst/>
            <a:gdLst>
              <a:gd name="connsiteX0" fmla="*/ 0 w 1177748"/>
              <a:gd name="connsiteY0" fmla="*/ 0 h 1196897"/>
              <a:gd name="connsiteX1" fmla="*/ 1177748 w 1177748"/>
              <a:gd name="connsiteY1" fmla="*/ 0 h 1196897"/>
              <a:gd name="connsiteX2" fmla="*/ 1177748 w 1177748"/>
              <a:gd name="connsiteY2" fmla="*/ 1196897 h 1196897"/>
              <a:gd name="connsiteX3" fmla="*/ 0 w 1177748"/>
              <a:gd name="connsiteY3" fmla="*/ 1196897 h 1196897"/>
              <a:gd name="connsiteX4" fmla="*/ 0 w 1177748"/>
              <a:gd name="connsiteY4" fmla="*/ 0 h 1196897"/>
              <a:gd name="connsiteX0" fmla="*/ 316523 w 1494271"/>
              <a:gd name="connsiteY0" fmla="*/ 0 h 1196897"/>
              <a:gd name="connsiteX1" fmla="*/ 1494271 w 1494271"/>
              <a:gd name="connsiteY1" fmla="*/ 0 h 1196897"/>
              <a:gd name="connsiteX2" fmla="*/ 1494271 w 1494271"/>
              <a:gd name="connsiteY2" fmla="*/ 1196897 h 1196897"/>
              <a:gd name="connsiteX3" fmla="*/ 0 w 1494271"/>
              <a:gd name="connsiteY3" fmla="*/ 1196897 h 1196897"/>
              <a:gd name="connsiteX4" fmla="*/ 316523 w 1494271"/>
              <a:gd name="connsiteY4" fmla="*/ 0 h 1196897"/>
              <a:gd name="connsiteX0" fmla="*/ 316523 w 1775624"/>
              <a:gd name="connsiteY0" fmla="*/ 0 h 1196897"/>
              <a:gd name="connsiteX1" fmla="*/ 1494271 w 1775624"/>
              <a:gd name="connsiteY1" fmla="*/ 0 h 1196897"/>
              <a:gd name="connsiteX2" fmla="*/ 1775624 w 1775624"/>
              <a:gd name="connsiteY2" fmla="*/ 1196897 h 1196897"/>
              <a:gd name="connsiteX3" fmla="*/ 0 w 1775624"/>
              <a:gd name="connsiteY3" fmla="*/ 1196897 h 1196897"/>
              <a:gd name="connsiteX4" fmla="*/ 316523 w 1775624"/>
              <a:gd name="connsiteY4" fmla="*/ 0 h 1196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75624" h="1196897">
                <a:moveTo>
                  <a:pt x="316523" y="0"/>
                </a:moveTo>
                <a:lnTo>
                  <a:pt x="1494271" y="0"/>
                </a:lnTo>
                <a:lnTo>
                  <a:pt x="1775624" y="1196897"/>
                </a:lnTo>
                <a:lnTo>
                  <a:pt x="0" y="1196897"/>
                </a:lnTo>
                <a:lnTo>
                  <a:pt x="316523" y="0"/>
                </a:lnTo>
                <a:close/>
              </a:path>
            </a:pathLst>
          </a:custGeom>
          <a:solidFill>
            <a:srgbClr val="39280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F0F96947-BF79-4326-ACAC-A46DC261536C}"/>
              </a:ext>
            </a:extLst>
          </p:cNvPr>
          <p:cNvSpPr/>
          <p:nvPr/>
        </p:nvSpPr>
        <p:spPr>
          <a:xfrm>
            <a:off x="1403648" y="1455626"/>
            <a:ext cx="6336704" cy="223224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8F69FEA5-E426-4F00-A29A-216A344B34FC}"/>
              </a:ext>
            </a:extLst>
          </p:cNvPr>
          <p:cNvSpPr/>
          <p:nvPr/>
        </p:nvSpPr>
        <p:spPr>
          <a:xfrm>
            <a:off x="1547664" y="1545636"/>
            <a:ext cx="6048672" cy="2052228"/>
          </a:xfrm>
          <a:prstGeom prst="rect">
            <a:avLst/>
          </a:prstGeom>
          <a:noFill/>
          <a:ln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2E6A67B7-767C-41AF-A272-1E57EFE17B8C}"/>
              </a:ext>
            </a:extLst>
          </p:cNvPr>
          <p:cNvSpPr/>
          <p:nvPr/>
        </p:nvSpPr>
        <p:spPr>
          <a:xfrm>
            <a:off x="3690866" y="1158362"/>
            <a:ext cx="2105269" cy="699035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9F736631-337F-4196-A2E6-451DA30421DA}"/>
              </a:ext>
            </a:extLst>
          </p:cNvPr>
          <p:cNvSpPr/>
          <p:nvPr/>
        </p:nvSpPr>
        <p:spPr>
          <a:xfrm>
            <a:off x="3275856" y="3435846"/>
            <a:ext cx="2592288" cy="372335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TextBox 27">
            <a:extLst>
              <a:ext uri="{FF2B5EF4-FFF2-40B4-BE49-F238E27FC236}">
                <a16:creationId xmlns:a16="http://schemas.microsoft.com/office/drawing/2014/main" id="{0FF7A3BA-69E3-44FF-A95F-2AD0A8703071}"/>
              </a:ext>
            </a:extLst>
          </p:cNvPr>
          <p:cNvSpPr txBox="1"/>
          <p:nvPr/>
        </p:nvSpPr>
        <p:spPr>
          <a:xfrm>
            <a:off x="3599115" y="3435846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汇报人</a:t>
            </a:r>
            <a:r>
              <a:rPr lang="zh-CN" altLang="en-US" sz="16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：</a:t>
            </a:r>
            <a:endParaRPr lang="zh-CN" altLang="en-US" sz="16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B11EEED6-BC76-4905-BDCB-9D3847E7038C}"/>
              </a:ext>
            </a:extLst>
          </p:cNvPr>
          <p:cNvSpPr/>
          <p:nvPr/>
        </p:nvSpPr>
        <p:spPr>
          <a:xfrm>
            <a:off x="3923928" y="1049695"/>
            <a:ext cx="187220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5400" spc="300" smtClean="0">
                <a:solidFill>
                  <a:schemeClr val="bg1"/>
                </a:solidFill>
                <a:latin typeface="Agency FB" panose="020B0503020202020204" pitchFamily="34" charset="0"/>
                <a:cs typeface="+mn-ea"/>
                <a:sym typeface="+mn-lt"/>
              </a:rPr>
              <a:t>2018</a:t>
            </a:r>
            <a:endParaRPr lang="zh-CN" altLang="en-US" sz="5400" spc="300" dirty="0">
              <a:solidFill>
                <a:schemeClr val="bg1"/>
              </a:solidFill>
              <a:latin typeface="Agency FB" panose="020B0503020202020204" pitchFamily="34" charset="0"/>
              <a:cs typeface="+mn-ea"/>
              <a:sym typeface="+mn-lt"/>
            </a:endParaRPr>
          </a:p>
        </p:txBody>
      </p:sp>
      <p:sp>
        <p:nvSpPr>
          <p:cNvPr id="34" name="TextBox 7">
            <a:extLst>
              <a:ext uri="{FF2B5EF4-FFF2-40B4-BE49-F238E27FC236}">
                <a16:creationId xmlns:a16="http://schemas.microsoft.com/office/drawing/2014/main" id="{2C71E5EC-5357-43A8-8F41-03CB1E9306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9230" y="2012968"/>
            <a:ext cx="696554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zh-CN" altLang="en-US" sz="5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非常感谢您的观看</a:t>
            </a:r>
          </a:p>
        </p:txBody>
      </p:sp>
      <p:sp>
        <p:nvSpPr>
          <p:cNvPr id="35" name="TextBox 7">
            <a:extLst>
              <a:ext uri="{FF2B5EF4-FFF2-40B4-BE49-F238E27FC236}">
                <a16:creationId xmlns:a16="http://schemas.microsoft.com/office/drawing/2014/main" id="{6AEABB97-F4B3-4D01-B68C-33C703C370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51691" y="2883908"/>
            <a:ext cx="4534011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年终总结</a:t>
            </a:r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  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新年计划</a:t>
            </a:r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  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述职报告  工作汇报</a:t>
            </a:r>
          </a:p>
        </p:txBody>
      </p:sp>
    </p:spTree>
    <p:extLst>
      <p:ext uri="{BB962C8B-B14F-4D97-AF65-F5344CB8AC3E}">
        <p14:creationId xmlns:p14="http://schemas.microsoft.com/office/powerpoint/2010/main" val="4018282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6000">
        <p:split orient="vert"/>
      </p:transition>
    </mc:Choice>
    <mc:Fallback xmlns="">
      <p:transition spd="slow" advClick="0" advTm="6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200"/>
                            </p:stCondLst>
                            <p:childTnLst>
                              <p:par>
                                <p:cTn id="40" presetID="3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41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42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43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44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6050"/>
                            </p:stCondLst>
                            <p:childTnLst>
                              <p:par>
                                <p:cTn id="4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7050"/>
                            </p:stCondLst>
                            <p:childTnLst>
                              <p:par>
                                <p:cTn id="52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7550"/>
                            </p:stCondLst>
                            <p:childTnLst>
                              <p:par>
                                <p:cTn id="5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 animBg="1"/>
      <p:bldP spid="29" grpId="0" animBg="1"/>
      <p:bldP spid="30" grpId="0" animBg="1"/>
      <p:bldP spid="31" grpId="0" animBg="1"/>
      <p:bldP spid="32" grpId="0"/>
      <p:bldP spid="33" grpId="0"/>
      <p:bldP spid="34" grpId="0"/>
      <p:bldP spid="34" grpId="1"/>
      <p:bldP spid="35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多彩年度工作总结"/>
</p:tagLst>
</file>

<file path=ppt/theme/theme1.xml><?xml version="1.0" encoding="utf-8"?>
<a:theme xmlns:a="http://schemas.openxmlformats.org/drawingml/2006/main" name="Office 主题​​">
  <a:themeElements>
    <a:clrScheme name="自定义 80">
      <a:dk1>
        <a:sysClr val="windowText" lastClr="000000"/>
      </a:dk1>
      <a:lt1>
        <a:sysClr val="window" lastClr="FFFFFF"/>
      </a:lt1>
      <a:dk2>
        <a:srgbClr val="E14A41"/>
      </a:dk2>
      <a:lt2>
        <a:srgbClr val="7F7F7F"/>
      </a:lt2>
      <a:accent1>
        <a:srgbClr val="E14A41"/>
      </a:accent1>
      <a:accent2>
        <a:srgbClr val="4DB345"/>
      </a:accent2>
      <a:accent3>
        <a:srgbClr val="F07E1B"/>
      </a:accent3>
      <a:accent4>
        <a:srgbClr val="E14A41"/>
      </a:accent4>
      <a:accent5>
        <a:srgbClr val="4DB345"/>
      </a:accent5>
      <a:accent6>
        <a:srgbClr val="F07E1B"/>
      </a:accent6>
      <a:hlink>
        <a:srgbClr val="EB8803"/>
      </a:hlink>
      <a:folHlink>
        <a:srgbClr val="5F77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3884</TotalTime>
  <Words>2228</Words>
  <Application>Microsoft Office PowerPoint</Application>
  <PresentationFormat>全屏显示(16:9)</PresentationFormat>
  <Paragraphs>251</Paragraphs>
  <Slides>24</Slides>
  <Notes>13</Notes>
  <HiddenSlides>0</HiddenSlides>
  <MMClips>1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4" baseType="lpstr">
      <vt:lpstr>Agency FB</vt:lpstr>
      <vt:lpstr>Broadway</vt:lpstr>
      <vt:lpstr>SimSun-ExtB</vt:lpstr>
      <vt:lpstr>冬青黑体简体中文 W3</vt:lpstr>
      <vt:lpstr>宋体</vt:lpstr>
      <vt:lpstr>微软雅黑</vt:lpstr>
      <vt:lpstr>Arial</vt:lpstr>
      <vt:lpstr>Calibri</vt:lpstr>
      <vt:lpstr>Impact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CHINA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多彩年度工作总结</dc:title>
  <dc:creator>小芥末素材 rosyhouse.taobao.com</dc:creator>
  <cp:lastModifiedBy>Administrator</cp:lastModifiedBy>
  <cp:revision>411</cp:revision>
  <dcterms:created xsi:type="dcterms:W3CDTF">2014-11-09T01:07:25Z</dcterms:created>
  <dcterms:modified xsi:type="dcterms:W3CDTF">2018-03-14T08:04:40Z</dcterms:modified>
</cp:coreProperties>
</file>