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91" r:id="rId2"/>
    <p:sldId id="373" r:id="rId3"/>
    <p:sldId id="376" r:id="rId4"/>
    <p:sldId id="364" r:id="rId5"/>
    <p:sldId id="379" r:id="rId6"/>
    <p:sldId id="342" r:id="rId7"/>
    <p:sldId id="374" r:id="rId8"/>
    <p:sldId id="343" r:id="rId9"/>
    <p:sldId id="377" r:id="rId10"/>
    <p:sldId id="346" r:id="rId11"/>
    <p:sldId id="383" r:id="rId12"/>
    <p:sldId id="382" r:id="rId13"/>
    <p:sldId id="348" r:id="rId14"/>
    <p:sldId id="392" r:id="rId15"/>
    <p:sldId id="366" r:id="rId16"/>
    <p:sldId id="390" r:id="rId17"/>
    <p:sldId id="345" r:id="rId18"/>
    <p:sldId id="350" r:id="rId19"/>
    <p:sldId id="347" r:id="rId20"/>
    <p:sldId id="352" r:id="rId21"/>
    <p:sldId id="353" r:id="rId22"/>
    <p:sldId id="367" r:id="rId23"/>
    <p:sldId id="381" r:id="rId24"/>
    <p:sldId id="389" r:id="rId25"/>
    <p:sldId id="388" r:id="rId26"/>
    <p:sldId id="393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-17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3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15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64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934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62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895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870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18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91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074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565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47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491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913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19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19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773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21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522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0405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06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546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918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EE90B-394B-4E42-98CF-7E8F6663057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546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15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5" y="60620"/>
            <a:ext cx="9119048" cy="50229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6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31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image" Target="../media/image18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17.png"/><Relationship Id="rId2" Type="http://schemas.openxmlformats.org/officeDocument/2006/relationships/tags" Target="../tags/tag3.xml"/><Relationship Id="rId16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5.xml"/><Relationship Id="rId10" Type="http://schemas.openxmlformats.org/officeDocument/2006/relationships/tags" Target="../tags/tag11.xml"/><Relationship Id="rId19" Type="http://schemas.openxmlformats.org/officeDocument/2006/relationships/image" Target="../media/image15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18.png"/><Relationship Id="rId9" Type="http://schemas.openxmlformats.org/officeDocument/2006/relationships/image" Target="../media/image26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19.png"/><Relationship Id="rId5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3716251" y="1656358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163906" y="1984411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739018" y="1283870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70083" y="1984624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75874" y="2100420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6409112" y="1891131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5205250" y="991223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667010" y="2063461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623008" y="1589682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046807" y="861842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138510" y="984424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添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31330" y="1390326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加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737116" y="984424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标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45692" y="1380468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342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题</a:t>
              </a: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6936776" y="1083238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41151" y="2453512"/>
            <a:ext cx="547906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8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创意</a:t>
            </a:r>
            <a:r>
              <a:rPr lang="zh-CN" altLang="en-US" sz="3800" spc="160" dirty="0" smtClean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黑板</a:t>
            </a:r>
            <a:r>
              <a:rPr lang="zh-CN" altLang="en-US" sz="3800" spc="16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学习</a:t>
            </a:r>
            <a:r>
              <a:rPr lang="en-US" altLang="zh-CN" sz="3800" spc="160" dirty="0" smtClean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3800" spc="160" dirty="0" smtClean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3800" spc="160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3907973" y="3326613"/>
            <a:ext cx="39454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16337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框架完整适用于教师教学、信息化教学、公开课</a:t>
            </a: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3720683" y="3157460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9283419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1" grpId="0"/>
      <p:bldP spid="42" grpId="0" animBg="1"/>
    </p:bldLst>
  </p:timing>
  <p:extLst mod="1">
    <p:ext uri="{E180D4A7-C9FB-4DFB-919C-405C955672EB}">
      <p14:showEvtLst xmlns:p14="http://schemas.microsoft.com/office/powerpoint/2010/main">
        <p14:playEvt time="0" objId="7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956" name="椭圆 955"/>
          <p:cNvSpPr/>
          <p:nvPr/>
        </p:nvSpPr>
        <p:spPr>
          <a:xfrm>
            <a:off x="1256657" y="841851"/>
            <a:ext cx="417423" cy="41742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7" name="椭圆 956"/>
          <p:cNvSpPr/>
          <p:nvPr/>
        </p:nvSpPr>
        <p:spPr>
          <a:xfrm>
            <a:off x="770735" y="1521100"/>
            <a:ext cx="2016224" cy="2016224"/>
          </a:xfrm>
          <a:prstGeom prst="ellipse">
            <a:avLst/>
          </a:prstGeom>
          <a:solidFill>
            <a:srgbClr val="07B1EC">
              <a:alpha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8" name="椭圆 957"/>
          <p:cNvSpPr/>
          <p:nvPr/>
        </p:nvSpPr>
        <p:spPr>
          <a:xfrm>
            <a:off x="3013179" y="1714921"/>
            <a:ext cx="465864" cy="46586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59" name="椭圆 958"/>
          <p:cNvSpPr/>
          <p:nvPr/>
        </p:nvSpPr>
        <p:spPr>
          <a:xfrm>
            <a:off x="928608" y="1678973"/>
            <a:ext cx="1700478" cy="170047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0" name="椭圆 959"/>
          <p:cNvSpPr/>
          <p:nvPr/>
        </p:nvSpPr>
        <p:spPr>
          <a:xfrm>
            <a:off x="1951278" y="3335520"/>
            <a:ext cx="576064" cy="576064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1" name="椭圆 960"/>
          <p:cNvSpPr/>
          <p:nvPr/>
        </p:nvSpPr>
        <p:spPr>
          <a:xfrm>
            <a:off x="2642943" y="3537324"/>
            <a:ext cx="288032" cy="288032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2" name="椭圆 961"/>
          <p:cNvSpPr/>
          <p:nvPr/>
        </p:nvSpPr>
        <p:spPr>
          <a:xfrm>
            <a:off x="226112" y="2390832"/>
            <a:ext cx="457495" cy="45749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3" name="椭圆 962"/>
          <p:cNvSpPr/>
          <p:nvPr/>
        </p:nvSpPr>
        <p:spPr>
          <a:xfrm>
            <a:off x="1243249" y="3674351"/>
            <a:ext cx="542463" cy="542463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4" name="椭圆 963"/>
          <p:cNvSpPr/>
          <p:nvPr/>
        </p:nvSpPr>
        <p:spPr>
          <a:xfrm>
            <a:off x="3087280" y="2910652"/>
            <a:ext cx="464036" cy="464036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5" name="椭圆 964"/>
          <p:cNvSpPr/>
          <p:nvPr/>
        </p:nvSpPr>
        <p:spPr>
          <a:xfrm>
            <a:off x="768636" y="3797498"/>
            <a:ext cx="159169" cy="159169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6" name="椭圆 965"/>
          <p:cNvSpPr/>
          <p:nvPr/>
        </p:nvSpPr>
        <p:spPr>
          <a:xfrm>
            <a:off x="433108" y="3223078"/>
            <a:ext cx="288032" cy="288032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7" name="椭圆 966"/>
          <p:cNvSpPr/>
          <p:nvPr/>
        </p:nvSpPr>
        <p:spPr>
          <a:xfrm>
            <a:off x="1002752" y="3198277"/>
            <a:ext cx="288032" cy="288032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8" name="椭圆 967"/>
          <p:cNvSpPr/>
          <p:nvPr/>
        </p:nvSpPr>
        <p:spPr>
          <a:xfrm>
            <a:off x="3019459" y="2255190"/>
            <a:ext cx="135642" cy="135642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69" name="椭圆 968"/>
          <p:cNvSpPr/>
          <p:nvPr/>
        </p:nvSpPr>
        <p:spPr>
          <a:xfrm>
            <a:off x="1002752" y="1507904"/>
            <a:ext cx="159169" cy="159169"/>
          </a:xfrm>
          <a:prstGeom prst="ellipse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0" name="椭圆 969"/>
          <p:cNvSpPr/>
          <p:nvPr/>
        </p:nvSpPr>
        <p:spPr>
          <a:xfrm>
            <a:off x="2066879" y="989924"/>
            <a:ext cx="288032" cy="288032"/>
          </a:xfrm>
          <a:prstGeom prst="ellipse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1" name="椭圆 970"/>
          <p:cNvSpPr/>
          <p:nvPr/>
        </p:nvSpPr>
        <p:spPr>
          <a:xfrm>
            <a:off x="2403663" y="1523057"/>
            <a:ext cx="288032" cy="288032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72" name="TextBox 971"/>
          <p:cNvSpPr txBox="1"/>
          <p:nvPr/>
        </p:nvSpPr>
        <p:spPr>
          <a:xfrm>
            <a:off x="1108045" y="2006111"/>
            <a:ext cx="13901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337"/>
            <a:r>
              <a:rPr lang="zh-CN" altLang="zh-CN" sz="4400" spc="300" dirty="0">
                <a:solidFill>
                  <a:prstClr val="white"/>
                </a:solidFill>
                <a:latin typeface="微软雅黑" pitchFamily="34" charset="-122"/>
              </a:rPr>
              <a:t>目录</a:t>
            </a:r>
            <a:endParaRPr lang="zh-CN" altLang="en-US" sz="4400" spc="3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sp>
        <p:nvSpPr>
          <p:cNvPr id="973" name="TextBox 972"/>
          <p:cNvSpPr txBox="1"/>
          <p:nvPr/>
        </p:nvSpPr>
        <p:spPr>
          <a:xfrm>
            <a:off x="1160783" y="2690047"/>
            <a:ext cx="12846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6337"/>
            <a:r>
              <a:rPr lang="en-US" altLang="zh-CN" sz="1600" dirty="0">
                <a:solidFill>
                  <a:prstClr val="white"/>
                </a:solidFill>
                <a:latin typeface="微软雅黑" pitchFamily="34" charset="-122"/>
              </a:rPr>
              <a:t>CONTENTS</a:t>
            </a:r>
            <a:endParaRPr lang="zh-CN" altLang="en-US" sz="1600" dirty="0">
              <a:solidFill>
                <a:prstClr val="white"/>
              </a:solidFill>
              <a:latin typeface="微软雅黑" pitchFamily="34" charset="-122"/>
            </a:endParaRPr>
          </a:p>
        </p:txBody>
      </p:sp>
      <p:grpSp>
        <p:nvGrpSpPr>
          <p:cNvPr id="974" name="组合 973"/>
          <p:cNvGrpSpPr/>
          <p:nvPr/>
        </p:nvGrpSpPr>
        <p:grpSpPr>
          <a:xfrm>
            <a:off x="3734200" y="1397267"/>
            <a:ext cx="3035438" cy="413921"/>
            <a:chOff x="3818511" y="1084860"/>
            <a:chExt cx="3633809" cy="495516"/>
          </a:xfrm>
        </p:grpSpPr>
        <p:grpSp>
          <p:nvGrpSpPr>
            <p:cNvPr id="975" name="组合 974"/>
            <p:cNvGrpSpPr/>
            <p:nvPr/>
          </p:nvGrpSpPr>
          <p:grpSpPr>
            <a:xfrm>
              <a:off x="3818511" y="108486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78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79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76" name="矩形 975"/>
            <p:cNvSpPr/>
            <p:nvPr/>
          </p:nvSpPr>
          <p:spPr>
            <a:xfrm>
              <a:off x="5113128" y="1090141"/>
              <a:ext cx="2294210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77" name="文本框 48"/>
            <p:cNvSpPr txBox="1">
              <a:spLocks noChangeArrowheads="1"/>
            </p:cNvSpPr>
            <p:nvPr/>
          </p:nvSpPr>
          <p:spPr bwMode="auto">
            <a:xfrm>
              <a:off x="4407059" y="1138238"/>
              <a:ext cx="501137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01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80" name="组合 979"/>
          <p:cNvGrpSpPr/>
          <p:nvPr/>
        </p:nvGrpSpPr>
        <p:grpSpPr>
          <a:xfrm>
            <a:off x="3734200" y="1948379"/>
            <a:ext cx="3035438" cy="404161"/>
            <a:chOff x="3818511" y="1744615"/>
            <a:chExt cx="3633809" cy="483833"/>
          </a:xfrm>
        </p:grpSpPr>
        <p:grpSp>
          <p:nvGrpSpPr>
            <p:cNvPr id="981" name="组合 980"/>
            <p:cNvGrpSpPr/>
            <p:nvPr/>
          </p:nvGrpSpPr>
          <p:grpSpPr>
            <a:xfrm>
              <a:off x="3818511" y="174461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84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07B1EC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85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07B1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2" name="矩形 981"/>
            <p:cNvSpPr/>
            <p:nvPr/>
          </p:nvSpPr>
          <p:spPr>
            <a:xfrm>
              <a:off x="5113128" y="1779662"/>
              <a:ext cx="2051062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3" name="文本框 48"/>
            <p:cNvSpPr txBox="1">
              <a:spLocks noChangeArrowheads="1"/>
            </p:cNvSpPr>
            <p:nvPr/>
          </p:nvSpPr>
          <p:spPr bwMode="auto">
            <a:xfrm>
              <a:off x="4407059" y="1786310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02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86" name="组合 985"/>
          <p:cNvGrpSpPr/>
          <p:nvPr/>
        </p:nvGrpSpPr>
        <p:grpSpPr>
          <a:xfrm>
            <a:off x="3734200" y="2499495"/>
            <a:ext cx="3140968" cy="403884"/>
            <a:chOff x="3818511" y="2404370"/>
            <a:chExt cx="3760142" cy="483501"/>
          </a:xfrm>
        </p:grpSpPr>
        <p:grpSp>
          <p:nvGrpSpPr>
            <p:cNvPr id="987" name="组合 986"/>
            <p:cNvGrpSpPr/>
            <p:nvPr/>
          </p:nvGrpSpPr>
          <p:grpSpPr>
            <a:xfrm>
              <a:off x="3818511" y="2404370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0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EC3225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91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EC32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88" name="矩形 987"/>
            <p:cNvSpPr/>
            <p:nvPr/>
          </p:nvSpPr>
          <p:spPr>
            <a:xfrm>
              <a:off x="5113126" y="2427734"/>
              <a:ext cx="2465527" cy="442185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89" name="文本框 48"/>
            <p:cNvSpPr txBox="1">
              <a:spLocks noChangeArrowheads="1"/>
            </p:cNvSpPr>
            <p:nvPr/>
          </p:nvSpPr>
          <p:spPr bwMode="auto">
            <a:xfrm>
              <a:off x="4384823" y="2434862"/>
              <a:ext cx="631582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03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92" name="组合 991"/>
          <p:cNvGrpSpPr/>
          <p:nvPr/>
        </p:nvGrpSpPr>
        <p:grpSpPr>
          <a:xfrm>
            <a:off x="3734200" y="3050608"/>
            <a:ext cx="3035438" cy="405775"/>
            <a:chOff x="3818511" y="3064125"/>
            <a:chExt cx="3633809" cy="485765"/>
          </a:xfrm>
        </p:grpSpPr>
        <p:grpSp>
          <p:nvGrpSpPr>
            <p:cNvPr id="993" name="组合 992"/>
            <p:cNvGrpSpPr/>
            <p:nvPr/>
          </p:nvGrpSpPr>
          <p:grpSpPr>
            <a:xfrm>
              <a:off x="3818511" y="3064125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996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12BC44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997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12B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994" name="矩形 993"/>
            <p:cNvSpPr/>
            <p:nvPr/>
          </p:nvSpPr>
          <p:spPr>
            <a:xfrm>
              <a:off x="5113128" y="3107704"/>
              <a:ext cx="2051160" cy="442186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95" name="文本框 48"/>
            <p:cNvSpPr txBox="1">
              <a:spLocks noChangeArrowheads="1"/>
            </p:cNvSpPr>
            <p:nvPr/>
          </p:nvSpPr>
          <p:spPr bwMode="auto">
            <a:xfrm>
              <a:off x="4370970" y="3102364"/>
              <a:ext cx="609347" cy="442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04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998" name="组合 997"/>
          <p:cNvGrpSpPr/>
          <p:nvPr/>
        </p:nvGrpSpPr>
        <p:grpSpPr>
          <a:xfrm>
            <a:off x="3734200" y="3601714"/>
            <a:ext cx="3035438" cy="403883"/>
            <a:chOff x="3818511" y="3723878"/>
            <a:chExt cx="3633809" cy="483501"/>
          </a:xfrm>
        </p:grpSpPr>
        <p:grpSp>
          <p:nvGrpSpPr>
            <p:cNvPr id="999" name="组合 998"/>
            <p:cNvGrpSpPr/>
            <p:nvPr/>
          </p:nvGrpSpPr>
          <p:grpSpPr>
            <a:xfrm>
              <a:off x="3818511" y="3723878"/>
              <a:ext cx="3633809" cy="483501"/>
              <a:chOff x="2540000" y="1059582"/>
              <a:chExt cx="6108700" cy="812800"/>
            </a:xfrm>
            <a:solidFill>
              <a:srgbClr val="005DA2"/>
            </a:solidFill>
          </p:grpSpPr>
          <p:sp>
            <p:nvSpPr>
              <p:cNvPr id="1002" name="Freeform 5"/>
              <p:cNvSpPr>
                <a:spLocks noEditPoints="1"/>
              </p:cNvSpPr>
              <p:nvPr/>
            </p:nvSpPr>
            <p:spPr bwMode="auto">
              <a:xfrm>
                <a:off x="2540000" y="1069107"/>
                <a:ext cx="6108700" cy="800100"/>
              </a:xfrm>
              <a:custGeom>
                <a:avLst/>
                <a:gdLst>
                  <a:gd name="T0" fmla="*/ 56 w 3848"/>
                  <a:gd name="T1" fmla="*/ 0 h 504"/>
                  <a:gd name="T2" fmla="*/ 720 w 3848"/>
                  <a:gd name="T3" fmla="*/ 0 h 504"/>
                  <a:gd name="T4" fmla="*/ 576 w 3848"/>
                  <a:gd name="T5" fmla="*/ 84 h 504"/>
                  <a:gd name="T6" fmla="*/ 576 w 3848"/>
                  <a:gd name="T7" fmla="*/ 418 h 504"/>
                  <a:gd name="T8" fmla="*/ 726 w 3848"/>
                  <a:gd name="T9" fmla="*/ 504 h 504"/>
                  <a:gd name="T10" fmla="*/ 56 w 3848"/>
                  <a:gd name="T11" fmla="*/ 504 h 504"/>
                  <a:gd name="T12" fmla="*/ 56 w 3848"/>
                  <a:gd name="T13" fmla="*/ 504 h 504"/>
                  <a:gd name="T14" fmla="*/ 44 w 3848"/>
                  <a:gd name="T15" fmla="*/ 504 h 504"/>
                  <a:gd name="T16" fmla="*/ 34 w 3848"/>
                  <a:gd name="T17" fmla="*/ 500 h 504"/>
                  <a:gd name="T18" fmla="*/ 24 w 3848"/>
                  <a:gd name="T19" fmla="*/ 494 h 504"/>
                  <a:gd name="T20" fmla="*/ 16 w 3848"/>
                  <a:gd name="T21" fmla="*/ 488 h 504"/>
                  <a:gd name="T22" fmla="*/ 8 w 3848"/>
                  <a:gd name="T23" fmla="*/ 480 h 504"/>
                  <a:gd name="T24" fmla="*/ 4 w 3848"/>
                  <a:gd name="T25" fmla="*/ 470 h 504"/>
                  <a:gd name="T26" fmla="*/ 0 w 3848"/>
                  <a:gd name="T27" fmla="*/ 460 h 504"/>
                  <a:gd name="T28" fmla="*/ 0 w 3848"/>
                  <a:gd name="T29" fmla="*/ 448 h 504"/>
                  <a:gd name="T30" fmla="*/ 0 w 3848"/>
                  <a:gd name="T31" fmla="*/ 56 h 504"/>
                  <a:gd name="T32" fmla="*/ 0 w 3848"/>
                  <a:gd name="T33" fmla="*/ 56 h 504"/>
                  <a:gd name="T34" fmla="*/ 0 w 3848"/>
                  <a:gd name="T35" fmla="*/ 44 h 504"/>
                  <a:gd name="T36" fmla="*/ 4 w 3848"/>
                  <a:gd name="T37" fmla="*/ 34 h 504"/>
                  <a:gd name="T38" fmla="*/ 8 w 3848"/>
                  <a:gd name="T39" fmla="*/ 24 h 504"/>
                  <a:gd name="T40" fmla="*/ 16 w 3848"/>
                  <a:gd name="T41" fmla="*/ 16 h 504"/>
                  <a:gd name="T42" fmla="*/ 24 w 3848"/>
                  <a:gd name="T43" fmla="*/ 10 h 504"/>
                  <a:gd name="T44" fmla="*/ 34 w 3848"/>
                  <a:gd name="T45" fmla="*/ 4 h 504"/>
                  <a:gd name="T46" fmla="*/ 44 w 3848"/>
                  <a:gd name="T47" fmla="*/ 0 h 504"/>
                  <a:gd name="T48" fmla="*/ 56 w 3848"/>
                  <a:gd name="T49" fmla="*/ 0 h 504"/>
                  <a:gd name="T50" fmla="*/ 56 w 3848"/>
                  <a:gd name="T51" fmla="*/ 0 h 504"/>
                  <a:gd name="T52" fmla="*/ 1010 w 3848"/>
                  <a:gd name="T53" fmla="*/ 0 h 504"/>
                  <a:gd name="T54" fmla="*/ 3792 w 3848"/>
                  <a:gd name="T55" fmla="*/ 0 h 504"/>
                  <a:gd name="T56" fmla="*/ 3792 w 3848"/>
                  <a:gd name="T57" fmla="*/ 0 h 504"/>
                  <a:gd name="T58" fmla="*/ 3804 w 3848"/>
                  <a:gd name="T59" fmla="*/ 0 h 504"/>
                  <a:gd name="T60" fmla="*/ 3814 w 3848"/>
                  <a:gd name="T61" fmla="*/ 4 h 504"/>
                  <a:gd name="T62" fmla="*/ 3824 w 3848"/>
                  <a:gd name="T63" fmla="*/ 10 h 504"/>
                  <a:gd name="T64" fmla="*/ 3832 w 3848"/>
                  <a:gd name="T65" fmla="*/ 16 h 504"/>
                  <a:gd name="T66" fmla="*/ 3838 w 3848"/>
                  <a:gd name="T67" fmla="*/ 24 h 504"/>
                  <a:gd name="T68" fmla="*/ 3844 w 3848"/>
                  <a:gd name="T69" fmla="*/ 34 h 504"/>
                  <a:gd name="T70" fmla="*/ 3848 w 3848"/>
                  <a:gd name="T71" fmla="*/ 44 h 504"/>
                  <a:gd name="T72" fmla="*/ 3848 w 3848"/>
                  <a:gd name="T73" fmla="*/ 56 h 504"/>
                  <a:gd name="T74" fmla="*/ 3848 w 3848"/>
                  <a:gd name="T75" fmla="*/ 448 h 504"/>
                  <a:gd name="T76" fmla="*/ 3848 w 3848"/>
                  <a:gd name="T77" fmla="*/ 448 h 504"/>
                  <a:gd name="T78" fmla="*/ 3848 w 3848"/>
                  <a:gd name="T79" fmla="*/ 460 h 504"/>
                  <a:gd name="T80" fmla="*/ 3844 w 3848"/>
                  <a:gd name="T81" fmla="*/ 470 h 504"/>
                  <a:gd name="T82" fmla="*/ 3838 w 3848"/>
                  <a:gd name="T83" fmla="*/ 480 h 504"/>
                  <a:gd name="T84" fmla="*/ 3832 w 3848"/>
                  <a:gd name="T85" fmla="*/ 488 h 504"/>
                  <a:gd name="T86" fmla="*/ 3824 w 3848"/>
                  <a:gd name="T87" fmla="*/ 494 h 504"/>
                  <a:gd name="T88" fmla="*/ 3814 w 3848"/>
                  <a:gd name="T89" fmla="*/ 500 h 504"/>
                  <a:gd name="T90" fmla="*/ 3804 w 3848"/>
                  <a:gd name="T91" fmla="*/ 504 h 504"/>
                  <a:gd name="T92" fmla="*/ 3792 w 3848"/>
                  <a:gd name="T93" fmla="*/ 504 h 504"/>
                  <a:gd name="T94" fmla="*/ 1004 w 3848"/>
                  <a:gd name="T95" fmla="*/ 504 h 504"/>
                  <a:gd name="T96" fmla="*/ 1154 w 3848"/>
                  <a:gd name="T97" fmla="*/ 418 h 504"/>
                  <a:gd name="T98" fmla="*/ 1154 w 3848"/>
                  <a:gd name="T99" fmla="*/ 84 h 504"/>
                  <a:gd name="T100" fmla="*/ 1010 w 3848"/>
                  <a:gd name="T101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48" h="504">
                    <a:moveTo>
                      <a:pt x="56" y="0"/>
                    </a:moveTo>
                    <a:lnTo>
                      <a:pt x="720" y="0"/>
                    </a:lnTo>
                    <a:lnTo>
                      <a:pt x="576" y="84"/>
                    </a:lnTo>
                    <a:lnTo>
                      <a:pt x="576" y="418"/>
                    </a:lnTo>
                    <a:lnTo>
                      <a:pt x="726" y="504"/>
                    </a:lnTo>
                    <a:lnTo>
                      <a:pt x="56" y="504"/>
                    </a:lnTo>
                    <a:lnTo>
                      <a:pt x="56" y="504"/>
                    </a:lnTo>
                    <a:lnTo>
                      <a:pt x="44" y="504"/>
                    </a:lnTo>
                    <a:lnTo>
                      <a:pt x="34" y="500"/>
                    </a:lnTo>
                    <a:lnTo>
                      <a:pt x="24" y="494"/>
                    </a:lnTo>
                    <a:lnTo>
                      <a:pt x="16" y="488"/>
                    </a:lnTo>
                    <a:lnTo>
                      <a:pt x="8" y="480"/>
                    </a:lnTo>
                    <a:lnTo>
                      <a:pt x="4" y="470"/>
                    </a:lnTo>
                    <a:lnTo>
                      <a:pt x="0" y="460"/>
                    </a:lnTo>
                    <a:lnTo>
                      <a:pt x="0" y="44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44"/>
                    </a:lnTo>
                    <a:lnTo>
                      <a:pt x="4" y="34"/>
                    </a:lnTo>
                    <a:lnTo>
                      <a:pt x="8" y="24"/>
                    </a:lnTo>
                    <a:lnTo>
                      <a:pt x="16" y="16"/>
                    </a:lnTo>
                    <a:lnTo>
                      <a:pt x="24" y="10"/>
                    </a:lnTo>
                    <a:lnTo>
                      <a:pt x="34" y="4"/>
                    </a:lnTo>
                    <a:lnTo>
                      <a:pt x="44" y="0"/>
                    </a:lnTo>
                    <a:lnTo>
                      <a:pt x="56" y="0"/>
                    </a:lnTo>
                    <a:lnTo>
                      <a:pt x="56" y="0"/>
                    </a:lnTo>
                    <a:close/>
                    <a:moveTo>
                      <a:pt x="1010" y="0"/>
                    </a:moveTo>
                    <a:lnTo>
                      <a:pt x="3792" y="0"/>
                    </a:lnTo>
                    <a:lnTo>
                      <a:pt x="3792" y="0"/>
                    </a:lnTo>
                    <a:lnTo>
                      <a:pt x="3804" y="0"/>
                    </a:lnTo>
                    <a:lnTo>
                      <a:pt x="3814" y="4"/>
                    </a:lnTo>
                    <a:lnTo>
                      <a:pt x="3824" y="10"/>
                    </a:lnTo>
                    <a:lnTo>
                      <a:pt x="3832" y="16"/>
                    </a:lnTo>
                    <a:lnTo>
                      <a:pt x="3838" y="24"/>
                    </a:lnTo>
                    <a:lnTo>
                      <a:pt x="3844" y="34"/>
                    </a:lnTo>
                    <a:lnTo>
                      <a:pt x="3848" y="44"/>
                    </a:lnTo>
                    <a:lnTo>
                      <a:pt x="3848" y="56"/>
                    </a:lnTo>
                    <a:lnTo>
                      <a:pt x="3848" y="448"/>
                    </a:lnTo>
                    <a:lnTo>
                      <a:pt x="3848" y="448"/>
                    </a:lnTo>
                    <a:lnTo>
                      <a:pt x="3848" y="460"/>
                    </a:lnTo>
                    <a:lnTo>
                      <a:pt x="3844" y="470"/>
                    </a:lnTo>
                    <a:lnTo>
                      <a:pt x="3838" y="480"/>
                    </a:lnTo>
                    <a:lnTo>
                      <a:pt x="3832" y="488"/>
                    </a:lnTo>
                    <a:lnTo>
                      <a:pt x="3824" y="494"/>
                    </a:lnTo>
                    <a:lnTo>
                      <a:pt x="3814" y="500"/>
                    </a:lnTo>
                    <a:lnTo>
                      <a:pt x="3804" y="504"/>
                    </a:lnTo>
                    <a:lnTo>
                      <a:pt x="3792" y="504"/>
                    </a:lnTo>
                    <a:lnTo>
                      <a:pt x="1004" y="504"/>
                    </a:lnTo>
                    <a:lnTo>
                      <a:pt x="1154" y="418"/>
                    </a:lnTo>
                    <a:lnTo>
                      <a:pt x="1154" y="84"/>
                    </a:lnTo>
                    <a:lnTo>
                      <a:pt x="1010" y="0"/>
                    </a:lnTo>
                    <a:close/>
                  </a:path>
                </a:pathLst>
              </a:custGeom>
              <a:noFill/>
              <a:ln w="12700">
                <a:solidFill>
                  <a:srgbClr val="FF9B02"/>
                </a:solidFill>
                <a:prstDash val="sysDot"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1003" name="Freeform 6"/>
              <p:cNvSpPr>
                <a:spLocks/>
              </p:cNvSpPr>
              <p:nvPr/>
            </p:nvSpPr>
            <p:spPr bwMode="auto">
              <a:xfrm>
                <a:off x="3562350" y="1059582"/>
                <a:ext cx="701675" cy="812800"/>
              </a:xfrm>
              <a:custGeom>
                <a:avLst/>
                <a:gdLst>
                  <a:gd name="T0" fmla="*/ 220 w 442"/>
                  <a:gd name="T1" fmla="*/ 0 h 512"/>
                  <a:gd name="T2" fmla="*/ 332 w 442"/>
                  <a:gd name="T3" fmla="*/ 64 h 512"/>
                  <a:gd name="T4" fmla="*/ 442 w 442"/>
                  <a:gd name="T5" fmla="*/ 128 h 512"/>
                  <a:gd name="T6" fmla="*/ 442 w 442"/>
                  <a:gd name="T7" fmla="*/ 256 h 512"/>
                  <a:gd name="T8" fmla="*/ 442 w 442"/>
                  <a:gd name="T9" fmla="*/ 384 h 512"/>
                  <a:gd name="T10" fmla="*/ 332 w 442"/>
                  <a:gd name="T11" fmla="*/ 448 h 512"/>
                  <a:gd name="T12" fmla="*/ 220 w 442"/>
                  <a:gd name="T13" fmla="*/ 512 h 512"/>
                  <a:gd name="T14" fmla="*/ 110 w 442"/>
                  <a:gd name="T15" fmla="*/ 448 h 512"/>
                  <a:gd name="T16" fmla="*/ 0 w 442"/>
                  <a:gd name="T17" fmla="*/ 384 h 512"/>
                  <a:gd name="T18" fmla="*/ 0 w 442"/>
                  <a:gd name="T19" fmla="*/ 256 h 512"/>
                  <a:gd name="T20" fmla="*/ 0 w 442"/>
                  <a:gd name="T21" fmla="*/ 128 h 512"/>
                  <a:gd name="T22" fmla="*/ 110 w 442"/>
                  <a:gd name="T23" fmla="*/ 64 h 512"/>
                  <a:gd name="T24" fmla="*/ 220 w 442"/>
                  <a:gd name="T25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2" h="512">
                    <a:moveTo>
                      <a:pt x="220" y="0"/>
                    </a:moveTo>
                    <a:lnTo>
                      <a:pt x="332" y="64"/>
                    </a:lnTo>
                    <a:lnTo>
                      <a:pt x="442" y="128"/>
                    </a:lnTo>
                    <a:lnTo>
                      <a:pt x="442" y="256"/>
                    </a:lnTo>
                    <a:lnTo>
                      <a:pt x="442" y="384"/>
                    </a:lnTo>
                    <a:lnTo>
                      <a:pt x="332" y="448"/>
                    </a:lnTo>
                    <a:lnTo>
                      <a:pt x="220" y="512"/>
                    </a:lnTo>
                    <a:lnTo>
                      <a:pt x="110" y="448"/>
                    </a:lnTo>
                    <a:lnTo>
                      <a:pt x="0" y="384"/>
                    </a:lnTo>
                    <a:lnTo>
                      <a:pt x="0" y="256"/>
                    </a:lnTo>
                    <a:lnTo>
                      <a:pt x="0" y="128"/>
                    </a:lnTo>
                    <a:lnTo>
                      <a:pt x="110" y="64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9B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816337"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1000" name="矩形 999"/>
            <p:cNvSpPr/>
            <p:nvPr/>
          </p:nvSpPr>
          <p:spPr>
            <a:xfrm>
              <a:off x="5113128" y="3755776"/>
              <a:ext cx="2051062" cy="442187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 defTabSz="816337">
                <a:defRPr/>
              </a:pPr>
              <a:r>
                <a:rPr lang="zh-CN" altLang="en-US" sz="1600" kern="100" dirty="0">
                  <a:solidFill>
                    <a:schemeClr val="bg1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rPr>
                <a:t>请添加您的标题</a:t>
              </a:r>
              <a:endParaRPr lang="zh-CN" altLang="zh-CN" sz="1600" kern="100" dirty="0">
                <a:solidFill>
                  <a:schemeClr val="bg1"/>
                </a:solidFill>
                <a:latin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01" name="文本框 48"/>
            <p:cNvSpPr txBox="1">
              <a:spLocks noChangeArrowheads="1"/>
            </p:cNvSpPr>
            <p:nvPr/>
          </p:nvSpPr>
          <p:spPr bwMode="auto">
            <a:xfrm>
              <a:off x="4382716" y="3755776"/>
              <a:ext cx="631582" cy="442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816337">
                <a:defRPr/>
              </a:pPr>
              <a:r>
                <a:rPr lang="en-US" altLang="zh-CN" sz="1600" kern="0" dirty="0">
                  <a:solidFill>
                    <a:prstClr val="white"/>
                  </a:solidFill>
                  <a:latin typeface="Impact" pitchFamily="34" charset="0"/>
                  <a:ea typeface="宋体"/>
                </a:rPr>
                <a:t>05</a:t>
              </a:r>
              <a:endParaRPr lang="zh-CN" altLang="en-US" sz="1600" kern="0" dirty="0">
                <a:solidFill>
                  <a:prstClr val="white"/>
                </a:solidFill>
                <a:latin typeface="Impact" pitchFamily="34" charset="0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16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450"/>
                            </p:stCondLst>
                            <p:childTnLst>
                              <p:par>
                                <p:cTn id="5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50"/>
                            </p:stCondLst>
                            <p:childTnLst>
                              <p:par>
                                <p:cTn id="6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6" grpId="0" animBg="1"/>
      <p:bldP spid="957" grpId="0" animBg="1"/>
      <p:bldP spid="958" grpId="0" animBg="1"/>
      <p:bldP spid="959" grpId="0" animBg="1"/>
      <p:bldP spid="960" grpId="0" animBg="1"/>
      <p:bldP spid="961" grpId="0" animBg="1"/>
      <p:bldP spid="962" grpId="0" animBg="1"/>
      <p:bldP spid="963" grpId="0" animBg="1"/>
      <p:bldP spid="964" grpId="0" animBg="1"/>
      <p:bldP spid="965" grpId="0" animBg="1"/>
      <p:bldP spid="966" grpId="0" animBg="1"/>
      <p:bldP spid="967" grpId="0" animBg="1"/>
      <p:bldP spid="968" grpId="0" animBg="1"/>
      <p:bldP spid="969" grpId="0" animBg="1"/>
      <p:bldP spid="970" grpId="0" animBg="1"/>
      <p:bldP spid="971" grpId="0" animBg="1"/>
      <p:bldP spid="972" grpId="0"/>
      <p:bldP spid="9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692010" y="2080684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28348" y="2771355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5043354" y="725522"/>
            <a:ext cx="1218602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01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8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5940152" y="3893688"/>
            <a:ext cx="1126616" cy="1126616"/>
          </a:xfrm>
          <a:prstGeom prst="ellipse">
            <a:avLst/>
          </a:prstGeom>
          <a:gradFill>
            <a:gsLst>
              <a:gs pos="15000">
                <a:srgbClr val="00B0F0"/>
              </a:gs>
              <a:gs pos="31000">
                <a:srgbClr val="0070C0"/>
              </a:gs>
              <a:gs pos="63000">
                <a:srgbClr val="FFFB6C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25400" cap="flat" cmpd="sng" algn="ctr">
            <a:noFill/>
            <a:prstDash val="solid"/>
          </a:ln>
          <a:effectLst>
            <a:glow rad="127000">
              <a:srgbClr val="5D552C">
                <a:alpha val="4000"/>
              </a:srgbClr>
            </a:glow>
            <a:softEdge rad="0"/>
          </a:effectLst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4892637" y="1255294"/>
            <a:ext cx="3146805" cy="3885177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1743740 w 3742661"/>
              <a:gd name="connsiteY26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0307 w 3742661"/>
              <a:gd name="connsiteY24" fmla="*/ 4051004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41452 w 3742661"/>
              <a:gd name="connsiteY16" fmla="*/ 3030279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849526 w 3742661"/>
              <a:gd name="connsiteY18" fmla="*/ 1307804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38893 w 3742661"/>
              <a:gd name="connsiteY19" fmla="*/ 2371060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42661"/>
              <a:gd name="connsiteY0" fmla="*/ 4492350 h 4492350"/>
              <a:gd name="connsiteX1" fmla="*/ 1796903 w 3742661"/>
              <a:gd name="connsiteY1" fmla="*/ 3785190 h 4492350"/>
              <a:gd name="connsiteX2" fmla="*/ 1307805 w 3742661"/>
              <a:gd name="connsiteY2" fmla="*/ 3381153 h 4492350"/>
              <a:gd name="connsiteX3" fmla="*/ 31898 w 3742661"/>
              <a:gd name="connsiteY3" fmla="*/ 2945218 h 4492350"/>
              <a:gd name="connsiteX4" fmla="*/ 1127052 w 3742661"/>
              <a:gd name="connsiteY4" fmla="*/ 3242930 h 4492350"/>
              <a:gd name="connsiteX5" fmla="*/ 393405 w 3742661"/>
              <a:gd name="connsiteY5" fmla="*/ 2456121 h 4492350"/>
              <a:gd name="connsiteX6" fmla="*/ 1775638 w 3742661"/>
              <a:gd name="connsiteY6" fmla="*/ 3519376 h 4492350"/>
              <a:gd name="connsiteX7" fmla="*/ 1679945 w 3742661"/>
              <a:gd name="connsiteY7" fmla="*/ 2392325 h 4492350"/>
              <a:gd name="connsiteX8" fmla="*/ 0 w 3742661"/>
              <a:gd name="connsiteY8" fmla="*/ 754911 h 4492350"/>
              <a:gd name="connsiteX9" fmla="*/ 988828 w 3742661"/>
              <a:gd name="connsiteY9" fmla="*/ 1924493 h 4492350"/>
              <a:gd name="connsiteX10" fmla="*/ 1137684 w 3742661"/>
              <a:gd name="connsiteY10" fmla="*/ 861237 h 4492350"/>
              <a:gd name="connsiteX11" fmla="*/ 1222745 w 3742661"/>
              <a:gd name="connsiteY11" fmla="*/ 2062716 h 4492350"/>
              <a:gd name="connsiteX12" fmla="*/ 1690577 w 3742661"/>
              <a:gd name="connsiteY12" fmla="*/ 2190307 h 4492350"/>
              <a:gd name="connsiteX13" fmla="*/ 1956391 w 3742661"/>
              <a:gd name="connsiteY13" fmla="*/ 0 h 4492350"/>
              <a:gd name="connsiteX14" fmla="*/ 2083982 w 3742661"/>
              <a:gd name="connsiteY14" fmla="*/ 978195 h 4492350"/>
              <a:gd name="connsiteX15" fmla="*/ 1881963 w 3742661"/>
              <a:gd name="connsiteY15" fmla="*/ 2232837 h 4492350"/>
              <a:gd name="connsiteX16" fmla="*/ 2057494 w 3742661"/>
              <a:gd name="connsiteY16" fmla="*/ 3046321 h 4492350"/>
              <a:gd name="connsiteX17" fmla="*/ 2647507 w 3742661"/>
              <a:gd name="connsiteY17" fmla="*/ 2519916 h 4492350"/>
              <a:gd name="connsiteX18" fmla="*/ 2913694 w 3742661"/>
              <a:gd name="connsiteY18" fmla="*/ 1291762 h 4492350"/>
              <a:gd name="connsiteX19" fmla="*/ 2806809 w 3742661"/>
              <a:gd name="connsiteY19" fmla="*/ 2383091 h 4492350"/>
              <a:gd name="connsiteX20" fmla="*/ 3742661 w 3742661"/>
              <a:gd name="connsiteY20" fmla="*/ 1148316 h 4492350"/>
              <a:gd name="connsiteX21" fmla="*/ 2222205 w 3742661"/>
              <a:gd name="connsiteY21" fmla="*/ 3370521 h 4492350"/>
              <a:gd name="connsiteX22" fmla="*/ 2169042 w 3742661"/>
              <a:gd name="connsiteY22" fmla="*/ 3817088 h 4492350"/>
              <a:gd name="connsiteX23" fmla="*/ 3317358 w 3742661"/>
              <a:gd name="connsiteY23" fmla="*/ 3094074 h 4492350"/>
              <a:gd name="connsiteX24" fmla="*/ 2194317 w 3742661"/>
              <a:gd name="connsiteY24" fmla="*/ 4030951 h 4492350"/>
              <a:gd name="connsiteX25" fmla="*/ 2232838 w 3742661"/>
              <a:gd name="connsiteY25" fmla="*/ 4476307 h 4492350"/>
              <a:gd name="connsiteX26" fmla="*/ 2218194 w 3742661"/>
              <a:gd name="connsiteY26" fmla="*/ 4491415 h 4492350"/>
              <a:gd name="connsiteX27" fmla="*/ 1743740 w 3742661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718598"/>
              <a:gd name="connsiteY0" fmla="*/ 4492350 h 4492350"/>
              <a:gd name="connsiteX1" fmla="*/ 1796903 w 3718598"/>
              <a:gd name="connsiteY1" fmla="*/ 3785190 h 4492350"/>
              <a:gd name="connsiteX2" fmla="*/ 1307805 w 3718598"/>
              <a:gd name="connsiteY2" fmla="*/ 3381153 h 4492350"/>
              <a:gd name="connsiteX3" fmla="*/ 31898 w 3718598"/>
              <a:gd name="connsiteY3" fmla="*/ 2945218 h 4492350"/>
              <a:gd name="connsiteX4" fmla="*/ 1127052 w 3718598"/>
              <a:gd name="connsiteY4" fmla="*/ 3242930 h 4492350"/>
              <a:gd name="connsiteX5" fmla="*/ 393405 w 3718598"/>
              <a:gd name="connsiteY5" fmla="*/ 2456121 h 4492350"/>
              <a:gd name="connsiteX6" fmla="*/ 1775638 w 3718598"/>
              <a:gd name="connsiteY6" fmla="*/ 3519376 h 4492350"/>
              <a:gd name="connsiteX7" fmla="*/ 1679945 w 3718598"/>
              <a:gd name="connsiteY7" fmla="*/ 2392325 h 4492350"/>
              <a:gd name="connsiteX8" fmla="*/ 0 w 3718598"/>
              <a:gd name="connsiteY8" fmla="*/ 754911 h 4492350"/>
              <a:gd name="connsiteX9" fmla="*/ 988828 w 3718598"/>
              <a:gd name="connsiteY9" fmla="*/ 1924493 h 4492350"/>
              <a:gd name="connsiteX10" fmla="*/ 1137684 w 3718598"/>
              <a:gd name="connsiteY10" fmla="*/ 861237 h 4492350"/>
              <a:gd name="connsiteX11" fmla="*/ 1222745 w 3718598"/>
              <a:gd name="connsiteY11" fmla="*/ 2062716 h 4492350"/>
              <a:gd name="connsiteX12" fmla="*/ 1690577 w 3718598"/>
              <a:gd name="connsiteY12" fmla="*/ 2190307 h 4492350"/>
              <a:gd name="connsiteX13" fmla="*/ 1956391 w 3718598"/>
              <a:gd name="connsiteY13" fmla="*/ 0 h 4492350"/>
              <a:gd name="connsiteX14" fmla="*/ 2083982 w 3718598"/>
              <a:gd name="connsiteY14" fmla="*/ 978195 h 4492350"/>
              <a:gd name="connsiteX15" fmla="*/ 1881963 w 3718598"/>
              <a:gd name="connsiteY15" fmla="*/ 2232837 h 4492350"/>
              <a:gd name="connsiteX16" fmla="*/ 2057494 w 3718598"/>
              <a:gd name="connsiteY16" fmla="*/ 3046321 h 4492350"/>
              <a:gd name="connsiteX17" fmla="*/ 2647507 w 3718598"/>
              <a:gd name="connsiteY17" fmla="*/ 2519916 h 4492350"/>
              <a:gd name="connsiteX18" fmla="*/ 2913694 w 3718598"/>
              <a:gd name="connsiteY18" fmla="*/ 1291762 h 4492350"/>
              <a:gd name="connsiteX19" fmla="*/ 2806809 w 3718598"/>
              <a:gd name="connsiteY19" fmla="*/ 2383091 h 4492350"/>
              <a:gd name="connsiteX20" fmla="*/ 3718598 w 3718598"/>
              <a:gd name="connsiteY20" fmla="*/ 1120242 h 4492350"/>
              <a:gd name="connsiteX21" fmla="*/ 2222205 w 3718598"/>
              <a:gd name="connsiteY21" fmla="*/ 3370521 h 4492350"/>
              <a:gd name="connsiteX22" fmla="*/ 2169042 w 3718598"/>
              <a:gd name="connsiteY22" fmla="*/ 3817088 h 4492350"/>
              <a:gd name="connsiteX23" fmla="*/ 3317358 w 3718598"/>
              <a:gd name="connsiteY23" fmla="*/ 3094074 h 4492350"/>
              <a:gd name="connsiteX24" fmla="*/ 2194317 w 3718598"/>
              <a:gd name="connsiteY24" fmla="*/ 4030951 h 4492350"/>
              <a:gd name="connsiteX25" fmla="*/ 2232838 w 3718598"/>
              <a:gd name="connsiteY25" fmla="*/ 4476307 h 4492350"/>
              <a:gd name="connsiteX26" fmla="*/ 2218194 w 3718598"/>
              <a:gd name="connsiteY26" fmla="*/ 4491415 h 4492350"/>
              <a:gd name="connsiteX27" fmla="*/ 1743740 w 3718598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83982 w 3694535"/>
              <a:gd name="connsiteY14" fmla="*/ 978195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232837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3651 h 4523651"/>
              <a:gd name="connsiteX1" fmla="*/ 1796903 w 3694535"/>
              <a:gd name="connsiteY1" fmla="*/ 3816491 h 4523651"/>
              <a:gd name="connsiteX2" fmla="*/ 1307805 w 3694535"/>
              <a:gd name="connsiteY2" fmla="*/ 3412454 h 4523651"/>
              <a:gd name="connsiteX3" fmla="*/ 31898 w 3694535"/>
              <a:gd name="connsiteY3" fmla="*/ 2976519 h 4523651"/>
              <a:gd name="connsiteX4" fmla="*/ 1127052 w 3694535"/>
              <a:gd name="connsiteY4" fmla="*/ 3274231 h 4523651"/>
              <a:gd name="connsiteX5" fmla="*/ 393405 w 3694535"/>
              <a:gd name="connsiteY5" fmla="*/ 2487422 h 4523651"/>
              <a:gd name="connsiteX6" fmla="*/ 1775638 w 3694535"/>
              <a:gd name="connsiteY6" fmla="*/ 3550677 h 4523651"/>
              <a:gd name="connsiteX7" fmla="*/ 1679945 w 3694535"/>
              <a:gd name="connsiteY7" fmla="*/ 2423626 h 4523651"/>
              <a:gd name="connsiteX8" fmla="*/ 0 w 3694535"/>
              <a:gd name="connsiteY8" fmla="*/ 786212 h 4523651"/>
              <a:gd name="connsiteX9" fmla="*/ 988828 w 3694535"/>
              <a:gd name="connsiteY9" fmla="*/ 1955794 h 4523651"/>
              <a:gd name="connsiteX10" fmla="*/ 1137684 w 3694535"/>
              <a:gd name="connsiteY10" fmla="*/ 892538 h 4523651"/>
              <a:gd name="connsiteX11" fmla="*/ 1222745 w 3694535"/>
              <a:gd name="connsiteY11" fmla="*/ 2094017 h 4523651"/>
              <a:gd name="connsiteX12" fmla="*/ 1690577 w 3694535"/>
              <a:gd name="connsiteY12" fmla="*/ 2221608 h 4523651"/>
              <a:gd name="connsiteX13" fmla="*/ 1956391 w 3694535"/>
              <a:gd name="connsiteY13" fmla="*/ 31301 h 4523651"/>
              <a:gd name="connsiteX14" fmla="*/ 2027834 w 3694535"/>
              <a:gd name="connsiteY14" fmla="*/ 1017517 h 4523651"/>
              <a:gd name="connsiteX15" fmla="*/ 1881963 w 3694535"/>
              <a:gd name="connsiteY15" fmla="*/ 2264138 h 4523651"/>
              <a:gd name="connsiteX16" fmla="*/ 2057494 w 3694535"/>
              <a:gd name="connsiteY16" fmla="*/ 3077622 h 4523651"/>
              <a:gd name="connsiteX17" fmla="*/ 2647507 w 3694535"/>
              <a:gd name="connsiteY17" fmla="*/ 2551217 h 4523651"/>
              <a:gd name="connsiteX18" fmla="*/ 2913694 w 3694535"/>
              <a:gd name="connsiteY18" fmla="*/ 1323063 h 4523651"/>
              <a:gd name="connsiteX19" fmla="*/ 2806809 w 3694535"/>
              <a:gd name="connsiteY19" fmla="*/ 2414392 h 4523651"/>
              <a:gd name="connsiteX20" fmla="*/ 3694535 w 3694535"/>
              <a:gd name="connsiteY20" fmla="*/ 1155553 h 4523651"/>
              <a:gd name="connsiteX21" fmla="*/ 2222205 w 3694535"/>
              <a:gd name="connsiteY21" fmla="*/ 3401822 h 4523651"/>
              <a:gd name="connsiteX22" fmla="*/ 2169042 w 3694535"/>
              <a:gd name="connsiteY22" fmla="*/ 3848389 h 4523651"/>
              <a:gd name="connsiteX23" fmla="*/ 3317358 w 3694535"/>
              <a:gd name="connsiteY23" fmla="*/ 3125375 h 4523651"/>
              <a:gd name="connsiteX24" fmla="*/ 2194317 w 3694535"/>
              <a:gd name="connsiteY24" fmla="*/ 4062252 h 4523651"/>
              <a:gd name="connsiteX25" fmla="*/ 2232838 w 3694535"/>
              <a:gd name="connsiteY25" fmla="*/ 4507608 h 4523651"/>
              <a:gd name="connsiteX26" fmla="*/ 2218194 w 3694535"/>
              <a:gd name="connsiteY26" fmla="*/ 4522716 h 4523651"/>
              <a:gd name="connsiteX27" fmla="*/ 1743740 w 3694535"/>
              <a:gd name="connsiteY27" fmla="*/ 4523651 h 4523651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9 h 4522819"/>
              <a:gd name="connsiteX1" fmla="*/ 1796903 w 3694535"/>
              <a:gd name="connsiteY1" fmla="*/ 3815659 h 4522819"/>
              <a:gd name="connsiteX2" fmla="*/ 1307805 w 3694535"/>
              <a:gd name="connsiteY2" fmla="*/ 3411622 h 4522819"/>
              <a:gd name="connsiteX3" fmla="*/ 31898 w 3694535"/>
              <a:gd name="connsiteY3" fmla="*/ 2975687 h 4522819"/>
              <a:gd name="connsiteX4" fmla="*/ 1127052 w 3694535"/>
              <a:gd name="connsiteY4" fmla="*/ 3273399 h 4522819"/>
              <a:gd name="connsiteX5" fmla="*/ 393405 w 3694535"/>
              <a:gd name="connsiteY5" fmla="*/ 2486590 h 4522819"/>
              <a:gd name="connsiteX6" fmla="*/ 1775638 w 3694535"/>
              <a:gd name="connsiteY6" fmla="*/ 3549845 h 4522819"/>
              <a:gd name="connsiteX7" fmla="*/ 1679945 w 3694535"/>
              <a:gd name="connsiteY7" fmla="*/ 2422794 h 4522819"/>
              <a:gd name="connsiteX8" fmla="*/ 0 w 3694535"/>
              <a:gd name="connsiteY8" fmla="*/ 785380 h 4522819"/>
              <a:gd name="connsiteX9" fmla="*/ 988828 w 3694535"/>
              <a:gd name="connsiteY9" fmla="*/ 1954962 h 4522819"/>
              <a:gd name="connsiteX10" fmla="*/ 1137684 w 3694535"/>
              <a:gd name="connsiteY10" fmla="*/ 891706 h 4522819"/>
              <a:gd name="connsiteX11" fmla="*/ 1222745 w 3694535"/>
              <a:gd name="connsiteY11" fmla="*/ 2093185 h 4522819"/>
              <a:gd name="connsiteX12" fmla="*/ 1690577 w 3694535"/>
              <a:gd name="connsiteY12" fmla="*/ 2220776 h 4522819"/>
              <a:gd name="connsiteX13" fmla="*/ 1956391 w 3694535"/>
              <a:gd name="connsiteY13" fmla="*/ 30469 h 4522819"/>
              <a:gd name="connsiteX14" fmla="*/ 2027834 w 3694535"/>
              <a:gd name="connsiteY14" fmla="*/ 1016685 h 4522819"/>
              <a:gd name="connsiteX15" fmla="*/ 1881963 w 3694535"/>
              <a:gd name="connsiteY15" fmla="*/ 2090854 h 4522819"/>
              <a:gd name="connsiteX16" fmla="*/ 2057494 w 3694535"/>
              <a:gd name="connsiteY16" fmla="*/ 3076790 h 4522819"/>
              <a:gd name="connsiteX17" fmla="*/ 2647507 w 3694535"/>
              <a:gd name="connsiteY17" fmla="*/ 2550385 h 4522819"/>
              <a:gd name="connsiteX18" fmla="*/ 2913694 w 3694535"/>
              <a:gd name="connsiteY18" fmla="*/ 1322231 h 4522819"/>
              <a:gd name="connsiteX19" fmla="*/ 2806809 w 3694535"/>
              <a:gd name="connsiteY19" fmla="*/ 2413560 h 4522819"/>
              <a:gd name="connsiteX20" fmla="*/ 3694535 w 3694535"/>
              <a:gd name="connsiteY20" fmla="*/ 1154721 h 4522819"/>
              <a:gd name="connsiteX21" fmla="*/ 2222205 w 3694535"/>
              <a:gd name="connsiteY21" fmla="*/ 3400990 h 4522819"/>
              <a:gd name="connsiteX22" fmla="*/ 2169042 w 3694535"/>
              <a:gd name="connsiteY22" fmla="*/ 3847557 h 4522819"/>
              <a:gd name="connsiteX23" fmla="*/ 3317358 w 3694535"/>
              <a:gd name="connsiteY23" fmla="*/ 3124543 h 4522819"/>
              <a:gd name="connsiteX24" fmla="*/ 2194317 w 3694535"/>
              <a:gd name="connsiteY24" fmla="*/ 4061420 h 4522819"/>
              <a:gd name="connsiteX25" fmla="*/ 2232838 w 3694535"/>
              <a:gd name="connsiteY25" fmla="*/ 4506776 h 4522819"/>
              <a:gd name="connsiteX26" fmla="*/ 2218194 w 3694535"/>
              <a:gd name="connsiteY26" fmla="*/ 4521884 h 4522819"/>
              <a:gd name="connsiteX27" fmla="*/ 1743740 w 3694535"/>
              <a:gd name="connsiteY27" fmla="*/ 4522819 h 4522819"/>
              <a:gd name="connsiteX0" fmla="*/ 1743740 w 3694535"/>
              <a:gd name="connsiteY0" fmla="*/ 4522814 h 4522814"/>
              <a:gd name="connsiteX1" fmla="*/ 1796903 w 3694535"/>
              <a:gd name="connsiteY1" fmla="*/ 3815654 h 4522814"/>
              <a:gd name="connsiteX2" fmla="*/ 1307805 w 3694535"/>
              <a:gd name="connsiteY2" fmla="*/ 3411617 h 4522814"/>
              <a:gd name="connsiteX3" fmla="*/ 31898 w 3694535"/>
              <a:gd name="connsiteY3" fmla="*/ 2975682 h 4522814"/>
              <a:gd name="connsiteX4" fmla="*/ 1127052 w 3694535"/>
              <a:gd name="connsiteY4" fmla="*/ 3273394 h 4522814"/>
              <a:gd name="connsiteX5" fmla="*/ 393405 w 3694535"/>
              <a:gd name="connsiteY5" fmla="*/ 2486585 h 4522814"/>
              <a:gd name="connsiteX6" fmla="*/ 1775638 w 3694535"/>
              <a:gd name="connsiteY6" fmla="*/ 3549840 h 4522814"/>
              <a:gd name="connsiteX7" fmla="*/ 1679945 w 3694535"/>
              <a:gd name="connsiteY7" fmla="*/ 2422789 h 4522814"/>
              <a:gd name="connsiteX8" fmla="*/ 0 w 3694535"/>
              <a:gd name="connsiteY8" fmla="*/ 785375 h 4522814"/>
              <a:gd name="connsiteX9" fmla="*/ 988828 w 3694535"/>
              <a:gd name="connsiteY9" fmla="*/ 1954957 h 4522814"/>
              <a:gd name="connsiteX10" fmla="*/ 1137684 w 3694535"/>
              <a:gd name="connsiteY10" fmla="*/ 891701 h 4522814"/>
              <a:gd name="connsiteX11" fmla="*/ 1222745 w 3694535"/>
              <a:gd name="connsiteY11" fmla="*/ 2093180 h 4522814"/>
              <a:gd name="connsiteX12" fmla="*/ 1690577 w 3694535"/>
              <a:gd name="connsiteY12" fmla="*/ 2220771 h 4522814"/>
              <a:gd name="connsiteX13" fmla="*/ 1956391 w 3694535"/>
              <a:gd name="connsiteY13" fmla="*/ 30464 h 4522814"/>
              <a:gd name="connsiteX14" fmla="*/ 2027834 w 3694535"/>
              <a:gd name="connsiteY14" fmla="*/ 1016680 h 4522814"/>
              <a:gd name="connsiteX15" fmla="*/ 1881963 w 3694535"/>
              <a:gd name="connsiteY15" fmla="*/ 2090849 h 4522814"/>
              <a:gd name="connsiteX16" fmla="*/ 2057494 w 3694535"/>
              <a:gd name="connsiteY16" fmla="*/ 3076785 h 4522814"/>
              <a:gd name="connsiteX17" fmla="*/ 2647507 w 3694535"/>
              <a:gd name="connsiteY17" fmla="*/ 2550380 h 4522814"/>
              <a:gd name="connsiteX18" fmla="*/ 2913694 w 3694535"/>
              <a:gd name="connsiteY18" fmla="*/ 1322226 h 4522814"/>
              <a:gd name="connsiteX19" fmla="*/ 2806809 w 3694535"/>
              <a:gd name="connsiteY19" fmla="*/ 2413555 h 4522814"/>
              <a:gd name="connsiteX20" fmla="*/ 3694535 w 3694535"/>
              <a:gd name="connsiteY20" fmla="*/ 1154716 h 4522814"/>
              <a:gd name="connsiteX21" fmla="*/ 2222205 w 3694535"/>
              <a:gd name="connsiteY21" fmla="*/ 3400985 h 4522814"/>
              <a:gd name="connsiteX22" fmla="*/ 2169042 w 3694535"/>
              <a:gd name="connsiteY22" fmla="*/ 3847552 h 4522814"/>
              <a:gd name="connsiteX23" fmla="*/ 3317358 w 3694535"/>
              <a:gd name="connsiteY23" fmla="*/ 3124538 h 4522814"/>
              <a:gd name="connsiteX24" fmla="*/ 2194317 w 3694535"/>
              <a:gd name="connsiteY24" fmla="*/ 4061415 h 4522814"/>
              <a:gd name="connsiteX25" fmla="*/ 2232838 w 3694535"/>
              <a:gd name="connsiteY25" fmla="*/ 4506771 h 4522814"/>
              <a:gd name="connsiteX26" fmla="*/ 2218194 w 3694535"/>
              <a:gd name="connsiteY26" fmla="*/ 4521879 h 4522814"/>
              <a:gd name="connsiteX27" fmla="*/ 1743740 w 3694535"/>
              <a:gd name="connsiteY27" fmla="*/ 4522814 h 4522814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79945 w 3694535"/>
              <a:gd name="connsiteY7" fmla="*/ 2392325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690577 w 3694535"/>
              <a:gd name="connsiteY12" fmla="*/ 2190307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222745 w 3694535"/>
              <a:gd name="connsiteY11" fmla="*/ 2062716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37684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113621 w 3694535"/>
              <a:gd name="connsiteY10" fmla="*/ 861237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43740 w 3694535"/>
              <a:gd name="connsiteY0" fmla="*/ 4492350 h 4492350"/>
              <a:gd name="connsiteX1" fmla="*/ 1796903 w 3694535"/>
              <a:gd name="connsiteY1" fmla="*/ 3785190 h 4492350"/>
              <a:gd name="connsiteX2" fmla="*/ 1307805 w 3694535"/>
              <a:gd name="connsiteY2" fmla="*/ 3381153 h 4492350"/>
              <a:gd name="connsiteX3" fmla="*/ 31898 w 3694535"/>
              <a:gd name="connsiteY3" fmla="*/ 2945218 h 4492350"/>
              <a:gd name="connsiteX4" fmla="*/ 1127052 w 3694535"/>
              <a:gd name="connsiteY4" fmla="*/ 3242930 h 4492350"/>
              <a:gd name="connsiteX5" fmla="*/ 393405 w 3694535"/>
              <a:gd name="connsiteY5" fmla="*/ 2456121 h 4492350"/>
              <a:gd name="connsiteX6" fmla="*/ 1775638 w 3694535"/>
              <a:gd name="connsiteY6" fmla="*/ 3519376 h 4492350"/>
              <a:gd name="connsiteX7" fmla="*/ 1683956 w 3694535"/>
              <a:gd name="connsiteY7" fmla="*/ 2424409 h 4492350"/>
              <a:gd name="connsiteX8" fmla="*/ 0 w 3694535"/>
              <a:gd name="connsiteY8" fmla="*/ 754911 h 4492350"/>
              <a:gd name="connsiteX9" fmla="*/ 988828 w 3694535"/>
              <a:gd name="connsiteY9" fmla="*/ 1924493 h 4492350"/>
              <a:gd name="connsiteX10" fmla="*/ 1093568 w 3694535"/>
              <a:gd name="connsiteY10" fmla="*/ 857226 h 4492350"/>
              <a:gd name="connsiteX11" fmla="*/ 1194671 w 3694535"/>
              <a:gd name="connsiteY11" fmla="*/ 2026621 h 4492350"/>
              <a:gd name="connsiteX12" fmla="*/ 1714640 w 3694535"/>
              <a:gd name="connsiteY12" fmla="*/ 2194318 h 4492350"/>
              <a:gd name="connsiteX13" fmla="*/ 1956391 w 3694535"/>
              <a:gd name="connsiteY13" fmla="*/ 0 h 4492350"/>
              <a:gd name="connsiteX14" fmla="*/ 2027834 w 3694535"/>
              <a:gd name="connsiteY14" fmla="*/ 986216 h 4492350"/>
              <a:gd name="connsiteX15" fmla="*/ 1881963 w 3694535"/>
              <a:gd name="connsiteY15" fmla="*/ 2060385 h 4492350"/>
              <a:gd name="connsiteX16" fmla="*/ 2057494 w 3694535"/>
              <a:gd name="connsiteY16" fmla="*/ 3046321 h 4492350"/>
              <a:gd name="connsiteX17" fmla="*/ 2647507 w 3694535"/>
              <a:gd name="connsiteY17" fmla="*/ 2519916 h 4492350"/>
              <a:gd name="connsiteX18" fmla="*/ 2913694 w 3694535"/>
              <a:gd name="connsiteY18" fmla="*/ 1291762 h 4492350"/>
              <a:gd name="connsiteX19" fmla="*/ 2806809 w 3694535"/>
              <a:gd name="connsiteY19" fmla="*/ 2383091 h 4492350"/>
              <a:gd name="connsiteX20" fmla="*/ 3694535 w 3694535"/>
              <a:gd name="connsiteY20" fmla="*/ 1124252 h 4492350"/>
              <a:gd name="connsiteX21" fmla="*/ 2222205 w 3694535"/>
              <a:gd name="connsiteY21" fmla="*/ 3370521 h 4492350"/>
              <a:gd name="connsiteX22" fmla="*/ 2169042 w 3694535"/>
              <a:gd name="connsiteY22" fmla="*/ 3817088 h 4492350"/>
              <a:gd name="connsiteX23" fmla="*/ 3317358 w 3694535"/>
              <a:gd name="connsiteY23" fmla="*/ 3094074 h 4492350"/>
              <a:gd name="connsiteX24" fmla="*/ 2194317 w 3694535"/>
              <a:gd name="connsiteY24" fmla="*/ 4030951 h 4492350"/>
              <a:gd name="connsiteX25" fmla="*/ 2232838 w 3694535"/>
              <a:gd name="connsiteY25" fmla="*/ 4476307 h 4492350"/>
              <a:gd name="connsiteX26" fmla="*/ 2218194 w 3694535"/>
              <a:gd name="connsiteY26" fmla="*/ 4491415 h 4492350"/>
              <a:gd name="connsiteX27" fmla="*/ 1743740 w 3694535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24409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8208 w 3662637"/>
              <a:gd name="connsiteY8" fmla="*/ 750901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61507 w 3662637"/>
              <a:gd name="connsiteY5" fmla="*/ 2456121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095154 w 3662637"/>
              <a:gd name="connsiteY4" fmla="*/ 324293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711842 w 3662637"/>
              <a:gd name="connsiteY0" fmla="*/ 4492350 h 4492350"/>
              <a:gd name="connsiteX1" fmla="*/ 1765005 w 3662637"/>
              <a:gd name="connsiteY1" fmla="*/ 3785190 h 4492350"/>
              <a:gd name="connsiteX2" fmla="*/ 1275907 w 3662637"/>
              <a:gd name="connsiteY2" fmla="*/ 3381153 h 4492350"/>
              <a:gd name="connsiteX3" fmla="*/ 0 w 3662637"/>
              <a:gd name="connsiteY3" fmla="*/ 2945218 h 4492350"/>
              <a:gd name="connsiteX4" fmla="*/ 1111196 w 3662637"/>
              <a:gd name="connsiteY4" fmla="*/ 3238920 h 4492350"/>
              <a:gd name="connsiteX5" fmla="*/ 381560 w 3662637"/>
              <a:gd name="connsiteY5" fmla="*/ 2432058 h 4492350"/>
              <a:gd name="connsiteX6" fmla="*/ 1743740 w 3662637"/>
              <a:gd name="connsiteY6" fmla="*/ 3519376 h 4492350"/>
              <a:gd name="connsiteX7" fmla="*/ 1652058 w 3662637"/>
              <a:gd name="connsiteY7" fmla="*/ 2400346 h 4492350"/>
              <a:gd name="connsiteX8" fmla="*/ 28261 w 3662637"/>
              <a:gd name="connsiteY8" fmla="*/ 742880 h 4492350"/>
              <a:gd name="connsiteX9" fmla="*/ 956930 w 3662637"/>
              <a:gd name="connsiteY9" fmla="*/ 1924493 h 4492350"/>
              <a:gd name="connsiteX10" fmla="*/ 1061670 w 3662637"/>
              <a:gd name="connsiteY10" fmla="*/ 857226 h 4492350"/>
              <a:gd name="connsiteX11" fmla="*/ 1162773 w 3662637"/>
              <a:gd name="connsiteY11" fmla="*/ 2026621 h 4492350"/>
              <a:gd name="connsiteX12" fmla="*/ 1682742 w 3662637"/>
              <a:gd name="connsiteY12" fmla="*/ 2194318 h 4492350"/>
              <a:gd name="connsiteX13" fmla="*/ 1924493 w 3662637"/>
              <a:gd name="connsiteY13" fmla="*/ 0 h 4492350"/>
              <a:gd name="connsiteX14" fmla="*/ 1995936 w 3662637"/>
              <a:gd name="connsiteY14" fmla="*/ 986216 h 4492350"/>
              <a:gd name="connsiteX15" fmla="*/ 1850065 w 3662637"/>
              <a:gd name="connsiteY15" fmla="*/ 2060385 h 4492350"/>
              <a:gd name="connsiteX16" fmla="*/ 2025596 w 3662637"/>
              <a:gd name="connsiteY16" fmla="*/ 3046321 h 4492350"/>
              <a:gd name="connsiteX17" fmla="*/ 2615609 w 3662637"/>
              <a:gd name="connsiteY17" fmla="*/ 2519916 h 4492350"/>
              <a:gd name="connsiteX18" fmla="*/ 2881796 w 3662637"/>
              <a:gd name="connsiteY18" fmla="*/ 1291762 h 4492350"/>
              <a:gd name="connsiteX19" fmla="*/ 2774911 w 3662637"/>
              <a:gd name="connsiteY19" fmla="*/ 2383091 h 4492350"/>
              <a:gd name="connsiteX20" fmla="*/ 3662637 w 3662637"/>
              <a:gd name="connsiteY20" fmla="*/ 1124252 h 4492350"/>
              <a:gd name="connsiteX21" fmla="*/ 2190307 w 3662637"/>
              <a:gd name="connsiteY21" fmla="*/ 3370521 h 4492350"/>
              <a:gd name="connsiteX22" fmla="*/ 2137144 w 3662637"/>
              <a:gd name="connsiteY22" fmla="*/ 3817088 h 4492350"/>
              <a:gd name="connsiteX23" fmla="*/ 3285460 w 3662637"/>
              <a:gd name="connsiteY23" fmla="*/ 3094074 h 4492350"/>
              <a:gd name="connsiteX24" fmla="*/ 2162419 w 3662637"/>
              <a:gd name="connsiteY24" fmla="*/ 4030951 h 4492350"/>
              <a:gd name="connsiteX25" fmla="*/ 2200940 w 3662637"/>
              <a:gd name="connsiteY25" fmla="*/ 4476307 h 4492350"/>
              <a:gd name="connsiteX26" fmla="*/ 2186296 w 3662637"/>
              <a:gd name="connsiteY26" fmla="*/ 4491415 h 4492350"/>
              <a:gd name="connsiteX27" fmla="*/ 1711842 w 3662637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51844 w 3638574"/>
              <a:gd name="connsiteY2" fmla="*/ 3381153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57497 w 3638574"/>
              <a:gd name="connsiteY5" fmla="*/ 2432058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65518 w 3638574"/>
              <a:gd name="connsiteY5" fmla="*/ 2420026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58679 w 3638574"/>
              <a:gd name="connsiteY12" fmla="*/ 2194318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40942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19873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13081 w 3638574"/>
              <a:gd name="connsiteY22" fmla="*/ 3817088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  <a:gd name="connsiteX0" fmla="*/ 1687779 w 3638574"/>
              <a:gd name="connsiteY0" fmla="*/ 4492350 h 4492350"/>
              <a:gd name="connsiteX1" fmla="*/ 1703018 w 3638574"/>
              <a:gd name="connsiteY1" fmla="*/ 3785190 h 4492350"/>
              <a:gd name="connsiteX2" fmla="*/ 1239812 w 3638574"/>
              <a:gd name="connsiteY2" fmla="*/ 3369121 h 4492350"/>
              <a:gd name="connsiteX3" fmla="*/ 0 w 3638574"/>
              <a:gd name="connsiteY3" fmla="*/ 2917145 h 4492350"/>
              <a:gd name="connsiteX4" fmla="*/ 1087133 w 3638574"/>
              <a:gd name="connsiteY4" fmla="*/ 3238920 h 4492350"/>
              <a:gd name="connsiteX5" fmla="*/ 389581 w 3638574"/>
              <a:gd name="connsiteY5" fmla="*/ 2412005 h 4492350"/>
              <a:gd name="connsiteX6" fmla="*/ 1719677 w 3638574"/>
              <a:gd name="connsiteY6" fmla="*/ 3519376 h 4492350"/>
              <a:gd name="connsiteX7" fmla="*/ 1627995 w 3638574"/>
              <a:gd name="connsiteY7" fmla="*/ 2400346 h 4492350"/>
              <a:gd name="connsiteX8" fmla="*/ 4198 w 3638574"/>
              <a:gd name="connsiteY8" fmla="*/ 742880 h 4492350"/>
              <a:gd name="connsiteX9" fmla="*/ 932867 w 3638574"/>
              <a:gd name="connsiteY9" fmla="*/ 1924493 h 4492350"/>
              <a:gd name="connsiteX10" fmla="*/ 1037607 w 3638574"/>
              <a:gd name="connsiteY10" fmla="*/ 857226 h 4492350"/>
              <a:gd name="connsiteX11" fmla="*/ 1138710 w 3638574"/>
              <a:gd name="connsiteY11" fmla="*/ 2026621 h 4492350"/>
              <a:gd name="connsiteX12" fmla="*/ 1646038 w 3638574"/>
              <a:gd name="connsiteY12" fmla="*/ 2198532 h 4492350"/>
              <a:gd name="connsiteX13" fmla="*/ 1900430 w 3638574"/>
              <a:gd name="connsiteY13" fmla="*/ 0 h 4492350"/>
              <a:gd name="connsiteX14" fmla="*/ 1971873 w 3638574"/>
              <a:gd name="connsiteY14" fmla="*/ 986216 h 4492350"/>
              <a:gd name="connsiteX15" fmla="*/ 1826002 w 3638574"/>
              <a:gd name="connsiteY15" fmla="*/ 2060385 h 4492350"/>
              <a:gd name="connsiteX16" fmla="*/ 2001533 w 3638574"/>
              <a:gd name="connsiteY16" fmla="*/ 3046321 h 4492350"/>
              <a:gd name="connsiteX17" fmla="*/ 2591546 w 3638574"/>
              <a:gd name="connsiteY17" fmla="*/ 2519916 h 4492350"/>
              <a:gd name="connsiteX18" fmla="*/ 2857733 w 3638574"/>
              <a:gd name="connsiteY18" fmla="*/ 1291762 h 4492350"/>
              <a:gd name="connsiteX19" fmla="*/ 2750848 w 3638574"/>
              <a:gd name="connsiteY19" fmla="*/ 2383091 h 4492350"/>
              <a:gd name="connsiteX20" fmla="*/ 3638574 w 3638574"/>
              <a:gd name="connsiteY20" fmla="*/ 1124252 h 4492350"/>
              <a:gd name="connsiteX21" fmla="*/ 2166244 w 3638574"/>
              <a:gd name="connsiteY21" fmla="*/ 3370521 h 4492350"/>
              <a:gd name="connsiteX22" fmla="*/ 2121509 w 3638574"/>
              <a:gd name="connsiteY22" fmla="*/ 3808660 h 4492350"/>
              <a:gd name="connsiteX23" fmla="*/ 3261397 w 3638574"/>
              <a:gd name="connsiteY23" fmla="*/ 3094074 h 4492350"/>
              <a:gd name="connsiteX24" fmla="*/ 2138356 w 3638574"/>
              <a:gd name="connsiteY24" fmla="*/ 4030951 h 4492350"/>
              <a:gd name="connsiteX25" fmla="*/ 2176877 w 3638574"/>
              <a:gd name="connsiteY25" fmla="*/ 4476307 h 4492350"/>
              <a:gd name="connsiteX26" fmla="*/ 2162233 w 3638574"/>
              <a:gd name="connsiteY26" fmla="*/ 4491415 h 4492350"/>
              <a:gd name="connsiteX27" fmla="*/ 1687779 w 3638574"/>
              <a:gd name="connsiteY27" fmla="*/ 4492350 h 4492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noFill/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endParaRPr lang="zh-CN" altLang="en-US" sz="1800" kern="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285702" y="715617"/>
            <a:ext cx="4128904" cy="3565450"/>
            <a:chOff x="5527231" y="954156"/>
            <a:chExt cx="5505205" cy="4753933"/>
          </a:xfrm>
        </p:grpSpPr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8193551" y="954156"/>
              <a:ext cx="664202" cy="66419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10401724" y="2303011"/>
              <a:ext cx="630712" cy="63070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5944742" y="1618354"/>
              <a:ext cx="858517" cy="858513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椭圆 26"/>
            <p:cNvSpPr>
              <a:spLocks noChangeAspect="1"/>
            </p:cNvSpPr>
            <p:nvPr/>
          </p:nvSpPr>
          <p:spPr>
            <a:xfrm>
              <a:off x="5527231" y="4287192"/>
              <a:ext cx="998452" cy="998448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9860358" y="4554151"/>
              <a:ext cx="864619" cy="864616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9044057" y="2279362"/>
              <a:ext cx="899459" cy="899455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7195723" y="1908312"/>
              <a:ext cx="749646" cy="749644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椭圆 30"/>
            <p:cNvSpPr>
              <a:spLocks noChangeAspect="1"/>
            </p:cNvSpPr>
            <p:nvPr/>
          </p:nvSpPr>
          <p:spPr>
            <a:xfrm>
              <a:off x="8574548" y="3372396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9808259" y="3278115"/>
              <a:ext cx="332101" cy="332100"/>
            </a:xfrm>
            <a:prstGeom prst="ellipse">
              <a:avLst/>
            </a:prstGeom>
            <a:solidFill>
              <a:srgbClr val="054487"/>
            </a:solid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椭圆 32"/>
            <p:cNvSpPr>
              <a:spLocks noChangeAspect="1"/>
            </p:cNvSpPr>
            <p:nvPr/>
          </p:nvSpPr>
          <p:spPr>
            <a:xfrm>
              <a:off x="8029639" y="2630392"/>
              <a:ext cx="332101" cy="332100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6931436" y="3100478"/>
              <a:ext cx="332101" cy="332100"/>
            </a:xfrm>
            <a:prstGeom prst="ellipse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6676161" y="4125811"/>
              <a:ext cx="332101" cy="332100"/>
            </a:xfrm>
            <a:prstGeom prst="ellipse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glow rad="190500">
                <a:srgbClr val="FFFEBC"/>
              </a:glo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椭圆 35"/>
            <p:cNvSpPr>
              <a:spLocks noChangeAspect="1"/>
            </p:cNvSpPr>
            <p:nvPr/>
          </p:nvSpPr>
          <p:spPr>
            <a:xfrm>
              <a:off x="7601317" y="4868007"/>
              <a:ext cx="332101" cy="332100"/>
            </a:xfrm>
            <a:prstGeom prst="ellipse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8672199" y="4482294"/>
              <a:ext cx="332101" cy="332100"/>
            </a:xfrm>
            <a:prstGeom prst="ellipse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9164903" y="5375989"/>
              <a:ext cx="332101" cy="332100"/>
            </a:xfrm>
            <a:prstGeom prst="ellipse">
              <a:avLst/>
            </a:pr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803367" y="2557408"/>
            <a:ext cx="3220140" cy="142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7" name="直線接點 35"/>
          <p:cNvCxnSpPr/>
          <p:nvPr/>
        </p:nvCxnSpPr>
        <p:spPr>
          <a:xfrm flipV="1">
            <a:off x="898078" y="2503786"/>
            <a:ext cx="3044954" cy="1"/>
          </a:xfrm>
          <a:prstGeom prst="line">
            <a:avLst/>
          </a:prstGeom>
          <a:noFill/>
          <a:ln w="19050" cap="flat" cmpd="sng" algn="ctr">
            <a:solidFill>
              <a:schemeClr val="bg1">
                <a:alpha val="30000"/>
              </a:schemeClr>
            </a:solidFill>
            <a:prstDash val="solid"/>
          </a:ln>
          <a:effectLst/>
          <a:scene3d>
            <a:camera prst="orthographicFront"/>
            <a:lightRig rig="chilly" dir="t">
              <a:rot lat="0" lon="0" rev="10200000"/>
            </a:lightRig>
          </a:scene3d>
          <a:sp3d>
            <a:bevelT w="152400" h="50800" prst="softRound"/>
          </a:sp3d>
        </p:spPr>
      </p:cxnSp>
      <p:sp>
        <p:nvSpPr>
          <p:cNvPr id="49" name="文本框 35"/>
          <p:cNvSpPr txBox="1"/>
          <p:nvPr/>
        </p:nvSpPr>
        <p:spPr>
          <a:xfrm>
            <a:off x="898078" y="192244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点击添加文字内容</a:t>
            </a:r>
          </a:p>
        </p:txBody>
      </p:sp>
      <p:sp>
        <p:nvSpPr>
          <p:cNvPr id="50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1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233107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65821 -0.68657 L 4.79167E-6 -1.48148E-6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04" y="3432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4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1" grpId="2" animBg="1"/>
      <p:bldP spid="21" grpId="3" animBg="1"/>
      <p:bldP spid="21" grpId="4" animBg="1"/>
      <p:bldP spid="22" grpId="0" animBg="1"/>
      <p:bldP spid="46" grpId="0"/>
      <p:bldP spid="49" grpId="0"/>
      <p:bldP spid="5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25080" y="2842151"/>
            <a:ext cx="1134462" cy="1136057"/>
            <a:chOff x="925080" y="2842151"/>
            <a:chExt cx="1134462" cy="1136057"/>
          </a:xfrm>
        </p:grpSpPr>
        <p:sp>
          <p:nvSpPr>
            <p:cNvPr id="4" name="MH_Other_3"/>
            <p:cNvSpPr/>
            <p:nvPr>
              <p:custDataLst>
                <p:tags r:id="rId12"/>
              </p:custDataLst>
            </p:nvPr>
          </p:nvSpPr>
          <p:spPr>
            <a:xfrm>
              <a:off x="925080" y="2842151"/>
              <a:ext cx="1134462" cy="1136057"/>
            </a:xfrm>
            <a:prstGeom prst="teardrop">
              <a:avLst/>
            </a:prstGeom>
            <a:blipFill dpi="0"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54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4" name="MH_Other_5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1258558" y="3129356"/>
              <a:ext cx="467506" cy="502609"/>
            </a:xfrm>
            <a:custGeom>
              <a:avLst/>
              <a:gdLst>
                <a:gd name="T0" fmla="*/ 2147483646 w 67"/>
                <a:gd name="T1" fmla="*/ 2147483646 h 72"/>
                <a:gd name="T2" fmla="*/ 2147483646 w 67"/>
                <a:gd name="T3" fmla="*/ 2147483646 h 72"/>
                <a:gd name="T4" fmla="*/ 2147483646 w 67"/>
                <a:gd name="T5" fmla="*/ 2147483646 h 72"/>
                <a:gd name="T6" fmla="*/ 0 w 67"/>
                <a:gd name="T7" fmla="*/ 2147483646 h 72"/>
                <a:gd name="T8" fmla="*/ 0 w 67"/>
                <a:gd name="T9" fmla="*/ 2147483646 h 72"/>
                <a:gd name="T10" fmla="*/ 2147483646 w 67"/>
                <a:gd name="T11" fmla="*/ 2147483646 h 72"/>
                <a:gd name="T12" fmla="*/ 2147483646 w 67"/>
                <a:gd name="T13" fmla="*/ 2147483646 h 72"/>
                <a:gd name="T14" fmla="*/ 2147483646 w 67"/>
                <a:gd name="T15" fmla="*/ 2147483646 h 72"/>
                <a:gd name="T16" fmla="*/ 2147483646 w 67"/>
                <a:gd name="T17" fmla="*/ 0 h 72"/>
                <a:gd name="T18" fmla="*/ 2147483646 w 67"/>
                <a:gd name="T19" fmla="*/ 0 h 72"/>
                <a:gd name="T20" fmla="*/ 2147483646 w 67"/>
                <a:gd name="T21" fmla="*/ 2147483646 h 72"/>
                <a:gd name="T22" fmla="*/ 2147483646 w 67"/>
                <a:gd name="T23" fmla="*/ 2147483646 h 72"/>
                <a:gd name="T24" fmla="*/ 2147483646 w 67"/>
                <a:gd name="T25" fmla="*/ 2147483646 h 72"/>
                <a:gd name="T26" fmla="*/ 2147483646 w 67"/>
                <a:gd name="T27" fmla="*/ 2147483646 h 72"/>
                <a:gd name="T28" fmla="*/ 2147483646 w 67"/>
                <a:gd name="T29" fmla="*/ 0 h 72"/>
                <a:gd name="T30" fmla="*/ 2147483646 w 67"/>
                <a:gd name="T31" fmla="*/ 0 h 72"/>
                <a:gd name="T32" fmla="*/ 2147483646 w 67"/>
                <a:gd name="T33" fmla="*/ 2147483646 h 72"/>
                <a:gd name="T34" fmla="*/ 2147483646 w 67"/>
                <a:gd name="T35" fmla="*/ 2147483646 h 72"/>
                <a:gd name="T36" fmla="*/ 2147483646 w 67"/>
                <a:gd name="T37" fmla="*/ 2147483646 h 72"/>
                <a:gd name="T38" fmla="*/ 2147483646 w 67"/>
                <a:gd name="T39" fmla="*/ 2147483646 h 72"/>
                <a:gd name="T40" fmla="*/ 2147483646 w 67"/>
                <a:gd name="T41" fmla="*/ 2147483646 h 72"/>
                <a:gd name="T42" fmla="*/ 2147483646 w 67"/>
                <a:gd name="T43" fmla="*/ 2147483646 h 72"/>
                <a:gd name="T44" fmla="*/ 2147483646 w 67"/>
                <a:gd name="T45" fmla="*/ 2147483646 h 72"/>
                <a:gd name="T46" fmla="*/ 2147483646 w 67"/>
                <a:gd name="T47" fmla="*/ 2147483646 h 72"/>
                <a:gd name="T48" fmla="*/ 2147483646 w 67"/>
                <a:gd name="T49" fmla="*/ 2147483646 h 72"/>
                <a:gd name="T50" fmla="*/ 2147483646 w 67"/>
                <a:gd name="T51" fmla="*/ 2147483646 h 72"/>
                <a:gd name="T52" fmla="*/ 2147483646 w 67"/>
                <a:gd name="T53" fmla="*/ 2147483646 h 72"/>
                <a:gd name="T54" fmla="*/ 2147483646 w 67"/>
                <a:gd name="T55" fmla="*/ 2147483646 h 72"/>
                <a:gd name="T56" fmla="*/ 2147483646 w 67"/>
                <a:gd name="T57" fmla="*/ 2147483646 h 72"/>
                <a:gd name="T58" fmla="*/ 2147483646 w 67"/>
                <a:gd name="T59" fmla="*/ 2147483646 h 72"/>
                <a:gd name="T60" fmla="*/ 2147483646 w 67"/>
                <a:gd name="T61" fmla="*/ 2147483646 h 72"/>
                <a:gd name="T62" fmla="*/ 2147483646 w 67"/>
                <a:gd name="T63" fmla="*/ 2147483646 h 72"/>
                <a:gd name="T64" fmla="*/ 2147483646 w 67"/>
                <a:gd name="T65" fmla="*/ 2147483646 h 72"/>
                <a:gd name="T66" fmla="*/ 2147483646 w 67"/>
                <a:gd name="T67" fmla="*/ 2147483646 h 72"/>
                <a:gd name="T68" fmla="*/ 2147483646 w 67"/>
                <a:gd name="T69" fmla="*/ 2147483646 h 72"/>
                <a:gd name="T70" fmla="*/ 2147483646 w 67"/>
                <a:gd name="T71" fmla="*/ 2147483646 h 72"/>
                <a:gd name="T72" fmla="*/ 2147483646 w 67"/>
                <a:gd name="T73" fmla="*/ 2147483646 h 72"/>
                <a:gd name="T74" fmla="*/ 2147483646 w 67"/>
                <a:gd name="T75" fmla="*/ 2147483646 h 72"/>
                <a:gd name="T76" fmla="*/ 2147483646 w 67"/>
                <a:gd name="T77" fmla="*/ 2147483646 h 72"/>
                <a:gd name="T78" fmla="*/ 2147483646 w 67"/>
                <a:gd name="T79" fmla="*/ 2147483646 h 72"/>
                <a:gd name="T80" fmla="*/ 2147483646 w 67"/>
                <a:gd name="T81" fmla="*/ 2147483646 h 72"/>
                <a:gd name="T82" fmla="*/ 2147483646 w 67"/>
                <a:gd name="T83" fmla="*/ 2147483646 h 72"/>
                <a:gd name="T84" fmla="*/ 2147483646 w 67"/>
                <a:gd name="T85" fmla="*/ 2147483646 h 72"/>
                <a:gd name="T86" fmla="*/ 2147483646 w 67"/>
                <a:gd name="T87" fmla="*/ 2147483646 h 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115386" y="2842151"/>
            <a:ext cx="1595585" cy="1595585"/>
            <a:chOff x="2115386" y="2842151"/>
            <a:chExt cx="1595585" cy="1595585"/>
          </a:xfrm>
        </p:grpSpPr>
        <p:sp>
          <p:nvSpPr>
            <p:cNvPr id="2" name="MH_Other_1"/>
            <p:cNvSpPr/>
            <p:nvPr>
              <p:custDataLst>
                <p:tags r:id="rId10"/>
              </p:custDataLst>
            </p:nvPr>
          </p:nvSpPr>
          <p:spPr>
            <a:xfrm rot="16200000">
              <a:off x="2115386" y="2842151"/>
              <a:ext cx="1595585" cy="1595585"/>
            </a:xfrm>
            <a:prstGeom prst="teardrop">
              <a:avLst/>
            </a:prstGeom>
            <a:blipFill dpi="0"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lIns="27000" tIns="27000" rIns="8100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5" name="MH_Other_6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2659482" y="3381460"/>
              <a:ext cx="507396" cy="437190"/>
            </a:xfrm>
            <a:custGeom>
              <a:avLst/>
              <a:gdLst>
                <a:gd name="T0" fmla="*/ 2147483646 w 73"/>
                <a:gd name="T1" fmla="*/ 2147483646 h 63"/>
                <a:gd name="T2" fmla="*/ 2147483646 w 73"/>
                <a:gd name="T3" fmla="*/ 2147483646 h 63"/>
                <a:gd name="T4" fmla="*/ 2147483646 w 73"/>
                <a:gd name="T5" fmla="*/ 2147483646 h 63"/>
                <a:gd name="T6" fmla="*/ 2147483646 w 73"/>
                <a:gd name="T7" fmla="*/ 2147483646 h 63"/>
                <a:gd name="T8" fmla="*/ 2147483646 w 73"/>
                <a:gd name="T9" fmla="*/ 2147483646 h 63"/>
                <a:gd name="T10" fmla="*/ 2147483646 w 73"/>
                <a:gd name="T11" fmla="*/ 2147483646 h 63"/>
                <a:gd name="T12" fmla="*/ 2147483646 w 73"/>
                <a:gd name="T13" fmla="*/ 2147483646 h 63"/>
                <a:gd name="T14" fmla="*/ 2147483646 w 73"/>
                <a:gd name="T15" fmla="*/ 2147483646 h 63"/>
                <a:gd name="T16" fmla="*/ 2147483646 w 73"/>
                <a:gd name="T17" fmla="*/ 2147483646 h 63"/>
                <a:gd name="T18" fmla="*/ 0 w 73"/>
                <a:gd name="T19" fmla="*/ 2147483646 h 63"/>
                <a:gd name="T20" fmla="*/ 0 w 73"/>
                <a:gd name="T21" fmla="*/ 2147483646 h 63"/>
                <a:gd name="T22" fmla="*/ 2147483646 w 73"/>
                <a:gd name="T23" fmla="*/ 0 h 63"/>
                <a:gd name="T24" fmla="*/ 2147483646 w 73"/>
                <a:gd name="T25" fmla="*/ 0 h 63"/>
                <a:gd name="T26" fmla="*/ 2147483646 w 73"/>
                <a:gd name="T27" fmla="*/ 2147483646 h 63"/>
                <a:gd name="T28" fmla="*/ 2147483646 w 73"/>
                <a:gd name="T29" fmla="*/ 2147483646 h 63"/>
                <a:gd name="T30" fmla="*/ 2147483646 w 73"/>
                <a:gd name="T31" fmla="*/ 2147483646 h 63"/>
                <a:gd name="T32" fmla="*/ 2147483646 w 73"/>
                <a:gd name="T33" fmla="*/ 2147483646 h 63"/>
                <a:gd name="T34" fmla="*/ 2147483646 w 73"/>
                <a:gd name="T35" fmla="*/ 2147483646 h 63"/>
                <a:gd name="T36" fmla="*/ 2147483646 w 73"/>
                <a:gd name="T37" fmla="*/ 2147483646 h 63"/>
                <a:gd name="T38" fmla="*/ 2147483646 w 73"/>
                <a:gd name="T39" fmla="*/ 2147483646 h 63"/>
                <a:gd name="T40" fmla="*/ 2147483646 w 73"/>
                <a:gd name="T41" fmla="*/ 2147483646 h 63"/>
                <a:gd name="T42" fmla="*/ 2147483646 w 73"/>
                <a:gd name="T43" fmla="*/ 2147483646 h 63"/>
                <a:gd name="T44" fmla="*/ 2147483646 w 73"/>
                <a:gd name="T45" fmla="*/ 2147483646 h 63"/>
                <a:gd name="T46" fmla="*/ 2147483646 w 73"/>
                <a:gd name="T47" fmla="*/ 2147483646 h 6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5386" y="1651845"/>
            <a:ext cx="1136057" cy="1134461"/>
            <a:chOff x="2115386" y="1651845"/>
            <a:chExt cx="1136057" cy="1134461"/>
          </a:xfrm>
        </p:grpSpPr>
        <p:sp>
          <p:nvSpPr>
            <p:cNvPr id="3" name="MH_Other_2"/>
            <p:cNvSpPr/>
            <p:nvPr>
              <p:custDataLst>
                <p:tags r:id="rId8"/>
              </p:custDataLst>
            </p:nvPr>
          </p:nvSpPr>
          <p:spPr>
            <a:xfrm rot="10800000">
              <a:off x="2115386" y="1651845"/>
              <a:ext cx="1136057" cy="1134461"/>
            </a:xfrm>
            <a:prstGeom prst="teardrop">
              <a:avLst/>
            </a:prstGeom>
            <a:blipFill dpi="0" rotWithShape="1"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tIns="27000" rIns="27000" anchor="ctr"/>
            <a:lstStyle/>
            <a:p>
              <a:pPr algn="ctr">
                <a:defRPr/>
              </a:pPr>
              <a:endParaRPr lang="th-TH" sz="3000" dirty="0"/>
            </a:p>
          </p:txBody>
        </p:sp>
        <p:sp>
          <p:nvSpPr>
            <p:cNvPr id="2056" name="MH_Other_7"/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2429718" y="2039571"/>
              <a:ext cx="507396" cy="382940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18697" y="1663014"/>
            <a:ext cx="1134462" cy="1134462"/>
            <a:chOff x="918697" y="1663014"/>
            <a:chExt cx="1134462" cy="1134462"/>
          </a:xfrm>
        </p:grpSpPr>
        <p:sp>
          <p:nvSpPr>
            <p:cNvPr id="5" name="MH_Other_4"/>
            <p:cNvSpPr/>
            <p:nvPr>
              <p:custDataLst>
                <p:tags r:id="rId6"/>
              </p:custDataLst>
            </p:nvPr>
          </p:nvSpPr>
          <p:spPr>
            <a:xfrm rot="5400000">
              <a:off x="918697" y="1663014"/>
              <a:ext cx="1134462" cy="1134462"/>
            </a:xfrm>
            <a:prstGeom prst="teardrop">
              <a:avLst/>
            </a:prstGeom>
            <a:blipFill dpi="0"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81000" tIns="27000" rIns="0" anchor="ctr"/>
            <a:lstStyle/>
            <a:p>
              <a:pPr algn="ctr">
                <a:defRPr/>
              </a:pPr>
              <a:endParaRPr lang="th-TH" sz="2700" dirty="0"/>
            </a:p>
          </p:txBody>
        </p:sp>
        <p:sp>
          <p:nvSpPr>
            <p:cNvPr id="2057" name="MH_Other_8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1319190" y="1961388"/>
              <a:ext cx="347837" cy="585579"/>
            </a:xfrm>
            <a:custGeom>
              <a:avLst/>
              <a:gdLst>
                <a:gd name="T0" fmla="*/ 2147483646 w 29"/>
                <a:gd name="T1" fmla="*/ 2147483646 h 49"/>
                <a:gd name="T2" fmla="*/ 2147483646 w 29"/>
                <a:gd name="T3" fmla="*/ 2147483646 h 49"/>
                <a:gd name="T4" fmla="*/ 2147483646 w 29"/>
                <a:gd name="T5" fmla="*/ 2147483646 h 49"/>
                <a:gd name="T6" fmla="*/ 0 w 29"/>
                <a:gd name="T7" fmla="*/ 2147483646 h 49"/>
                <a:gd name="T8" fmla="*/ 0 w 29"/>
                <a:gd name="T9" fmla="*/ 2147483646 h 49"/>
                <a:gd name="T10" fmla="*/ 2147483646 w 29"/>
                <a:gd name="T11" fmla="*/ 0 h 49"/>
                <a:gd name="T12" fmla="*/ 2147483646 w 29"/>
                <a:gd name="T13" fmla="*/ 0 h 49"/>
                <a:gd name="T14" fmla="*/ 2147483646 w 29"/>
                <a:gd name="T15" fmla="*/ 2147483646 h 49"/>
                <a:gd name="T16" fmla="*/ 2147483646 w 29"/>
                <a:gd name="T17" fmla="*/ 2147483646 h 49"/>
                <a:gd name="T18" fmla="*/ 2147483646 w 29"/>
                <a:gd name="T19" fmla="*/ 2147483646 h 49"/>
                <a:gd name="T20" fmla="*/ 2147483646 w 29"/>
                <a:gd name="T21" fmla="*/ 2147483646 h 49"/>
                <a:gd name="T22" fmla="*/ 2147483646 w 29"/>
                <a:gd name="T23" fmla="*/ 2147483646 h 49"/>
                <a:gd name="T24" fmla="*/ 2147483646 w 29"/>
                <a:gd name="T25" fmla="*/ 2147483646 h 49"/>
                <a:gd name="T26" fmla="*/ 2147483646 w 29"/>
                <a:gd name="T27" fmla="*/ 2147483646 h 49"/>
                <a:gd name="T28" fmla="*/ 2147483646 w 29"/>
                <a:gd name="T29" fmla="*/ 2147483646 h 49"/>
                <a:gd name="T30" fmla="*/ 2147483646 w 29"/>
                <a:gd name="T31" fmla="*/ 2147483646 h 49"/>
                <a:gd name="T32" fmla="*/ 2147483646 w 29"/>
                <a:gd name="T33" fmla="*/ 2147483646 h 49"/>
                <a:gd name="T34" fmla="*/ 2147483646 w 29"/>
                <a:gd name="T35" fmla="*/ 2147483646 h 49"/>
                <a:gd name="T36" fmla="*/ 2147483646 w 29"/>
                <a:gd name="T37" fmla="*/ 2147483646 h 49"/>
                <a:gd name="T38" fmla="*/ 2147483646 w 29"/>
                <a:gd name="T39" fmla="*/ 2147483646 h 49"/>
                <a:gd name="T40" fmla="*/ 2147483646 w 29"/>
                <a:gd name="T41" fmla="*/ 2147483646 h 49"/>
                <a:gd name="T42" fmla="*/ 2147483646 w 29"/>
                <a:gd name="T43" fmla="*/ 2147483646 h 49"/>
                <a:gd name="T44" fmla="*/ 2147483646 w 29"/>
                <a:gd name="T45" fmla="*/ 2147483646 h 49"/>
                <a:gd name="T46" fmla="*/ 2147483646 w 29"/>
                <a:gd name="T47" fmla="*/ 2147483646 h 49"/>
                <a:gd name="T48" fmla="*/ 2147483646 w 29"/>
                <a:gd name="T49" fmla="*/ 2147483646 h 49"/>
                <a:gd name="T50" fmla="*/ 2147483646 w 29"/>
                <a:gd name="T51" fmla="*/ 2147483646 h 49"/>
                <a:gd name="T52" fmla="*/ 2147483646 w 29"/>
                <a:gd name="T53" fmla="*/ 2147483646 h 49"/>
                <a:gd name="T54" fmla="*/ 2147483646 w 29"/>
                <a:gd name="T55" fmla="*/ 2147483646 h 49"/>
                <a:gd name="T56" fmla="*/ 2147483646 w 29"/>
                <a:gd name="T57" fmla="*/ 2147483646 h 49"/>
                <a:gd name="T58" fmla="*/ 2147483646 w 29"/>
                <a:gd name="T59" fmla="*/ 2147483646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20" name="MH_SubTitle_1"/>
          <p:cNvSpPr/>
          <p:nvPr>
            <p:custDataLst>
              <p:tags r:id="rId2"/>
            </p:custDataLst>
          </p:nvPr>
        </p:nvSpPr>
        <p:spPr>
          <a:xfrm>
            <a:off x="4244414" y="1663014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24" name="MH_SubTitle_2"/>
          <p:cNvSpPr/>
          <p:nvPr>
            <p:custDataLst>
              <p:tags r:id="rId3"/>
            </p:custDataLst>
          </p:nvPr>
        </p:nvSpPr>
        <p:spPr>
          <a:xfrm>
            <a:off x="6380901" y="1663014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7" name="MH_SubTitle_3"/>
          <p:cNvSpPr/>
          <p:nvPr>
            <p:custDataLst>
              <p:tags r:id="rId4"/>
            </p:custDataLst>
          </p:nvPr>
        </p:nvSpPr>
        <p:spPr>
          <a:xfrm>
            <a:off x="4244414" y="3233069"/>
            <a:ext cx="1396137" cy="379750"/>
          </a:xfrm>
          <a:prstGeom prst="roundRect">
            <a:avLst>
              <a:gd name="adj" fmla="val 21110"/>
            </a:avLst>
          </a:prstGeom>
          <a:blipFill dpi="0"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9" name="MH_SubTitle_4"/>
          <p:cNvSpPr/>
          <p:nvPr>
            <p:custDataLst>
              <p:tags r:id="rId5"/>
            </p:custDataLst>
          </p:nvPr>
        </p:nvSpPr>
        <p:spPr>
          <a:xfrm>
            <a:off x="6380901" y="3233069"/>
            <a:ext cx="1397733" cy="379750"/>
          </a:xfrm>
          <a:prstGeom prst="roundRect">
            <a:avLst>
              <a:gd name="adj" fmla="val 21110"/>
            </a:avLst>
          </a:prstGeom>
          <a:blipFill dpi="0"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rgbClr val="FFFFFF"/>
                </a:solidFill>
              </a:rPr>
              <a:t>添加标题</a:t>
            </a:r>
            <a:endParaRPr lang="en-US" altLang="zh-CN" sz="1100" dirty="0">
              <a:solidFill>
                <a:srgbClr val="FFFFFF"/>
              </a:solidFill>
            </a:endParaRPr>
          </a:p>
        </p:txBody>
      </p:sp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4134859" y="2154552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272144" y="2176323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4154449" y="3743866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31" name="Text Box 10"/>
          <p:cNvSpPr txBox="1">
            <a:spLocks noChangeArrowheads="1"/>
          </p:cNvSpPr>
          <p:nvPr/>
        </p:nvSpPr>
        <p:spPr bwMode="auto">
          <a:xfrm>
            <a:off x="6291734" y="3765637"/>
            <a:ext cx="161524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46779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7" grpId="0" animBg="1"/>
      <p:bldP spid="29" grpId="0" animBg="1"/>
      <p:bldP spid="25" grpId="0"/>
      <p:bldP spid="26" grpId="0"/>
      <p:bldP spid="30" grpId="0"/>
      <p:bldP spid="31" grpId="0"/>
      <p:bldP spid="28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7" name="KSO_Shape"/>
          <p:cNvGrpSpPr>
            <a:grpSpLocks/>
          </p:cNvGrpSpPr>
          <p:nvPr/>
        </p:nvGrpSpPr>
        <p:grpSpPr bwMode="auto">
          <a:xfrm>
            <a:off x="241476" y="1127781"/>
            <a:ext cx="4560882" cy="3770329"/>
            <a:chOff x="1595438" y="968375"/>
            <a:chExt cx="5953125" cy="4921250"/>
          </a:xfrm>
          <a:solidFill>
            <a:schemeClr val="bg1">
              <a:lumMod val="85000"/>
            </a:schemeClr>
          </a:solidFill>
        </p:grpSpPr>
        <p:sp>
          <p:nvSpPr>
            <p:cNvPr id="391" name="内蒙古"/>
            <p:cNvSpPr>
              <a:spLocks/>
            </p:cNvSpPr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2" name="甘肃"/>
            <p:cNvSpPr>
              <a:spLocks/>
            </p:cNvSpPr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3" name="宁夏"/>
            <p:cNvSpPr>
              <a:spLocks/>
            </p:cNvSpPr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4" name="新疆"/>
            <p:cNvSpPr>
              <a:spLocks/>
            </p:cNvSpPr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5" name="青海"/>
            <p:cNvSpPr>
              <a:spLocks/>
            </p:cNvSpPr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6" name="四川"/>
            <p:cNvSpPr>
              <a:spLocks/>
            </p:cNvSpPr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97" name="西藏"/>
            <p:cNvSpPr>
              <a:spLocks/>
            </p:cNvSpPr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8" name="云南"/>
            <p:cNvSpPr>
              <a:spLocks/>
            </p:cNvSpPr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" name="贵州"/>
            <p:cNvSpPr>
              <a:spLocks/>
            </p:cNvSpPr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0" name="广西"/>
            <p:cNvSpPr>
              <a:spLocks/>
            </p:cNvSpPr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1" name="重庆"/>
            <p:cNvSpPr>
              <a:spLocks/>
            </p:cNvSpPr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2" name="陕西"/>
            <p:cNvSpPr>
              <a:spLocks/>
            </p:cNvSpPr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3" name="山西"/>
            <p:cNvSpPr>
              <a:spLocks/>
            </p:cNvSpPr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4" name="湖南"/>
            <p:cNvSpPr>
              <a:spLocks/>
            </p:cNvSpPr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5" name="湖北"/>
            <p:cNvSpPr>
              <a:spLocks/>
            </p:cNvSpPr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6" name="广东"/>
            <p:cNvSpPr>
              <a:spLocks/>
            </p:cNvSpPr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7" name="江西"/>
            <p:cNvSpPr>
              <a:spLocks/>
            </p:cNvSpPr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8" name="福建"/>
            <p:cNvSpPr>
              <a:spLocks/>
            </p:cNvSpPr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9" name="浙江"/>
            <p:cNvSpPr>
              <a:spLocks/>
            </p:cNvSpPr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0" name="安徽"/>
            <p:cNvSpPr>
              <a:spLocks/>
            </p:cNvSpPr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1" name="天津"/>
            <p:cNvSpPr>
              <a:spLocks/>
            </p:cNvSpPr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2" name="北京"/>
            <p:cNvSpPr>
              <a:spLocks/>
            </p:cNvSpPr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3" name="辽宁"/>
            <p:cNvSpPr>
              <a:spLocks/>
            </p:cNvSpPr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4" name="吉林"/>
            <p:cNvSpPr>
              <a:spLocks/>
            </p:cNvSpPr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5" name="黑龙江"/>
            <p:cNvSpPr>
              <a:spLocks/>
            </p:cNvSpPr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6" name="山东"/>
            <p:cNvSpPr>
              <a:spLocks/>
            </p:cNvSpPr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7" name="上海"/>
            <p:cNvSpPr>
              <a:spLocks/>
            </p:cNvSpPr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8" name="江苏"/>
            <p:cNvSpPr>
              <a:spLocks/>
            </p:cNvSpPr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9" name="河北"/>
            <p:cNvSpPr>
              <a:spLocks/>
            </p:cNvSpPr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0" name="河南"/>
            <p:cNvSpPr>
              <a:spLocks/>
            </p:cNvSpPr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1" name="台湾"/>
            <p:cNvSpPr>
              <a:spLocks/>
            </p:cNvSpPr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2" name="海南"/>
            <p:cNvSpPr>
              <a:spLocks/>
            </p:cNvSpPr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49" name="Straight Connector 363"/>
          <p:cNvCxnSpPr/>
          <p:nvPr/>
        </p:nvCxnSpPr>
        <p:spPr>
          <a:xfrm rot="5400000">
            <a:off x="3579871" y="3124045"/>
            <a:ext cx="364333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70"/>
          <p:cNvCxnSpPr/>
          <p:nvPr/>
        </p:nvCxnSpPr>
        <p:spPr>
          <a:xfrm rot="10800000">
            <a:off x="6038383" y="2385304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371"/>
          <p:cNvCxnSpPr/>
          <p:nvPr/>
        </p:nvCxnSpPr>
        <p:spPr>
          <a:xfrm rot="10800000">
            <a:off x="6038383" y="3671188"/>
            <a:ext cx="2571768" cy="1588"/>
          </a:xfrm>
          <a:prstGeom prst="line">
            <a:avLst/>
          </a:prstGeom>
          <a:ln w="127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147541" y="1318217"/>
            <a:ext cx="1685490" cy="823501"/>
            <a:chOff x="7147541" y="1318217"/>
            <a:chExt cx="1685490" cy="823501"/>
          </a:xfrm>
        </p:grpSpPr>
        <p:sp>
          <p:nvSpPr>
            <p:cNvPr id="52" name="Rectangle 364"/>
            <p:cNvSpPr/>
            <p:nvPr/>
          </p:nvSpPr>
          <p:spPr>
            <a:xfrm>
              <a:off x="7147541" y="1318217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G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uang Dong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3" name="Rectangle 373"/>
            <p:cNvSpPr/>
            <p:nvPr/>
          </p:nvSpPr>
          <p:spPr>
            <a:xfrm>
              <a:off x="7175249" y="1618883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60" name="广东"/>
          <p:cNvSpPr>
            <a:spLocks/>
          </p:cNvSpPr>
          <p:nvPr/>
        </p:nvSpPr>
        <p:spPr bwMode="auto">
          <a:xfrm>
            <a:off x="5996701" y="1410949"/>
            <a:ext cx="903053" cy="714725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四川"/>
          <p:cNvSpPr>
            <a:spLocks/>
          </p:cNvSpPr>
          <p:nvPr/>
        </p:nvSpPr>
        <p:spPr bwMode="auto">
          <a:xfrm>
            <a:off x="6070268" y="2656324"/>
            <a:ext cx="982718" cy="862311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浙江"/>
          <p:cNvSpPr>
            <a:spLocks/>
          </p:cNvSpPr>
          <p:nvPr/>
        </p:nvSpPr>
        <p:spPr bwMode="auto">
          <a:xfrm>
            <a:off x="6090521" y="3850756"/>
            <a:ext cx="856635" cy="992219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5134" y="2697685"/>
            <a:ext cx="1685490" cy="823501"/>
            <a:chOff x="7185134" y="2697685"/>
            <a:chExt cx="1685490" cy="823501"/>
          </a:xfrm>
        </p:grpSpPr>
        <p:sp>
          <p:nvSpPr>
            <p:cNvPr id="63" name="Rectangle 364"/>
            <p:cNvSpPr/>
            <p:nvPr/>
          </p:nvSpPr>
          <p:spPr>
            <a:xfrm>
              <a:off x="7185134" y="2697685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S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i Chuan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4" name="Rectangle 373"/>
            <p:cNvSpPr/>
            <p:nvPr/>
          </p:nvSpPr>
          <p:spPr>
            <a:xfrm>
              <a:off x="7212842" y="2998351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85134" y="3881809"/>
            <a:ext cx="1685490" cy="823501"/>
            <a:chOff x="7185134" y="3881809"/>
            <a:chExt cx="1685490" cy="823501"/>
          </a:xfrm>
        </p:grpSpPr>
        <p:sp>
          <p:nvSpPr>
            <p:cNvPr id="65" name="Rectangle 364"/>
            <p:cNvSpPr/>
            <p:nvPr/>
          </p:nvSpPr>
          <p:spPr>
            <a:xfrm>
              <a:off x="7185134" y="3881809"/>
              <a:ext cx="16854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Z</a:t>
              </a:r>
              <a:r>
                <a:rPr lang="en-US" altLang="zh-CN" sz="14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he Jiang</a:t>
              </a:r>
              <a:endPara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66" name="Rectangle 373"/>
            <p:cNvSpPr/>
            <p:nvPr/>
          </p:nvSpPr>
          <p:spPr>
            <a:xfrm>
              <a:off x="7212842" y="4182475"/>
              <a:ext cx="1655734" cy="522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30677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50"/>
                            </p:stCondLst>
                            <p:childTnLst>
                              <p:par>
                                <p:cTn id="3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150"/>
                            </p:stCondLst>
                            <p:childTnLst>
                              <p:par>
                                <p:cTn id="7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903407" y="1347615"/>
            <a:ext cx="1385318" cy="2492375"/>
            <a:chOff x="3903407" y="1347614"/>
            <a:chExt cx="1385318" cy="2492375"/>
          </a:xfrm>
        </p:grpSpPr>
        <p:grpSp>
          <p:nvGrpSpPr>
            <p:cNvPr id="25" name="组合 24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29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0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1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522701" y="1347614"/>
            <a:ext cx="1225224" cy="2204343"/>
            <a:chOff x="1522701" y="1347614"/>
            <a:chExt cx="1225224" cy="2204343"/>
          </a:xfrm>
        </p:grpSpPr>
        <p:grpSp>
          <p:nvGrpSpPr>
            <p:cNvPr id="33" name="组合 32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35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6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7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02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44208" y="1347614"/>
            <a:ext cx="1225224" cy="2204343"/>
            <a:chOff x="6444208" y="1347614"/>
            <a:chExt cx="1225224" cy="2204343"/>
          </a:xfrm>
          <a:solidFill>
            <a:srgbClr val="4BACC6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41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2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3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03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1071701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3590837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6109973" y="395598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930483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  <p:bldP spid="27" grpId="0"/>
          <p:bldP spid="44" grpId="0"/>
          <p:bldP spid="45" grpId="0"/>
          <p:bldP spid="4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Straight Connector 13"/>
          <p:cNvCxnSpPr/>
          <p:nvPr/>
        </p:nvCxnSpPr>
        <p:spPr>
          <a:xfrm rot="5400000">
            <a:off x="1072364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"/>
          <p:cNvCxnSpPr/>
          <p:nvPr/>
        </p:nvCxnSpPr>
        <p:spPr>
          <a:xfrm rot="5400000">
            <a:off x="3286942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5"/>
          <p:cNvCxnSpPr/>
          <p:nvPr/>
        </p:nvCxnSpPr>
        <p:spPr>
          <a:xfrm rot="5400000">
            <a:off x="5501488" y="2928940"/>
            <a:ext cx="271464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KSO_Shape"/>
          <p:cNvSpPr>
            <a:spLocks/>
          </p:cNvSpPr>
          <p:nvPr/>
        </p:nvSpPr>
        <p:spPr bwMode="auto">
          <a:xfrm>
            <a:off x="409387" y="1352101"/>
            <a:ext cx="1455783" cy="1475456"/>
          </a:xfrm>
          <a:custGeom>
            <a:avLst/>
            <a:gdLst>
              <a:gd name="T0" fmla="*/ 2147483646 w 284"/>
              <a:gd name="T1" fmla="*/ 2147483646 h 288"/>
              <a:gd name="T2" fmla="*/ 2147483646 w 284"/>
              <a:gd name="T3" fmla="*/ 2147483646 h 288"/>
              <a:gd name="T4" fmla="*/ 2147483646 w 284"/>
              <a:gd name="T5" fmla="*/ 2147483646 h 288"/>
              <a:gd name="T6" fmla="*/ 2147483646 w 284"/>
              <a:gd name="T7" fmla="*/ 2147483646 h 288"/>
              <a:gd name="T8" fmla="*/ 2147483646 w 284"/>
              <a:gd name="T9" fmla="*/ 2147483646 h 288"/>
              <a:gd name="T10" fmla="*/ 2147483646 w 284"/>
              <a:gd name="T11" fmla="*/ 2147483646 h 288"/>
              <a:gd name="T12" fmla="*/ 2147483646 w 284"/>
              <a:gd name="T13" fmla="*/ 2147483646 h 288"/>
              <a:gd name="T14" fmla="*/ 2147483646 w 284"/>
              <a:gd name="T15" fmla="*/ 2147483646 h 288"/>
              <a:gd name="T16" fmla="*/ 2147483646 w 284"/>
              <a:gd name="T17" fmla="*/ 2147483646 h 288"/>
              <a:gd name="T18" fmla="*/ 2147483646 w 284"/>
              <a:gd name="T19" fmla="*/ 2147483646 h 288"/>
              <a:gd name="T20" fmla="*/ 2147483646 w 284"/>
              <a:gd name="T21" fmla="*/ 2147483646 h 288"/>
              <a:gd name="T22" fmla="*/ 2147483646 w 284"/>
              <a:gd name="T23" fmla="*/ 2147483646 h 288"/>
              <a:gd name="T24" fmla="*/ 2147483646 w 284"/>
              <a:gd name="T25" fmla="*/ 2147483646 h 288"/>
              <a:gd name="T26" fmla="*/ 2147483646 w 284"/>
              <a:gd name="T27" fmla="*/ 2147483646 h 288"/>
              <a:gd name="T28" fmla="*/ 2147483646 w 284"/>
              <a:gd name="T29" fmla="*/ 2147483646 h 288"/>
              <a:gd name="T30" fmla="*/ 2147483646 w 284"/>
              <a:gd name="T31" fmla="*/ 2147483646 h 288"/>
              <a:gd name="T32" fmla="*/ 2147483646 w 284"/>
              <a:gd name="T33" fmla="*/ 2147483646 h 288"/>
              <a:gd name="T34" fmla="*/ 2147483646 w 284"/>
              <a:gd name="T35" fmla="*/ 2147483646 h 288"/>
              <a:gd name="T36" fmla="*/ 2147483646 w 284"/>
              <a:gd name="T37" fmla="*/ 2147483646 h 288"/>
              <a:gd name="T38" fmla="*/ 2147483646 w 284"/>
              <a:gd name="T39" fmla="*/ 2147483646 h 288"/>
              <a:gd name="T40" fmla="*/ 2147483646 w 284"/>
              <a:gd name="T41" fmla="*/ 2147483646 h 288"/>
              <a:gd name="T42" fmla="*/ 2147483646 w 284"/>
              <a:gd name="T43" fmla="*/ 2147483646 h 288"/>
              <a:gd name="T44" fmla="*/ 2147483646 w 284"/>
              <a:gd name="T45" fmla="*/ 2147483646 h 288"/>
              <a:gd name="T46" fmla="*/ 2147483646 w 284"/>
              <a:gd name="T47" fmla="*/ 2147483646 h 288"/>
              <a:gd name="T48" fmla="*/ 2147483646 w 284"/>
              <a:gd name="T49" fmla="*/ 2147483646 h 288"/>
              <a:gd name="T50" fmla="*/ 2147483646 w 284"/>
              <a:gd name="T51" fmla="*/ 2147483646 h 288"/>
              <a:gd name="T52" fmla="*/ 2147483646 w 284"/>
              <a:gd name="T53" fmla="*/ 2147483646 h 288"/>
              <a:gd name="T54" fmla="*/ 2147483646 w 284"/>
              <a:gd name="T55" fmla="*/ 2147483646 h 288"/>
              <a:gd name="T56" fmla="*/ 2147483646 w 284"/>
              <a:gd name="T57" fmla="*/ 2147483646 h 288"/>
              <a:gd name="T58" fmla="*/ 2147483646 w 284"/>
              <a:gd name="T59" fmla="*/ 2147483646 h 288"/>
              <a:gd name="T60" fmla="*/ 2147483646 w 284"/>
              <a:gd name="T61" fmla="*/ 2147483646 h 288"/>
              <a:gd name="T62" fmla="*/ 2147483646 w 284"/>
              <a:gd name="T63" fmla="*/ 2147483646 h 288"/>
              <a:gd name="T64" fmla="*/ 2147483646 w 284"/>
              <a:gd name="T65" fmla="*/ 2147483646 h 288"/>
              <a:gd name="T66" fmla="*/ 2147483646 w 284"/>
              <a:gd name="T67" fmla="*/ 2147483646 h 288"/>
              <a:gd name="T68" fmla="*/ 2147483646 w 284"/>
              <a:gd name="T69" fmla="*/ 2147483646 h 288"/>
              <a:gd name="T70" fmla="*/ 2147483646 w 284"/>
              <a:gd name="T71" fmla="*/ 2147483646 h 288"/>
              <a:gd name="T72" fmla="*/ 2147483646 w 284"/>
              <a:gd name="T73" fmla="*/ 2147483646 h 288"/>
              <a:gd name="T74" fmla="*/ 2147483646 w 284"/>
              <a:gd name="T75" fmla="*/ 2147483646 h 288"/>
              <a:gd name="T76" fmla="*/ 2147483646 w 284"/>
              <a:gd name="T77" fmla="*/ 2147483646 h 288"/>
              <a:gd name="T78" fmla="*/ 2147483646 w 284"/>
              <a:gd name="T79" fmla="*/ 2147483646 h 288"/>
              <a:gd name="T80" fmla="*/ 2147483646 w 284"/>
              <a:gd name="T81" fmla="*/ 2147483646 h 288"/>
              <a:gd name="T82" fmla="*/ 2147483646 w 284"/>
              <a:gd name="T83" fmla="*/ 2147483646 h 288"/>
              <a:gd name="T84" fmla="*/ 2147483646 w 284"/>
              <a:gd name="T85" fmla="*/ 2147483646 h 288"/>
              <a:gd name="T86" fmla="*/ 2147483646 w 284"/>
              <a:gd name="T87" fmla="*/ 2147483646 h 288"/>
              <a:gd name="T88" fmla="*/ 2147483646 w 284"/>
              <a:gd name="T89" fmla="*/ 2147483646 h 288"/>
              <a:gd name="T90" fmla="*/ 2147483646 w 284"/>
              <a:gd name="T91" fmla="*/ 2147483646 h 288"/>
              <a:gd name="T92" fmla="*/ 2147483646 w 284"/>
              <a:gd name="T93" fmla="*/ 2147483646 h 288"/>
              <a:gd name="T94" fmla="*/ 2147483646 w 284"/>
              <a:gd name="T95" fmla="*/ 2147483646 h 288"/>
              <a:gd name="T96" fmla="*/ 2147483646 w 284"/>
              <a:gd name="T97" fmla="*/ 2147483646 h 288"/>
              <a:gd name="T98" fmla="*/ 2147483646 w 284"/>
              <a:gd name="T99" fmla="*/ 2147483646 h 288"/>
              <a:gd name="T100" fmla="*/ 2147483646 w 284"/>
              <a:gd name="T101" fmla="*/ 2147483646 h 288"/>
              <a:gd name="T102" fmla="*/ 2147483646 w 284"/>
              <a:gd name="T103" fmla="*/ 2147483646 h 2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68" y="260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4" y="210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7" name="KSO_Shape"/>
          <p:cNvSpPr>
            <a:spLocks/>
          </p:cNvSpPr>
          <p:nvPr/>
        </p:nvSpPr>
        <p:spPr bwMode="auto">
          <a:xfrm>
            <a:off x="2683760" y="1603865"/>
            <a:ext cx="1585778" cy="1223692"/>
          </a:xfrm>
          <a:custGeom>
            <a:avLst/>
            <a:gdLst>
              <a:gd name="T0" fmla="*/ 2147483646 w 378"/>
              <a:gd name="T1" fmla="*/ 2147483646 h 292"/>
              <a:gd name="T2" fmla="*/ 2147483646 w 378"/>
              <a:gd name="T3" fmla="*/ 2147483646 h 292"/>
              <a:gd name="T4" fmla="*/ 2147483646 w 378"/>
              <a:gd name="T5" fmla="*/ 2147483646 h 292"/>
              <a:gd name="T6" fmla="*/ 2147483646 w 378"/>
              <a:gd name="T7" fmla="*/ 2147483646 h 292"/>
              <a:gd name="T8" fmla="*/ 2147483646 w 378"/>
              <a:gd name="T9" fmla="*/ 2147483646 h 292"/>
              <a:gd name="T10" fmla="*/ 2147483646 w 378"/>
              <a:gd name="T11" fmla="*/ 0 h 292"/>
              <a:gd name="T12" fmla="*/ 2147483646 w 378"/>
              <a:gd name="T13" fmla="*/ 2147483646 h 292"/>
              <a:gd name="T14" fmla="*/ 2147483646 w 378"/>
              <a:gd name="T15" fmla="*/ 2147483646 h 292"/>
              <a:gd name="T16" fmla="*/ 2147483646 w 378"/>
              <a:gd name="T17" fmla="*/ 2147483646 h 292"/>
              <a:gd name="T18" fmla="*/ 2147483646 w 378"/>
              <a:gd name="T19" fmla="*/ 2147483646 h 292"/>
              <a:gd name="T20" fmla="*/ 2147483646 w 378"/>
              <a:gd name="T21" fmla="*/ 2147483646 h 292"/>
              <a:gd name="T22" fmla="*/ 2147483646 w 378"/>
              <a:gd name="T23" fmla="*/ 2147483646 h 292"/>
              <a:gd name="T24" fmla="*/ 2147483646 w 378"/>
              <a:gd name="T25" fmla="*/ 2147483646 h 292"/>
              <a:gd name="T26" fmla="*/ 2147483646 w 378"/>
              <a:gd name="T27" fmla="*/ 2147483646 h 292"/>
              <a:gd name="T28" fmla="*/ 2147483646 w 378"/>
              <a:gd name="T29" fmla="*/ 2147483646 h 292"/>
              <a:gd name="T30" fmla="*/ 2147483646 w 378"/>
              <a:gd name="T31" fmla="*/ 2147483646 h 292"/>
              <a:gd name="T32" fmla="*/ 2147483646 w 378"/>
              <a:gd name="T33" fmla="*/ 2147483646 h 292"/>
              <a:gd name="T34" fmla="*/ 2147483646 w 378"/>
              <a:gd name="T35" fmla="*/ 2147483646 h 292"/>
              <a:gd name="T36" fmla="*/ 2147483646 w 378"/>
              <a:gd name="T37" fmla="*/ 2147483646 h 292"/>
              <a:gd name="T38" fmla="*/ 2147483646 w 378"/>
              <a:gd name="T39" fmla="*/ 2147483646 h 292"/>
              <a:gd name="T40" fmla="*/ 2147483646 w 378"/>
              <a:gd name="T41" fmla="*/ 2147483646 h 292"/>
              <a:gd name="T42" fmla="*/ 2147483646 w 378"/>
              <a:gd name="T43" fmla="*/ 2147483646 h 292"/>
              <a:gd name="T44" fmla="*/ 2147483646 w 378"/>
              <a:gd name="T45" fmla="*/ 2147483646 h 292"/>
              <a:gd name="T46" fmla="*/ 2147483646 w 378"/>
              <a:gd name="T47" fmla="*/ 2147483646 h 292"/>
              <a:gd name="T48" fmla="*/ 2147483646 w 378"/>
              <a:gd name="T49" fmla="*/ 2147483646 h 292"/>
              <a:gd name="T50" fmla="*/ 2147483646 w 378"/>
              <a:gd name="T51" fmla="*/ 2147483646 h 292"/>
              <a:gd name="T52" fmla="*/ 2147483646 w 378"/>
              <a:gd name="T53" fmla="*/ 2147483646 h 292"/>
              <a:gd name="T54" fmla="*/ 2147483646 w 378"/>
              <a:gd name="T55" fmla="*/ 2147483646 h 292"/>
              <a:gd name="T56" fmla="*/ 2147483646 w 378"/>
              <a:gd name="T57" fmla="*/ 2147483646 h 292"/>
              <a:gd name="T58" fmla="*/ 2147483646 w 378"/>
              <a:gd name="T59" fmla="*/ 2147483646 h 292"/>
              <a:gd name="T60" fmla="*/ 2147483646 w 378"/>
              <a:gd name="T61" fmla="*/ 2147483646 h 292"/>
              <a:gd name="T62" fmla="*/ 2147483646 w 378"/>
              <a:gd name="T63" fmla="*/ 2147483646 h 292"/>
              <a:gd name="T64" fmla="*/ 2147483646 w 378"/>
              <a:gd name="T65" fmla="*/ 2147483646 h 292"/>
              <a:gd name="T66" fmla="*/ 2147483646 w 378"/>
              <a:gd name="T67" fmla="*/ 2147483646 h 292"/>
              <a:gd name="T68" fmla="*/ 2147483646 w 378"/>
              <a:gd name="T69" fmla="*/ 2147483646 h 292"/>
              <a:gd name="T70" fmla="*/ 2147483646 w 378"/>
              <a:gd name="T71" fmla="*/ 2147483646 h 292"/>
              <a:gd name="T72" fmla="*/ 2147483646 w 378"/>
              <a:gd name="T73" fmla="*/ 2147483646 h 292"/>
              <a:gd name="T74" fmla="*/ 2147483646 w 378"/>
              <a:gd name="T75" fmla="*/ 2147483646 h 292"/>
              <a:gd name="T76" fmla="*/ 2147483646 w 378"/>
              <a:gd name="T77" fmla="*/ 2147483646 h 292"/>
              <a:gd name="T78" fmla="*/ 2147483646 w 378"/>
              <a:gd name="T79" fmla="*/ 2147483646 h 292"/>
              <a:gd name="T80" fmla="*/ 2147483646 w 378"/>
              <a:gd name="T81" fmla="*/ 2147483646 h 292"/>
              <a:gd name="T82" fmla="*/ 2147483646 w 378"/>
              <a:gd name="T83" fmla="*/ 2147483646 h 292"/>
              <a:gd name="T84" fmla="*/ 2147483646 w 378"/>
              <a:gd name="T85" fmla="*/ 2147483646 h 292"/>
              <a:gd name="T86" fmla="*/ 2147483646 w 378"/>
              <a:gd name="T87" fmla="*/ 2147483646 h 292"/>
              <a:gd name="T88" fmla="*/ 2147483646 w 378"/>
              <a:gd name="T89" fmla="*/ 2147483646 h 292"/>
              <a:gd name="T90" fmla="*/ 2147483646 w 378"/>
              <a:gd name="T91" fmla="*/ 2147483646 h 292"/>
              <a:gd name="T92" fmla="*/ 2147483646 w 378"/>
              <a:gd name="T93" fmla="*/ 2147483646 h 292"/>
              <a:gd name="T94" fmla="*/ 2147483646 w 378"/>
              <a:gd name="T95" fmla="*/ 2147483646 h 292"/>
              <a:gd name="T96" fmla="*/ 2147483646 w 378"/>
              <a:gd name="T97" fmla="*/ 2147483646 h 292"/>
              <a:gd name="T98" fmla="*/ 2147483646 w 378"/>
              <a:gd name="T99" fmla="*/ 2147483646 h 292"/>
              <a:gd name="T100" fmla="*/ 2147483646 w 378"/>
              <a:gd name="T101" fmla="*/ 2147483646 h 29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8" name="KSO_Shape"/>
          <p:cNvSpPr>
            <a:spLocks/>
          </p:cNvSpPr>
          <p:nvPr/>
        </p:nvSpPr>
        <p:spPr bwMode="auto">
          <a:xfrm>
            <a:off x="4952401" y="1660485"/>
            <a:ext cx="1668090" cy="104533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9" name="KSO_Shape"/>
          <p:cNvSpPr>
            <a:spLocks/>
          </p:cNvSpPr>
          <p:nvPr/>
        </p:nvSpPr>
        <p:spPr bwMode="auto">
          <a:xfrm>
            <a:off x="7287142" y="1429867"/>
            <a:ext cx="1209002" cy="1397690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180101" y="3047840"/>
            <a:ext cx="1447393" cy="269551"/>
            <a:chOff x="928662" y="3910468"/>
            <a:chExt cx="2028878" cy="37784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15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0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26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5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6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6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6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6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19" name="Rectangle 146"/>
          <p:cNvSpPr/>
          <p:nvPr/>
        </p:nvSpPr>
        <p:spPr>
          <a:xfrm>
            <a:off x="1729965" y="3033986"/>
            <a:ext cx="5437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90%</a:t>
            </a:r>
          </a:p>
        </p:txBody>
      </p:sp>
      <p:grpSp>
        <p:nvGrpSpPr>
          <p:cNvPr id="320" name="组合 319"/>
          <p:cNvGrpSpPr/>
          <p:nvPr/>
        </p:nvGrpSpPr>
        <p:grpSpPr>
          <a:xfrm>
            <a:off x="2532597" y="3057582"/>
            <a:ext cx="1447393" cy="269551"/>
            <a:chOff x="928662" y="3910468"/>
            <a:chExt cx="2028878" cy="377842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21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2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4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6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7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8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29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30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33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51" name="Rectangle 146"/>
          <p:cNvSpPr/>
          <p:nvPr/>
        </p:nvSpPr>
        <p:spPr>
          <a:xfrm>
            <a:off x="4005061" y="3043728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grpSp>
        <p:nvGrpSpPr>
          <p:cNvPr id="352" name="组合 351"/>
          <p:cNvGrpSpPr/>
          <p:nvPr/>
        </p:nvGrpSpPr>
        <p:grpSpPr>
          <a:xfrm>
            <a:off x="4747143" y="3061694"/>
            <a:ext cx="1447393" cy="269551"/>
            <a:chOff x="4747143" y="3061694"/>
            <a:chExt cx="1447393" cy="269551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53" name="Group 299"/>
            <p:cNvGrpSpPr/>
            <p:nvPr/>
          </p:nvGrpSpPr>
          <p:grpSpPr>
            <a:xfrm>
              <a:off x="474714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4" name="Group 299"/>
            <p:cNvGrpSpPr/>
            <p:nvPr/>
          </p:nvGrpSpPr>
          <p:grpSpPr>
            <a:xfrm>
              <a:off x="4896189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5" name="Group 299"/>
            <p:cNvGrpSpPr/>
            <p:nvPr/>
          </p:nvGrpSpPr>
          <p:grpSpPr>
            <a:xfrm>
              <a:off x="5045235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6" name="Group 299"/>
            <p:cNvGrpSpPr/>
            <p:nvPr/>
          </p:nvGrpSpPr>
          <p:grpSpPr>
            <a:xfrm>
              <a:off x="5194282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7" name="Group 299"/>
            <p:cNvGrpSpPr/>
            <p:nvPr/>
          </p:nvGrpSpPr>
          <p:grpSpPr>
            <a:xfrm>
              <a:off x="5343328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8" name="Group 299"/>
            <p:cNvGrpSpPr/>
            <p:nvPr/>
          </p:nvGrpSpPr>
          <p:grpSpPr>
            <a:xfrm>
              <a:off x="5492374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7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59" name="Group 299"/>
            <p:cNvGrpSpPr/>
            <p:nvPr/>
          </p:nvGrpSpPr>
          <p:grpSpPr>
            <a:xfrm>
              <a:off x="564142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0" name="Group 299"/>
            <p:cNvGrpSpPr/>
            <p:nvPr/>
          </p:nvGrpSpPr>
          <p:grpSpPr>
            <a:xfrm>
              <a:off x="5790466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1" name="Group 299"/>
            <p:cNvGrpSpPr/>
            <p:nvPr/>
          </p:nvGrpSpPr>
          <p:grpSpPr>
            <a:xfrm>
              <a:off x="5939513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62" name="Group 299"/>
            <p:cNvGrpSpPr/>
            <p:nvPr/>
          </p:nvGrpSpPr>
          <p:grpSpPr>
            <a:xfrm>
              <a:off x="6088560" y="3061694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6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383" name="Rectangle 146"/>
          <p:cNvSpPr/>
          <p:nvPr/>
        </p:nvSpPr>
        <p:spPr>
          <a:xfrm>
            <a:off x="6219607" y="3047840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grpSp>
        <p:nvGrpSpPr>
          <p:cNvPr id="384" name="组合 383"/>
          <p:cNvGrpSpPr/>
          <p:nvPr/>
        </p:nvGrpSpPr>
        <p:grpSpPr>
          <a:xfrm>
            <a:off x="7015090" y="3075548"/>
            <a:ext cx="1447393" cy="269551"/>
            <a:chOff x="7015090" y="3075548"/>
            <a:chExt cx="1447393" cy="269551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grpSp>
          <p:nvGrpSpPr>
            <p:cNvPr id="385" name="Group 299"/>
            <p:cNvGrpSpPr/>
            <p:nvPr/>
          </p:nvGrpSpPr>
          <p:grpSpPr>
            <a:xfrm>
              <a:off x="701509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6" name="Group 299"/>
            <p:cNvGrpSpPr/>
            <p:nvPr/>
          </p:nvGrpSpPr>
          <p:grpSpPr>
            <a:xfrm>
              <a:off x="7164136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1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7" name="Group 299"/>
            <p:cNvGrpSpPr/>
            <p:nvPr/>
          </p:nvGrpSpPr>
          <p:grpSpPr>
            <a:xfrm>
              <a:off x="7313182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8" name="Group 299"/>
            <p:cNvGrpSpPr/>
            <p:nvPr/>
          </p:nvGrpSpPr>
          <p:grpSpPr>
            <a:xfrm>
              <a:off x="7462229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89" name="Group 299"/>
            <p:cNvGrpSpPr/>
            <p:nvPr/>
          </p:nvGrpSpPr>
          <p:grpSpPr>
            <a:xfrm>
              <a:off x="7611275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0" name="Group 299"/>
            <p:cNvGrpSpPr/>
            <p:nvPr/>
          </p:nvGrpSpPr>
          <p:grpSpPr>
            <a:xfrm>
              <a:off x="7760321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1" name="Group 299"/>
            <p:cNvGrpSpPr/>
            <p:nvPr/>
          </p:nvGrpSpPr>
          <p:grpSpPr>
            <a:xfrm>
              <a:off x="790936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40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2" name="Group 299"/>
            <p:cNvGrpSpPr/>
            <p:nvPr/>
          </p:nvGrpSpPr>
          <p:grpSpPr>
            <a:xfrm>
              <a:off x="8058413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3" name="Group 299"/>
            <p:cNvGrpSpPr/>
            <p:nvPr/>
          </p:nvGrpSpPr>
          <p:grpSpPr>
            <a:xfrm>
              <a:off x="8207460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394" name="Group 299"/>
            <p:cNvGrpSpPr/>
            <p:nvPr/>
          </p:nvGrpSpPr>
          <p:grpSpPr>
            <a:xfrm>
              <a:off x="8356507" y="3075548"/>
              <a:ext cx="105976" cy="269551"/>
              <a:chOff x="6141009" y="3540977"/>
              <a:chExt cx="85046" cy="216315"/>
            </a:xfrm>
            <a:grpFill/>
          </p:grpSpPr>
          <p:sp>
            <p:nvSpPr>
              <p:cNvPr id="39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415" name="Rectangle 146"/>
          <p:cNvSpPr/>
          <p:nvPr/>
        </p:nvSpPr>
        <p:spPr>
          <a:xfrm>
            <a:off x="8487554" y="3061694"/>
            <a:ext cx="643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100%</a:t>
            </a:r>
          </a:p>
        </p:txBody>
      </p:sp>
      <p:sp>
        <p:nvSpPr>
          <p:cNvPr id="416" name="Rectangle 364"/>
          <p:cNvSpPr/>
          <p:nvPr/>
        </p:nvSpPr>
        <p:spPr>
          <a:xfrm>
            <a:off x="289700" y="3611459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Chong Qing</a:t>
            </a:r>
          </a:p>
        </p:txBody>
      </p:sp>
      <p:sp>
        <p:nvSpPr>
          <p:cNvPr id="417" name="Rectangle 373"/>
          <p:cNvSpPr/>
          <p:nvPr/>
        </p:nvSpPr>
        <p:spPr>
          <a:xfrm>
            <a:off x="212355" y="3912125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18" name="Rectangle 364"/>
          <p:cNvSpPr/>
          <p:nvPr/>
        </p:nvSpPr>
        <p:spPr>
          <a:xfrm>
            <a:off x="2609942" y="3567676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J</a:t>
            </a:r>
            <a:r>
              <a:rPr lang="en-US" altLang="zh-CN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iang Su</a:t>
            </a:r>
            <a:endParaRPr lang="en-US" sz="14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19" name="Rectangle 373"/>
          <p:cNvSpPr/>
          <p:nvPr/>
        </p:nvSpPr>
        <p:spPr>
          <a:xfrm>
            <a:off x="2532597" y="3868342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20" name="Rectangle 364"/>
          <p:cNvSpPr/>
          <p:nvPr/>
        </p:nvSpPr>
        <p:spPr>
          <a:xfrm>
            <a:off x="4735854" y="355791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Shang Dong</a:t>
            </a:r>
          </a:p>
        </p:txBody>
      </p:sp>
      <p:sp>
        <p:nvSpPr>
          <p:cNvPr id="421" name="Rectangle 373"/>
          <p:cNvSpPr/>
          <p:nvPr/>
        </p:nvSpPr>
        <p:spPr>
          <a:xfrm>
            <a:off x="4658509" y="3858577"/>
            <a:ext cx="2114419" cy="690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22" name="Rectangle 364"/>
          <p:cNvSpPr/>
          <p:nvPr/>
        </p:nvSpPr>
        <p:spPr>
          <a:xfrm>
            <a:off x="6927618" y="3555051"/>
            <a:ext cx="16854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Z</a:t>
            </a:r>
            <a:r>
              <a:rPr lang="en-US" altLang="zh-CN" sz="14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he Jiang</a:t>
            </a:r>
            <a:endParaRPr lang="en-US" sz="14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23" name="Rectangle 373"/>
          <p:cNvSpPr/>
          <p:nvPr/>
        </p:nvSpPr>
        <p:spPr>
          <a:xfrm>
            <a:off x="6850273" y="3855717"/>
            <a:ext cx="211441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您的内容打在这里，或者通过复制您的文本后，在此框中选择粘贴并选择只保留文字，您的内容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169" name="文本框 1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6912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7" grpId="0" animBg="1"/>
      <p:bldP spid="148" grpId="0" animBg="1"/>
      <p:bldP spid="149" grpId="0" animBg="1"/>
      <p:bldP spid="319" grpId="0"/>
      <p:bldP spid="351" grpId="0"/>
      <p:bldP spid="383" grpId="0"/>
      <p:bldP spid="415" grpId="0"/>
      <p:bldP spid="416" grpId="0"/>
      <p:bldP spid="417" grpId="0"/>
      <p:bldP spid="418" grpId="0"/>
      <p:bldP spid="419" grpId="0"/>
      <p:bldP spid="420" grpId="0"/>
      <p:bldP spid="421" grpId="0"/>
      <p:bldP spid="422" grpId="0"/>
      <p:bldP spid="423" grpId="0"/>
      <p:bldP spid="168" grpId="0"/>
      <p:bldP spid="1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497450" y="208899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33788" y="277966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2780666" y="733835"/>
            <a:ext cx="135485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02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8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1078046" y="1494264"/>
            <a:ext cx="4132164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936601" y="915566"/>
            <a:ext cx="2947767" cy="4146328"/>
            <a:chOff x="4936601" y="971844"/>
            <a:chExt cx="2947767" cy="4146328"/>
          </a:xfrm>
          <a:solidFill>
            <a:schemeClr val="accent1"/>
          </a:solidFill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5184992" y="971844"/>
              <a:ext cx="2590145" cy="1192575"/>
            </a:xfrm>
            <a:custGeom>
              <a:avLst/>
              <a:gdLst>
                <a:gd name="T0" fmla="*/ 1118 w 1175"/>
                <a:gd name="T1" fmla="*/ 389 h 541"/>
                <a:gd name="T2" fmla="*/ 456 w 1175"/>
                <a:gd name="T3" fmla="*/ 104 h 541"/>
                <a:gd name="T4" fmla="*/ 0 w 1175"/>
                <a:gd name="T5" fmla="*/ 541 h 541"/>
                <a:gd name="T6" fmla="*/ 1175 w 1175"/>
                <a:gd name="T7" fmla="*/ 541 h 541"/>
                <a:gd name="T8" fmla="*/ 1118 w 1175"/>
                <a:gd name="T9" fmla="*/ 38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541">
                  <a:moveTo>
                    <a:pt x="1118" y="389"/>
                  </a:moveTo>
                  <a:cubicBezTo>
                    <a:pt x="895" y="0"/>
                    <a:pt x="456" y="104"/>
                    <a:pt x="456" y="104"/>
                  </a:cubicBezTo>
                  <a:cubicBezTo>
                    <a:pt x="126" y="200"/>
                    <a:pt x="25" y="389"/>
                    <a:pt x="0" y="541"/>
                  </a:cubicBezTo>
                  <a:cubicBezTo>
                    <a:pt x="1175" y="541"/>
                    <a:pt x="1175" y="541"/>
                    <a:pt x="1175" y="541"/>
                  </a:cubicBezTo>
                  <a:cubicBezTo>
                    <a:pt x="1150" y="449"/>
                    <a:pt x="1118" y="389"/>
                    <a:pt x="1118" y="38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4954557" y="2164419"/>
              <a:ext cx="2929811" cy="984584"/>
            </a:xfrm>
            <a:custGeom>
              <a:avLst/>
              <a:gdLst>
                <a:gd name="T0" fmla="*/ 118 w 1330"/>
                <a:gd name="T1" fmla="*/ 225 h 447"/>
                <a:gd name="T2" fmla="*/ 102 w 1330"/>
                <a:gd name="T3" fmla="*/ 281 h 447"/>
                <a:gd name="T4" fmla="*/ 8 w 1330"/>
                <a:gd name="T5" fmla="*/ 434 h 447"/>
                <a:gd name="T6" fmla="*/ 0 w 1330"/>
                <a:gd name="T7" fmla="*/ 447 h 447"/>
                <a:gd name="T8" fmla="*/ 1250 w 1330"/>
                <a:gd name="T9" fmla="*/ 447 h 447"/>
                <a:gd name="T10" fmla="*/ 1280 w 1330"/>
                <a:gd name="T11" fmla="*/ 0 h 447"/>
                <a:gd name="T12" fmla="*/ 105 w 1330"/>
                <a:gd name="T13" fmla="*/ 0 h 447"/>
                <a:gd name="T14" fmla="*/ 118 w 1330"/>
                <a:gd name="T15" fmla="*/ 2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0" h="447">
                  <a:moveTo>
                    <a:pt x="118" y="225"/>
                  </a:moveTo>
                  <a:cubicBezTo>
                    <a:pt x="121" y="237"/>
                    <a:pt x="116" y="242"/>
                    <a:pt x="102" y="281"/>
                  </a:cubicBezTo>
                  <a:cubicBezTo>
                    <a:pt x="89" y="321"/>
                    <a:pt x="18" y="422"/>
                    <a:pt x="8" y="434"/>
                  </a:cubicBezTo>
                  <a:cubicBezTo>
                    <a:pt x="5" y="438"/>
                    <a:pt x="2" y="442"/>
                    <a:pt x="0" y="447"/>
                  </a:cubicBezTo>
                  <a:cubicBezTo>
                    <a:pt x="1250" y="447"/>
                    <a:pt x="1250" y="447"/>
                    <a:pt x="1250" y="447"/>
                  </a:cubicBezTo>
                  <a:cubicBezTo>
                    <a:pt x="1330" y="289"/>
                    <a:pt x="1311" y="119"/>
                    <a:pt x="1280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125"/>
                    <a:pt x="118" y="225"/>
                    <a:pt x="118" y="225"/>
                  </a:cubicBezTo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4936601" y="3149003"/>
              <a:ext cx="2772697" cy="984584"/>
            </a:xfrm>
            <a:custGeom>
              <a:avLst/>
              <a:gdLst>
                <a:gd name="T0" fmla="*/ 1 w 1258"/>
                <a:gd name="T1" fmla="*/ 25 h 447"/>
                <a:gd name="T2" fmla="*/ 20 w 1258"/>
                <a:gd name="T3" fmla="*/ 65 h 447"/>
                <a:gd name="T4" fmla="*/ 117 w 1258"/>
                <a:gd name="T5" fmla="*/ 80 h 447"/>
                <a:gd name="T6" fmla="*/ 131 w 1258"/>
                <a:gd name="T7" fmla="*/ 109 h 447"/>
                <a:gd name="T8" fmla="*/ 110 w 1258"/>
                <a:gd name="T9" fmla="*/ 130 h 447"/>
                <a:gd name="T10" fmla="*/ 100 w 1258"/>
                <a:gd name="T11" fmla="*/ 151 h 447"/>
                <a:gd name="T12" fmla="*/ 110 w 1258"/>
                <a:gd name="T13" fmla="*/ 175 h 447"/>
                <a:gd name="T14" fmla="*/ 138 w 1258"/>
                <a:gd name="T15" fmla="*/ 216 h 447"/>
                <a:gd name="T16" fmla="*/ 130 w 1258"/>
                <a:gd name="T17" fmla="*/ 228 h 447"/>
                <a:gd name="T18" fmla="*/ 122 w 1258"/>
                <a:gd name="T19" fmla="*/ 246 h 447"/>
                <a:gd name="T20" fmla="*/ 124 w 1258"/>
                <a:gd name="T21" fmla="*/ 273 h 447"/>
                <a:gd name="T22" fmla="*/ 170 w 1258"/>
                <a:gd name="T23" fmla="*/ 315 h 447"/>
                <a:gd name="T24" fmla="*/ 171 w 1258"/>
                <a:gd name="T25" fmla="*/ 329 h 447"/>
                <a:gd name="T26" fmla="*/ 179 w 1258"/>
                <a:gd name="T27" fmla="*/ 447 h 447"/>
                <a:gd name="T28" fmla="*/ 1116 w 1258"/>
                <a:gd name="T29" fmla="*/ 447 h 447"/>
                <a:gd name="T30" fmla="*/ 1083 w 1258"/>
                <a:gd name="T31" fmla="*/ 331 h 447"/>
                <a:gd name="T32" fmla="*/ 1190 w 1258"/>
                <a:gd name="T33" fmla="*/ 101 h 447"/>
                <a:gd name="T34" fmla="*/ 1258 w 1258"/>
                <a:gd name="T35" fmla="*/ 0 h 447"/>
                <a:gd name="T36" fmla="*/ 8 w 1258"/>
                <a:gd name="T37" fmla="*/ 0 h 447"/>
                <a:gd name="T38" fmla="*/ 1 w 1258"/>
                <a:gd name="T39" fmla="*/ 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8" h="447">
                  <a:moveTo>
                    <a:pt x="1" y="25"/>
                  </a:moveTo>
                  <a:cubicBezTo>
                    <a:pt x="0" y="43"/>
                    <a:pt x="7" y="58"/>
                    <a:pt x="20" y="65"/>
                  </a:cubicBezTo>
                  <a:cubicBezTo>
                    <a:pt x="33" y="73"/>
                    <a:pt x="117" y="80"/>
                    <a:pt x="117" y="8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17" y="122"/>
                    <a:pt x="110" y="130"/>
                  </a:cubicBezTo>
                  <a:cubicBezTo>
                    <a:pt x="104" y="139"/>
                    <a:pt x="102" y="143"/>
                    <a:pt x="100" y="151"/>
                  </a:cubicBezTo>
                  <a:cubicBezTo>
                    <a:pt x="99" y="160"/>
                    <a:pt x="105" y="169"/>
                    <a:pt x="110" y="175"/>
                  </a:cubicBezTo>
                  <a:cubicBezTo>
                    <a:pt x="114" y="182"/>
                    <a:pt x="138" y="216"/>
                    <a:pt x="138" y="216"/>
                  </a:cubicBezTo>
                  <a:cubicBezTo>
                    <a:pt x="138" y="216"/>
                    <a:pt x="134" y="222"/>
                    <a:pt x="130" y="228"/>
                  </a:cubicBezTo>
                  <a:cubicBezTo>
                    <a:pt x="125" y="235"/>
                    <a:pt x="122" y="246"/>
                    <a:pt x="122" y="246"/>
                  </a:cubicBezTo>
                  <a:cubicBezTo>
                    <a:pt x="119" y="254"/>
                    <a:pt x="119" y="263"/>
                    <a:pt x="124" y="273"/>
                  </a:cubicBezTo>
                  <a:cubicBezTo>
                    <a:pt x="130" y="282"/>
                    <a:pt x="165" y="309"/>
                    <a:pt x="170" y="315"/>
                  </a:cubicBezTo>
                  <a:cubicBezTo>
                    <a:pt x="174" y="322"/>
                    <a:pt x="171" y="329"/>
                    <a:pt x="171" y="329"/>
                  </a:cubicBezTo>
                  <a:cubicBezTo>
                    <a:pt x="154" y="381"/>
                    <a:pt x="165" y="422"/>
                    <a:pt x="179" y="447"/>
                  </a:cubicBezTo>
                  <a:cubicBezTo>
                    <a:pt x="1116" y="447"/>
                    <a:pt x="1116" y="447"/>
                    <a:pt x="1116" y="447"/>
                  </a:cubicBezTo>
                  <a:cubicBezTo>
                    <a:pt x="1100" y="402"/>
                    <a:pt x="1088" y="361"/>
                    <a:pt x="1083" y="331"/>
                  </a:cubicBezTo>
                  <a:cubicBezTo>
                    <a:pt x="1068" y="232"/>
                    <a:pt x="1190" y="101"/>
                    <a:pt x="1190" y="101"/>
                  </a:cubicBezTo>
                  <a:cubicBezTo>
                    <a:pt x="1218" y="68"/>
                    <a:pt x="1240" y="34"/>
                    <a:pt x="125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2" y="14"/>
                    <a:pt x="1" y="25"/>
                  </a:cubicBezTo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5331632" y="4133588"/>
              <a:ext cx="2471934" cy="984584"/>
            </a:xfrm>
            <a:custGeom>
              <a:avLst/>
              <a:gdLst>
                <a:gd name="T0" fmla="*/ 22 w 1122"/>
                <a:gd name="T1" fmla="*/ 29 h 447"/>
                <a:gd name="T2" fmla="*/ 291 w 1122"/>
                <a:gd name="T3" fmla="*/ 13 h 447"/>
                <a:gd name="T4" fmla="*/ 357 w 1122"/>
                <a:gd name="T5" fmla="*/ 227 h 447"/>
                <a:gd name="T6" fmla="*/ 353 w 1122"/>
                <a:gd name="T7" fmla="*/ 227 h 447"/>
                <a:gd name="T8" fmla="*/ 140 w 1122"/>
                <a:gd name="T9" fmla="*/ 447 h 447"/>
                <a:gd name="T10" fmla="*/ 1055 w 1122"/>
                <a:gd name="T11" fmla="*/ 447 h 447"/>
                <a:gd name="T12" fmla="*/ 1122 w 1122"/>
                <a:gd name="T13" fmla="*/ 447 h 447"/>
                <a:gd name="T14" fmla="*/ 1038 w 1122"/>
                <a:gd name="T15" fmla="*/ 224 h 447"/>
                <a:gd name="T16" fmla="*/ 937 w 1122"/>
                <a:gd name="T17" fmla="*/ 0 h 447"/>
                <a:gd name="T18" fmla="*/ 0 w 1122"/>
                <a:gd name="T19" fmla="*/ 0 h 447"/>
                <a:gd name="T20" fmla="*/ 22 w 1122"/>
                <a:gd name="T21" fmla="*/ 29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2" h="447">
                  <a:moveTo>
                    <a:pt x="22" y="29"/>
                  </a:moveTo>
                  <a:cubicBezTo>
                    <a:pt x="73" y="71"/>
                    <a:pt x="257" y="9"/>
                    <a:pt x="291" y="13"/>
                  </a:cubicBezTo>
                  <a:cubicBezTo>
                    <a:pt x="316" y="17"/>
                    <a:pt x="345" y="158"/>
                    <a:pt x="357" y="227"/>
                  </a:cubicBezTo>
                  <a:cubicBezTo>
                    <a:pt x="353" y="227"/>
                    <a:pt x="353" y="227"/>
                    <a:pt x="353" y="227"/>
                  </a:cubicBezTo>
                  <a:cubicBezTo>
                    <a:pt x="353" y="227"/>
                    <a:pt x="194" y="418"/>
                    <a:pt x="140" y="447"/>
                  </a:cubicBezTo>
                  <a:cubicBezTo>
                    <a:pt x="1055" y="447"/>
                    <a:pt x="1055" y="447"/>
                    <a:pt x="1055" y="447"/>
                  </a:cubicBezTo>
                  <a:cubicBezTo>
                    <a:pt x="1122" y="447"/>
                    <a:pt x="1122" y="447"/>
                    <a:pt x="1122" y="447"/>
                  </a:cubicBezTo>
                  <a:cubicBezTo>
                    <a:pt x="1038" y="224"/>
                    <a:pt x="1038" y="224"/>
                    <a:pt x="1038" y="224"/>
                  </a:cubicBezTo>
                  <a:cubicBezTo>
                    <a:pt x="1004" y="162"/>
                    <a:pt x="965" y="76"/>
                    <a:pt x="9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5"/>
                    <a:pt x="18" y="25"/>
                    <a:pt x="22" y="29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/>
            <a:lstStyle/>
            <a:p>
              <a:endParaRPr lang="zh-CN" altLang="en-US" sz="1600"/>
            </a:p>
          </p:txBody>
        </p:sp>
      </p:grpSp>
      <p:sp>
        <p:nvSpPr>
          <p:cNvPr id="21" name="TextBox 46"/>
          <p:cNvSpPr txBox="1"/>
          <p:nvPr/>
        </p:nvSpPr>
        <p:spPr bwMode="auto">
          <a:xfrm>
            <a:off x="6265034" y="2427986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2" name="TextBox 47"/>
          <p:cNvSpPr txBox="1"/>
          <p:nvPr/>
        </p:nvSpPr>
        <p:spPr bwMode="auto">
          <a:xfrm>
            <a:off x="5891112" y="3437351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3" name="TextBox 48"/>
          <p:cNvSpPr txBox="1"/>
          <p:nvPr/>
        </p:nvSpPr>
        <p:spPr bwMode="auto">
          <a:xfrm>
            <a:off x="6327554" y="4470560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4" name="任意多边形 23"/>
          <p:cNvSpPr/>
          <p:nvPr/>
        </p:nvSpPr>
        <p:spPr>
          <a:xfrm>
            <a:off x="1095310" y="2101512"/>
            <a:ext cx="6679826" cy="47211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1078046" y="2470467"/>
            <a:ext cx="387651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095310" y="3089555"/>
            <a:ext cx="6613988" cy="46746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078046" y="3478579"/>
            <a:ext cx="4074503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095311" y="4077132"/>
            <a:ext cx="6302752" cy="43093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078046" y="4486691"/>
            <a:ext cx="4822191" cy="51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您的内容打在这里，或者通过复制您的文本后，在此框中选择粘贴，并选择只保留文字，您的内容打在这里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095311" y="5061893"/>
            <a:ext cx="6708255" cy="45867"/>
          </a:xfrm>
          <a:custGeom>
            <a:avLst/>
            <a:gdLst>
              <a:gd name="connsiteX0" fmla="*/ 4397828 w 4397828"/>
              <a:gd name="connsiteY0" fmla="*/ 0 h 0"/>
              <a:gd name="connsiteX1" fmla="*/ 4397828 w 4397828"/>
              <a:gd name="connsiteY1" fmla="*/ 0 h 0"/>
              <a:gd name="connsiteX2" fmla="*/ 0 w 4397828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7828">
                <a:moveTo>
                  <a:pt x="4397828" y="0"/>
                </a:moveTo>
                <a:lnTo>
                  <a:pt x="439782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5185131" y="905622"/>
            <a:ext cx="2590145" cy="1192575"/>
          </a:xfrm>
          <a:custGeom>
            <a:avLst/>
            <a:gdLst>
              <a:gd name="T0" fmla="*/ 1118 w 1175"/>
              <a:gd name="T1" fmla="*/ 389 h 541"/>
              <a:gd name="T2" fmla="*/ 456 w 1175"/>
              <a:gd name="T3" fmla="*/ 104 h 541"/>
              <a:gd name="T4" fmla="*/ 0 w 1175"/>
              <a:gd name="T5" fmla="*/ 541 h 541"/>
              <a:gd name="T6" fmla="*/ 1175 w 1175"/>
              <a:gd name="T7" fmla="*/ 541 h 541"/>
              <a:gd name="T8" fmla="*/ 1118 w 1175"/>
              <a:gd name="T9" fmla="*/ 389 h 5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75" h="541">
                <a:moveTo>
                  <a:pt x="1118" y="389"/>
                </a:moveTo>
                <a:cubicBezTo>
                  <a:pt x="895" y="0"/>
                  <a:pt x="456" y="104"/>
                  <a:pt x="456" y="104"/>
                </a:cubicBezTo>
                <a:cubicBezTo>
                  <a:pt x="126" y="200"/>
                  <a:pt x="25" y="389"/>
                  <a:pt x="0" y="541"/>
                </a:cubicBezTo>
                <a:cubicBezTo>
                  <a:pt x="1175" y="541"/>
                  <a:pt x="1175" y="541"/>
                  <a:pt x="1175" y="541"/>
                </a:cubicBezTo>
                <a:cubicBezTo>
                  <a:pt x="1150" y="449"/>
                  <a:pt x="1118" y="389"/>
                  <a:pt x="1118" y="389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1600"/>
          </a:p>
        </p:txBody>
      </p:sp>
      <p:sp>
        <p:nvSpPr>
          <p:cNvPr id="20" name="TextBox 40"/>
          <p:cNvSpPr txBox="1"/>
          <p:nvPr/>
        </p:nvSpPr>
        <p:spPr bwMode="auto">
          <a:xfrm>
            <a:off x="5846351" y="1511853"/>
            <a:ext cx="105670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r>
              <a:rPr lang="zh-CN" altLang="en-US" spc="100" dirty="0">
                <a:solidFill>
                  <a:schemeClr val="bg1">
                    <a:lumMod val="50000"/>
                  </a:schemeClr>
                </a:solidFill>
              </a:rPr>
              <a:t>添加标题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957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3" grpId="0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 animBg="1"/>
      <p:bldP spid="20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42910" y="1785932"/>
            <a:ext cx="2286016" cy="885701"/>
            <a:chOff x="642910" y="1785932"/>
            <a:chExt cx="2286016" cy="885701"/>
          </a:xfrm>
        </p:grpSpPr>
        <p:sp>
          <p:nvSpPr>
            <p:cNvPr id="2" name="Rectangle 88"/>
            <p:cNvSpPr/>
            <p:nvPr/>
          </p:nvSpPr>
          <p:spPr>
            <a:xfrm>
              <a:off x="642910" y="2025302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" name="Rectangle 89"/>
            <p:cNvSpPr/>
            <p:nvPr/>
          </p:nvSpPr>
          <p:spPr>
            <a:xfrm>
              <a:off x="642910" y="1785932"/>
              <a:ext cx="2264384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Strength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2910" y="3214692"/>
            <a:ext cx="2286016" cy="879075"/>
            <a:chOff x="642910" y="3214692"/>
            <a:chExt cx="2286016" cy="879075"/>
          </a:xfrm>
        </p:grpSpPr>
        <p:sp>
          <p:nvSpPr>
            <p:cNvPr id="4" name="Rectangle 90"/>
            <p:cNvSpPr/>
            <p:nvPr/>
          </p:nvSpPr>
          <p:spPr>
            <a:xfrm>
              <a:off x="642910" y="3447436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" name="Rectangle 91"/>
            <p:cNvSpPr/>
            <p:nvPr/>
          </p:nvSpPr>
          <p:spPr>
            <a:xfrm>
              <a:off x="642910" y="3214692"/>
              <a:ext cx="2264384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Opportunity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15074" y="3214692"/>
            <a:ext cx="2286016" cy="863708"/>
            <a:chOff x="6215074" y="3214692"/>
            <a:chExt cx="2286016" cy="863708"/>
          </a:xfrm>
        </p:grpSpPr>
        <p:sp>
          <p:nvSpPr>
            <p:cNvPr id="6" name="Rectangle 92"/>
            <p:cNvSpPr/>
            <p:nvPr/>
          </p:nvSpPr>
          <p:spPr>
            <a:xfrm>
              <a:off x="6215074" y="3454062"/>
              <a:ext cx="2286016" cy="6243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7" name="Rectangle 93"/>
            <p:cNvSpPr/>
            <p:nvPr/>
          </p:nvSpPr>
          <p:spPr>
            <a:xfrm>
              <a:off x="6215074" y="321469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Threats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15074" y="1785932"/>
            <a:ext cx="2286016" cy="925457"/>
            <a:chOff x="6215074" y="1785932"/>
            <a:chExt cx="2286016" cy="925457"/>
          </a:xfrm>
        </p:grpSpPr>
        <p:sp>
          <p:nvSpPr>
            <p:cNvPr id="8" name="Rectangle 94"/>
            <p:cNvSpPr/>
            <p:nvPr/>
          </p:nvSpPr>
          <p:spPr>
            <a:xfrm>
              <a:off x="6215074" y="2065058"/>
              <a:ext cx="22860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Rectangle 95"/>
            <p:cNvSpPr/>
            <p:nvPr/>
          </p:nvSpPr>
          <p:spPr>
            <a:xfrm>
              <a:off x="6215074" y="1785932"/>
              <a:ext cx="2286016" cy="2945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Lao UI" panose="020B0502040204020203" pitchFamily="34" charset="0"/>
                  <a:ea typeface="Open Sans" pitchFamily="34" charset="0"/>
                  <a:cs typeface="Lao UI" panose="020B0502040204020203" pitchFamily="34" charset="0"/>
                </a:rPr>
                <a:t>Weakness</a:t>
              </a:r>
            </a:p>
          </p:txBody>
        </p:sp>
      </p:grpSp>
      <p:sp>
        <p:nvSpPr>
          <p:cNvPr id="16" name="十字箭头 15"/>
          <p:cNvSpPr/>
          <p:nvPr/>
        </p:nvSpPr>
        <p:spPr>
          <a:xfrm>
            <a:off x="3121133" y="150018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0" name="组合 9"/>
          <p:cNvGrpSpPr/>
          <p:nvPr/>
        </p:nvGrpSpPr>
        <p:grpSpPr>
          <a:xfrm>
            <a:off x="3319699" y="1698745"/>
            <a:ext cx="1221940" cy="1221940"/>
            <a:chOff x="3319699" y="1698745"/>
            <a:chExt cx="1221940" cy="1221940"/>
          </a:xfrm>
        </p:grpSpPr>
        <p:sp>
          <p:nvSpPr>
            <p:cNvPr id="17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1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755478" y="1698745"/>
            <a:ext cx="1221940" cy="1221940"/>
            <a:chOff x="4755478" y="1698745"/>
            <a:chExt cx="1221940" cy="1221940"/>
          </a:xfrm>
        </p:grpSpPr>
        <p:sp>
          <p:nvSpPr>
            <p:cNvPr id="18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19699" y="3134524"/>
            <a:ext cx="1221940" cy="1221940"/>
            <a:chOff x="3319699" y="3134524"/>
            <a:chExt cx="1221940" cy="1221940"/>
          </a:xfrm>
        </p:grpSpPr>
        <p:sp>
          <p:nvSpPr>
            <p:cNvPr id="19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3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55478" y="3134524"/>
            <a:ext cx="1221940" cy="1221940"/>
            <a:chOff x="4755478" y="3134524"/>
            <a:chExt cx="1221940" cy="1221940"/>
          </a:xfrm>
        </p:grpSpPr>
        <p:sp>
          <p:nvSpPr>
            <p:cNvPr id="20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80552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48"/>
          <p:cNvCxnSpPr/>
          <p:nvPr/>
        </p:nvCxnSpPr>
        <p:spPr>
          <a:xfrm>
            <a:off x="3993750" y="281839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5"/>
          <p:cNvCxnSpPr/>
          <p:nvPr/>
        </p:nvCxnSpPr>
        <p:spPr>
          <a:xfrm>
            <a:off x="3993750" y="1746824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/>
          <p:cNvCxnSpPr/>
          <p:nvPr/>
        </p:nvCxnSpPr>
        <p:spPr>
          <a:xfrm>
            <a:off x="3993750" y="3961402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29137" y="1142992"/>
            <a:ext cx="85726" cy="3572693"/>
            <a:chOff x="4529137" y="1142992"/>
            <a:chExt cx="85726" cy="3572693"/>
          </a:xfrm>
        </p:grpSpPr>
        <p:cxnSp>
          <p:nvCxnSpPr>
            <p:cNvPr id="2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6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9" name="Group 88"/>
          <p:cNvGrpSpPr/>
          <p:nvPr/>
        </p:nvGrpSpPr>
        <p:grpSpPr>
          <a:xfrm>
            <a:off x="357158" y="2382492"/>
            <a:ext cx="2643206" cy="932083"/>
            <a:chOff x="357158" y="2428874"/>
            <a:chExt cx="2643206" cy="932083"/>
          </a:xfrm>
        </p:grpSpPr>
        <p:sp>
          <p:nvSpPr>
            <p:cNvPr id="10" name="Rectangle 31"/>
            <p:cNvSpPr/>
            <p:nvPr/>
          </p:nvSpPr>
          <p:spPr>
            <a:xfrm>
              <a:off x="357158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1" name="Rectangle 32"/>
            <p:cNvSpPr/>
            <p:nvPr/>
          </p:nvSpPr>
          <p:spPr>
            <a:xfrm>
              <a:off x="2158745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57554" y="2500312"/>
            <a:ext cx="636196" cy="636164"/>
            <a:chOff x="3357554" y="2500312"/>
            <a:chExt cx="636196" cy="636164"/>
          </a:xfrm>
        </p:grpSpPr>
        <p:sp>
          <p:nvSpPr>
            <p:cNvPr id="12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3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>
          <a:xfrm>
            <a:off x="357158" y="1310922"/>
            <a:ext cx="2643206" cy="932083"/>
            <a:chOff x="357158" y="1357304"/>
            <a:chExt cx="2643206" cy="932083"/>
          </a:xfrm>
        </p:grpSpPr>
        <p:sp>
          <p:nvSpPr>
            <p:cNvPr id="15" name="Rectangle 29"/>
            <p:cNvSpPr/>
            <p:nvPr/>
          </p:nvSpPr>
          <p:spPr>
            <a:xfrm>
              <a:off x="357158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6" name="Rectangle 30"/>
            <p:cNvSpPr/>
            <p:nvPr/>
          </p:nvSpPr>
          <p:spPr>
            <a:xfrm>
              <a:off x="2162468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357554" y="1428742"/>
            <a:ext cx="636196" cy="636164"/>
            <a:chOff x="3357554" y="1428742"/>
            <a:chExt cx="636196" cy="636164"/>
          </a:xfrm>
        </p:grpSpPr>
        <p:sp>
          <p:nvSpPr>
            <p:cNvPr id="17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8" name="Freeform 100"/>
            <p:cNvSpPr>
              <a:spLocks/>
            </p:cNvSpPr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Group 92"/>
          <p:cNvGrpSpPr/>
          <p:nvPr/>
        </p:nvGrpSpPr>
        <p:grpSpPr>
          <a:xfrm>
            <a:off x="6143636" y="3525500"/>
            <a:ext cx="2643206" cy="932083"/>
            <a:chOff x="6143636" y="3571882"/>
            <a:chExt cx="2643206" cy="932083"/>
          </a:xfrm>
        </p:grpSpPr>
        <p:sp>
          <p:nvSpPr>
            <p:cNvPr id="20" name="Rectangle 39"/>
            <p:cNvSpPr/>
            <p:nvPr/>
          </p:nvSpPr>
          <p:spPr>
            <a:xfrm>
              <a:off x="6143636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1" name="Rectangle 40"/>
            <p:cNvSpPr/>
            <p:nvPr/>
          </p:nvSpPr>
          <p:spPr>
            <a:xfrm>
              <a:off x="6143636" y="357188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43504" y="3643320"/>
            <a:ext cx="636196" cy="636164"/>
            <a:chOff x="5143504" y="3643320"/>
            <a:chExt cx="636196" cy="636164"/>
          </a:xfrm>
        </p:grpSpPr>
        <p:sp>
          <p:nvSpPr>
            <p:cNvPr id="22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3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24" name="Group 87"/>
          <p:cNvGrpSpPr/>
          <p:nvPr/>
        </p:nvGrpSpPr>
        <p:grpSpPr>
          <a:xfrm>
            <a:off x="357158" y="3521260"/>
            <a:ext cx="2643206" cy="936323"/>
            <a:chOff x="357158" y="3567642"/>
            <a:chExt cx="2643206" cy="936323"/>
          </a:xfrm>
        </p:grpSpPr>
        <p:sp>
          <p:nvSpPr>
            <p:cNvPr id="25" name="Rectangle 33"/>
            <p:cNvSpPr/>
            <p:nvPr/>
          </p:nvSpPr>
          <p:spPr>
            <a:xfrm>
              <a:off x="357158" y="3857634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Rectangle 34"/>
            <p:cNvSpPr/>
            <p:nvPr/>
          </p:nvSpPr>
          <p:spPr>
            <a:xfrm>
              <a:off x="2151323" y="3567642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57554" y="3643320"/>
            <a:ext cx="636196" cy="636164"/>
            <a:chOff x="3357554" y="3643320"/>
            <a:chExt cx="636196" cy="636164"/>
          </a:xfrm>
        </p:grpSpPr>
        <p:sp>
          <p:nvSpPr>
            <p:cNvPr id="27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8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Freeform 20"/>
              <p:cNvSpPr>
                <a:spLocks/>
              </p:cNvSpPr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Freeform 21"/>
              <p:cNvSpPr>
                <a:spLocks/>
              </p:cNvSpPr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2" name="Group 90"/>
          <p:cNvGrpSpPr/>
          <p:nvPr/>
        </p:nvGrpSpPr>
        <p:grpSpPr>
          <a:xfrm>
            <a:off x="6143636" y="1310922"/>
            <a:ext cx="2643206" cy="932083"/>
            <a:chOff x="6143636" y="1357304"/>
            <a:chExt cx="2643206" cy="932083"/>
          </a:xfrm>
        </p:grpSpPr>
        <p:sp>
          <p:nvSpPr>
            <p:cNvPr id="33" name="Rectangle 35"/>
            <p:cNvSpPr/>
            <p:nvPr/>
          </p:nvSpPr>
          <p:spPr>
            <a:xfrm>
              <a:off x="6143636" y="164305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4" name="Rectangle 36"/>
            <p:cNvSpPr/>
            <p:nvPr/>
          </p:nvSpPr>
          <p:spPr>
            <a:xfrm>
              <a:off x="6143636" y="135730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143504" y="1428742"/>
            <a:ext cx="636196" cy="636164"/>
            <a:chOff x="5143504" y="1428742"/>
            <a:chExt cx="636196" cy="636164"/>
          </a:xfrm>
        </p:grpSpPr>
        <p:sp>
          <p:nvSpPr>
            <p:cNvPr id="35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6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7" name="AutoShape 7"/>
              <p:cNvSpPr>
                <a:spLocks/>
              </p:cNvSpPr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8"/>
              <p:cNvSpPr>
                <a:spLocks/>
              </p:cNvSpPr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9"/>
              <p:cNvSpPr>
                <a:spLocks/>
              </p:cNvSpPr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0"/>
              <p:cNvSpPr>
                <a:spLocks/>
              </p:cNvSpPr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"/>
              <p:cNvSpPr>
                <a:spLocks/>
              </p:cNvSpPr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2" name="AutoShape 12"/>
              <p:cNvSpPr>
                <a:spLocks/>
              </p:cNvSpPr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3" name="AutoShape 13"/>
              <p:cNvSpPr>
                <a:spLocks/>
              </p:cNvSpPr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4" name="AutoShape 14"/>
              <p:cNvSpPr>
                <a:spLocks/>
              </p:cNvSpPr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5"/>
              <p:cNvSpPr>
                <a:spLocks/>
              </p:cNvSpPr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91"/>
          <p:cNvGrpSpPr/>
          <p:nvPr/>
        </p:nvGrpSpPr>
        <p:grpSpPr>
          <a:xfrm>
            <a:off x="6143636" y="2382492"/>
            <a:ext cx="2643206" cy="932083"/>
            <a:chOff x="6143636" y="2428874"/>
            <a:chExt cx="2643206" cy="932083"/>
          </a:xfrm>
        </p:grpSpPr>
        <p:sp>
          <p:nvSpPr>
            <p:cNvPr id="47" name="Rectangle 37"/>
            <p:cNvSpPr/>
            <p:nvPr/>
          </p:nvSpPr>
          <p:spPr>
            <a:xfrm>
              <a:off x="6143636" y="2714626"/>
              <a:ext cx="264320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您的内容打在这里，或者通过复制您的文本后，在此框中选择粘贴，并选择只保留文字；您的内容您的内容打在这里，或者通过复制您的文本后</a:t>
              </a:r>
              <a:endParaRPr lang="en-US" altLang="zh-CN" sz="800" dirty="0">
                <a:solidFill>
                  <a:schemeClr val="bg1"/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8" name="Rectangle 38"/>
            <p:cNvSpPr/>
            <p:nvPr/>
          </p:nvSpPr>
          <p:spPr>
            <a:xfrm>
              <a:off x="6143636" y="2428874"/>
              <a:ext cx="800219" cy="336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添加标题</a:t>
              </a:r>
              <a:endParaRPr lang="en-US" altLang="zh-CN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143504" y="2500312"/>
            <a:ext cx="636196" cy="636164"/>
            <a:chOff x="5143504" y="2500312"/>
            <a:chExt cx="636196" cy="636164"/>
          </a:xfrm>
        </p:grpSpPr>
        <p:sp>
          <p:nvSpPr>
            <p:cNvPr id="49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50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51" name="AutoShape 115"/>
              <p:cNvSpPr>
                <a:spLocks/>
              </p:cNvSpPr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52" name="AutoShape 116"/>
              <p:cNvSpPr>
                <a:spLocks/>
              </p:cNvSpPr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14107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Arrow 34"/>
          <p:cNvSpPr/>
          <p:nvPr/>
        </p:nvSpPr>
        <p:spPr>
          <a:xfrm>
            <a:off x="4286248" y="2406179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Right Arrow 35"/>
          <p:cNvSpPr/>
          <p:nvPr/>
        </p:nvSpPr>
        <p:spPr>
          <a:xfrm flipH="1">
            <a:off x="4286248" y="2191865"/>
            <a:ext cx="571504" cy="205662"/>
          </a:xfrm>
          <a:prstGeom prst="rightArrow">
            <a:avLst>
              <a:gd name="adj1" fmla="val 19124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49133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28662" y="1477485"/>
            <a:ext cx="2714644" cy="2189010"/>
            <a:chOff x="928662" y="1571618"/>
            <a:chExt cx="2714644" cy="2189010"/>
          </a:xfrm>
        </p:grpSpPr>
        <p:sp>
          <p:nvSpPr>
            <p:cNvPr id="20" name="Isosceles Triangle 2"/>
            <p:cNvSpPr/>
            <p:nvPr/>
          </p:nvSpPr>
          <p:spPr>
            <a:xfrm>
              <a:off x="92866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6207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90%</a:t>
              </a:r>
            </a:p>
          </p:txBody>
        </p:sp>
        <p:sp>
          <p:nvSpPr>
            <p:cNvPr id="21" name="Isosceles Triangle 2"/>
            <p:cNvSpPr/>
            <p:nvPr/>
          </p:nvSpPr>
          <p:spPr>
            <a:xfrm>
              <a:off x="1509738" y="2228414"/>
              <a:ext cx="1028743" cy="11543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3358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50%</a:t>
              </a:r>
            </a:p>
          </p:txBody>
        </p:sp>
        <p:sp>
          <p:nvSpPr>
            <p:cNvPr id="22" name="Isosceles Triangle 2"/>
            <p:cNvSpPr/>
            <p:nvPr/>
          </p:nvSpPr>
          <p:spPr>
            <a:xfrm>
              <a:off x="201482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305084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65%</a:t>
              </a:r>
            </a:p>
          </p:txBody>
        </p:sp>
        <p:sp>
          <p:nvSpPr>
            <p:cNvPr id="23" name="Isosceles Triangle 2"/>
            <p:cNvSpPr/>
            <p:nvPr/>
          </p:nvSpPr>
          <p:spPr>
            <a:xfrm>
              <a:off x="2614563" y="2357436"/>
              <a:ext cx="1028743" cy="102535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658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40%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72132" y="1477485"/>
            <a:ext cx="2714644" cy="2189010"/>
            <a:chOff x="5572132" y="1571618"/>
            <a:chExt cx="2714644" cy="2189010"/>
          </a:xfrm>
        </p:grpSpPr>
        <p:sp>
          <p:nvSpPr>
            <p:cNvPr id="25" name="Isosceles Triangle 2"/>
            <p:cNvSpPr/>
            <p:nvPr/>
          </p:nvSpPr>
          <p:spPr>
            <a:xfrm>
              <a:off x="5572132" y="1571618"/>
              <a:ext cx="1103218" cy="181116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734108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90%</a:t>
              </a:r>
            </a:p>
          </p:txBody>
        </p:sp>
        <p:sp>
          <p:nvSpPr>
            <p:cNvPr id="26" name="Isosceles Triangle 2"/>
            <p:cNvSpPr/>
            <p:nvPr/>
          </p:nvSpPr>
          <p:spPr>
            <a:xfrm>
              <a:off x="6153208" y="2214560"/>
              <a:ext cx="1028743" cy="11682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305612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50%</a:t>
              </a:r>
            </a:p>
          </p:txBody>
        </p:sp>
        <p:sp>
          <p:nvSpPr>
            <p:cNvPr id="27" name="Isosceles Triangle 2"/>
            <p:cNvSpPr/>
            <p:nvPr/>
          </p:nvSpPr>
          <p:spPr>
            <a:xfrm>
              <a:off x="6658298" y="2071684"/>
              <a:ext cx="1199470" cy="13111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877116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65%</a:t>
              </a:r>
            </a:p>
          </p:txBody>
        </p:sp>
        <p:sp>
          <p:nvSpPr>
            <p:cNvPr id="28" name="Isosceles Triangle 2"/>
            <p:cNvSpPr/>
            <p:nvPr/>
          </p:nvSpPr>
          <p:spPr>
            <a:xfrm>
              <a:off x="7258033" y="1714494"/>
              <a:ext cx="1028743" cy="166829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" fmla="*/ 0 w 1278647"/>
                <a:gd name="connsiteY0" fmla="*/ 1102284 h 1102284"/>
                <a:gd name="connsiteX1" fmla="*/ 639324 w 1278647"/>
                <a:gd name="connsiteY1" fmla="*/ 2 h 1102284"/>
                <a:gd name="connsiteX2" fmla="*/ 1278647 w 1278647"/>
                <a:gd name="connsiteY2" fmla="*/ 1102284 h 1102284"/>
                <a:gd name="connsiteX3" fmla="*/ 0 w 1278647"/>
                <a:gd name="connsiteY3" fmla="*/ 1102284 h 1102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448620" y="3499018"/>
              <a:ext cx="46679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40%</a:t>
              </a:r>
            </a:p>
          </p:txBody>
        </p:sp>
      </p:grpSp>
      <p:sp>
        <p:nvSpPr>
          <p:cNvPr id="56" name="Rectangle 64"/>
          <p:cNvSpPr/>
          <p:nvPr/>
        </p:nvSpPr>
        <p:spPr>
          <a:xfrm>
            <a:off x="4296078" y="1826504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2014</a:t>
            </a:r>
          </a:p>
        </p:txBody>
      </p:sp>
      <p:sp>
        <p:nvSpPr>
          <p:cNvPr id="57" name="Rectangle 64"/>
          <p:cNvSpPr/>
          <p:nvPr/>
        </p:nvSpPr>
        <p:spPr>
          <a:xfrm>
            <a:off x="4296078" y="2611841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2015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928662" y="3816335"/>
            <a:ext cx="2028878" cy="377842"/>
            <a:chOff x="928662" y="3910468"/>
            <a:chExt cx="2028878" cy="377842"/>
          </a:xfrm>
          <a:solidFill>
            <a:schemeClr val="accent2"/>
          </a:solidFill>
        </p:grpSpPr>
        <p:grpSp>
          <p:nvGrpSpPr>
            <p:cNvPr id="59" name="Group 299"/>
            <p:cNvGrpSpPr/>
            <p:nvPr/>
          </p:nvGrpSpPr>
          <p:grpSpPr>
            <a:xfrm>
              <a:off x="9286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5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61" name="Group 299"/>
            <p:cNvGrpSpPr/>
            <p:nvPr/>
          </p:nvGrpSpPr>
          <p:grpSpPr>
            <a:xfrm>
              <a:off x="11375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3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3" name="Group 299"/>
            <p:cNvGrpSpPr/>
            <p:nvPr/>
          </p:nvGrpSpPr>
          <p:grpSpPr>
            <a:xfrm>
              <a:off x="13465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4" name="Group 299"/>
            <p:cNvGrpSpPr/>
            <p:nvPr/>
          </p:nvGrpSpPr>
          <p:grpSpPr>
            <a:xfrm>
              <a:off x="15554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9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5" name="Group 299"/>
            <p:cNvGrpSpPr/>
            <p:nvPr/>
          </p:nvGrpSpPr>
          <p:grpSpPr>
            <a:xfrm>
              <a:off x="17643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7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299"/>
            <p:cNvGrpSpPr/>
            <p:nvPr/>
          </p:nvGrpSpPr>
          <p:grpSpPr>
            <a:xfrm>
              <a:off x="197328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88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0" name="Group 299"/>
            <p:cNvGrpSpPr/>
            <p:nvPr/>
          </p:nvGrpSpPr>
          <p:grpSpPr>
            <a:xfrm>
              <a:off x="218221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1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3" name="Group 299"/>
            <p:cNvGrpSpPr/>
            <p:nvPr/>
          </p:nvGrpSpPr>
          <p:grpSpPr>
            <a:xfrm>
              <a:off x="2391137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4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6" name="Group 299"/>
            <p:cNvGrpSpPr/>
            <p:nvPr/>
          </p:nvGrpSpPr>
          <p:grpSpPr>
            <a:xfrm>
              <a:off x="2600062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97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9" name="Group 299"/>
            <p:cNvGrpSpPr/>
            <p:nvPr/>
          </p:nvGrpSpPr>
          <p:grpSpPr>
            <a:xfrm>
              <a:off x="2808988" y="3910468"/>
              <a:ext cx="148552" cy="377842"/>
              <a:chOff x="6141009" y="3540977"/>
              <a:chExt cx="85046" cy="216315"/>
            </a:xfrm>
            <a:grpFill/>
          </p:grpSpPr>
          <p:sp>
            <p:nvSpPr>
              <p:cNvPr id="100" name="Freeform 12"/>
              <p:cNvSpPr>
                <a:spLocks/>
              </p:cNvSpPr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02" name="Rectangle 41"/>
          <p:cNvSpPr/>
          <p:nvPr/>
        </p:nvSpPr>
        <p:spPr>
          <a:xfrm>
            <a:off x="3131676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90%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703446" y="3820758"/>
            <a:ext cx="1944572" cy="378000"/>
            <a:chOff x="5703446" y="3914891"/>
            <a:chExt cx="1944572" cy="378000"/>
          </a:xfrm>
        </p:grpSpPr>
        <p:grpSp>
          <p:nvGrpSpPr>
            <p:cNvPr id="104" name="Group 302"/>
            <p:cNvGrpSpPr>
              <a:grpSpLocks noChangeAspect="1"/>
            </p:cNvGrpSpPr>
            <p:nvPr/>
          </p:nvGrpSpPr>
          <p:grpSpPr>
            <a:xfrm>
              <a:off x="5703446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8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5" name="Group 302"/>
            <p:cNvGrpSpPr>
              <a:grpSpLocks noChangeAspect="1"/>
            </p:cNvGrpSpPr>
            <p:nvPr/>
          </p:nvGrpSpPr>
          <p:grpSpPr>
            <a:xfrm>
              <a:off x="5900035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6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6" name="Group 302"/>
            <p:cNvGrpSpPr>
              <a:grpSpLocks noChangeAspect="1"/>
            </p:cNvGrpSpPr>
            <p:nvPr/>
          </p:nvGrpSpPr>
          <p:grpSpPr>
            <a:xfrm>
              <a:off x="6096624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4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7" name="Group 302"/>
            <p:cNvGrpSpPr>
              <a:grpSpLocks noChangeAspect="1"/>
            </p:cNvGrpSpPr>
            <p:nvPr/>
          </p:nvGrpSpPr>
          <p:grpSpPr>
            <a:xfrm>
              <a:off x="6293213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2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8" name="Group 302"/>
            <p:cNvGrpSpPr>
              <a:grpSpLocks noChangeAspect="1"/>
            </p:cNvGrpSpPr>
            <p:nvPr/>
          </p:nvGrpSpPr>
          <p:grpSpPr>
            <a:xfrm>
              <a:off x="6489802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10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0" name="Group 302"/>
            <p:cNvGrpSpPr>
              <a:grpSpLocks noChangeAspect="1"/>
            </p:cNvGrpSpPr>
            <p:nvPr/>
          </p:nvGrpSpPr>
          <p:grpSpPr>
            <a:xfrm>
              <a:off x="6686391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1" name="Oval 58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3" name="Group 302"/>
            <p:cNvGrpSpPr>
              <a:grpSpLocks noChangeAspect="1"/>
            </p:cNvGrpSpPr>
            <p:nvPr/>
          </p:nvGrpSpPr>
          <p:grpSpPr>
            <a:xfrm>
              <a:off x="6882980" y="3914891"/>
              <a:ext cx="175272" cy="378000"/>
              <a:chOff x="6138760" y="4271257"/>
              <a:chExt cx="97227" cy="209688"/>
            </a:xfrm>
            <a:solidFill>
              <a:schemeClr val="accent1"/>
            </a:solidFill>
          </p:grpSpPr>
          <p:sp>
            <p:nvSpPr>
              <p:cNvPr id="124" name="Oval 73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6" name="Group 302"/>
            <p:cNvGrpSpPr>
              <a:grpSpLocks noChangeAspect="1"/>
            </p:cNvGrpSpPr>
            <p:nvPr/>
          </p:nvGrpSpPr>
          <p:grpSpPr>
            <a:xfrm>
              <a:off x="7079569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27" name="Oval 76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9" name="Group 302"/>
            <p:cNvGrpSpPr>
              <a:grpSpLocks noChangeAspect="1"/>
            </p:cNvGrpSpPr>
            <p:nvPr/>
          </p:nvGrpSpPr>
          <p:grpSpPr>
            <a:xfrm>
              <a:off x="7276158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0" name="Oval 79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2" name="Group 302"/>
            <p:cNvGrpSpPr>
              <a:grpSpLocks noChangeAspect="1"/>
            </p:cNvGrpSpPr>
            <p:nvPr/>
          </p:nvGrpSpPr>
          <p:grpSpPr>
            <a:xfrm>
              <a:off x="7472746" y="3914891"/>
              <a:ext cx="175272" cy="378000"/>
              <a:chOff x="6138760" y="4271257"/>
              <a:chExt cx="97227" cy="209688"/>
            </a:xfrm>
            <a:solidFill>
              <a:schemeClr val="bg1">
                <a:lumMod val="85000"/>
              </a:schemeClr>
            </a:solidFill>
          </p:grpSpPr>
          <p:sp>
            <p:nvSpPr>
              <p:cNvPr id="133" name="Oval 8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Freeform 7"/>
              <p:cNvSpPr>
                <a:spLocks/>
              </p:cNvSpPr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5" name="Rectangle 36"/>
          <p:cNvSpPr/>
          <p:nvPr/>
        </p:nvSpPr>
        <p:spPr>
          <a:xfrm>
            <a:off x="5291530" y="4325145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文本后，在此框中选择粘贴，并选择只保留文字；</a:t>
            </a:r>
            <a:endParaRPr lang="ms-MY" sz="8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36" name="Rectangle 41"/>
          <p:cNvSpPr/>
          <p:nvPr/>
        </p:nvSpPr>
        <p:spPr>
          <a:xfrm>
            <a:off x="7774073" y="3836134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70%</a:t>
            </a:r>
          </a:p>
        </p:txBody>
      </p:sp>
      <p:sp>
        <p:nvSpPr>
          <p:cNvPr id="139" name="文本框 138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140" name="文本框 139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42179808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/>
      <p:bldP spid="56" grpId="0"/>
      <p:bldP spid="57" grpId="0"/>
      <p:bldP spid="102" grpId="0"/>
      <p:bldP spid="135" grpId="0"/>
      <p:bldP spid="136" grpId="0"/>
      <p:bldP spid="139" grpId="0"/>
      <p:bldP spid="1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2" name="AutoShape 5"/>
          <p:cNvSpPr>
            <a:spLocks noChangeArrowheads="1"/>
          </p:cNvSpPr>
          <p:nvPr/>
        </p:nvSpPr>
        <p:spPr bwMode="auto">
          <a:xfrm rot="10800000">
            <a:off x="971601" y="3041438"/>
            <a:ext cx="2689493" cy="75444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3" name="AutoShape 3"/>
          <p:cNvSpPr>
            <a:spLocks noChangeArrowheads="1"/>
          </p:cNvSpPr>
          <p:nvPr/>
        </p:nvSpPr>
        <p:spPr bwMode="auto">
          <a:xfrm rot="10800000">
            <a:off x="1769058" y="2035121"/>
            <a:ext cx="1094578" cy="30549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4" name="AutoShape 6"/>
          <p:cNvSpPr>
            <a:spLocks noChangeArrowheads="1"/>
          </p:cNvSpPr>
          <p:nvPr/>
        </p:nvSpPr>
        <p:spPr bwMode="auto">
          <a:xfrm>
            <a:off x="1973682" y="1346871"/>
            <a:ext cx="685327" cy="583587"/>
          </a:xfrm>
          <a:prstGeom prst="triangle">
            <a:avLst>
              <a:gd name="adj" fmla="val 50000"/>
            </a:avLst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5" name="AutoShape 4"/>
          <p:cNvSpPr>
            <a:spLocks noChangeArrowheads="1"/>
          </p:cNvSpPr>
          <p:nvPr/>
        </p:nvSpPr>
        <p:spPr bwMode="auto">
          <a:xfrm rot="10800000">
            <a:off x="1441846" y="2445276"/>
            <a:ext cx="1749002" cy="491499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342247" y="1667185"/>
            <a:ext cx="2824316" cy="0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2331324" y="2170927"/>
            <a:ext cx="2835240" cy="0"/>
          </a:xfrm>
          <a:prstGeom prst="line">
            <a:avLst/>
          </a:prstGeom>
          <a:noFill/>
          <a:ln w="12700">
            <a:solidFill>
              <a:srgbClr val="00B05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342247" y="2693562"/>
            <a:ext cx="2824316" cy="0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316348" y="3458402"/>
            <a:ext cx="2850217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/>
          <p:cNvSpPr txBox="1"/>
          <p:nvPr/>
        </p:nvSpPr>
        <p:spPr>
          <a:xfrm>
            <a:off x="5344644" y="3064900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31054" y="306735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44644" y="233389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31054" y="231001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44644" y="1793959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31054" y="1795457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44644" y="125402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331054" y="1275606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49985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4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2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32" grpId="0" animBg="1"/>
          <p:bldP spid="33" grpId="0" animBg="1"/>
          <p:bldP spid="34" grpId="0" animBg="1"/>
          <p:bldP spid="35" grpId="0" animBg="1"/>
          <p:bldP spid="42" grpId="0"/>
          <p:bldP spid="43" grpId="0"/>
          <p:bldP spid="44" grpId="0"/>
          <p:bldP spid="45" grpId="0"/>
          <p:bldP spid="46" grpId="0"/>
          <p:bldP spid="47" grpId="0"/>
          <p:bldP spid="48" grpId="0"/>
          <p:bldP spid="4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3941392" y="2147186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177730" y="2837857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5208578" y="792024"/>
            <a:ext cx="1386918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03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2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3059834" y="1491631"/>
            <a:ext cx="2916323" cy="291632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125864" y="1557769"/>
            <a:ext cx="2783847" cy="2783844"/>
            <a:chOff x="3047429" y="1323744"/>
            <a:chExt cx="2783847" cy="2783844"/>
          </a:xfrm>
          <a:effectLst/>
        </p:grpSpPr>
        <p:sp>
          <p:nvSpPr>
            <p:cNvPr id="55" name="椭圆 11"/>
            <p:cNvSpPr/>
            <p:nvPr/>
          </p:nvSpPr>
          <p:spPr>
            <a:xfrm rot="2700000">
              <a:off x="3862480" y="1323962"/>
              <a:ext cx="1153402" cy="1152965"/>
            </a:xfrm>
            <a:custGeom>
              <a:avLst/>
              <a:gdLst/>
              <a:ahLst/>
              <a:cxnLst/>
              <a:rect l="l" t="t" r="r" b="b"/>
              <a:pathLst>
                <a:path w="1153402" h="1152965">
                  <a:moveTo>
                    <a:pt x="746531" y="0"/>
                  </a:moveTo>
                  <a:cubicBezTo>
                    <a:pt x="779296" y="194851"/>
                    <a:pt x="949063" y="342875"/>
                    <a:pt x="1153402" y="342875"/>
                  </a:cubicBezTo>
                  <a:lnTo>
                    <a:pt x="1153402" y="1152965"/>
                  </a:lnTo>
                  <a:lnTo>
                    <a:pt x="343312" y="1152965"/>
                  </a:lnTo>
                  <a:cubicBezTo>
                    <a:pt x="343312" y="948474"/>
                    <a:pt x="195069" y="778607"/>
                    <a:pt x="0" y="746050"/>
                  </a:cubicBezTo>
                  <a:cubicBezTo>
                    <a:pt x="121924" y="397390"/>
                    <a:pt x="397695" y="121245"/>
                    <a:pt x="746531" y="0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椭圆 11"/>
            <p:cNvSpPr/>
            <p:nvPr/>
          </p:nvSpPr>
          <p:spPr>
            <a:xfrm rot="2700000" flipH="1">
              <a:off x="4678356" y="2138826"/>
              <a:ext cx="1152437" cy="1153402"/>
            </a:xfrm>
            <a:custGeom>
              <a:avLst/>
              <a:gdLst/>
              <a:ahLst/>
              <a:cxnLst/>
              <a:rect l="l" t="t" r="r" b="b"/>
              <a:pathLst>
                <a:path w="1152437" h="1153402">
                  <a:moveTo>
                    <a:pt x="745522" y="0"/>
                  </a:moveTo>
                  <a:cubicBezTo>
                    <a:pt x="397295" y="121773"/>
                    <a:pt x="121402" y="397011"/>
                    <a:pt x="0" y="745261"/>
                  </a:cubicBezTo>
                  <a:cubicBezTo>
                    <a:pt x="201063" y="772062"/>
                    <a:pt x="355477" y="944700"/>
                    <a:pt x="355477" y="1153402"/>
                  </a:cubicBezTo>
                  <a:lnTo>
                    <a:pt x="1152437" y="1153402"/>
                  </a:lnTo>
                  <a:lnTo>
                    <a:pt x="1152437" y="343312"/>
                  </a:lnTo>
                  <a:cubicBezTo>
                    <a:pt x="947947" y="343312"/>
                    <a:pt x="778080" y="195069"/>
                    <a:pt x="745522" y="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椭圆 11"/>
            <p:cNvSpPr/>
            <p:nvPr/>
          </p:nvSpPr>
          <p:spPr>
            <a:xfrm rot="2700000" flipV="1">
              <a:off x="3047211" y="2139230"/>
              <a:ext cx="1153402" cy="1152966"/>
            </a:xfrm>
            <a:custGeom>
              <a:avLst/>
              <a:gdLst/>
              <a:ahLst/>
              <a:cxnLst/>
              <a:rect l="l" t="t" r="r" b="b"/>
              <a:pathLst>
                <a:path w="1153402" h="1152966">
                  <a:moveTo>
                    <a:pt x="343312" y="1152966"/>
                  </a:moveTo>
                  <a:lnTo>
                    <a:pt x="1153402" y="1152966"/>
                  </a:lnTo>
                  <a:lnTo>
                    <a:pt x="1153402" y="342876"/>
                  </a:lnTo>
                  <a:cubicBezTo>
                    <a:pt x="949063" y="342876"/>
                    <a:pt x="779296" y="194851"/>
                    <a:pt x="746532" y="0"/>
                  </a:cubicBezTo>
                  <a:cubicBezTo>
                    <a:pt x="397696" y="121245"/>
                    <a:pt x="121924" y="397391"/>
                    <a:pt x="0" y="746051"/>
                  </a:cubicBezTo>
                  <a:cubicBezTo>
                    <a:pt x="195069" y="778608"/>
                    <a:pt x="343312" y="948475"/>
                    <a:pt x="343312" y="1152966"/>
                  </a:cubicBezTo>
                  <a:close/>
                </a:path>
              </a:pathLst>
            </a:cu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椭圆 11"/>
            <p:cNvSpPr/>
            <p:nvPr/>
          </p:nvSpPr>
          <p:spPr>
            <a:xfrm rot="2700000" flipH="1" flipV="1">
              <a:off x="3862864" y="2954647"/>
              <a:ext cx="1152934" cy="1152947"/>
            </a:xfrm>
            <a:custGeom>
              <a:avLst/>
              <a:gdLst/>
              <a:ahLst/>
              <a:cxnLst/>
              <a:rect l="l" t="t" r="r" b="b"/>
              <a:pathLst>
                <a:path w="1152934" h="1152947">
                  <a:moveTo>
                    <a:pt x="1152934" y="1152947"/>
                  </a:moveTo>
                  <a:lnTo>
                    <a:pt x="355974" y="1152947"/>
                  </a:lnTo>
                  <a:lnTo>
                    <a:pt x="355974" y="1152946"/>
                  </a:lnTo>
                  <a:cubicBezTo>
                    <a:pt x="355974" y="944071"/>
                    <a:pt x="201306" y="771320"/>
                    <a:pt x="0" y="744754"/>
                  </a:cubicBezTo>
                  <a:cubicBezTo>
                    <a:pt x="122138" y="396697"/>
                    <a:pt x="397654" y="121079"/>
                    <a:pt x="746064" y="0"/>
                  </a:cubicBezTo>
                  <a:cubicBezTo>
                    <a:pt x="778837" y="194842"/>
                    <a:pt x="948600" y="342857"/>
                    <a:pt x="1152933" y="342857"/>
                  </a:cubicBezTo>
                  <a:cubicBezTo>
                    <a:pt x="1152934" y="342857"/>
                    <a:pt x="1152934" y="342857"/>
                    <a:pt x="1152934" y="342857"/>
                  </a:cubicBezTo>
                  <a:close/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lIns="0" tIns="0" rIns="0" bIns="0" anchor="ctr"/>
            <a:lstStyle/>
            <a:p>
              <a:pPr algn="ctr">
                <a:spcAft>
                  <a:spcPts val="600"/>
                </a:spcAft>
              </a:pPr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标题层"/>
          <p:cNvSpPr txBox="1"/>
          <p:nvPr/>
        </p:nvSpPr>
        <p:spPr bwMode="auto">
          <a:xfrm>
            <a:off x="3393654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01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2" name="标题层"/>
          <p:cNvSpPr txBox="1"/>
          <p:nvPr/>
        </p:nvSpPr>
        <p:spPr bwMode="auto">
          <a:xfrm>
            <a:off x="5024150" y="1872859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02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3" name="标题层"/>
          <p:cNvSpPr txBox="1"/>
          <p:nvPr/>
        </p:nvSpPr>
        <p:spPr bwMode="auto">
          <a:xfrm>
            <a:off x="5024150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03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64" name="标题层"/>
          <p:cNvSpPr txBox="1"/>
          <p:nvPr/>
        </p:nvSpPr>
        <p:spPr bwMode="auto">
          <a:xfrm>
            <a:off x="3393654" y="3503180"/>
            <a:ext cx="617718" cy="523220"/>
          </a:xfrm>
          <a:prstGeom prst="rect">
            <a:avLst/>
          </a:prstGeom>
          <a:noFill/>
          <a:effectLst>
            <a:outerShdw blurRad="12700" dist="12700" dir="438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  <a:cs typeface="Arial" panose="020B0604020202020204" pitchFamily="34" charset="0"/>
              </a:rPr>
              <a:t>04</a:t>
            </a:r>
            <a:endParaRPr lang="zh-CN" altLang="en-US" sz="2800" kern="0" dirty="0">
              <a:solidFill>
                <a:schemeClr val="bg1"/>
              </a:solidFill>
              <a:latin typeface="Impact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2771801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61156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5641870" y="2169929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68" name="矩形 67"/>
          <p:cNvSpPr/>
          <p:nvPr/>
        </p:nvSpPr>
        <p:spPr>
          <a:xfrm>
            <a:off x="6372200" y="1959681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69" name="直接连接符 68"/>
          <p:cNvCxnSpPr/>
          <p:nvPr/>
        </p:nvCxnSpPr>
        <p:spPr>
          <a:xfrm>
            <a:off x="5641870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0" name="矩形 69"/>
          <p:cNvSpPr/>
          <p:nvPr/>
        </p:nvSpPr>
        <p:spPr>
          <a:xfrm>
            <a:off x="637220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  <p:cxnSp>
        <p:nvCxnSpPr>
          <p:cNvPr id="71" name="直接连接符 70"/>
          <p:cNvCxnSpPr/>
          <p:nvPr/>
        </p:nvCxnSpPr>
        <p:spPr>
          <a:xfrm>
            <a:off x="2771801" y="3737271"/>
            <a:ext cx="621393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72" name="矩形 71"/>
          <p:cNvSpPr/>
          <p:nvPr/>
        </p:nvSpPr>
        <p:spPr>
          <a:xfrm>
            <a:off x="611560" y="3527023"/>
            <a:ext cx="201601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随着计算机技术的发展及印刷技术的进步，平面设计在视觉感观领域的表现和应用也越来越丰富。</a:t>
            </a:r>
          </a:p>
        </p:txBody>
      </p:sp>
    </p:spTree>
    <p:extLst>
      <p:ext uri="{BB962C8B-B14F-4D97-AF65-F5344CB8AC3E}">
        <p14:creationId xmlns:p14="http://schemas.microsoft.com/office/powerpoint/2010/main" val="1161820221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1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11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5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2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6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7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7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49" grpId="0" animBg="1"/>
          <p:bldP spid="61" grpId="0"/>
          <p:bldP spid="61" grpId="1"/>
          <p:bldP spid="62" grpId="0"/>
          <p:bldP spid="62" grpId="1"/>
          <p:bldP spid="63" grpId="0"/>
          <p:bldP spid="63" grpId="1"/>
          <p:bldP spid="64" grpId="0"/>
          <p:bldP spid="64" grpId="1"/>
          <p:bldP spid="66" grpId="0"/>
          <p:bldP spid="68" grpId="0"/>
          <p:bldP spid="70" grpId="0"/>
          <p:bldP spid="7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/>
          <p:nvPr/>
        </p:nvCxnSpPr>
        <p:spPr>
          <a:xfrm>
            <a:off x="3723" y="4239828"/>
            <a:ext cx="9108000" cy="1816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2"/>
          <p:cNvSpPr/>
          <p:nvPr/>
        </p:nvSpPr>
        <p:spPr>
          <a:xfrm>
            <a:off x="1143148" y="4120788"/>
            <a:ext cx="238080" cy="238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3" name="Group 66"/>
          <p:cNvGrpSpPr/>
          <p:nvPr/>
        </p:nvGrpSpPr>
        <p:grpSpPr>
          <a:xfrm>
            <a:off x="1342912" y="2042956"/>
            <a:ext cx="1529055" cy="1240104"/>
            <a:chOff x="2285984" y="2232596"/>
            <a:chExt cx="1337190" cy="1084497"/>
          </a:xfrm>
        </p:grpSpPr>
        <p:sp>
          <p:nvSpPr>
            <p:cNvPr id="18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Straight Connector 26"/>
          <p:cNvCxnSpPr/>
          <p:nvPr/>
        </p:nvCxnSpPr>
        <p:spPr>
          <a:xfrm rot="16200000" flipH="1">
            <a:off x="258077" y="3107169"/>
            <a:ext cx="2016369" cy="1007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59"/>
          <p:cNvGrpSpPr/>
          <p:nvPr/>
        </p:nvGrpSpPr>
        <p:grpSpPr>
          <a:xfrm>
            <a:off x="1022657" y="1362603"/>
            <a:ext cx="478297" cy="478297"/>
            <a:chOff x="2005914" y="1637612"/>
            <a:chExt cx="418280" cy="418280"/>
          </a:xfrm>
        </p:grpSpPr>
        <p:sp>
          <p:nvSpPr>
            <p:cNvPr id="16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16"/>
          <p:cNvSpPr/>
          <p:nvPr/>
        </p:nvSpPr>
        <p:spPr>
          <a:xfrm>
            <a:off x="5288797" y="4120788"/>
            <a:ext cx="238080" cy="2380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2" name="Straight Connector 38"/>
          <p:cNvCxnSpPr/>
          <p:nvPr/>
        </p:nvCxnSpPr>
        <p:spPr>
          <a:xfrm rot="16200000" flipH="1">
            <a:off x="4403726" y="3107169"/>
            <a:ext cx="2016369" cy="1007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67"/>
          <p:cNvGrpSpPr/>
          <p:nvPr/>
        </p:nvGrpSpPr>
        <p:grpSpPr>
          <a:xfrm>
            <a:off x="5570250" y="2022335"/>
            <a:ext cx="1535722" cy="1260728"/>
            <a:chOff x="5429256" y="2214560"/>
            <a:chExt cx="1343020" cy="1102532"/>
          </a:xfrm>
        </p:grpSpPr>
        <p:sp>
          <p:nvSpPr>
            <p:cNvPr id="27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8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63"/>
          <p:cNvGrpSpPr/>
          <p:nvPr/>
        </p:nvGrpSpPr>
        <p:grpSpPr>
          <a:xfrm>
            <a:off x="5168306" y="1362603"/>
            <a:ext cx="478297" cy="478297"/>
            <a:chOff x="5077748" y="1637612"/>
            <a:chExt cx="418280" cy="418280"/>
          </a:xfrm>
        </p:grpSpPr>
        <p:sp>
          <p:nvSpPr>
            <p:cNvPr id="25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0" name="Oval 14"/>
          <p:cNvSpPr/>
          <p:nvPr/>
        </p:nvSpPr>
        <p:spPr>
          <a:xfrm>
            <a:off x="3215573" y="4120788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1" name="Straight Connector 34"/>
          <p:cNvCxnSpPr/>
          <p:nvPr/>
        </p:nvCxnSpPr>
        <p:spPr>
          <a:xfrm rot="5400000">
            <a:off x="2803584" y="3588509"/>
            <a:ext cx="1061947" cy="181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65"/>
          <p:cNvGrpSpPr/>
          <p:nvPr/>
        </p:nvGrpSpPr>
        <p:grpSpPr>
          <a:xfrm>
            <a:off x="3415334" y="2920904"/>
            <a:ext cx="1409051" cy="1076062"/>
            <a:chOff x="3786181" y="3000378"/>
            <a:chExt cx="1232243" cy="941038"/>
          </a:xfrm>
        </p:grpSpPr>
        <p:sp>
          <p:nvSpPr>
            <p:cNvPr id="36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7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62"/>
          <p:cNvGrpSpPr/>
          <p:nvPr/>
        </p:nvGrpSpPr>
        <p:grpSpPr>
          <a:xfrm>
            <a:off x="3095881" y="2284769"/>
            <a:ext cx="478297" cy="478297"/>
            <a:chOff x="3506811" y="2444065"/>
            <a:chExt cx="418280" cy="418280"/>
          </a:xfrm>
        </p:grpSpPr>
        <p:sp>
          <p:nvSpPr>
            <p:cNvPr id="34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39" name="Oval 18"/>
          <p:cNvSpPr/>
          <p:nvPr/>
        </p:nvSpPr>
        <p:spPr>
          <a:xfrm>
            <a:off x="7442910" y="4120788"/>
            <a:ext cx="238080" cy="238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40" name="Straight Connector 24"/>
          <p:cNvCxnSpPr/>
          <p:nvPr/>
        </p:nvCxnSpPr>
        <p:spPr>
          <a:xfrm rot="5400000">
            <a:off x="7030921" y="3588509"/>
            <a:ext cx="1061947" cy="1816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68"/>
          <p:cNvGrpSpPr/>
          <p:nvPr/>
        </p:nvGrpSpPr>
        <p:grpSpPr>
          <a:xfrm>
            <a:off x="7642673" y="2920903"/>
            <a:ext cx="1407231" cy="1054068"/>
            <a:chOff x="6929453" y="3000378"/>
            <a:chExt cx="1230651" cy="921804"/>
          </a:xfrm>
        </p:grpSpPr>
        <p:sp>
          <p:nvSpPr>
            <p:cNvPr id="47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8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64"/>
          <p:cNvGrpSpPr/>
          <p:nvPr/>
        </p:nvGrpSpPr>
        <p:grpSpPr>
          <a:xfrm>
            <a:off x="7323218" y="2284769"/>
            <a:ext cx="478297" cy="478297"/>
            <a:chOff x="6650083" y="2444065"/>
            <a:chExt cx="418280" cy="418280"/>
          </a:xfrm>
        </p:grpSpPr>
        <p:sp>
          <p:nvSpPr>
            <p:cNvPr id="4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4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86685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2013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939278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2014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01250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198463" y="4486189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32453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30" grpId="0" animBg="1"/>
      <p:bldP spid="39" grpId="0" animBg="1"/>
      <p:bldP spid="50" grpId="0"/>
      <p:bldP spid="51" grpId="0"/>
      <p:bldP spid="52" grpId="0"/>
      <p:bldP spid="53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178202" y="1928446"/>
            <a:ext cx="1319482" cy="131917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77758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577314" y="1928446"/>
            <a:ext cx="1319482" cy="131917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776871" y="1928446"/>
            <a:ext cx="1319482" cy="13191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2" rIns="91426" bIns="45712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1899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1455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41011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40568" y="2179745"/>
            <a:ext cx="792088" cy="1200312"/>
          </a:xfrm>
          <a:prstGeom prst="rect">
            <a:avLst/>
          </a:prstGeom>
          <a:noFill/>
        </p:spPr>
        <p:txBody>
          <a:bodyPr wrap="square" lIns="91426" tIns="45712" rIns="91426" bIns="45712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项目</a:t>
            </a:r>
            <a:endParaRPr lang="en-US" altLang="zh-CN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新蒂黑板报" panose="03000600000000000000" pitchFamily="66" charset="-122"/>
              <a:ea typeface="新蒂黑板报" panose="03000600000000000000" pitchFamily="66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15616" y="1364500"/>
            <a:ext cx="172232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5616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987824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1115617" y="1230019"/>
            <a:ext cx="187220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4037501" y="1230019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408815" y="1364500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4037499" y="1230020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433543" y="91556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5227207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6228184" y="3247623"/>
            <a:ext cx="0" cy="7023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1623260" y="3950000"/>
            <a:ext cx="3603948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>
            <a:off x="6228185" y="3950000"/>
            <a:ext cx="2098366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619672" y="3547663"/>
            <a:ext cx="3232635" cy="3180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619671" y="4021756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FFC000"/>
                </a:solidFill>
                <a:latin typeface="+mj-ea"/>
                <a:ea typeface="+mj-ea"/>
              </a:rPr>
              <a:t>单击添加标题内容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65233" y="3409195"/>
            <a:ext cx="1944217" cy="484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9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65233" y="4021520"/>
            <a:ext cx="187801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rgbClr val="92D050"/>
                </a:solidFill>
                <a:latin typeface="+mj-ea"/>
                <a:ea typeface="+mj-ea"/>
              </a:rPr>
              <a:t>单击添加标题内容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8545623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8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3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1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6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1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3" grpId="0" animBg="1"/>
      <p:bldP spid="24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8" grpId="0"/>
      <p:bldP spid="40" grpId="0"/>
      <p:bldP spid="45" grpId="0"/>
      <p:bldP spid="46" grpId="0"/>
      <p:bldP spid="47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42910" y="4166272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复制您的文本后，在此框中选择粘贴，并选择只保留文字；</a:t>
            </a: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</a:t>
            </a: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  <a:p>
            <a:pPr algn="ctr">
              <a:lnSpc>
                <a:spcPct val="150000"/>
              </a:lnSpc>
            </a:pPr>
            <a:endParaRPr lang="id-ID" altLang="zh-CN" sz="10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072066" y="1428742"/>
            <a:ext cx="3643338" cy="1989055"/>
            <a:chOff x="5072066" y="1428742"/>
            <a:chExt cx="3643338" cy="198905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616" indent="-356616">
                <a:spcBef>
                  <a:spcPts val="250"/>
                </a:spcBef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</a:t>
              </a:r>
              <a:endParaRPr lang="id-ID" altLang="zh-CN" sz="10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9849" y="1315301"/>
            <a:ext cx="4231670" cy="2707234"/>
            <a:chOff x="409849" y="1315301"/>
            <a:chExt cx="4231670" cy="2707234"/>
          </a:xfrm>
        </p:grpSpPr>
        <p:grpSp>
          <p:nvGrpSpPr>
            <p:cNvPr id="2" name="组合 1"/>
            <p:cNvGrpSpPr/>
            <p:nvPr/>
          </p:nvGrpSpPr>
          <p:grpSpPr>
            <a:xfrm>
              <a:off x="774529" y="3714758"/>
              <a:ext cx="3463812" cy="307777"/>
              <a:chOff x="774529" y="3714758"/>
              <a:chExt cx="3463812" cy="3077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774529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2012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774661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2013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43174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2014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643306" y="3714758"/>
                <a:ext cx="59503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2015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2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5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6"/>
              <p:cNvSpPr>
                <a:spLocks/>
              </p:cNvSpPr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1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6"/>
              <p:cNvSpPr>
                <a:spLocks/>
              </p:cNvSpPr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5"/>
              <p:cNvSpPr>
                <a:spLocks/>
              </p:cNvSpPr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solidFill>
                <a:schemeClr val="accent4">
                  <a:alpha val="9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6"/>
              <p:cNvSpPr>
                <a:spLocks/>
              </p:cNvSpPr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80380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3"/>
          <p:cNvSpPr txBox="1">
            <a:spLocks/>
          </p:cNvSpPr>
          <p:nvPr/>
        </p:nvSpPr>
        <p:spPr>
          <a:xfrm>
            <a:off x="381405" y="3386892"/>
            <a:ext cx="2355170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添加您的标题</a:t>
            </a:r>
            <a:endParaRPr lang="en-US" sz="24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381404" y="3850973"/>
            <a:ext cx="8492431" cy="7939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05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您的内容打在这里，或者通过复制您的文本后，在此框中选择粘贴，并选择只保留文字。您的内容打在这里，您的内容打在这里，或者通过复制您的文本后，在此框中选择粘贴</a:t>
            </a:r>
            <a:endParaRPr lang="en-US" altLang="zh-CN" sz="105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itchFamily="34" charset="0"/>
            </a:endParaRPr>
          </a:p>
          <a:p>
            <a:pPr marL="0" indent="0" defTabSz="1088232">
              <a:lnSpc>
                <a:spcPct val="150000"/>
              </a:lnSpc>
              <a:spcBef>
                <a:spcPts val="0"/>
              </a:spcBef>
              <a:buNone/>
            </a:pPr>
            <a:endParaRPr lang="en-US" altLang="zh-CN" sz="105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华文细黑" panose="02010600040101010101" pitchFamily="2" charset="-122"/>
              <a:cs typeface="Arial" pitchFamily="34" charset="0"/>
            </a:endParaRPr>
          </a:p>
        </p:txBody>
      </p:sp>
      <p:sp>
        <p:nvSpPr>
          <p:cNvPr id="28" name="Rectangle 1"/>
          <p:cNvSpPr/>
          <p:nvPr/>
        </p:nvSpPr>
        <p:spPr>
          <a:xfrm>
            <a:off x="1" y="-456"/>
            <a:ext cx="1829060" cy="148610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0" y="1485653"/>
            <a:ext cx="1829060" cy="1486109"/>
            <a:chOff x="0" y="1485653"/>
            <a:chExt cx="1829060" cy="1486109"/>
          </a:xfrm>
        </p:grpSpPr>
        <p:sp>
          <p:nvSpPr>
            <p:cNvPr id="29" name="Rectangle 24"/>
            <p:cNvSpPr/>
            <p:nvPr/>
          </p:nvSpPr>
          <p:spPr>
            <a:xfrm>
              <a:off x="0" y="1485653"/>
              <a:ext cx="1829060" cy="14861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Content Placeholder 2"/>
            <p:cNvSpPr txBox="1">
              <a:spLocks/>
            </p:cNvSpPr>
            <p:nvPr/>
          </p:nvSpPr>
          <p:spPr>
            <a:xfrm>
              <a:off x="189311" y="2059742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1" name="Title 13"/>
            <p:cNvSpPr txBox="1">
              <a:spLocks/>
            </p:cNvSpPr>
            <p:nvPr/>
          </p:nvSpPr>
          <p:spPr>
            <a:xfrm>
              <a:off x="187912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项目三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3" name="Rectangle 6"/>
          <p:cNvSpPr/>
          <p:nvPr/>
        </p:nvSpPr>
        <p:spPr>
          <a:xfrm>
            <a:off x="3656820" y="-456"/>
            <a:ext cx="1829060" cy="1486109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658122" y="1485653"/>
            <a:ext cx="1829060" cy="1486109"/>
            <a:chOff x="3658122" y="1485653"/>
            <a:chExt cx="1829060" cy="1486109"/>
          </a:xfrm>
        </p:grpSpPr>
        <p:sp>
          <p:nvSpPr>
            <p:cNvPr id="34" name="Rectangle 26"/>
            <p:cNvSpPr/>
            <p:nvPr/>
          </p:nvSpPr>
          <p:spPr>
            <a:xfrm>
              <a:off x="3658122" y="1485653"/>
              <a:ext cx="1829060" cy="14861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3800713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36" name="Title 13"/>
            <p:cNvSpPr txBox="1">
              <a:spLocks/>
            </p:cNvSpPr>
            <p:nvPr/>
          </p:nvSpPr>
          <p:spPr>
            <a:xfrm>
              <a:off x="3799314" y="1818077"/>
              <a:ext cx="883343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项目四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9" name="Rectangle 27"/>
          <p:cNvSpPr/>
          <p:nvPr/>
        </p:nvSpPr>
        <p:spPr>
          <a:xfrm>
            <a:off x="5485879" y="1485653"/>
            <a:ext cx="1829060" cy="148610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485880" y="-456"/>
            <a:ext cx="1829060" cy="1486109"/>
            <a:chOff x="5485880" y="-456"/>
            <a:chExt cx="1829060" cy="1486109"/>
          </a:xfrm>
        </p:grpSpPr>
        <p:sp>
          <p:nvSpPr>
            <p:cNvPr id="38" name="Rectangle 8"/>
            <p:cNvSpPr/>
            <p:nvPr/>
          </p:nvSpPr>
          <p:spPr>
            <a:xfrm>
              <a:off x="5485880" y="-456"/>
              <a:ext cx="1829060" cy="14861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5690540" y="556865"/>
              <a:ext cx="1614581" cy="91069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41" name="Title 13"/>
            <p:cNvSpPr txBox="1">
              <a:spLocks/>
            </p:cNvSpPr>
            <p:nvPr/>
          </p:nvSpPr>
          <p:spPr>
            <a:xfrm>
              <a:off x="5689141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项目二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3" name="Rectangle 28"/>
          <p:cNvSpPr/>
          <p:nvPr/>
        </p:nvSpPr>
        <p:spPr>
          <a:xfrm>
            <a:off x="7314940" y="-456"/>
            <a:ext cx="1829060" cy="1486109"/>
          </a:xfrm>
          <a:prstGeom prst="rect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314939" y="1485653"/>
            <a:ext cx="1829060" cy="1486109"/>
            <a:chOff x="7314939" y="1485653"/>
            <a:chExt cx="1829060" cy="1486109"/>
          </a:xfrm>
        </p:grpSpPr>
        <p:sp>
          <p:nvSpPr>
            <p:cNvPr id="44" name="Rectangle 29"/>
            <p:cNvSpPr/>
            <p:nvPr/>
          </p:nvSpPr>
          <p:spPr>
            <a:xfrm>
              <a:off x="7314939" y="1485653"/>
              <a:ext cx="1829060" cy="14861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Content Placeholder 2"/>
            <p:cNvSpPr txBox="1">
              <a:spLocks/>
            </p:cNvSpPr>
            <p:nvPr/>
          </p:nvSpPr>
          <p:spPr>
            <a:xfrm>
              <a:off x="7494186" y="2059743"/>
              <a:ext cx="1614581" cy="91069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46" name="Title 13"/>
            <p:cNvSpPr txBox="1">
              <a:spLocks/>
            </p:cNvSpPr>
            <p:nvPr/>
          </p:nvSpPr>
          <p:spPr>
            <a:xfrm>
              <a:off x="7492787" y="1818077"/>
              <a:ext cx="1471701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项目五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9" name="Rectangle 42"/>
          <p:cNvSpPr/>
          <p:nvPr/>
        </p:nvSpPr>
        <p:spPr>
          <a:xfrm>
            <a:off x="1825613" y="1485653"/>
            <a:ext cx="1829060" cy="1486109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825614" y="-456"/>
            <a:ext cx="1829060" cy="1538310"/>
            <a:chOff x="1825614" y="-456"/>
            <a:chExt cx="1829060" cy="1538310"/>
          </a:xfrm>
        </p:grpSpPr>
        <p:sp>
          <p:nvSpPr>
            <p:cNvPr id="48" name="Rectangle 41"/>
            <p:cNvSpPr/>
            <p:nvPr/>
          </p:nvSpPr>
          <p:spPr>
            <a:xfrm>
              <a:off x="1825614" y="-456"/>
              <a:ext cx="1829060" cy="14861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Content Placeholder 2"/>
            <p:cNvSpPr txBox="1">
              <a:spLocks/>
            </p:cNvSpPr>
            <p:nvPr/>
          </p:nvSpPr>
          <p:spPr>
            <a:xfrm>
              <a:off x="2030274" y="556865"/>
              <a:ext cx="1614581" cy="98098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088232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您的内容打在这里，或者通过复制您的文本后，在此框中选择粘贴，并选择只保留文字。您的内容打在这里您的内容打在这里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51" name="Title 13"/>
            <p:cNvSpPr txBox="1">
              <a:spLocks/>
            </p:cNvSpPr>
            <p:nvPr/>
          </p:nvSpPr>
          <p:spPr>
            <a:xfrm>
              <a:off x="2028875" y="315200"/>
              <a:ext cx="1615980" cy="27314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项目一</a:t>
              </a:r>
              <a:endParaRPr lang="en-US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320044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33" grpId="0" animBg="1"/>
      <p:bldP spid="39" grpId="0" animBg="1"/>
      <p:bldP spid="43" grpId="0" animBg="1"/>
      <p:bldP spid="4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63765" y="2021305"/>
            <a:ext cx="3740103" cy="26194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03868" y="2028180"/>
            <a:ext cx="2110683" cy="129941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03868" y="3334466"/>
            <a:ext cx="2110682" cy="1306286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414551" y="2021305"/>
            <a:ext cx="2179434" cy="1306286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414550" y="3334466"/>
            <a:ext cx="2193185" cy="1306286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83893" y="2402149"/>
            <a:ext cx="1864633" cy="1864633"/>
            <a:chOff x="916932" y="1867577"/>
            <a:chExt cx="1864633" cy="1864633"/>
          </a:xfrm>
        </p:grpSpPr>
        <p:grpSp>
          <p:nvGrpSpPr>
            <p:cNvPr id="9" name="组合 8"/>
            <p:cNvGrpSpPr/>
            <p:nvPr/>
          </p:nvGrpSpPr>
          <p:grpSpPr>
            <a:xfrm>
              <a:off x="916932" y="1867577"/>
              <a:ext cx="1864633" cy="1864633"/>
              <a:chOff x="916933" y="1568174"/>
              <a:chExt cx="1159002" cy="1159002"/>
            </a:xfrm>
          </p:grpSpPr>
          <p:sp>
            <p:nvSpPr>
              <p:cNvPr id="11" name="Oval 4"/>
              <p:cNvSpPr/>
              <p:nvPr/>
            </p:nvSpPr>
            <p:spPr>
              <a:xfrm>
                <a:off x="916933" y="1568174"/>
                <a:ext cx="1159002" cy="1159002"/>
              </a:xfrm>
              <a:prstGeom prst="ellipse">
                <a:avLst/>
              </a:prstGeom>
              <a:noFill/>
              <a:ln w="762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2" name="Arc 20"/>
              <p:cNvSpPr/>
              <p:nvPr/>
            </p:nvSpPr>
            <p:spPr>
              <a:xfrm>
                <a:off x="916933" y="1568174"/>
                <a:ext cx="1159002" cy="1159002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  <p:sp>
            <p:nvSpPr>
              <p:cNvPr id="13" name="TextBox 24"/>
              <p:cNvSpPr txBox="1"/>
              <p:nvPr/>
            </p:nvSpPr>
            <p:spPr>
              <a:xfrm>
                <a:off x="1197645" y="1743630"/>
                <a:ext cx="595039" cy="363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dirty="0">
                    <a:solidFill>
                      <a:schemeClr val="bg1"/>
                    </a:solidFill>
                    <a:latin typeface="华文细黑" panose="02010600040101010101" pitchFamily="2" charset="-122"/>
                  </a:rPr>
                  <a:t>80%</a:t>
                </a:r>
              </a:p>
            </p:txBody>
          </p:sp>
          <p:sp>
            <p:nvSpPr>
              <p:cNvPr id="14" name="Arc 37"/>
              <p:cNvSpPr/>
              <p:nvPr/>
            </p:nvSpPr>
            <p:spPr>
              <a:xfrm>
                <a:off x="980815" y="1632677"/>
                <a:ext cx="1028700" cy="1028700"/>
              </a:xfrm>
              <a:prstGeom prst="arc">
                <a:avLst>
                  <a:gd name="adj1" fmla="val 20172577"/>
                  <a:gd name="adj2" fmla="val 16297434"/>
                </a:avLst>
              </a:prstGeom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013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  <p:sp>
          <p:nvSpPr>
            <p:cNvPr id="10" name="Rectangle 37"/>
            <p:cNvSpPr/>
            <p:nvPr/>
          </p:nvSpPr>
          <p:spPr>
            <a:xfrm>
              <a:off x="1031737" y="2771376"/>
              <a:ext cx="1685591" cy="6244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endParaRPr lang="en-US" sz="800" dirty="0">
                <a:solidFill>
                  <a:schemeClr val="bg1"/>
                </a:solidFill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264524" y="1390934"/>
            <a:ext cx="8549466" cy="4470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您的内容打在这里，您的内容打在这里或者通过；您的内容打在这里，或者通过复制您的文本后，在此框中选择粘贴，并选择只保留文字您的内容打在这里，您的内容打在这里或者通过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2287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5" grpId="0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6" y="0"/>
            <a:ext cx="9135683" cy="5143500"/>
          </a:xfrm>
          <a:prstGeom prst="rect">
            <a:avLst/>
          </a:prstGeom>
        </p:spPr>
      </p:pic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1414322" y="2180437"/>
            <a:ext cx="39212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0660" y="2871108"/>
            <a:ext cx="5448615" cy="7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您的内容打在这里，或者通过复制您的文本后，在此框中选择粘贴，并选择只保留文字。您的内容打在这里，或者通过复制您的文本后，在此框中选择粘贴并选择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ea typeface="+mn-ea"/>
              </a:rPr>
              <a:t>只保留文字。您的内容打在这里，或者通过复制</a:t>
            </a:r>
            <a:endParaRPr lang="en-US" altLang="zh-CN" sz="11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+mn-ea"/>
              <a:ea typeface="+mn-ea"/>
            </a:endParaRPr>
          </a:p>
        </p:txBody>
      </p:sp>
      <p:sp>
        <p:nvSpPr>
          <p:cNvPr id="6" name="文本框 16"/>
          <p:cNvSpPr txBox="1"/>
          <p:nvPr/>
        </p:nvSpPr>
        <p:spPr bwMode="auto">
          <a:xfrm>
            <a:off x="2698339" y="825275"/>
            <a:ext cx="1353256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cs typeface="Mongolian Baiti" panose="03000500000000000000" pitchFamily="66" charset="0"/>
              </a:rPr>
              <a:t>04</a:t>
            </a:r>
            <a:endParaRPr lang="zh-CN" altLang="en-US" sz="8800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7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958900" y="1529285"/>
            <a:ext cx="2744261" cy="2744261"/>
          </a:xfrm>
          <a:prstGeom prst="ellipse">
            <a:avLst/>
          </a:prstGeom>
          <a:noFill/>
          <a:ln w="15875" cap="rnd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088604" y="1658989"/>
            <a:ext cx="2484854" cy="2484854"/>
            <a:chOff x="3088604" y="1658989"/>
            <a:chExt cx="2484854" cy="2484854"/>
          </a:xfrm>
        </p:grpSpPr>
        <p:grpSp>
          <p:nvGrpSpPr>
            <p:cNvPr id="4" name="组合 3"/>
            <p:cNvGrpSpPr/>
            <p:nvPr/>
          </p:nvGrpSpPr>
          <p:grpSpPr>
            <a:xfrm>
              <a:off x="3448946" y="1658989"/>
              <a:ext cx="1764170" cy="537421"/>
              <a:chOff x="3448946" y="1658989"/>
              <a:chExt cx="1764170" cy="537421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3448946" y="1658989"/>
                <a:ext cx="1764170" cy="536235"/>
              </a:xfrm>
              <a:custGeom>
                <a:avLst/>
                <a:gdLst>
                  <a:gd name="connsiteX0" fmla="*/ 1304176 w 2608353"/>
                  <a:gd name="connsiteY0" fmla="*/ 0 h 792832"/>
                  <a:gd name="connsiteX1" fmla="*/ 2603094 w 2608353"/>
                  <a:gd name="connsiteY1" fmla="*/ 538030 h 792832"/>
                  <a:gd name="connsiteX2" fmla="*/ 2608353 w 2608353"/>
                  <a:gd name="connsiteY2" fmla="*/ 543815 h 792832"/>
                  <a:gd name="connsiteX3" fmla="*/ 2602175 w 2608353"/>
                  <a:gd name="connsiteY3" fmla="*/ 547882 h 792832"/>
                  <a:gd name="connsiteX4" fmla="*/ 1304176 w 2608353"/>
                  <a:gd name="connsiteY4" fmla="*/ 792832 h 792832"/>
                  <a:gd name="connsiteX5" fmla="*/ 6177 w 2608353"/>
                  <a:gd name="connsiteY5" fmla="*/ 547882 h 792832"/>
                  <a:gd name="connsiteX6" fmla="*/ 0 w 2608353"/>
                  <a:gd name="connsiteY6" fmla="*/ 543815 h 792832"/>
                  <a:gd name="connsiteX7" fmla="*/ 5258 w 2608353"/>
                  <a:gd name="connsiteY7" fmla="*/ 538030 h 792832"/>
                  <a:gd name="connsiteX8" fmla="*/ 1304176 w 2608353"/>
                  <a:gd name="connsiteY8" fmla="*/ 0 h 792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353" h="792832">
                    <a:moveTo>
                      <a:pt x="1304176" y="0"/>
                    </a:moveTo>
                    <a:cubicBezTo>
                      <a:pt x="1811435" y="0"/>
                      <a:pt x="2270672" y="205608"/>
                      <a:pt x="2603094" y="538030"/>
                    </a:cubicBezTo>
                    <a:lnTo>
                      <a:pt x="2608353" y="543815"/>
                    </a:lnTo>
                    <a:lnTo>
                      <a:pt x="2602175" y="547882"/>
                    </a:lnTo>
                    <a:cubicBezTo>
                      <a:pt x="2352203" y="693785"/>
                      <a:pt x="1864670" y="792832"/>
                      <a:pt x="1304176" y="792832"/>
                    </a:cubicBezTo>
                    <a:cubicBezTo>
                      <a:pt x="743683" y="792832"/>
                      <a:pt x="256150" y="693785"/>
                      <a:pt x="6177" y="547882"/>
                    </a:cubicBezTo>
                    <a:lnTo>
                      <a:pt x="0" y="543815"/>
                    </a:lnTo>
                    <a:lnTo>
                      <a:pt x="5258" y="538030"/>
                    </a:lnTo>
                    <a:cubicBezTo>
                      <a:pt x="337680" y="205608"/>
                      <a:pt x="796917" y="0"/>
                      <a:pt x="1304176" y="0"/>
                    </a:cubicBez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文本框 1153"/>
              <p:cNvSpPr txBox="1"/>
              <p:nvPr/>
            </p:nvSpPr>
            <p:spPr>
              <a:xfrm>
                <a:off x="3923928" y="1696273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3121843" y="2026801"/>
              <a:ext cx="2418375" cy="874615"/>
              <a:chOff x="3121843" y="2026801"/>
              <a:chExt cx="2418375" cy="874615"/>
            </a:xfrm>
          </p:grpSpPr>
          <p:sp>
            <p:nvSpPr>
              <p:cNvPr id="12" name="任意多边形 11"/>
              <p:cNvSpPr/>
              <p:nvPr/>
            </p:nvSpPr>
            <p:spPr>
              <a:xfrm>
                <a:off x="3121843" y="2026801"/>
                <a:ext cx="2418375" cy="874615"/>
              </a:xfrm>
              <a:custGeom>
                <a:avLst/>
                <a:gdLst>
                  <a:gd name="connsiteX0" fmla="*/ 3091980 w 3575607"/>
                  <a:gd name="connsiteY0" fmla="*/ 0 h 1293132"/>
                  <a:gd name="connsiteX1" fmla="*/ 3205281 w 3575607"/>
                  <a:gd name="connsiteY1" fmla="*/ 124664 h 1293132"/>
                  <a:gd name="connsiteX2" fmla="*/ 3561124 w 3575607"/>
                  <a:gd name="connsiteY2" fmla="*/ 812095 h 1293132"/>
                  <a:gd name="connsiteX3" fmla="*/ 3575607 w 3575607"/>
                  <a:gd name="connsiteY3" fmla="*/ 876712 h 1293132"/>
                  <a:gd name="connsiteX4" fmla="*/ 3482532 w 3575607"/>
                  <a:gd name="connsiteY4" fmla="*/ 932824 h 1293132"/>
                  <a:gd name="connsiteX5" fmla="*/ 1787803 w 3575607"/>
                  <a:gd name="connsiteY5" fmla="*/ 1293132 h 1293132"/>
                  <a:gd name="connsiteX6" fmla="*/ 93075 w 3575607"/>
                  <a:gd name="connsiteY6" fmla="*/ 932824 h 1293132"/>
                  <a:gd name="connsiteX7" fmla="*/ 0 w 3575607"/>
                  <a:gd name="connsiteY7" fmla="*/ 876712 h 1293132"/>
                  <a:gd name="connsiteX8" fmla="*/ 14483 w 3575607"/>
                  <a:gd name="connsiteY8" fmla="*/ 812095 h 1293132"/>
                  <a:gd name="connsiteX9" fmla="*/ 370325 w 3575607"/>
                  <a:gd name="connsiteY9" fmla="*/ 124664 h 1293132"/>
                  <a:gd name="connsiteX10" fmla="*/ 483627 w 3575607"/>
                  <a:gd name="connsiteY10" fmla="*/ 1 h 1293132"/>
                  <a:gd name="connsiteX11" fmla="*/ 489804 w 3575607"/>
                  <a:gd name="connsiteY11" fmla="*/ 4067 h 1293132"/>
                  <a:gd name="connsiteX12" fmla="*/ 1787803 w 3575607"/>
                  <a:gd name="connsiteY12" fmla="*/ 249017 h 1293132"/>
                  <a:gd name="connsiteX13" fmla="*/ 3085802 w 3575607"/>
                  <a:gd name="connsiteY13" fmla="*/ 4067 h 129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607" h="1293132">
                    <a:moveTo>
                      <a:pt x="3091980" y="0"/>
                    </a:moveTo>
                    <a:lnTo>
                      <a:pt x="3205281" y="124664"/>
                    </a:lnTo>
                    <a:cubicBezTo>
                      <a:pt x="3369063" y="323122"/>
                      <a:pt x="3491973" y="556562"/>
                      <a:pt x="3561124" y="812095"/>
                    </a:cubicBezTo>
                    <a:lnTo>
                      <a:pt x="3575607" y="876712"/>
                    </a:lnTo>
                    <a:lnTo>
                      <a:pt x="3482532" y="932824"/>
                    </a:lnTo>
                    <a:cubicBezTo>
                      <a:pt x="3079708" y="1152873"/>
                      <a:pt x="2470089" y="1293132"/>
                      <a:pt x="1787803" y="1293132"/>
                    </a:cubicBezTo>
                    <a:cubicBezTo>
                      <a:pt x="1105518" y="1293132"/>
                      <a:pt x="495898" y="1152873"/>
                      <a:pt x="93075" y="932824"/>
                    </a:cubicBezTo>
                    <a:lnTo>
                      <a:pt x="0" y="876712"/>
                    </a:lnTo>
                    <a:lnTo>
                      <a:pt x="14483" y="812095"/>
                    </a:lnTo>
                    <a:cubicBezTo>
                      <a:pt x="83633" y="556562"/>
                      <a:pt x="206543" y="323122"/>
                      <a:pt x="370325" y="124664"/>
                    </a:cubicBezTo>
                    <a:lnTo>
                      <a:pt x="483627" y="1"/>
                    </a:lnTo>
                    <a:lnTo>
                      <a:pt x="489804" y="4067"/>
                    </a:lnTo>
                    <a:cubicBezTo>
                      <a:pt x="739777" y="149970"/>
                      <a:pt x="1227310" y="249017"/>
                      <a:pt x="1787803" y="249017"/>
                    </a:cubicBezTo>
                    <a:cubicBezTo>
                      <a:pt x="2348296" y="249017"/>
                      <a:pt x="2835829" y="149970"/>
                      <a:pt x="3085802" y="4067"/>
                    </a:cubicBez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文本框 39"/>
              <p:cNvSpPr txBox="1"/>
              <p:nvPr/>
            </p:nvSpPr>
            <p:spPr>
              <a:xfrm>
                <a:off x="3923928" y="2344669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088604" y="2619768"/>
              <a:ext cx="2484854" cy="955737"/>
              <a:chOff x="3088604" y="2619768"/>
              <a:chExt cx="2484854" cy="955737"/>
            </a:xfrm>
          </p:grpSpPr>
          <p:sp>
            <p:nvSpPr>
              <p:cNvPr id="10" name="任意多边形 9"/>
              <p:cNvSpPr/>
              <p:nvPr/>
            </p:nvSpPr>
            <p:spPr>
              <a:xfrm>
                <a:off x="3088604" y="2619768"/>
                <a:ext cx="2484854" cy="955737"/>
              </a:xfrm>
              <a:custGeom>
                <a:avLst/>
                <a:gdLst>
                  <a:gd name="connsiteX0" fmla="*/ 49144 w 3673896"/>
                  <a:gd name="connsiteY0" fmla="*/ 0 h 1413072"/>
                  <a:gd name="connsiteX1" fmla="*/ 142219 w 3673896"/>
                  <a:gd name="connsiteY1" fmla="*/ 56112 h 1413072"/>
                  <a:gd name="connsiteX2" fmla="*/ 1836948 w 3673896"/>
                  <a:gd name="connsiteY2" fmla="*/ 416420 h 1413072"/>
                  <a:gd name="connsiteX3" fmla="*/ 3531677 w 3673896"/>
                  <a:gd name="connsiteY3" fmla="*/ 56112 h 1413072"/>
                  <a:gd name="connsiteX4" fmla="*/ 3624752 w 3673896"/>
                  <a:gd name="connsiteY4" fmla="*/ 0 h 1413072"/>
                  <a:gd name="connsiteX5" fmla="*/ 3645205 w 3673896"/>
                  <a:gd name="connsiteY5" fmla="*/ 91251 h 1413072"/>
                  <a:gd name="connsiteX6" fmla="*/ 3673896 w 3673896"/>
                  <a:gd name="connsiteY6" fmla="*/ 416421 h 1413072"/>
                  <a:gd name="connsiteX7" fmla="*/ 3591310 w 3673896"/>
                  <a:gd name="connsiteY7" fmla="*/ 962673 h 1413072"/>
                  <a:gd name="connsiteX8" fmla="*/ 3538316 w 3673896"/>
                  <a:gd name="connsiteY8" fmla="*/ 1107464 h 1413072"/>
                  <a:gd name="connsiteX9" fmla="*/ 3366842 w 3673896"/>
                  <a:gd name="connsiteY9" fmla="*/ 1173264 h 1413072"/>
                  <a:gd name="connsiteX10" fmla="*/ 1836948 w 3673896"/>
                  <a:gd name="connsiteY10" fmla="*/ 1413072 h 1413072"/>
                  <a:gd name="connsiteX11" fmla="*/ 307055 w 3673896"/>
                  <a:gd name="connsiteY11" fmla="*/ 1173264 h 1413072"/>
                  <a:gd name="connsiteX12" fmla="*/ 135580 w 3673896"/>
                  <a:gd name="connsiteY12" fmla="*/ 1107464 h 1413072"/>
                  <a:gd name="connsiteX13" fmla="*/ 82586 w 3673896"/>
                  <a:gd name="connsiteY13" fmla="*/ 962673 h 1413072"/>
                  <a:gd name="connsiteX14" fmla="*/ 0 w 3673896"/>
                  <a:gd name="connsiteY14" fmla="*/ 416421 h 1413072"/>
                  <a:gd name="connsiteX15" fmla="*/ 28691 w 3673896"/>
                  <a:gd name="connsiteY15" fmla="*/ 91251 h 1413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673896" h="1413072">
                    <a:moveTo>
                      <a:pt x="49144" y="0"/>
                    </a:moveTo>
                    <a:lnTo>
                      <a:pt x="142219" y="56112"/>
                    </a:lnTo>
                    <a:cubicBezTo>
                      <a:pt x="545043" y="276161"/>
                      <a:pt x="1154663" y="416420"/>
                      <a:pt x="1836948" y="416420"/>
                    </a:cubicBezTo>
                    <a:cubicBezTo>
                      <a:pt x="2519233" y="416420"/>
                      <a:pt x="3128853" y="276161"/>
                      <a:pt x="3531677" y="56112"/>
                    </a:cubicBezTo>
                    <a:lnTo>
                      <a:pt x="3624752" y="0"/>
                    </a:lnTo>
                    <a:lnTo>
                      <a:pt x="3645205" y="91251"/>
                    </a:lnTo>
                    <a:cubicBezTo>
                      <a:pt x="3664057" y="196794"/>
                      <a:pt x="3673896" y="305458"/>
                      <a:pt x="3673896" y="416421"/>
                    </a:cubicBezTo>
                    <a:cubicBezTo>
                      <a:pt x="3673896" y="606643"/>
                      <a:pt x="3644982" y="790112"/>
                      <a:pt x="3591310" y="962673"/>
                    </a:cubicBezTo>
                    <a:lnTo>
                      <a:pt x="3538316" y="1107464"/>
                    </a:lnTo>
                    <a:lnTo>
                      <a:pt x="3366842" y="1173264"/>
                    </a:lnTo>
                    <a:cubicBezTo>
                      <a:pt x="2930125" y="1324667"/>
                      <a:pt x="2403655" y="1413072"/>
                      <a:pt x="1836948" y="1413072"/>
                    </a:cubicBezTo>
                    <a:cubicBezTo>
                      <a:pt x="1270241" y="1413072"/>
                      <a:pt x="743772" y="1324667"/>
                      <a:pt x="307055" y="1173264"/>
                    </a:cubicBezTo>
                    <a:lnTo>
                      <a:pt x="135580" y="1107464"/>
                    </a:lnTo>
                    <a:lnTo>
                      <a:pt x="82586" y="962673"/>
                    </a:lnTo>
                    <a:cubicBezTo>
                      <a:pt x="28914" y="790112"/>
                      <a:pt x="0" y="606643"/>
                      <a:pt x="0" y="416421"/>
                    </a:cubicBezTo>
                    <a:cubicBezTo>
                      <a:pt x="0" y="305458"/>
                      <a:pt x="9839" y="196794"/>
                      <a:pt x="28691" y="91251"/>
                    </a:cubicBezTo>
                    <a:close/>
                  </a:path>
                </a:pathLst>
              </a:cu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文本框 40"/>
              <p:cNvSpPr txBox="1"/>
              <p:nvPr/>
            </p:nvSpPr>
            <p:spPr>
              <a:xfrm>
                <a:off x="3923928" y="2993065"/>
                <a:ext cx="839536" cy="500137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180304" y="3368806"/>
              <a:ext cx="2301454" cy="775037"/>
              <a:chOff x="3180304" y="3368806"/>
              <a:chExt cx="2301454" cy="775037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3180304" y="3368806"/>
                <a:ext cx="2301454" cy="775037"/>
              </a:xfrm>
              <a:custGeom>
                <a:avLst/>
                <a:gdLst>
                  <a:gd name="connsiteX0" fmla="*/ 3402736 w 3402736"/>
                  <a:gd name="connsiteY0" fmla="*/ 0 h 1145905"/>
                  <a:gd name="connsiteX1" fmla="*/ 3393959 w 3402736"/>
                  <a:gd name="connsiteY1" fmla="*/ 23980 h 1145905"/>
                  <a:gd name="connsiteX2" fmla="*/ 1701368 w 3402736"/>
                  <a:gd name="connsiteY2" fmla="*/ 1145905 h 1145905"/>
                  <a:gd name="connsiteX3" fmla="*/ 8777 w 3402736"/>
                  <a:gd name="connsiteY3" fmla="*/ 23980 h 1145905"/>
                  <a:gd name="connsiteX4" fmla="*/ 0 w 3402736"/>
                  <a:gd name="connsiteY4" fmla="*/ 0 h 1145905"/>
                  <a:gd name="connsiteX5" fmla="*/ 171474 w 3402736"/>
                  <a:gd name="connsiteY5" fmla="*/ 65800 h 1145905"/>
                  <a:gd name="connsiteX6" fmla="*/ 1701368 w 3402736"/>
                  <a:gd name="connsiteY6" fmla="*/ 305608 h 1145905"/>
                  <a:gd name="connsiteX7" fmla="*/ 3231262 w 3402736"/>
                  <a:gd name="connsiteY7" fmla="*/ 65800 h 1145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02736" h="1145905">
                    <a:moveTo>
                      <a:pt x="3402736" y="0"/>
                    </a:moveTo>
                    <a:lnTo>
                      <a:pt x="3393959" y="23980"/>
                    </a:lnTo>
                    <a:cubicBezTo>
                      <a:pt x="3115096" y="683288"/>
                      <a:pt x="2462256" y="1145905"/>
                      <a:pt x="1701368" y="1145905"/>
                    </a:cubicBezTo>
                    <a:cubicBezTo>
                      <a:pt x="940480" y="1145905"/>
                      <a:pt x="287641" y="683288"/>
                      <a:pt x="8777" y="23980"/>
                    </a:cubicBezTo>
                    <a:lnTo>
                      <a:pt x="0" y="0"/>
                    </a:lnTo>
                    <a:lnTo>
                      <a:pt x="171474" y="65800"/>
                    </a:lnTo>
                    <a:cubicBezTo>
                      <a:pt x="608191" y="217203"/>
                      <a:pt x="1134661" y="305608"/>
                      <a:pt x="1701368" y="305608"/>
                    </a:cubicBezTo>
                    <a:cubicBezTo>
                      <a:pt x="2268075" y="305608"/>
                      <a:pt x="2794545" y="217203"/>
                      <a:pt x="3231262" y="65800"/>
                    </a:cubicBezTo>
                    <a:close/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9" name="文本框 41"/>
              <p:cNvSpPr txBox="1"/>
              <p:nvPr/>
            </p:nvSpPr>
            <p:spPr>
              <a:xfrm>
                <a:off x="3923928" y="3641461"/>
                <a:ext cx="839536" cy="484748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Application</a:t>
                </a:r>
                <a:endParaRPr lang="zh-CN" altLang="en-US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16" name="任意多边形 15"/>
          <p:cNvSpPr/>
          <p:nvPr/>
        </p:nvSpPr>
        <p:spPr>
          <a:xfrm>
            <a:off x="5056990" y="1581973"/>
            <a:ext cx="1109310" cy="100013"/>
          </a:xfrm>
          <a:custGeom>
            <a:avLst/>
            <a:gdLst>
              <a:gd name="connsiteX0" fmla="*/ 0 w 800100"/>
              <a:gd name="connsiteY0" fmla="*/ 152400 h 152400"/>
              <a:gd name="connsiteX1" fmla="*/ 152400 w 800100"/>
              <a:gd name="connsiteY1" fmla="*/ 0 h 152400"/>
              <a:gd name="connsiteX2" fmla="*/ 800100 w 800100"/>
              <a:gd name="connsiteY2" fmla="*/ 0 h 152400"/>
              <a:gd name="connsiteX0" fmla="*/ 0 w 776287"/>
              <a:gd name="connsiteY0" fmla="*/ 133350 h 133350"/>
              <a:gd name="connsiteX1" fmla="*/ 128587 w 776287"/>
              <a:gd name="connsiteY1" fmla="*/ 0 h 133350"/>
              <a:gd name="connsiteX2" fmla="*/ 776287 w 776287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6287" h="133350">
                <a:moveTo>
                  <a:pt x="0" y="133350"/>
                </a:moveTo>
                <a:lnTo>
                  <a:pt x="128587" y="0"/>
                </a:lnTo>
                <a:lnTo>
                  <a:pt x="776287" y="0"/>
                </a:lnTo>
              </a:path>
            </a:pathLst>
          </a:custGeom>
          <a:noFill/>
          <a:ln w="15875" cap="rnd">
            <a:solidFill>
              <a:schemeClr val="accent5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735140" y="3080863"/>
            <a:ext cx="1663592" cy="1219079"/>
          </a:xfrm>
          <a:custGeom>
            <a:avLst/>
            <a:gdLst>
              <a:gd name="connsiteX0" fmla="*/ 0 w 1435100"/>
              <a:gd name="connsiteY0" fmla="*/ 0 h 1409700"/>
              <a:gd name="connsiteX1" fmla="*/ 266700 w 1435100"/>
              <a:gd name="connsiteY1" fmla="*/ 279400 h 1409700"/>
              <a:gd name="connsiteX2" fmla="*/ 266700 w 1435100"/>
              <a:gd name="connsiteY2" fmla="*/ 1409700 h 1409700"/>
              <a:gd name="connsiteX3" fmla="*/ 1435100 w 1435100"/>
              <a:gd name="connsiteY3" fmla="*/ 1409700 h 1409700"/>
              <a:gd name="connsiteX0" fmla="*/ 0 w 1393825"/>
              <a:gd name="connsiteY0" fmla="*/ 0 h 1371600"/>
              <a:gd name="connsiteX1" fmla="*/ 225425 w 1393825"/>
              <a:gd name="connsiteY1" fmla="*/ 241300 h 1371600"/>
              <a:gd name="connsiteX2" fmla="*/ 225425 w 1393825"/>
              <a:gd name="connsiteY2" fmla="*/ 1371600 h 1371600"/>
              <a:gd name="connsiteX3" fmla="*/ 1393825 w 1393825"/>
              <a:gd name="connsiteY3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3825" h="1371600">
                <a:moveTo>
                  <a:pt x="0" y="0"/>
                </a:moveTo>
                <a:lnTo>
                  <a:pt x="225425" y="241300"/>
                </a:lnTo>
                <a:lnTo>
                  <a:pt x="225425" y="1371600"/>
                </a:lnTo>
                <a:lnTo>
                  <a:pt x="1393825" y="1371600"/>
                </a:lnTo>
              </a:path>
            </a:pathLst>
          </a:custGeom>
          <a:noFill/>
          <a:ln w="15875" cap="rnd">
            <a:solidFill>
              <a:schemeClr val="accent2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547664" y="3841429"/>
            <a:ext cx="1656477" cy="432116"/>
          </a:xfrm>
          <a:custGeom>
            <a:avLst/>
            <a:gdLst>
              <a:gd name="connsiteX0" fmla="*/ 1752600 w 1752600"/>
              <a:gd name="connsiteY0" fmla="*/ 0 h 495300"/>
              <a:gd name="connsiteX1" fmla="*/ 1314450 w 1752600"/>
              <a:gd name="connsiteY1" fmla="*/ 438150 h 495300"/>
              <a:gd name="connsiteX2" fmla="*/ 0 w 1752600"/>
              <a:gd name="connsiteY2" fmla="*/ 438150 h 495300"/>
              <a:gd name="connsiteX3" fmla="*/ 0 w 1752600"/>
              <a:gd name="connsiteY3" fmla="*/ 495300 h 495300"/>
              <a:gd name="connsiteX0" fmla="*/ 1752600 w 1752600"/>
              <a:gd name="connsiteY0" fmla="*/ 0 h 438150"/>
              <a:gd name="connsiteX1" fmla="*/ 1314450 w 1752600"/>
              <a:gd name="connsiteY1" fmla="*/ 438150 h 438150"/>
              <a:gd name="connsiteX2" fmla="*/ 0 w 1752600"/>
              <a:gd name="connsiteY2" fmla="*/ 438150 h 438150"/>
              <a:gd name="connsiteX0" fmla="*/ 1981200 w 1981200"/>
              <a:gd name="connsiteY0" fmla="*/ 0 h 438150"/>
              <a:gd name="connsiteX1" fmla="*/ 1543050 w 1981200"/>
              <a:gd name="connsiteY1" fmla="*/ 438150 h 438150"/>
              <a:gd name="connsiteX2" fmla="*/ 0 w 1981200"/>
              <a:gd name="connsiteY2" fmla="*/ 438150 h 438150"/>
              <a:gd name="connsiteX0" fmla="*/ 1935480 w 1935480"/>
              <a:gd name="connsiteY0" fmla="*/ 0 h 392430"/>
              <a:gd name="connsiteX1" fmla="*/ 1543050 w 1935480"/>
              <a:gd name="connsiteY1" fmla="*/ 392430 h 392430"/>
              <a:gd name="connsiteX2" fmla="*/ 0 w 1935480"/>
              <a:gd name="connsiteY2" fmla="*/ 392430 h 39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5480" h="392430">
                <a:moveTo>
                  <a:pt x="1935480" y="0"/>
                </a:moveTo>
                <a:lnTo>
                  <a:pt x="1543050" y="392430"/>
                </a:lnTo>
                <a:lnTo>
                  <a:pt x="0" y="392430"/>
                </a:lnTo>
              </a:path>
            </a:pathLst>
          </a:custGeom>
          <a:noFill/>
          <a:ln w="15875" cap="rnd">
            <a:solidFill>
              <a:schemeClr val="accent3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547664" y="2464107"/>
            <a:ext cx="1383635" cy="190500"/>
          </a:xfrm>
          <a:custGeom>
            <a:avLst/>
            <a:gdLst>
              <a:gd name="connsiteX0" fmla="*/ 1625600 w 1625600"/>
              <a:gd name="connsiteY0" fmla="*/ 0 h 254000"/>
              <a:gd name="connsiteX1" fmla="*/ 1384300 w 1625600"/>
              <a:gd name="connsiteY1" fmla="*/ 254000 h 254000"/>
              <a:gd name="connsiteX2" fmla="*/ 0 w 1625600"/>
              <a:gd name="connsiteY2" fmla="*/ 25400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25600" h="254000">
                <a:moveTo>
                  <a:pt x="1625600" y="0"/>
                </a:moveTo>
                <a:lnTo>
                  <a:pt x="1384300" y="254000"/>
                </a:lnTo>
                <a:lnTo>
                  <a:pt x="0" y="254000"/>
                </a:lnTo>
              </a:path>
            </a:pathLst>
          </a:custGeom>
          <a:noFill/>
          <a:ln w="15875" cap="rnd">
            <a:solidFill>
              <a:schemeClr val="accent1"/>
            </a:solidFill>
            <a:prstDash val="sysDash"/>
            <a:headEnd type="oval" w="sm" len="sm"/>
            <a:tail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 flipH="1">
            <a:off x="2003774" y="2725264"/>
            <a:ext cx="462489" cy="492555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25"/>
          <p:cNvSpPr>
            <a:spLocks noEditPoints="1"/>
          </p:cNvSpPr>
          <p:nvPr/>
        </p:nvSpPr>
        <p:spPr bwMode="auto">
          <a:xfrm flipH="1">
            <a:off x="1959414" y="1141633"/>
            <a:ext cx="551210" cy="520173"/>
          </a:xfrm>
          <a:custGeom>
            <a:avLst/>
            <a:gdLst>
              <a:gd name="T0" fmla="*/ 90 w 376"/>
              <a:gd name="T1" fmla="*/ 52 h 355"/>
              <a:gd name="T2" fmla="*/ 37 w 376"/>
              <a:gd name="T3" fmla="*/ 264 h 355"/>
              <a:gd name="T4" fmla="*/ 118 w 376"/>
              <a:gd name="T5" fmla="*/ 310 h 355"/>
              <a:gd name="T6" fmla="*/ 134 w 376"/>
              <a:gd name="T7" fmla="*/ 310 h 355"/>
              <a:gd name="T8" fmla="*/ 215 w 376"/>
              <a:gd name="T9" fmla="*/ 264 h 355"/>
              <a:gd name="T10" fmla="*/ 241 w 376"/>
              <a:gd name="T11" fmla="*/ 310 h 355"/>
              <a:gd name="T12" fmla="*/ 255 w 376"/>
              <a:gd name="T13" fmla="*/ 287 h 355"/>
              <a:gd name="T14" fmla="*/ 358 w 376"/>
              <a:gd name="T15" fmla="*/ 287 h 355"/>
              <a:gd name="T16" fmla="*/ 371 w 376"/>
              <a:gd name="T17" fmla="*/ 310 h 355"/>
              <a:gd name="T18" fmla="*/ 371 w 376"/>
              <a:gd name="T19" fmla="*/ 323 h 355"/>
              <a:gd name="T20" fmla="*/ 358 w 376"/>
              <a:gd name="T21" fmla="*/ 355 h 355"/>
              <a:gd name="T22" fmla="*/ 250 w 376"/>
              <a:gd name="T23" fmla="*/ 323 h 355"/>
              <a:gd name="T24" fmla="*/ 237 w 376"/>
              <a:gd name="T25" fmla="*/ 355 h 355"/>
              <a:gd name="T26" fmla="*/ 131 w 376"/>
              <a:gd name="T27" fmla="*/ 323 h 355"/>
              <a:gd name="T28" fmla="*/ 118 w 376"/>
              <a:gd name="T29" fmla="*/ 355 h 355"/>
              <a:gd name="T30" fmla="*/ 0 w 376"/>
              <a:gd name="T31" fmla="*/ 323 h 355"/>
              <a:gd name="T32" fmla="*/ 14 w 376"/>
              <a:gd name="T33" fmla="*/ 287 h 355"/>
              <a:gd name="T34" fmla="*/ 336 w 376"/>
              <a:gd name="T35" fmla="*/ 248 h 355"/>
              <a:gd name="T36" fmla="*/ 279 w 376"/>
              <a:gd name="T37" fmla="*/ 248 h 355"/>
              <a:gd name="T38" fmla="*/ 215 w 376"/>
              <a:gd name="T39" fmla="*/ 248 h 355"/>
              <a:gd name="T40" fmla="*/ 158 w 376"/>
              <a:gd name="T41" fmla="*/ 248 h 355"/>
              <a:gd name="T42" fmla="*/ 95 w 376"/>
              <a:gd name="T43" fmla="*/ 248 h 355"/>
              <a:gd name="T44" fmla="*/ 38 w 376"/>
              <a:gd name="T45" fmla="*/ 248 h 355"/>
              <a:gd name="T46" fmla="*/ 307 w 376"/>
              <a:gd name="T47" fmla="*/ 147 h 355"/>
              <a:gd name="T48" fmla="*/ 289 w 376"/>
              <a:gd name="T49" fmla="*/ 201 h 355"/>
              <a:gd name="T50" fmla="*/ 201 w 376"/>
              <a:gd name="T51" fmla="*/ 201 h 355"/>
              <a:gd name="T52" fmla="*/ 181 w 376"/>
              <a:gd name="T53" fmla="*/ 147 h 355"/>
              <a:gd name="T54" fmla="*/ 180 w 376"/>
              <a:gd name="T55" fmla="*/ 16 h 355"/>
              <a:gd name="T56" fmla="*/ 161 w 376"/>
              <a:gd name="T57" fmla="*/ 35 h 355"/>
              <a:gd name="T58" fmla="*/ 155 w 376"/>
              <a:gd name="T59" fmla="*/ 67 h 355"/>
              <a:gd name="T60" fmla="*/ 66 w 376"/>
              <a:gd name="T61" fmla="*/ 55 h 355"/>
              <a:gd name="T62" fmla="*/ 66 w 376"/>
              <a:gd name="T63" fmla="*/ 122 h 355"/>
              <a:gd name="T64" fmla="*/ 69 w 376"/>
              <a:gd name="T65" fmla="*/ 122 h 355"/>
              <a:gd name="T66" fmla="*/ 87 w 376"/>
              <a:gd name="T67" fmla="*/ 199 h 355"/>
              <a:gd name="T68" fmla="*/ 91 w 376"/>
              <a:gd name="T69" fmla="*/ 199 h 355"/>
              <a:gd name="T70" fmla="*/ 109 w 376"/>
              <a:gd name="T71" fmla="*/ 132 h 355"/>
              <a:gd name="T72" fmla="*/ 109 w 376"/>
              <a:gd name="T73" fmla="*/ 75 h 355"/>
              <a:gd name="T74" fmla="*/ 155 w 376"/>
              <a:gd name="T75" fmla="*/ 80 h 355"/>
              <a:gd name="T76" fmla="*/ 166 w 376"/>
              <a:gd name="T77" fmla="*/ 120 h 355"/>
              <a:gd name="T78" fmla="*/ 180 w 376"/>
              <a:gd name="T79" fmla="*/ 126 h 355"/>
              <a:gd name="T80" fmla="*/ 317 w 376"/>
              <a:gd name="T81" fmla="*/ 120 h 355"/>
              <a:gd name="T82" fmla="*/ 317 w 376"/>
              <a:gd name="T83" fmla="*/ 21 h 355"/>
              <a:gd name="T84" fmla="*/ 304 w 376"/>
              <a:gd name="T85" fmla="*/ 31 h 355"/>
              <a:gd name="T86" fmla="*/ 308 w 376"/>
              <a:gd name="T87" fmla="*/ 107 h 355"/>
              <a:gd name="T88" fmla="*/ 304 w 376"/>
              <a:gd name="T89" fmla="*/ 111 h 355"/>
              <a:gd name="T90" fmla="*/ 177 w 376"/>
              <a:gd name="T91" fmla="*/ 109 h 355"/>
              <a:gd name="T92" fmla="*/ 238 w 376"/>
              <a:gd name="T93" fmla="*/ 63 h 355"/>
              <a:gd name="T94" fmla="*/ 176 w 376"/>
              <a:gd name="T95" fmla="*/ 35 h 355"/>
              <a:gd name="T96" fmla="*/ 180 w 376"/>
              <a:gd name="T97" fmla="*/ 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6" h="355">
                <a:moveTo>
                  <a:pt x="90" y="0"/>
                </a:moveTo>
                <a:cubicBezTo>
                  <a:pt x="104" y="0"/>
                  <a:pt x="115" y="12"/>
                  <a:pt x="115" y="26"/>
                </a:cubicBezTo>
                <a:cubicBezTo>
                  <a:pt x="115" y="40"/>
                  <a:pt x="104" y="52"/>
                  <a:pt x="90" y="52"/>
                </a:cubicBezTo>
                <a:cubicBezTo>
                  <a:pt x="75" y="52"/>
                  <a:pt x="64" y="40"/>
                  <a:pt x="64" y="26"/>
                </a:cubicBezTo>
                <a:cubicBezTo>
                  <a:pt x="64" y="12"/>
                  <a:pt x="75" y="0"/>
                  <a:pt x="90" y="0"/>
                </a:cubicBezTo>
                <a:close/>
                <a:moveTo>
                  <a:pt x="37" y="264"/>
                </a:moveTo>
                <a:cubicBezTo>
                  <a:pt x="95" y="264"/>
                  <a:pt x="95" y="264"/>
                  <a:pt x="95" y="264"/>
                </a:cubicBezTo>
                <a:cubicBezTo>
                  <a:pt x="108" y="264"/>
                  <a:pt x="118" y="274"/>
                  <a:pt x="118" y="287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20" y="310"/>
                  <a:pt x="120" y="310"/>
                  <a:pt x="120" y="310"/>
                </a:cubicBezTo>
                <a:cubicBezTo>
                  <a:pt x="131" y="310"/>
                  <a:pt x="131" y="310"/>
                  <a:pt x="131" y="310"/>
                </a:cubicBezTo>
                <a:cubicBezTo>
                  <a:pt x="134" y="310"/>
                  <a:pt x="134" y="310"/>
                  <a:pt x="134" y="310"/>
                </a:cubicBezTo>
                <a:cubicBezTo>
                  <a:pt x="134" y="287"/>
                  <a:pt x="134" y="287"/>
                  <a:pt x="134" y="287"/>
                </a:cubicBezTo>
                <a:cubicBezTo>
                  <a:pt x="134" y="274"/>
                  <a:pt x="144" y="264"/>
                  <a:pt x="156" y="264"/>
                </a:cubicBezTo>
                <a:cubicBezTo>
                  <a:pt x="215" y="264"/>
                  <a:pt x="215" y="264"/>
                  <a:pt x="215" y="264"/>
                </a:cubicBezTo>
                <a:cubicBezTo>
                  <a:pt x="227" y="264"/>
                  <a:pt x="237" y="274"/>
                  <a:pt x="237" y="287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41" y="310"/>
                  <a:pt x="241" y="310"/>
                  <a:pt x="241" y="310"/>
                </a:cubicBezTo>
                <a:cubicBezTo>
                  <a:pt x="250" y="310"/>
                  <a:pt x="250" y="310"/>
                  <a:pt x="250" y="310"/>
                </a:cubicBezTo>
                <a:cubicBezTo>
                  <a:pt x="255" y="310"/>
                  <a:pt x="255" y="310"/>
                  <a:pt x="255" y="310"/>
                </a:cubicBezTo>
                <a:cubicBezTo>
                  <a:pt x="255" y="287"/>
                  <a:pt x="255" y="287"/>
                  <a:pt x="255" y="287"/>
                </a:cubicBezTo>
                <a:cubicBezTo>
                  <a:pt x="255" y="274"/>
                  <a:pt x="265" y="264"/>
                  <a:pt x="278" y="264"/>
                </a:cubicBezTo>
                <a:cubicBezTo>
                  <a:pt x="336" y="264"/>
                  <a:pt x="336" y="264"/>
                  <a:pt x="336" y="264"/>
                </a:cubicBezTo>
                <a:cubicBezTo>
                  <a:pt x="348" y="264"/>
                  <a:pt x="358" y="274"/>
                  <a:pt x="358" y="287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62" y="310"/>
                  <a:pt x="362" y="310"/>
                  <a:pt x="362" y="310"/>
                </a:cubicBezTo>
                <a:cubicBezTo>
                  <a:pt x="371" y="310"/>
                  <a:pt x="371" y="310"/>
                  <a:pt x="371" y="310"/>
                </a:cubicBezTo>
                <a:cubicBezTo>
                  <a:pt x="376" y="310"/>
                  <a:pt x="376" y="310"/>
                  <a:pt x="376" y="310"/>
                </a:cubicBezTo>
                <a:cubicBezTo>
                  <a:pt x="376" y="323"/>
                  <a:pt x="376" y="323"/>
                  <a:pt x="376" y="323"/>
                </a:cubicBezTo>
                <a:cubicBezTo>
                  <a:pt x="371" y="323"/>
                  <a:pt x="371" y="323"/>
                  <a:pt x="371" y="323"/>
                </a:cubicBezTo>
                <a:cubicBezTo>
                  <a:pt x="362" y="323"/>
                  <a:pt x="362" y="323"/>
                  <a:pt x="362" y="323"/>
                </a:cubicBezTo>
                <a:cubicBezTo>
                  <a:pt x="358" y="323"/>
                  <a:pt x="358" y="323"/>
                  <a:pt x="358" y="323"/>
                </a:cubicBezTo>
                <a:cubicBezTo>
                  <a:pt x="358" y="355"/>
                  <a:pt x="358" y="355"/>
                  <a:pt x="358" y="355"/>
                </a:cubicBezTo>
                <a:cubicBezTo>
                  <a:pt x="255" y="355"/>
                  <a:pt x="255" y="355"/>
                  <a:pt x="255" y="355"/>
                </a:cubicBezTo>
                <a:cubicBezTo>
                  <a:pt x="255" y="323"/>
                  <a:pt x="255" y="323"/>
                  <a:pt x="255" y="323"/>
                </a:cubicBezTo>
                <a:cubicBezTo>
                  <a:pt x="250" y="323"/>
                  <a:pt x="250" y="323"/>
                  <a:pt x="250" y="323"/>
                </a:cubicBezTo>
                <a:cubicBezTo>
                  <a:pt x="241" y="323"/>
                  <a:pt x="241" y="323"/>
                  <a:pt x="241" y="323"/>
                </a:cubicBezTo>
                <a:cubicBezTo>
                  <a:pt x="237" y="323"/>
                  <a:pt x="237" y="323"/>
                  <a:pt x="237" y="323"/>
                </a:cubicBezTo>
                <a:cubicBezTo>
                  <a:pt x="237" y="355"/>
                  <a:pt x="237" y="355"/>
                  <a:pt x="237" y="355"/>
                </a:cubicBezTo>
                <a:cubicBezTo>
                  <a:pt x="134" y="355"/>
                  <a:pt x="134" y="355"/>
                  <a:pt x="134" y="355"/>
                </a:cubicBezTo>
                <a:cubicBezTo>
                  <a:pt x="134" y="323"/>
                  <a:pt x="134" y="323"/>
                  <a:pt x="134" y="323"/>
                </a:cubicBezTo>
                <a:cubicBezTo>
                  <a:pt x="131" y="323"/>
                  <a:pt x="131" y="323"/>
                  <a:pt x="131" y="323"/>
                </a:cubicBezTo>
                <a:cubicBezTo>
                  <a:pt x="120" y="323"/>
                  <a:pt x="120" y="323"/>
                  <a:pt x="120" y="323"/>
                </a:cubicBezTo>
                <a:cubicBezTo>
                  <a:pt x="118" y="323"/>
                  <a:pt x="118" y="323"/>
                  <a:pt x="118" y="323"/>
                </a:cubicBezTo>
                <a:cubicBezTo>
                  <a:pt x="118" y="355"/>
                  <a:pt x="118" y="355"/>
                  <a:pt x="118" y="355"/>
                </a:cubicBezTo>
                <a:cubicBezTo>
                  <a:pt x="14" y="355"/>
                  <a:pt x="14" y="355"/>
                  <a:pt x="14" y="355"/>
                </a:cubicBezTo>
                <a:cubicBezTo>
                  <a:pt x="14" y="323"/>
                  <a:pt x="14" y="323"/>
                  <a:pt x="14" y="323"/>
                </a:cubicBezTo>
                <a:cubicBezTo>
                  <a:pt x="0" y="323"/>
                  <a:pt x="0" y="323"/>
                  <a:pt x="0" y="323"/>
                </a:cubicBezTo>
                <a:cubicBezTo>
                  <a:pt x="0" y="310"/>
                  <a:pt x="0" y="310"/>
                  <a:pt x="0" y="310"/>
                </a:cubicBezTo>
                <a:cubicBezTo>
                  <a:pt x="14" y="310"/>
                  <a:pt x="14" y="310"/>
                  <a:pt x="14" y="310"/>
                </a:cubicBezTo>
                <a:cubicBezTo>
                  <a:pt x="14" y="287"/>
                  <a:pt x="14" y="287"/>
                  <a:pt x="14" y="287"/>
                </a:cubicBezTo>
                <a:cubicBezTo>
                  <a:pt x="14" y="274"/>
                  <a:pt x="24" y="264"/>
                  <a:pt x="37" y="264"/>
                </a:cubicBezTo>
                <a:close/>
                <a:moveTo>
                  <a:pt x="307" y="220"/>
                </a:moveTo>
                <a:cubicBezTo>
                  <a:pt x="323" y="220"/>
                  <a:pt x="336" y="232"/>
                  <a:pt x="336" y="248"/>
                </a:cubicBezTo>
                <a:cubicBezTo>
                  <a:pt x="336" y="251"/>
                  <a:pt x="335" y="255"/>
                  <a:pt x="334" y="258"/>
                </a:cubicBezTo>
                <a:cubicBezTo>
                  <a:pt x="281" y="258"/>
                  <a:pt x="281" y="258"/>
                  <a:pt x="281" y="258"/>
                </a:cubicBezTo>
                <a:cubicBezTo>
                  <a:pt x="280" y="255"/>
                  <a:pt x="279" y="251"/>
                  <a:pt x="279" y="248"/>
                </a:cubicBezTo>
                <a:cubicBezTo>
                  <a:pt x="279" y="232"/>
                  <a:pt x="292" y="220"/>
                  <a:pt x="307" y="220"/>
                </a:cubicBezTo>
                <a:close/>
                <a:moveTo>
                  <a:pt x="186" y="220"/>
                </a:moveTo>
                <a:cubicBezTo>
                  <a:pt x="202" y="220"/>
                  <a:pt x="215" y="232"/>
                  <a:pt x="215" y="248"/>
                </a:cubicBezTo>
                <a:cubicBezTo>
                  <a:pt x="215" y="251"/>
                  <a:pt x="214" y="255"/>
                  <a:pt x="213" y="258"/>
                </a:cubicBezTo>
                <a:cubicBezTo>
                  <a:pt x="160" y="258"/>
                  <a:pt x="160" y="258"/>
                  <a:pt x="160" y="258"/>
                </a:cubicBezTo>
                <a:cubicBezTo>
                  <a:pt x="159" y="255"/>
                  <a:pt x="158" y="251"/>
                  <a:pt x="158" y="248"/>
                </a:cubicBezTo>
                <a:cubicBezTo>
                  <a:pt x="158" y="232"/>
                  <a:pt x="171" y="220"/>
                  <a:pt x="186" y="220"/>
                </a:cubicBezTo>
                <a:close/>
                <a:moveTo>
                  <a:pt x="67" y="220"/>
                </a:moveTo>
                <a:cubicBezTo>
                  <a:pt x="82" y="220"/>
                  <a:pt x="95" y="232"/>
                  <a:pt x="95" y="248"/>
                </a:cubicBezTo>
                <a:cubicBezTo>
                  <a:pt x="95" y="251"/>
                  <a:pt x="94" y="255"/>
                  <a:pt x="93" y="258"/>
                </a:cubicBezTo>
                <a:cubicBezTo>
                  <a:pt x="40" y="258"/>
                  <a:pt x="40" y="258"/>
                  <a:pt x="40" y="258"/>
                </a:cubicBezTo>
                <a:cubicBezTo>
                  <a:pt x="39" y="255"/>
                  <a:pt x="38" y="251"/>
                  <a:pt x="38" y="248"/>
                </a:cubicBezTo>
                <a:cubicBezTo>
                  <a:pt x="38" y="232"/>
                  <a:pt x="51" y="220"/>
                  <a:pt x="67" y="220"/>
                </a:cubicBezTo>
                <a:close/>
                <a:moveTo>
                  <a:pt x="307" y="130"/>
                </a:moveTo>
                <a:cubicBezTo>
                  <a:pt x="307" y="147"/>
                  <a:pt x="307" y="147"/>
                  <a:pt x="307" y="147"/>
                </a:cubicBezTo>
                <a:cubicBezTo>
                  <a:pt x="293" y="147"/>
                  <a:pt x="293" y="147"/>
                  <a:pt x="293" y="147"/>
                </a:cubicBezTo>
                <a:cubicBezTo>
                  <a:pt x="308" y="201"/>
                  <a:pt x="308" y="201"/>
                  <a:pt x="308" y="201"/>
                </a:cubicBezTo>
                <a:cubicBezTo>
                  <a:pt x="289" y="201"/>
                  <a:pt x="289" y="201"/>
                  <a:pt x="289" y="201"/>
                </a:cubicBezTo>
                <a:cubicBezTo>
                  <a:pt x="273" y="147"/>
                  <a:pt x="273" y="147"/>
                  <a:pt x="273" y="147"/>
                </a:cubicBezTo>
                <a:cubicBezTo>
                  <a:pt x="216" y="147"/>
                  <a:pt x="216" y="147"/>
                  <a:pt x="216" y="147"/>
                </a:cubicBezTo>
                <a:cubicBezTo>
                  <a:pt x="201" y="201"/>
                  <a:pt x="201" y="201"/>
                  <a:pt x="201" y="201"/>
                </a:cubicBezTo>
                <a:cubicBezTo>
                  <a:pt x="181" y="201"/>
                  <a:pt x="181" y="201"/>
                  <a:pt x="181" y="201"/>
                </a:cubicBezTo>
                <a:cubicBezTo>
                  <a:pt x="197" y="147"/>
                  <a:pt x="197" y="147"/>
                  <a:pt x="197" y="147"/>
                </a:cubicBezTo>
                <a:cubicBezTo>
                  <a:pt x="181" y="147"/>
                  <a:pt x="181" y="147"/>
                  <a:pt x="181" y="147"/>
                </a:cubicBezTo>
                <a:cubicBezTo>
                  <a:pt x="181" y="130"/>
                  <a:pt x="181" y="130"/>
                  <a:pt x="181" y="130"/>
                </a:cubicBezTo>
                <a:cubicBezTo>
                  <a:pt x="307" y="130"/>
                  <a:pt x="307" y="130"/>
                  <a:pt x="307" y="130"/>
                </a:cubicBezTo>
                <a:close/>
                <a:moveTo>
                  <a:pt x="180" y="16"/>
                </a:moveTo>
                <a:cubicBezTo>
                  <a:pt x="175" y="16"/>
                  <a:pt x="170" y="18"/>
                  <a:pt x="166" y="21"/>
                </a:cubicBezTo>
                <a:cubicBezTo>
                  <a:pt x="166" y="21"/>
                  <a:pt x="166" y="21"/>
                  <a:pt x="166" y="21"/>
                </a:cubicBezTo>
                <a:cubicBezTo>
                  <a:pt x="163" y="25"/>
                  <a:pt x="161" y="30"/>
                  <a:pt x="161" y="35"/>
                </a:cubicBezTo>
                <a:cubicBezTo>
                  <a:pt x="161" y="72"/>
                  <a:pt x="161" y="72"/>
                  <a:pt x="161" y="72"/>
                </a:cubicBezTo>
                <a:cubicBezTo>
                  <a:pt x="155" y="73"/>
                  <a:pt x="155" y="73"/>
                  <a:pt x="155" y="73"/>
                </a:cubicBezTo>
                <a:cubicBezTo>
                  <a:pt x="155" y="67"/>
                  <a:pt x="155" y="67"/>
                  <a:pt x="155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63" y="55"/>
                  <a:pt x="117" y="55"/>
                  <a:pt x="66" y="55"/>
                </a:cubicBezTo>
                <a:cubicBezTo>
                  <a:pt x="57" y="55"/>
                  <a:pt x="50" y="63"/>
                  <a:pt x="50" y="71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66" y="122"/>
                  <a:pt x="66" y="122"/>
                  <a:pt x="66" y="122"/>
                </a:cubicBezTo>
                <a:cubicBezTo>
                  <a:pt x="66" y="85"/>
                  <a:pt x="66" y="85"/>
                  <a:pt x="66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9" y="199"/>
                  <a:pt x="69" y="199"/>
                  <a:pt x="69" y="199"/>
                </a:cubicBezTo>
                <a:cubicBezTo>
                  <a:pt x="87" y="199"/>
                  <a:pt x="87" y="199"/>
                  <a:pt x="87" y="199"/>
                </a:cubicBezTo>
                <a:cubicBezTo>
                  <a:pt x="87" y="143"/>
                  <a:pt x="87" y="143"/>
                  <a:pt x="87" y="143"/>
                </a:cubicBezTo>
                <a:cubicBezTo>
                  <a:pt x="91" y="143"/>
                  <a:pt x="91" y="143"/>
                  <a:pt x="91" y="143"/>
                </a:cubicBezTo>
                <a:cubicBezTo>
                  <a:pt x="91" y="199"/>
                  <a:pt x="91" y="199"/>
                  <a:pt x="91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09" y="189"/>
                  <a:pt x="109" y="189"/>
                  <a:pt x="109" y="189"/>
                </a:cubicBezTo>
                <a:cubicBezTo>
                  <a:pt x="109" y="132"/>
                  <a:pt x="109" y="132"/>
                  <a:pt x="109" y="132"/>
                </a:cubicBezTo>
                <a:cubicBezTo>
                  <a:pt x="109" y="122"/>
                  <a:pt x="109" y="122"/>
                  <a:pt x="109" y="122"/>
                </a:cubicBezTo>
                <a:cubicBezTo>
                  <a:pt x="109" y="85"/>
                  <a:pt x="109" y="85"/>
                  <a:pt x="109" y="85"/>
                </a:cubicBezTo>
                <a:cubicBezTo>
                  <a:pt x="109" y="75"/>
                  <a:pt x="109" y="75"/>
                  <a:pt x="109" y="75"/>
                </a:cubicBezTo>
                <a:cubicBezTo>
                  <a:pt x="128" y="85"/>
                  <a:pt x="128" y="85"/>
                  <a:pt x="128" y="85"/>
                </a:cubicBezTo>
                <a:cubicBezTo>
                  <a:pt x="155" y="85"/>
                  <a:pt x="155" y="85"/>
                  <a:pt x="155" y="85"/>
                </a:cubicBezTo>
                <a:cubicBezTo>
                  <a:pt x="155" y="80"/>
                  <a:pt x="155" y="80"/>
                  <a:pt x="155" y="80"/>
                </a:cubicBezTo>
                <a:cubicBezTo>
                  <a:pt x="161" y="79"/>
                  <a:pt x="161" y="79"/>
                  <a:pt x="161" y="79"/>
                </a:cubicBezTo>
                <a:cubicBezTo>
                  <a:pt x="161" y="107"/>
                  <a:pt x="161" y="107"/>
                  <a:pt x="161" y="107"/>
                </a:cubicBezTo>
                <a:cubicBezTo>
                  <a:pt x="161" y="112"/>
                  <a:pt x="163" y="117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66" y="120"/>
                  <a:pt x="166" y="120"/>
                  <a:pt x="166" y="120"/>
                </a:cubicBezTo>
                <a:cubicBezTo>
                  <a:pt x="170" y="124"/>
                  <a:pt x="175" y="126"/>
                  <a:pt x="180" y="126"/>
                </a:cubicBezTo>
                <a:cubicBezTo>
                  <a:pt x="304" y="126"/>
                  <a:pt x="304" y="126"/>
                  <a:pt x="304" y="126"/>
                </a:cubicBezTo>
                <a:cubicBezTo>
                  <a:pt x="309" y="126"/>
                  <a:pt x="314" y="124"/>
                  <a:pt x="317" y="120"/>
                </a:cubicBezTo>
                <a:cubicBezTo>
                  <a:pt x="317" y="120"/>
                  <a:pt x="317" y="120"/>
                  <a:pt x="317" y="120"/>
                </a:cubicBezTo>
                <a:cubicBezTo>
                  <a:pt x="321" y="117"/>
                  <a:pt x="323" y="112"/>
                  <a:pt x="323" y="107"/>
                </a:cubicBezTo>
                <a:cubicBezTo>
                  <a:pt x="323" y="35"/>
                  <a:pt x="323" y="35"/>
                  <a:pt x="323" y="35"/>
                </a:cubicBezTo>
                <a:cubicBezTo>
                  <a:pt x="323" y="30"/>
                  <a:pt x="321" y="25"/>
                  <a:pt x="317" y="21"/>
                </a:cubicBezTo>
                <a:cubicBezTo>
                  <a:pt x="314" y="18"/>
                  <a:pt x="309" y="16"/>
                  <a:pt x="304" y="16"/>
                </a:cubicBezTo>
                <a:cubicBezTo>
                  <a:pt x="180" y="16"/>
                  <a:pt x="180" y="16"/>
                  <a:pt x="180" y="16"/>
                </a:cubicBezTo>
                <a:close/>
                <a:moveTo>
                  <a:pt x="304" y="31"/>
                </a:moveTo>
                <a:cubicBezTo>
                  <a:pt x="305" y="31"/>
                  <a:pt x="306" y="31"/>
                  <a:pt x="307" y="32"/>
                </a:cubicBezTo>
                <a:cubicBezTo>
                  <a:pt x="307" y="33"/>
                  <a:pt x="308" y="34"/>
                  <a:pt x="308" y="35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08" y="108"/>
                  <a:pt x="307" y="109"/>
                  <a:pt x="307" y="109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5" y="111"/>
                  <a:pt x="304" y="111"/>
                </a:cubicBezTo>
                <a:cubicBezTo>
                  <a:pt x="180" y="111"/>
                  <a:pt x="180" y="111"/>
                  <a:pt x="180" y="111"/>
                </a:cubicBezTo>
                <a:cubicBezTo>
                  <a:pt x="179" y="111"/>
                  <a:pt x="178" y="110"/>
                  <a:pt x="177" y="110"/>
                </a:cubicBezTo>
                <a:cubicBezTo>
                  <a:pt x="177" y="109"/>
                  <a:pt x="177" y="109"/>
                  <a:pt x="177" y="109"/>
                </a:cubicBezTo>
                <a:cubicBezTo>
                  <a:pt x="176" y="109"/>
                  <a:pt x="176" y="108"/>
                  <a:pt x="176" y="107"/>
                </a:cubicBezTo>
                <a:cubicBezTo>
                  <a:pt x="176" y="76"/>
                  <a:pt x="176" y="76"/>
                  <a:pt x="176" y="76"/>
                </a:cubicBezTo>
                <a:cubicBezTo>
                  <a:pt x="238" y="63"/>
                  <a:pt x="238" y="63"/>
                  <a:pt x="238" y="63"/>
                </a:cubicBezTo>
                <a:cubicBezTo>
                  <a:pt x="237" y="62"/>
                  <a:pt x="237" y="62"/>
                  <a:pt x="237" y="62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35"/>
                  <a:pt x="176" y="35"/>
                  <a:pt x="176" y="35"/>
                </a:cubicBezTo>
                <a:cubicBezTo>
                  <a:pt x="176" y="34"/>
                  <a:pt x="176" y="33"/>
                  <a:pt x="177" y="32"/>
                </a:cubicBezTo>
                <a:cubicBezTo>
                  <a:pt x="177" y="32"/>
                  <a:pt x="177" y="32"/>
                  <a:pt x="177" y="32"/>
                </a:cubicBezTo>
                <a:cubicBezTo>
                  <a:pt x="178" y="31"/>
                  <a:pt x="179" y="31"/>
                  <a:pt x="180" y="31"/>
                </a:cubicBezTo>
                <a:lnTo>
                  <a:pt x="304" y="31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8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73"/>
          <p:cNvSpPr>
            <a:spLocks noEditPoints="1"/>
          </p:cNvSpPr>
          <p:nvPr/>
        </p:nvSpPr>
        <p:spPr bwMode="auto">
          <a:xfrm>
            <a:off x="6329530" y="2665382"/>
            <a:ext cx="676963" cy="552437"/>
          </a:xfrm>
          <a:custGeom>
            <a:avLst/>
            <a:gdLst>
              <a:gd name="T0" fmla="*/ 11 w 126"/>
              <a:gd name="T1" fmla="*/ 0 h 103"/>
              <a:gd name="T2" fmla="*/ 118 w 126"/>
              <a:gd name="T3" fmla="*/ 6 h 103"/>
              <a:gd name="T4" fmla="*/ 22 w 126"/>
              <a:gd name="T5" fmla="*/ 64 h 103"/>
              <a:gd name="T6" fmla="*/ 91 w 126"/>
              <a:gd name="T7" fmla="*/ 29 h 103"/>
              <a:gd name="T8" fmla="*/ 95 w 126"/>
              <a:gd name="T9" fmla="*/ 37 h 103"/>
              <a:gd name="T10" fmla="*/ 90 w 126"/>
              <a:gd name="T11" fmla="*/ 27 h 103"/>
              <a:gd name="T12" fmla="*/ 89 w 126"/>
              <a:gd name="T13" fmla="*/ 38 h 103"/>
              <a:gd name="T14" fmla="*/ 86 w 126"/>
              <a:gd name="T15" fmla="*/ 40 h 103"/>
              <a:gd name="T16" fmla="*/ 86 w 126"/>
              <a:gd name="T17" fmla="*/ 31 h 103"/>
              <a:gd name="T18" fmla="*/ 81 w 126"/>
              <a:gd name="T19" fmla="*/ 25 h 103"/>
              <a:gd name="T20" fmla="*/ 78 w 126"/>
              <a:gd name="T21" fmla="*/ 29 h 103"/>
              <a:gd name="T22" fmla="*/ 92 w 126"/>
              <a:gd name="T23" fmla="*/ 45 h 103"/>
              <a:gd name="T24" fmla="*/ 89 w 126"/>
              <a:gd name="T25" fmla="*/ 36 h 103"/>
              <a:gd name="T26" fmla="*/ 91 w 126"/>
              <a:gd name="T27" fmla="*/ 25 h 103"/>
              <a:gd name="T28" fmla="*/ 97 w 126"/>
              <a:gd name="T29" fmla="*/ 37 h 103"/>
              <a:gd name="T30" fmla="*/ 93 w 126"/>
              <a:gd name="T31" fmla="*/ 23 h 103"/>
              <a:gd name="T32" fmla="*/ 46 w 126"/>
              <a:gd name="T33" fmla="*/ 19 h 103"/>
              <a:gd name="T34" fmla="*/ 49 w 126"/>
              <a:gd name="T35" fmla="*/ 18 h 103"/>
              <a:gd name="T36" fmla="*/ 70 w 126"/>
              <a:gd name="T37" fmla="*/ 19 h 103"/>
              <a:gd name="T38" fmla="*/ 65 w 126"/>
              <a:gd name="T39" fmla="*/ 32 h 103"/>
              <a:gd name="T40" fmla="*/ 63 w 126"/>
              <a:gd name="T41" fmla="*/ 34 h 103"/>
              <a:gd name="T42" fmla="*/ 53 w 126"/>
              <a:gd name="T43" fmla="*/ 34 h 103"/>
              <a:gd name="T44" fmla="*/ 59 w 126"/>
              <a:gd name="T45" fmla="*/ 38 h 103"/>
              <a:gd name="T46" fmla="*/ 62 w 126"/>
              <a:gd name="T47" fmla="*/ 39 h 103"/>
              <a:gd name="T48" fmla="*/ 73 w 126"/>
              <a:gd name="T49" fmla="*/ 30 h 103"/>
              <a:gd name="T50" fmla="*/ 51 w 126"/>
              <a:gd name="T51" fmla="*/ 14 h 103"/>
              <a:gd name="T52" fmla="*/ 68 w 126"/>
              <a:gd name="T53" fmla="*/ 27 h 103"/>
              <a:gd name="T54" fmla="*/ 68 w 126"/>
              <a:gd name="T55" fmla="*/ 25 h 103"/>
              <a:gd name="T56" fmla="*/ 54 w 126"/>
              <a:gd name="T57" fmla="*/ 21 h 103"/>
              <a:gd name="T58" fmla="*/ 35 w 126"/>
              <a:gd name="T59" fmla="*/ 40 h 103"/>
              <a:gd name="T60" fmla="*/ 52 w 126"/>
              <a:gd name="T61" fmla="*/ 39 h 103"/>
              <a:gd name="T62" fmla="*/ 51 w 126"/>
              <a:gd name="T63" fmla="*/ 33 h 103"/>
              <a:gd name="T64" fmla="*/ 51 w 126"/>
              <a:gd name="T65" fmla="*/ 30 h 103"/>
              <a:gd name="T66" fmla="*/ 38 w 126"/>
              <a:gd name="T67" fmla="*/ 30 h 103"/>
              <a:gd name="T68" fmla="*/ 39 w 126"/>
              <a:gd name="T69" fmla="*/ 34 h 103"/>
              <a:gd name="T70" fmla="*/ 35 w 126"/>
              <a:gd name="T71" fmla="*/ 40 h 103"/>
              <a:gd name="T72" fmla="*/ 22 w 126"/>
              <a:gd name="T73" fmla="*/ 56 h 103"/>
              <a:gd name="T74" fmla="*/ 126 w 126"/>
              <a:gd name="T75" fmla="*/ 99 h 103"/>
              <a:gd name="T76" fmla="*/ 0 w 126"/>
              <a:gd name="T77" fmla="*/ 87 h 103"/>
              <a:gd name="T78" fmla="*/ 118 w 126"/>
              <a:gd name="T79" fmla="*/ 67 h 103"/>
              <a:gd name="T80" fmla="*/ 54 w 126"/>
              <a:gd name="T81" fmla="*/ 72 h 103"/>
              <a:gd name="T82" fmla="*/ 52 w 126"/>
              <a:gd name="T83" fmla="*/ 85 h 103"/>
              <a:gd name="T84" fmla="*/ 24 w 126"/>
              <a:gd name="T85" fmla="*/ 85 h 103"/>
              <a:gd name="T86" fmla="*/ 58 w 126"/>
              <a:gd name="T87" fmla="*/ 82 h 103"/>
              <a:gd name="T88" fmla="*/ 58 w 126"/>
              <a:gd name="T89" fmla="*/ 82 h 103"/>
              <a:gd name="T90" fmla="*/ 85 w 126"/>
              <a:gd name="T91" fmla="*/ 82 h 103"/>
              <a:gd name="T92" fmla="*/ 102 w 126"/>
              <a:gd name="T93" fmla="*/ 85 h 103"/>
              <a:gd name="T94" fmla="*/ 38 w 126"/>
              <a:gd name="T95" fmla="*/ 79 h 103"/>
              <a:gd name="T96" fmla="*/ 28 w 126"/>
              <a:gd name="T97" fmla="*/ 76 h 103"/>
              <a:gd name="T98" fmla="*/ 28 w 126"/>
              <a:gd name="T99" fmla="*/ 76 h 103"/>
              <a:gd name="T100" fmla="*/ 65 w 126"/>
              <a:gd name="T101" fmla="*/ 76 h 103"/>
              <a:gd name="T102" fmla="*/ 81 w 126"/>
              <a:gd name="T103" fmla="*/ 79 h 103"/>
              <a:gd name="T104" fmla="*/ 87 w 126"/>
              <a:gd name="T105" fmla="*/ 79 h 103"/>
              <a:gd name="T106" fmla="*/ 30 w 126"/>
              <a:gd name="T107" fmla="*/ 72 h 103"/>
              <a:gd name="T108" fmla="*/ 30 w 126"/>
              <a:gd name="T109" fmla="*/ 72 h 103"/>
              <a:gd name="T110" fmla="*/ 69 w 126"/>
              <a:gd name="T111" fmla="*/ 72 h 103"/>
              <a:gd name="T112" fmla="*/ 85 w 126"/>
              <a:gd name="T113" fmla="*/ 74 h 103"/>
              <a:gd name="T114" fmla="*/ 90 w 126"/>
              <a:gd name="T115" fmla="*/ 74 h 103"/>
              <a:gd name="T116" fmla="*/ 10 w 126"/>
              <a:gd name="T117" fmla="*/ 91 h 103"/>
              <a:gd name="T118" fmla="*/ 10 w 126"/>
              <a:gd name="T119" fmla="*/ 91 h 103"/>
              <a:gd name="T120" fmla="*/ 116 w 126"/>
              <a:gd name="T121" fmla="*/ 91 h 103"/>
              <a:gd name="T122" fmla="*/ 49 w 126"/>
              <a:gd name="T123" fmla="*/ 96 h 103"/>
              <a:gd name="T124" fmla="*/ 25 w 126"/>
              <a:gd name="T125" fmla="*/ 9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6" h="103">
                <a:moveTo>
                  <a:pt x="11" y="64"/>
                </a:moveTo>
                <a:cubicBezTo>
                  <a:pt x="11" y="56"/>
                  <a:pt x="11" y="56"/>
                  <a:pt x="11" y="5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0"/>
                  <a:pt x="11" y="0"/>
                  <a:pt x="1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11" y="64"/>
                  <a:pt x="11" y="64"/>
                  <a:pt x="11" y="64"/>
                </a:cubicBezTo>
                <a:close/>
                <a:moveTo>
                  <a:pt x="90" y="27"/>
                </a:moveTo>
                <a:cubicBezTo>
                  <a:pt x="90" y="29"/>
                  <a:pt x="90" y="29"/>
                  <a:pt x="90" y="29"/>
                </a:cubicBezTo>
                <a:cubicBezTo>
                  <a:pt x="90" y="29"/>
                  <a:pt x="90" y="29"/>
                  <a:pt x="91" y="29"/>
                </a:cubicBezTo>
                <a:cubicBezTo>
                  <a:pt x="92" y="30"/>
                  <a:pt x="93" y="31"/>
                  <a:pt x="93" y="32"/>
                </a:cubicBezTo>
                <a:cubicBezTo>
                  <a:pt x="94" y="33"/>
                  <a:pt x="94" y="34"/>
                  <a:pt x="93" y="35"/>
                </a:cubicBezTo>
                <a:cubicBezTo>
                  <a:pt x="93" y="36"/>
                  <a:pt x="93" y="36"/>
                  <a:pt x="93" y="36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6"/>
                  <a:pt x="95" y="36"/>
                  <a:pt x="95" y="36"/>
                </a:cubicBezTo>
                <a:cubicBezTo>
                  <a:pt x="96" y="34"/>
                  <a:pt x="96" y="32"/>
                  <a:pt x="95" y="31"/>
                </a:cubicBezTo>
                <a:cubicBezTo>
                  <a:pt x="95" y="30"/>
                  <a:pt x="93" y="28"/>
                  <a:pt x="91" y="27"/>
                </a:cubicBezTo>
                <a:cubicBezTo>
                  <a:pt x="91" y="27"/>
                  <a:pt x="91" y="27"/>
                  <a:pt x="90" y="27"/>
                </a:cubicBezTo>
                <a:close/>
                <a:moveTo>
                  <a:pt x="92" y="45"/>
                </a:moveTo>
                <a:cubicBezTo>
                  <a:pt x="94" y="45"/>
                  <a:pt x="94" y="45"/>
                  <a:pt x="94" y="45"/>
                </a:cubicBezTo>
                <a:cubicBezTo>
                  <a:pt x="93" y="42"/>
                  <a:pt x="90" y="38"/>
                  <a:pt x="90" y="38"/>
                </a:cubicBezTo>
                <a:cubicBezTo>
                  <a:pt x="89" y="38"/>
                  <a:pt x="89" y="38"/>
                  <a:pt x="89" y="38"/>
                </a:cubicBezTo>
                <a:cubicBezTo>
                  <a:pt x="88" y="39"/>
                  <a:pt x="88" y="39"/>
                  <a:pt x="88" y="39"/>
                </a:cubicBez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6" y="40"/>
                  <a:pt x="86" y="40"/>
                  <a:pt x="86" y="40"/>
                </a:cubicBezTo>
                <a:cubicBezTo>
                  <a:pt x="84" y="37"/>
                  <a:pt x="84" y="36"/>
                  <a:pt x="82" y="33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1"/>
                  <a:pt x="85" y="31"/>
                  <a:pt x="85" y="31"/>
                </a:cubicBezTo>
                <a:cubicBezTo>
                  <a:pt x="86" y="31"/>
                  <a:pt x="86" y="31"/>
                  <a:pt x="86" y="31"/>
                </a:cubicBezTo>
                <a:cubicBezTo>
                  <a:pt x="86" y="30"/>
                  <a:pt x="84" y="25"/>
                  <a:pt x="83" y="24"/>
                </a:cubicBezTo>
                <a:cubicBezTo>
                  <a:pt x="82" y="24"/>
                  <a:pt x="82" y="24"/>
                  <a:pt x="82" y="24"/>
                </a:cubicBezTo>
                <a:cubicBezTo>
                  <a:pt x="81" y="25"/>
                  <a:pt x="81" y="25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80" y="25"/>
                  <a:pt x="80" y="25"/>
                  <a:pt x="80" y="25"/>
                </a:cubicBezTo>
                <a:cubicBezTo>
                  <a:pt x="78" y="26"/>
                  <a:pt x="78" y="27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8" y="29"/>
                  <a:pt x="78" y="29"/>
                  <a:pt x="78" y="29"/>
                </a:cubicBezTo>
                <a:cubicBezTo>
                  <a:pt x="79" y="36"/>
                  <a:pt x="82" y="41"/>
                  <a:pt x="86" y="46"/>
                </a:cubicBezTo>
                <a:cubicBezTo>
                  <a:pt x="87" y="47"/>
                  <a:pt x="89" y="47"/>
                  <a:pt x="91" y="46"/>
                </a:cubicBezTo>
                <a:cubicBezTo>
                  <a:pt x="91" y="46"/>
                  <a:pt x="91" y="46"/>
                  <a:pt x="91" y="46"/>
                </a:cubicBezTo>
                <a:cubicBezTo>
                  <a:pt x="92" y="45"/>
                  <a:pt x="92" y="45"/>
                  <a:pt x="92" y="45"/>
                </a:cubicBezTo>
                <a:cubicBezTo>
                  <a:pt x="92" y="45"/>
                  <a:pt x="92" y="45"/>
                  <a:pt x="92" y="45"/>
                </a:cubicBezTo>
                <a:close/>
                <a:moveTo>
                  <a:pt x="90" y="32"/>
                </a:moveTo>
                <a:cubicBezTo>
                  <a:pt x="89" y="32"/>
                  <a:pt x="88" y="32"/>
                  <a:pt x="88" y="33"/>
                </a:cubicBezTo>
                <a:cubicBezTo>
                  <a:pt x="87" y="34"/>
                  <a:pt x="88" y="35"/>
                  <a:pt x="89" y="36"/>
                </a:cubicBezTo>
                <a:cubicBezTo>
                  <a:pt x="90" y="36"/>
                  <a:pt x="91" y="35"/>
                  <a:pt x="91" y="34"/>
                </a:cubicBezTo>
                <a:cubicBezTo>
                  <a:pt x="91" y="33"/>
                  <a:pt x="91" y="32"/>
                  <a:pt x="90" y="32"/>
                </a:cubicBezTo>
                <a:close/>
                <a:moveTo>
                  <a:pt x="92" y="23"/>
                </a:move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2" y="25"/>
                  <a:pt x="92" y="25"/>
                </a:cubicBezTo>
                <a:cubicBezTo>
                  <a:pt x="94" y="26"/>
                  <a:pt x="96" y="27"/>
                  <a:pt x="97" y="29"/>
                </a:cubicBezTo>
                <a:cubicBezTo>
                  <a:pt x="98" y="31"/>
                  <a:pt x="98" y="33"/>
                  <a:pt x="98" y="36"/>
                </a:cubicBezTo>
                <a:cubicBezTo>
                  <a:pt x="98" y="36"/>
                  <a:pt x="97" y="37"/>
                  <a:pt x="97" y="37"/>
                </a:cubicBezTo>
                <a:cubicBezTo>
                  <a:pt x="99" y="38"/>
                  <a:pt x="99" y="38"/>
                  <a:pt x="99" y="38"/>
                </a:cubicBezTo>
                <a:cubicBezTo>
                  <a:pt x="99" y="37"/>
                  <a:pt x="100" y="37"/>
                  <a:pt x="100" y="36"/>
                </a:cubicBezTo>
                <a:cubicBezTo>
                  <a:pt x="100" y="33"/>
                  <a:pt x="100" y="30"/>
                  <a:pt x="99" y="28"/>
                </a:cubicBezTo>
                <a:cubicBezTo>
                  <a:pt x="97" y="26"/>
                  <a:pt x="95" y="24"/>
                  <a:pt x="93" y="23"/>
                </a:cubicBezTo>
                <a:cubicBezTo>
                  <a:pt x="92" y="23"/>
                  <a:pt x="92" y="23"/>
                  <a:pt x="92" y="23"/>
                </a:cubicBezTo>
                <a:close/>
                <a:moveTo>
                  <a:pt x="51" y="14"/>
                </a:moveTo>
                <a:cubicBezTo>
                  <a:pt x="49" y="14"/>
                  <a:pt x="48" y="15"/>
                  <a:pt x="47" y="16"/>
                </a:cubicBezTo>
                <a:cubicBezTo>
                  <a:pt x="46" y="17"/>
                  <a:pt x="46" y="18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7" y="20"/>
                  <a:pt x="48" y="20"/>
                  <a:pt x="48" y="20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8"/>
                  <a:pt x="49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9" y="17"/>
                  <a:pt x="69" y="17"/>
                  <a:pt x="70" y="18"/>
                </a:cubicBezTo>
                <a:cubicBezTo>
                  <a:pt x="70" y="18"/>
                  <a:pt x="70" y="19"/>
                  <a:pt x="70" y="19"/>
                </a:cubicBezTo>
                <a:cubicBezTo>
                  <a:pt x="70" y="30"/>
                  <a:pt x="70" y="30"/>
                  <a:pt x="70" y="30"/>
                </a:cubicBezTo>
                <a:cubicBezTo>
                  <a:pt x="70" y="31"/>
                  <a:pt x="70" y="31"/>
                  <a:pt x="70" y="32"/>
                </a:cubicBezTo>
                <a:cubicBezTo>
                  <a:pt x="69" y="32"/>
                  <a:pt x="69" y="32"/>
                  <a:pt x="68" y="32"/>
                </a:cubicBez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3"/>
                  <a:pt x="64" y="33"/>
                  <a:pt x="64" y="33"/>
                </a:cubicBezTo>
                <a:cubicBezTo>
                  <a:pt x="62" y="34"/>
                  <a:pt x="62" y="34"/>
                  <a:pt x="6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2"/>
                  <a:pt x="63" y="32"/>
                  <a:pt x="63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33"/>
                  <a:pt x="53" y="33"/>
                  <a:pt x="53" y="34"/>
                </a:cubicBezTo>
                <a:cubicBezTo>
                  <a:pt x="53" y="34"/>
                  <a:pt x="53" y="34"/>
                  <a:pt x="52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8"/>
                  <a:pt x="59" y="38"/>
                  <a:pt x="59" y="38"/>
                </a:cubicBezTo>
                <a:cubicBezTo>
                  <a:pt x="60" y="38"/>
                  <a:pt x="60" y="38"/>
                  <a:pt x="60" y="38"/>
                </a:cubicBezTo>
                <a:cubicBezTo>
                  <a:pt x="61" y="39"/>
                  <a:pt x="61" y="39"/>
                  <a:pt x="61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35"/>
                  <a:pt x="65" y="35"/>
                  <a:pt x="65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70" y="35"/>
                  <a:pt x="71" y="34"/>
                  <a:pt x="72" y="33"/>
                </a:cubicBezTo>
                <a:cubicBezTo>
                  <a:pt x="73" y="33"/>
                  <a:pt x="73" y="31"/>
                  <a:pt x="73" y="30"/>
                </a:cubicBezTo>
                <a:cubicBezTo>
                  <a:pt x="73" y="19"/>
                  <a:pt x="73" y="19"/>
                  <a:pt x="73" y="19"/>
                </a:cubicBezTo>
                <a:cubicBezTo>
                  <a:pt x="73" y="18"/>
                  <a:pt x="73" y="17"/>
                  <a:pt x="72" y="16"/>
                </a:cubicBezTo>
                <a:cubicBezTo>
                  <a:pt x="71" y="15"/>
                  <a:pt x="70" y="14"/>
                  <a:pt x="68" y="14"/>
                </a:cubicBezTo>
                <a:cubicBezTo>
                  <a:pt x="51" y="14"/>
                  <a:pt x="51" y="14"/>
                  <a:pt x="51" y="14"/>
                </a:cubicBezTo>
                <a:close/>
                <a:moveTo>
                  <a:pt x="55" y="27"/>
                </a:moveTo>
                <a:cubicBezTo>
                  <a:pt x="55" y="29"/>
                  <a:pt x="55" y="29"/>
                  <a:pt x="55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7"/>
                  <a:pt x="68" y="27"/>
                  <a:pt x="68" y="27"/>
                </a:cubicBezTo>
                <a:cubicBezTo>
                  <a:pt x="55" y="27"/>
                  <a:pt x="55" y="27"/>
                  <a:pt x="55" y="27"/>
                </a:cubicBezTo>
                <a:close/>
                <a:moveTo>
                  <a:pt x="55" y="23"/>
                </a:moveTo>
                <a:cubicBezTo>
                  <a:pt x="55" y="25"/>
                  <a:pt x="55" y="25"/>
                  <a:pt x="55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3"/>
                  <a:pt x="68" y="23"/>
                  <a:pt x="68" y="23"/>
                </a:cubicBezTo>
                <a:cubicBezTo>
                  <a:pt x="55" y="23"/>
                  <a:pt x="55" y="23"/>
                  <a:pt x="55" y="23"/>
                </a:cubicBezTo>
                <a:close/>
                <a:moveTo>
                  <a:pt x="54" y="20"/>
                </a:moveTo>
                <a:cubicBezTo>
                  <a:pt x="54" y="21"/>
                  <a:pt x="54" y="21"/>
                  <a:pt x="54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20"/>
                  <a:pt x="68" y="20"/>
                  <a:pt x="68" y="20"/>
                </a:cubicBezTo>
                <a:cubicBezTo>
                  <a:pt x="54" y="20"/>
                  <a:pt x="54" y="20"/>
                  <a:pt x="54" y="20"/>
                </a:cubicBezTo>
                <a:close/>
                <a:moveTo>
                  <a:pt x="35" y="40"/>
                </a:moveTo>
                <a:cubicBezTo>
                  <a:pt x="32" y="42"/>
                  <a:pt x="31" y="48"/>
                  <a:pt x="31" y="51"/>
                </a:cubicBezTo>
                <a:cubicBezTo>
                  <a:pt x="34" y="54"/>
                  <a:pt x="54" y="54"/>
                  <a:pt x="58" y="51"/>
                </a:cubicBezTo>
                <a:cubicBezTo>
                  <a:pt x="59" y="47"/>
                  <a:pt x="57" y="42"/>
                  <a:pt x="54" y="39"/>
                </a:cubicBezTo>
                <a:cubicBezTo>
                  <a:pt x="53" y="39"/>
                  <a:pt x="53" y="39"/>
                  <a:pt x="52" y="39"/>
                </a:cubicBezTo>
                <a:cubicBezTo>
                  <a:pt x="51" y="39"/>
                  <a:pt x="50" y="39"/>
                  <a:pt x="50" y="39"/>
                </a:cubicBezTo>
                <a:cubicBezTo>
                  <a:pt x="49" y="39"/>
                  <a:pt x="49" y="38"/>
                  <a:pt x="49" y="37"/>
                </a:cubicBezTo>
                <a:cubicBezTo>
                  <a:pt x="49" y="36"/>
                  <a:pt x="50" y="35"/>
                  <a:pt x="50" y="34"/>
                </a:cubicBezTo>
                <a:cubicBezTo>
                  <a:pt x="51" y="34"/>
                  <a:pt x="51" y="33"/>
                  <a:pt x="51" y="33"/>
                </a:cubicBezTo>
                <a:cubicBezTo>
                  <a:pt x="51" y="32"/>
                  <a:pt x="52" y="31"/>
                  <a:pt x="52" y="31"/>
                </a:cubicBezTo>
                <a:cubicBezTo>
                  <a:pt x="52" y="30"/>
                  <a:pt x="52" y="30"/>
                  <a:pt x="52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27"/>
                  <a:pt x="51" y="25"/>
                  <a:pt x="49" y="23"/>
                </a:cubicBezTo>
                <a:cubicBezTo>
                  <a:pt x="47" y="21"/>
                  <a:pt x="42" y="22"/>
                  <a:pt x="40" y="24"/>
                </a:cubicBezTo>
                <a:cubicBezTo>
                  <a:pt x="38" y="25"/>
                  <a:pt x="38" y="26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0"/>
                  <a:pt x="38" y="30"/>
                  <a:pt x="38" y="30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8" y="32"/>
                  <a:pt x="38" y="33"/>
                </a:cubicBezTo>
                <a:cubicBezTo>
                  <a:pt x="38" y="33"/>
                  <a:pt x="39" y="34"/>
                  <a:pt x="39" y="34"/>
                </a:cubicBezTo>
                <a:cubicBezTo>
                  <a:pt x="39" y="35"/>
                  <a:pt x="40" y="36"/>
                  <a:pt x="41" y="37"/>
                </a:cubicBezTo>
                <a:cubicBezTo>
                  <a:pt x="41" y="38"/>
                  <a:pt x="40" y="38"/>
                  <a:pt x="40" y="39"/>
                </a:cubicBezTo>
                <a:cubicBezTo>
                  <a:pt x="39" y="39"/>
                  <a:pt x="39" y="40"/>
                  <a:pt x="38" y="40"/>
                </a:cubicBezTo>
                <a:cubicBezTo>
                  <a:pt x="37" y="40"/>
                  <a:pt x="36" y="40"/>
                  <a:pt x="35" y="40"/>
                </a:cubicBezTo>
                <a:close/>
                <a:moveTo>
                  <a:pt x="106" y="56"/>
                </a:moveTo>
                <a:cubicBezTo>
                  <a:pt x="106" y="10"/>
                  <a:pt x="106" y="10"/>
                  <a:pt x="106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2" y="56"/>
                  <a:pt x="22" y="56"/>
                  <a:pt x="22" y="56"/>
                </a:cubicBezTo>
                <a:cubicBezTo>
                  <a:pt x="106" y="56"/>
                  <a:pt x="106" y="56"/>
                  <a:pt x="106" y="56"/>
                </a:cubicBezTo>
                <a:close/>
                <a:moveTo>
                  <a:pt x="118" y="67"/>
                </a:moveTo>
                <a:cubicBezTo>
                  <a:pt x="126" y="87"/>
                  <a:pt x="126" y="87"/>
                  <a:pt x="126" y="87"/>
                </a:cubicBezTo>
                <a:cubicBezTo>
                  <a:pt x="126" y="99"/>
                  <a:pt x="126" y="99"/>
                  <a:pt x="126" y="99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87"/>
                  <a:pt x="0" y="87"/>
                  <a:pt x="0" y="87"/>
                </a:cubicBezTo>
                <a:cubicBezTo>
                  <a:pt x="11" y="67"/>
                  <a:pt x="11" y="67"/>
                  <a:pt x="11" y="67"/>
                </a:cubicBezTo>
                <a:cubicBezTo>
                  <a:pt x="22" y="67"/>
                  <a:pt x="22" y="67"/>
                  <a:pt x="22" y="67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18" y="67"/>
                  <a:pt x="118" y="67"/>
                  <a:pt x="118" y="67"/>
                </a:cubicBezTo>
                <a:close/>
                <a:moveTo>
                  <a:pt x="45" y="72"/>
                </a:moveTo>
                <a:cubicBezTo>
                  <a:pt x="44" y="73"/>
                  <a:pt x="44" y="73"/>
                  <a:pt x="44" y="74"/>
                </a:cubicBezTo>
                <a:cubicBezTo>
                  <a:pt x="47" y="74"/>
                  <a:pt x="50" y="74"/>
                  <a:pt x="54" y="74"/>
                </a:cubicBezTo>
                <a:cubicBezTo>
                  <a:pt x="54" y="73"/>
                  <a:pt x="54" y="73"/>
                  <a:pt x="54" y="72"/>
                </a:cubicBezTo>
                <a:cubicBezTo>
                  <a:pt x="51" y="72"/>
                  <a:pt x="48" y="72"/>
                  <a:pt x="45" y="72"/>
                </a:cubicBezTo>
                <a:close/>
                <a:moveTo>
                  <a:pt x="42" y="82"/>
                </a:moveTo>
                <a:cubicBezTo>
                  <a:pt x="41" y="83"/>
                  <a:pt x="41" y="84"/>
                  <a:pt x="41" y="85"/>
                </a:cubicBezTo>
                <a:cubicBezTo>
                  <a:pt x="45" y="85"/>
                  <a:pt x="48" y="85"/>
                  <a:pt x="52" y="85"/>
                </a:cubicBezTo>
                <a:cubicBezTo>
                  <a:pt x="52" y="84"/>
                  <a:pt x="52" y="83"/>
                  <a:pt x="52" y="82"/>
                </a:cubicBezTo>
                <a:cubicBezTo>
                  <a:pt x="49" y="82"/>
                  <a:pt x="45" y="82"/>
                  <a:pt x="42" y="82"/>
                </a:cubicBezTo>
                <a:close/>
                <a:moveTo>
                  <a:pt x="25" y="82"/>
                </a:moveTo>
                <a:cubicBezTo>
                  <a:pt x="25" y="83"/>
                  <a:pt x="25" y="84"/>
                  <a:pt x="24" y="85"/>
                </a:cubicBezTo>
                <a:cubicBezTo>
                  <a:pt x="28" y="85"/>
                  <a:pt x="31" y="85"/>
                  <a:pt x="35" y="85"/>
                </a:cubicBezTo>
                <a:cubicBezTo>
                  <a:pt x="35" y="84"/>
                  <a:pt x="36" y="83"/>
                  <a:pt x="36" y="82"/>
                </a:cubicBezTo>
                <a:cubicBezTo>
                  <a:pt x="33" y="82"/>
                  <a:pt x="29" y="82"/>
                  <a:pt x="25" y="82"/>
                </a:cubicBezTo>
                <a:close/>
                <a:moveTo>
                  <a:pt x="58" y="82"/>
                </a:moveTo>
                <a:cubicBezTo>
                  <a:pt x="58" y="83"/>
                  <a:pt x="58" y="84"/>
                  <a:pt x="58" y="85"/>
                </a:cubicBezTo>
                <a:cubicBezTo>
                  <a:pt x="61" y="85"/>
                  <a:pt x="65" y="85"/>
                  <a:pt x="69" y="85"/>
                </a:cubicBezTo>
                <a:cubicBezTo>
                  <a:pt x="69" y="84"/>
                  <a:pt x="69" y="83"/>
                  <a:pt x="69" y="82"/>
                </a:cubicBezTo>
                <a:cubicBezTo>
                  <a:pt x="65" y="82"/>
                  <a:pt x="62" y="82"/>
                  <a:pt x="58" y="82"/>
                </a:cubicBezTo>
                <a:close/>
                <a:moveTo>
                  <a:pt x="75" y="82"/>
                </a:moveTo>
                <a:cubicBezTo>
                  <a:pt x="75" y="83"/>
                  <a:pt x="75" y="84"/>
                  <a:pt x="75" y="85"/>
                </a:cubicBezTo>
                <a:cubicBezTo>
                  <a:pt x="78" y="85"/>
                  <a:pt x="82" y="85"/>
                  <a:pt x="86" y="85"/>
                </a:cubicBezTo>
                <a:cubicBezTo>
                  <a:pt x="85" y="84"/>
                  <a:pt x="85" y="83"/>
                  <a:pt x="85" y="82"/>
                </a:cubicBezTo>
                <a:cubicBezTo>
                  <a:pt x="82" y="82"/>
                  <a:pt x="78" y="82"/>
                  <a:pt x="75" y="82"/>
                </a:cubicBezTo>
                <a:close/>
                <a:moveTo>
                  <a:pt x="91" y="82"/>
                </a:moveTo>
                <a:cubicBezTo>
                  <a:pt x="91" y="83"/>
                  <a:pt x="91" y="84"/>
                  <a:pt x="91" y="85"/>
                </a:cubicBezTo>
                <a:cubicBezTo>
                  <a:pt x="95" y="85"/>
                  <a:pt x="99" y="85"/>
                  <a:pt x="102" y="85"/>
                </a:cubicBezTo>
                <a:cubicBezTo>
                  <a:pt x="102" y="84"/>
                  <a:pt x="102" y="83"/>
                  <a:pt x="102" y="82"/>
                </a:cubicBezTo>
                <a:cubicBezTo>
                  <a:pt x="98" y="82"/>
                  <a:pt x="95" y="82"/>
                  <a:pt x="91" y="82"/>
                </a:cubicBezTo>
                <a:close/>
                <a:moveTo>
                  <a:pt x="39" y="76"/>
                </a:moveTo>
                <a:cubicBezTo>
                  <a:pt x="39" y="77"/>
                  <a:pt x="39" y="78"/>
                  <a:pt x="38" y="79"/>
                </a:cubicBezTo>
                <a:cubicBezTo>
                  <a:pt x="42" y="79"/>
                  <a:pt x="45" y="79"/>
                  <a:pt x="49" y="79"/>
                </a:cubicBezTo>
                <a:cubicBezTo>
                  <a:pt x="49" y="78"/>
                  <a:pt x="49" y="77"/>
                  <a:pt x="49" y="76"/>
                </a:cubicBezTo>
                <a:cubicBezTo>
                  <a:pt x="46" y="76"/>
                  <a:pt x="43" y="76"/>
                  <a:pt x="39" y="76"/>
                </a:cubicBezTo>
                <a:close/>
                <a:moveTo>
                  <a:pt x="28" y="76"/>
                </a:moveTo>
                <a:cubicBezTo>
                  <a:pt x="27" y="77"/>
                  <a:pt x="27" y="78"/>
                  <a:pt x="26" y="79"/>
                </a:cubicBezTo>
                <a:cubicBezTo>
                  <a:pt x="29" y="79"/>
                  <a:pt x="31" y="79"/>
                  <a:pt x="33" y="79"/>
                </a:cubicBezTo>
                <a:cubicBezTo>
                  <a:pt x="33" y="78"/>
                  <a:pt x="33" y="77"/>
                  <a:pt x="34" y="76"/>
                </a:cubicBezTo>
                <a:cubicBezTo>
                  <a:pt x="32" y="76"/>
                  <a:pt x="30" y="76"/>
                  <a:pt x="28" y="76"/>
                </a:cubicBezTo>
                <a:close/>
                <a:moveTo>
                  <a:pt x="55" y="76"/>
                </a:moveTo>
                <a:cubicBezTo>
                  <a:pt x="55" y="77"/>
                  <a:pt x="54" y="78"/>
                  <a:pt x="54" y="79"/>
                </a:cubicBezTo>
                <a:cubicBezTo>
                  <a:pt x="58" y="79"/>
                  <a:pt x="61" y="79"/>
                  <a:pt x="65" y="79"/>
                </a:cubicBezTo>
                <a:cubicBezTo>
                  <a:pt x="65" y="78"/>
                  <a:pt x="65" y="77"/>
                  <a:pt x="65" y="76"/>
                </a:cubicBezTo>
                <a:cubicBezTo>
                  <a:pt x="62" y="76"/>
                  <a:pt x="58" y="76"/>
                  <a:pt x="55" y="76"/>
                </a:cubicBezTo>
                <a:close/>
                <a:moveTo>
                  <a:pt x="70" y="76"/>
                </a:moveTo>
                <a:cubicBezTo>
                  <a:pt x="70" y="77"/>
                  <a:pt x="70" y="78"/>
                  <a:pt x="70" y="79"/>
                </a:cubicBezTo>
                <a:cubicBezTo>
                  <a:pt x="74" y="79"/>
                  <a:pt x="77" y="79"/>
                  <a:pt x="81" y="79"/>
                </a:cubicBezTo>
                <a:cubicBezTo>
                  <a:pt x="81" y="78"/>
                  <a:pt x="81" y="77"/>
                  <a:pt x="81" y="76"/>
                </a:cubicBezTo>
                <a:cubicBezTo>
                  <a:pt x="77" y="76"/>
                  <a:pt x="74" y="76"/>
                  <a:pt x="70" y="76"/>
                </a:cubicBezTo>
                <a:close/>
                <a:moveTo>
                  <a:pt x="87" y="76"/>
                </a:moveTo>
                <a:cubicBezTo>
                  <a:pt x="87" y="77"/>
                  <a:pt x="87" y="78"/>
                  <a:pt x="87" y="79"/>
                </a:cubicBezTo>
                <a:cubicBezTo>
                  <a:pt x="92" y="79"/>
                  <a:pt x="96" y="79"/>
                  <a:pt x="101" y="79"/>
                </a:cubicBezTo>
                <a:cubicBezTo>
                  <a:pt x="101" y="78"/>
                  <a:pt x="101" y="77"/>
                  <a:pt x="100" y="76"/>
                </a:cubicBezTo>
                <a:cubicBezTo>
                  <a:pt x="96" y="76"/>
                  <a:pt x="91" y="76"/>
                  <a:pt x="87" y="76"/>
                </a:cubicBezTo>
                <a:close/>
                <a:moveTo>
                  <a:pt x="30" y="72"/>
                </a:moveTo>
                <a:cubicBezTo>
                  <a:pt x="29" y="73"/>
                  <a:pt x="29" y="73"/>
                  <a:pt x="28" y="74"/>
                </a:cubicBezTo>
                <a:cubicBezTo>
                  <a:pt x="32" y="74"/>
                  <a:pt x="35" y="74"/>
                  <a:pt x="38" y="74"/>
                </a:cubicBezTo>
                <a:cubicBezTo>
                  <a:pt x="39" y="73"/>
                  <a:pt x="39" y="73"/>
                  <a:pt x="39" y="72"/>
                </a:cubicBezTo>
                <a:cubicBezTo>
                  <a:pt x="36" y="72"/>
                  <a:pt x="33" y="72"/>
                  <a:pt x="30" y="72"/>
                </a:cubicBezTo>
                <a:close/>
                <a:moveTo>
                  <a:pt x="59" y="72"/>
                </a:moveTo>
                <a:cubicBezTo>
                  <a:pt x="59" y="73"/>
                  <a:pt x="59" y="73"/>
                  <a:pt x="59" y="74"/>
                </a:cubicBezTo>
                <a:cubicBezTo>
                  <a:pt x="62" y="74"/>
                  <a:pt x="66" y="74"/>
                  <a:pt x="69" y="74"/>
                </a:cubicBezTo>
                <a:cubicBezTo>
                  <a:pt x="69" y="73"/>
                  <a:pt x="69" y="73"/>
                  <a:pt x="69" y="72"/>
                </a:cubicBezTo>
                <a:cubicBezTo>
                  <a:pt x="66" y="72"/>
                  <a:pt x="63" y="72"/>
                  <a:pt x="59" y="72"/>
                </a:cubicBezTo>
                <a:close/>
                <a:moveTo>
                  <a:pt x="74" y="72"/>
                </a:moveTo>
                <a:cubicBezTo>
                  <a:pt x="74" y="73"/>
                  <a:pt x="74" y="73"/>
                  <a:pt x="74" y="74"/>
                </a:cubicBezTo>
                <a:cubicBezTo>
                  <a:pt x="78" y="74"/>
                  <a:pt x="81" y="74"/>
                  <a:pt x="85" y="74"/>
                </a:cubicBezTo>
                <a:cubicBezTo>
                  <a:pt x="84" y="73"/>
                  <a:pt x="84" y="73"/>
                  <a:pt x="84" y="72"/>
                </a:cubicBezTo>
                <a:cubicBezTo>
                  <a:pt x="81" y="72"/>
                  <a:pt x="78" y="72"/>
                  <a:pt x="74" y="72"/>
                </a:cubicBezTo>
                <a:close/>
                <a:moveTo>
                  <a:pt x="89" y="72"/>
                </a:moveTo>
                <a:cubicBezTo>
                  <a:pt x="90" y="73"/>
                  <a:pt x="90" y="73"/>
                  <a:pt x="90" y="74"/>
                </a:cubicBezTo>
                <a:cubicBezTo>
                  <a:pt x="93" y="74"/>
                  <a:pt x="97" y="74"/>
                  <a:pt x="100" y="74"/>
                </a:cubicBezTo>
                <a:cubicBezTo>
                  <a:pt x="100" y="73"/>
                  <a:pt x="99" y="73"/>
                  <a:pt x="99" y="72"/>
                </a:cubicBezTo>
                <a:cubicBezTo>
                  <a:pt x="96" y="72"/>
                  <a:pt x="93" y="72"/>
                  <a:pt x="89" y="72"/>
                </a:cubicBezTo>
                <a:close/>
                <a:moveTo>
                  <a:pt x="10" y="91"/>
                </a:moveTo>
                <a:cubicBezTo>
                  <a:pt x="10" y="96"/>
                  <a:pt x="10" y="96"/>
                  <a:pt x="10" y="96"/>
                </a:cubicBezTo>
                <a:cubicBezTo>
                  <a:pt x="20" y="96"/>
                  <a:pt x="20" y="96"/>
                  <a:pt x="20" y="96"/>
                </a:cubicBezTo>
                <a:cubicBezTo>
                  <a:pt x="20" y="91"/>
                  <a:pt x="20" y="91"/>
                  <a:pt x="20" y="91"/>
                </a:cubicBezTo>
                <a:cubicBezTo>
                  <a:pt x="10" y="91"/>
                  <a:pt x="10" y="91"/>
                  <a:pt x="10" y="91"/>
                </a:cubicBezTo>
                <a:close/>
                <a:moveTo>
                  <a:pt x="106" y="91"/>
                </a:moveTo>
                <a:cubicBezTo>
                  <a:pt x="106" y="96"/>
                  <a:pt x="106" y="96"/>
                  <a:pt x="10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16" y="91"/>
                  <a:pt x="116" y="91"/>
                </a:cubicBezTo>
                <a:cubicBezTo>
                  <a:pt x="106" y="91"/>
                  <a:pt x="106" y="91"/>
                  <a:pt x="106" y="91"/>
                </a:cubicBezTo>
                <a:close/>
                <a:moveTo>
                  <a:pt x="39" y="91"/>
                </a:moveTo>
                <a:cubicBezTo>
                  <a:pt x="39" y="96"/>
                  <a:pt x="39" y="96"/>
                  <a:pt x="3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1"/>
                  <a:pt x="49" y="91"/>
                  <a:pt x="49" y="91"/>
                </a:cubicBezTo>
                <a:cubicBezTo>
                  <a:pt x="39" y="91"/>
                  <a:pt x="39" y="91"/>
                  <a:pt x="39" y="91"/>
                </a:cubicBezTo>
                <a:close/>
                <a:moveTo>
                  <a:pt x="25" y="91"/>
                </a:moveTo>
                <a:cubicBezTo>
                  <a:pt x="25" y="96"/>
                  <a:pt x="25" y="96"/>
                  <a:pt x="25" y="96"/>
                </a:cubicBezTo>
                <a:cubicBezTo>
                  <a:pt x="35" y="96"/>
                  <a:pt x="35" y="96"/>
                  <a:pt x="35" y="96"/>
                </a:cubicBezTo>
                <a:cubicBezTo>
                  <a:pt x="35" y="91"/>
                  <a:pt x="35" y="91"/>
                  <a:pt x="35" y="91"/>
                </a:cubicBezTo>
                <a:lnTo>
                  <a:pt x="25" y="91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6397165" y="1265875"/>
            <a:ext cx="538130" cy="441626"/>
          </a:xfrm>
          <a:custGeom>
            <a:avLst/>
            <a:gdLst>
              <a:gd name="T0" fmla="*/ 33 w 139"/>
              <a:gd name="T1" fmla="*/ 79 h 114"/>
              <a:gd name="T2" fmla="*/ 49 w 139"/>
              <a:gd name="T3" fmla="*/ 87 h 114"/>
              <a:gd name="T4" fmla="*/ 0 w 139"/>
              <a:gd name="T5" fmla="*/ 105 h 114"/>
              <a:gd name="T6" fmla="*/ 18 w 139"/>
              <a:gd name="T7" fmla="*/ 85 h 114"/>
              <a:gd name="T8" fmla="*/ 14 w 139"/>
              <a:gd name="T9" fmla="*/ 72 h 114"/>
              <a:gd name="T10" fmla="*/ 13 w 139"/>
              <a:gd name="T11" fmla="*/ 45 h 114"/>
              <a:gd name="T12" fmla="*/ 44 w 139"/>
              <a:gd name="T13" fmla="*/ 72 h 114"/>
              <a:gd name="T14" fmla="*/ 87 w 139"/>
              <a:gd name="T15" fmla="*/ 40 h 114"/>
              <a:gd name="T16" fmla="*/ 98 w 139"/>
              <a:gd name="T17" fmla="*/ 39 h 114"/>
              <a:gd name="T18" fmla="*/ 96 w 139"/>
              <a:gd name="T19" fmla="*/ 28 h 114"/>
              <a:gd name="T20" fmla="*/ 93 w 139"/>
              <a:gd name="T21" fmla="*/ 21 h 114"/>
              <a:gd name="T22" fmla="*/ 94 w 139"/>
              <a:gd name="T23" fmla="*/ 20 h 114"/>
              <a:gd name="T24" fmla="*/ 97 w 139"/>
              <a:gd name="T25" fmla="*/ 5 h 114"/>
              <a:gd name="T26" fmla="*/ 123 w 139"/>
              <a:gd name="T27" fmla="*/ 19 h 114"/>
              <a:gd name="T28" fmla="*/ 124 w 139"/>
              <a:gd name="T29" fmla="*/ 20 h 114"/>
              <a:gd name="T30" fmla="*/ 123 w 139"/>
              <a:gd name="T31" fmla="*/ 25 h 114"/>
              <a:gd name="T32" fmla="*/ 118 w 139"/>
              <a:gd name="T33" fmla="*/ 34 h 114"/>
              <a:gd name="T34" fmla="*/ 124 w 139"/>
              <a:gd name="T35" fmla="*/ 40 h 114"/>
              <a:gd name="T36" fmla="*/ 139 w 139"/>
              <a:gd name="T37" fmla="*/ 66 h 114"/>
              <a:gd name="T38" fmla="*/ 87 w 139"/>
              <a:gd name="T39" fmla="*/ 40 h 114"/>
              <a:gd name="T40" fmla="*/ 106 w 139"/>
              <a:gd name="T41" fmla="*/ 44 h 114"/>
              <a:gd name="T42" fmla="*/ 104 w 139"/>
              <a:gd name="T43" fmla="*/ 62 h 114"/>
              <a:gd name="T44" fmla="*/ 109 w 139"/>
              <a:gd name="T45" fmla="*/ 66 h 114"/>
              <a:gd name="T46" fmla="*/ 110 w 139"/>
              <a:gd name="T47" fmla="*/ 66 h 114"/>
              <a:gd name="T48" fmla="*/ 115 w 139"/>
              <a:gd name="T49" fmla="*/ 62 h 114"/>
              <a:gd name="T50" fmla="*/ 113 w 139"/>
              <a:gd name="T51" fmla="*/ 44 h 114"/>
              <a:gd name="T52" fmla="*/ 110 w 139"/>
              <a:gd name="T53" fmla="*/ 41 h 114"/>
              <a:gd name="T54" fmla="*/ 68 w 139"/>
              <a:gd name="T55" fmla="*/ 114 h 114"/>
              <a:gd name="T56" fmla="*/ 88 w 139"/>
              <a:gd name="T57" fmla="*/ 83 h 114"/>
              <a:gd name="T58" fmla="*/ 110 w 139"/>
              <a:gd name="T59" fmla="*/ 85 h 114"/>
              <a:gd name="T60" fmla="*/ 117 w 139"/>
              <a:gd name="T61" fmla="*/ 80 h 114"/>
              <a:gd name="T62" fmla="*/ 73 w 139"/>
              <a:gd name="T63" fmla="*/ 106 h 114"/>
              <a:gd name="T64" fmla="*/ 72 w 139"/>
              <a:gd name="T65" fmla="*/ 1 h 114"/>
              <a:gd name="T66" fmla="*/ 28 w 139"/>
              <a:gd name="T67" fmla="*/ 19 h 114"/>
              <a:gd name="T68" fmla="*/ 27 w 139"/>
              <a:gd name="T69" fmla="*/ 37 h 114"/>
              <a:gd name="T70" fmla="*/ 58 w 139"/>
              <a:gd name="T71" fmla="*/ 23 h 114"/>
              <a:gd name="T72" fmla="*/ 83 w 139"/>
              <a:gd name="T73" fmla="*/ 29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9" h="114">
                <a:moveTo>
                  <a:pt x="39" y="72"/>
                </a:moveTo>
                <a:cubicBezTo>
                  <a:pt x="37" y="75"/>
                  <a:pt x="35" y="77"/>
                  <a:pt x="33" y="79"/>
                </a:cubicBezTo>
                <a:cubicBezTo>
                  <a:pt x="33" y="82"/>
                  <a:pt x="34" y="83"/>
                  <a:pt x="35" y="85"/>
                </a:cubicBezTo>
                <a:cubicBezTo>
                  <a:pt x="36" y="85"/>
                  <a:pt x="48" y="85"/>
                  <a:pt x="49" y="87"/>
                </a:cubicBezTo>
                <a:cubicBezTo>
                  <a:pt x="53" y="92"/>
                  <a:pt x="53" y="101"/>
                  <a:pt x="52" y="105"/>
                </a:cubicBezTo>
                <a:cubicBezTo>
                  <a:pt x="40" y="111"/>
                  <a:pt x="13" y="111"/>
                  <a:pt x="0" y="105"/>
                </a:cubicBezTo>
                <a:cubicBezTo>
                  <a:pt x="0" y="101"/>
                  <a:pt x="0" y="92"/>
                  <a:pt x="4" y="87"/>
                </a:cubicBezTo>
                <a:cubicBezTo>
                  <a:pt x="5" y="85"/>
                  <a:pt x="16" y="85"/>
                  <a:pt x="18" y="85"/>
                </a:cubicBezTo>
                <a:cubicBezTo>
                  <a:pt x="19" y="83"/>
                  <a:pt x="19" y="81"/>
                  <a:pt x="19" y="79"/>
                </a:cubicBezTo>
                <a:cubicBezTo>
                  <a:pt x="17" y="77"/>
                  <a:pt x="15" y="75"/>
                  <a:pt x="14" y="72"/>
                </a:cubicBezTo>
                <a:cubicBezTo>
                  <a:pt x="12" y="72"/>
                  <a:pt x="9" y="72"/>
                  <a:pt x="8" y="72"/>
                </a:cubicBezTo>
                <a:cubicBezTo>
                  <a:pt x="7" y="62"/>
                  <a:pt x="9" y="48"/>
                  <a:pt x="13" y="45"/>
                </a:cubicBezTo>
                <a:cubicBezTo>
                  <a:pt x="19" y="40"/>
                  <a:pt x="33" y="40"/>
                  <a:pt x="39" y="44"/>
                </a:cubicBezTo>
                <a:cubicBezTo>
                  <a:pt x="43" y="47"/>
                  <a:pt x="46" y="63"/>
                  <a:pt x="44" y="72"/>
                </a:cubicBezTo>
                <a:cubicBezTo>
                  <a:pt x="44" y="72"/>
                  <a:pt x="39" y="72"/>
                  <a:pt x="39" y="72"/>
                </a:cubicBezTo>
                <a:close/>
                <a:moveTo>
                  <a:pt x="87" y="40"/>
                </a:moveTo>
                <a:cubicBezTo>
                  <a:pt x="89" y="40"/>
                  <a:pt x="92" y="40"/>
                  <a:pt x="94" y="40"/>
                </a:cubicBezTo>
                <a:cubicBezTo>
                  <a:pt x="96" y="41"/>
                  <a:pt x="97" y="40"/>
                  <a:pt x="98" y="39"/>
                </a:cubicBezTo>
                <a:cubicBezTo>
                  <a:pt x="99" y="38"/>
                  <a:pt x="99" y="36"/>
                  <a:pt x="100" y="34"/>
                </a:cubicBezTo>
                <a:cubicBezTo>
                  <a:pt x="98" y="32"/>
                  <a:pt x="97" y="30"/>
                  <a:pt x="96" y="28"/>
                </a:cubicBezTo>
                <a:cubicBezTo>
                  <a:pt x="95" y="27"/>
                  <a:pt x="94" y="26"/>
                  <a:pt x="94" y="25"/>
                </a:cubicBezTo>
                <a:cubicBezTo>
                  <a:pt x="94" y="24"/>
                  <a:pt x="93" y="22"/>
                  <a:pt x="93" y="21"/>
                </a:cubicBezTo>
                <a:cubicBezTo>
                  <a:pt x="93" y="20"/>
                  <a:pt x="93" y="20"/>
                  <a:pt x="93" y="20"/>
                </a:cubicBezTo>
                <a:cubicBezTo>
                  <a:pt x="94" y="20"/>
                  <a:pt x="94" y="20"/>
                  <a:pt x="94" y="20"/>
                </a:cubicBezTo>
                <a:cubicBezTo>
                  <a:pt x="94" y="20"/>
                  <a:pt x="94" y="19"/>
                  <a:pt x="94" y="19"/>
                </a:cubicBezTo>
                <a:cubicBezTo>
                  <a:pt x="93" y="11"/>
                  <a:pt x="94" y="8"/>
                  <a:pt x="97" y="5"/>
                </a:cubicBezTo>
                <a:cubicBezTo>
                  <a:pt x="103" y="0"/>
                  <a:pt x="113" y="0"/>
                  <a:pt x="119" y="4"/>
                </a:cubicBezTo>
                <a:cubicBezTo>
                  <a:pt x="123" y="7"/>
                  <a:pt x="124" y="12"/>
                  <a:pt x="123" y="19"/>
                </a:cubicBezTo>
                <a:cubicBezTo>
                  <a:pt x="123" y="19"/>
                  <a:pt x="123" y="19"/>
                  <a:pt x="123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4" y="22"/>
                  <a:pt x="124" y="24"/>
                  <a:pt x="123" y="25"/>
                </a:cubicBezTo>
                <a:cubicBezTo>
                  <a:pt x="123" y="26"/>
                  <a:pt x="122" y="27"/>
                  <a:pt x="121" y="28"/>
                </a:cubicBezTo>
                <a:cubicBezTo>
                  <a:pt x="121" y="30"/>
                  <a:pt x="119" y="32"/>
                  <a:pt x="118" y="34"/>
                </a:cubicBezTo>
                <a:cubicBezTo>
                  <a:pt x="118" y="36"/>
                  <a:pt x="119" y="38"/>
                  <a:pt x="120" y="40"/>
                </a:cubicBezTo>
                <a:cubicBezTo>
                  <a:pt x="121" y="40"/>
                  <a:pt x="123" y="40"/>
                  <a:pt x="124" y="40"/>
                </a:cubicBezTo>
                <a:cubicBezTo>
                  <a:pt x="126" y="40"/>
                  <a:pt x="128" y="40"/>
                  <a:pt x="130" y="40"/>
                </a:cubicBezTo>
                <a:cubicBezTo>
                  <a:pt x="136" y="45"/>
                  <a:pt x="139" y="58"/>
                  <a:pt x="139" y="66"/>
                </a:cubicBezTo>
                <a:cubicBezTo>
                  <a:pt x="129" y="72"/>
                  <a:pt x="85" y="73"/>
                  <a:pt x="79" y="66"/>
                </a:cubicBezTo>
                <a:cubicBezTo>
                  <a:pt x="79" y="59"/>
                  <a:pt x="80" y="47"/>
                  <a:pt x="87" y="40"/>
                </a:cubicBezTo>
                <a:close/>
                <a:moveTo>
                  <a:pt x="108" y="41"/>
                </a:moveTo>
                <a:cubicBezTo>
                  <a:pt x="106" y="44"/>
                  <a:pt x="106" y="44"/>
                  <a:pt x="106" y="44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5" y="62"/>
                  <a:pt x="115" y="62"/>
                  <a:pt x="115" y="62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3" y="44"/>
                  <a:pt x="113" y="44"/>
                  <a:pt x="113" y="44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10" y="41"/>
                  <a:pt x="110" y="41"/>
                  <a:pt x="110" y="41"/>
                </a:cubicBezTo>
                <a:cubicBezTo>
                  <a:pt x="108" y="41"/>
                  <a:pt x="108" y="41"/>
                  <a:pt x="108" y="41"/>
                </a:cubicBezTo>
                <a:close/>
                <a:moveTo>
                  <a:pt x="68" y="114"/>
                </a:moveTo>
                <a:cubicBezTo>
                  <a:pt x="57" y="86"/>
                  <a:pt x="57" y="86"/>
                  <a:pt x="57" y="86"/>
                </a:cubicBezTo>
                <a:cubicBezTo>
                  <a:pt x="88" y="83"/>
                  <a:pt x="88" y="83"/>
                  <a:pt x="88" y="83"/>
                </a:cubicBezTo>
                <a:cubicBezTo>
                  <a:pt x="82" y="92"/>
                  <a:pt x="82" y="92"/>
                  <a:pt x="82" y="92"/>
                </a:cubicBezTo>
                <a:cubicBezTo>
                  <a:pt x="92" y="97"/>
                  <a:pt x="103" y="94"/>
                  <a:pt x="110" y="85"/>
                </a:cubicBezTo>
                <a:cubicBezTo>
                  <a:pt x="111" y="83"/>
                  <a:pt x="112" y="81"/>
                  <a:pt x="112" y="78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5"/>
                  <a:pt x="115" y="91"/>
                  <a:pt x="112" y="96"/>
                </a:cubicBezTo>
                <a:cubicBezTo>
                  <a:pt x="103" y="109"/>
                  <a:pt x="86" y="113"/>
                  <a:pt x="73" y="106"/>
                </a:cubicBezTo>
                <a:cubicBezTo>
                  <a:pt x="68" y="114"/>
                  <a:pt x="68" y="114"/>
                  <a:pt x="68" y="114"/>
                </a:cubicBezTo>
                <a:close/>
                <a:moveTo>
                  <a:pt x="72" y="1"/>
                </a:moveTo>
                <a:cubicBezTo>
                  <a:pt x="67" y="9"/>
                  <a:pt x="67" y="9"/>
                  <a:pt x="67" y="9"/>
                </a:cubicBezTo>
                <a:cubicBezTo>
                  <a:pt x="53" y="2"/>
                  <a:pt x="36" y="6"/>
                  <a:pt x="28" y="19"/>
                </a:cubicBezTo>
                <a:cubicBezTo>
                  <a:pt x="24" y="24"/>
                  <a:pt x="23" y="30"/>
                  <a:pt x="23" y="35"/>
                </a:cubicBezTo>
                <a:cubicBezTo>
                  <a:pt x="27" y="37"/>
                  <a:pt x="27" y="37"/>
                  <a:pt x="27" y="37"/>
                </a:cubicBezTo>
                <a:cubicBezTo>
                  <a:pt x="28" y="34"/>
                  <a:pt x="29" y="32"/>
                  <a:pt x="30" y="30"/>
                </a:cubicBezTo>
                <a:cubicBezTo>
                  <a:pt x="36" y="21"/>
                  <a:pt x="48" y="18"/>
                  <a:pt x="58" y="23"/>
                </a:cubicBezTo>
                <a:cubicBezTo>
                  <a:pt x="51" y="32"/>
                  <a:pt x="51" y="32"/>
                  <a:pt x="51" y="32"/>
                </a:cubicBezTo>
                <a:cubicBezTo>
                  <a:pt x="83" y="29"/>
                  <a:pt x="83" y="29"/>
                  <a:pt x="83" y="29"/>
                </a:cubicBezTo>
                <a:lnTo>
                  <a:pt x="72" y="1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1167"/>
          <p:cNvSpPr txBox="1"/>
          <p:nvPr/>
        </p:nvSpPr>
        <p:spPr>
          <a:xfrm>
            <a:off x="1691680" y="1802534"/>
            <a:ext cx="11872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</a:p>
        </p:txBody>
      </p:sp>
      <p:sp>
        <p:nvSpPr>
          <p:cNvPr id="25" name="文本框 60"/>
          <p:cNvSpPr txBox="1"/>
          <p:nvPr/>
        </p:nvSpPr>
        <p:spPr>
          <a:xfrm>
            <a:off x="323528" y="2069978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61"/>
          <p:cNvSpPr txBox="1"/>
          <p:nvPr/>
        </p:nvSpPr>
        <p:spPr>
          <a:xfrm>
            <a:off x="1763688" y="3368805"/>
            <a:ext cx="141123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</a:p>
        </p:txBody>
      </p:sp>
      <p:sp>
        <p:nvSpPr>
          <p:cNvPr id="27" name="文本框 62"/>
          <p:cNvSpPr txBox="1"/>
          <p:nvPr/>
        </p:nvSpPr>
        <p:spPr>
          <a:xfrm>
            <a:off x="323528" y="3636250"/>
            <a:ext cx="2598846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63"/>
          <p:cNvSpPr txBox="1"/>
          <p:nvPr/>
        </p:nvSpPr>
        <p:spPr>
          <a:xfrm>
            <a:off x="6168082" y="3368805"/>
            <a:ext cx="1356246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文本框 64"/>
          <p:cNvSpPr txBox="1"/>
          <p:nvPr/>
        </p:nvSpPr>
        <p:spPr>
          <a:xfrm>
            <a:off x="5980656" y="3660982"/>
            <a:ext cx="2551784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65"/>
          <p:cNvSpPr txBox="1"/>
          <p:nvPr/>
        </p:nvSpPr>
        <p:spPr>
          <a:xfrm>
            <a:off x="6166301" y="1802534"/>
            <a:ext cx="1358027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</a:p>
        </p:txBody>
      </p:sp>
      <p:sp>
        <p:nvSpPr>
          <p:cNvPr id="31" name="文本框 66"/>
          <p:cNvSpPr txBox="1"/>
          <p:nvPr/>
        </p:nvSpPr>
        <p:spPr>
          <a:xfrm>
            <a:off x="5978874" y="2069978"/>
            <a:ext cx="2697582" cy="50372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78871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2833254" cy="32766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36473" y="1"/>
            <a:ext cx="2881745" cy="3276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826328" y="0"/>
            <a:ext cx="1510145" cy="173181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833255" y="1731818"/>
            <a:ext cx="1510145" cy="1544782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218219" y="1731818"/>
            <a:ext cx="1906312" cy="1544782"/>
            <a:chOff x="7218219" y="1731818"/>
            <a:chExt cx="1906312" cy="1544782"/>
          </a:xfrm>
        </p:grpSpPr>
        <p:sp>
          <p:nvSpPr>
            <p:cNvPr id="8" name="矩形 7"/>
            <p:cNvSpPr/>
            <p:nvPr/>
          </p:nvSpPr>
          <p:spPr>
            <a:xfrm>
              <a:off x="7218219" y="1731818"/>
              <a:ext cx="1906312" cy="15447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61210" y="2334932"/>
              <a:ext cx="16272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添加文字内容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247222" y="316466"/>
            <a:ext cx="1870381" cy="1154162"/>
            <a:chOff x="7247222" y="316466"/>
            <a:chExt cx="1870381" cy="1154162"/>
          </a:xfrm>
        </p:grpSpPr>
        <p:sp>
          <p:nvSpPr>
            <p:cNvPr id="10" name="文本框 9"/>
            <p:cNvSpPr txBox="1"/>
            <p:nvPr/>
          </p:nvSpPr>
          <p:spPr>
            <a:xfrm>
              <a:off x="7357747" y="316466"/>
              <a:ext cx="16272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800" b="1" dirty="0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</a:rPr>
                <a:t>添加标题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247222" y="685798"/>
              <a:ext cx="187038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000" dirty="0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单击此处添加文字，添加具体文字内容，您的说明文字在此处添加，此处输入详细的说明</a:t>
              </a:r>
              <a:endParaRPr lang="zh-CN" altLang="en-US" sz="100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细黑" panose="02010600040101010101" pitchFamily="2" charset="-122"/>
              </a:endParaRPr>
            </a:p>
          </p:txBody>
        </p:sp>
      </p:grpSp>
      <p:sp>
        <p:nvSpPr>
          <p:cNvPr id="12" name="Title 13"/>
          <p:cNvSpPr txBox="1">
            <a:spLocks/>
          </p:cNvSpPr>
          <p:nvPr/>
        </p:nvSpPr>
        <p:spPr>
          <a:xfrm>
            <a:off x="130510" y="3593251"/>
            <a:ext cx="5148072" cy="46275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华文细黑" panose="02010600040101010101" pitchFamily="2" charset="-122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chemeClr val="bg1"/>
                </a:solidFill>
              </a:rPr>
              <a:t>成功案例展示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45877" y="4086499"/>
            <a:ext cx="8873432" cy="9219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单击此处添加文字，添加具体文字内容，您的说明文字在此处添加，此处输入详细的说明文字。单击此处添加文字，添加具体文字内容单击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7661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708448" y="203158"/>
            <a:ext cx="2929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点击添加您的标题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45056" y="156991"/>
            <a:ext cx="631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000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" name="圆角矩形 4"/>
          <p:cNvSpPr/>
          <p:nvPr/>
        </p:nvSpPr>
        <p:spPr>
          <a:xfrm rot="2700000">
            <a:off x="2626213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" name="圆角矩形 4"/>
          <p:cNvSpPr/>
          <p:nvPr/>
        </p:nvSpPr>
        <p:spPr>
          <a:xfrm rot="8100000">
            <a:off x="2626214" y="239110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00673" y="1872336"/>
            <a:ext cx="1611520" cy="1611520"/>
            <a:chOff x="3686373" y="2075063"/>
            <a:chExt cx="1611520" cy="1611520"/>
          </a:xfrm>
        </p:grpSpPr>
        <p:sp>
          <p:nvSpPr>
            <p:cNvPr id="7" name="椭圆 6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259311" y="2435302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931723" y="3003798"/>
              <a:ext cx="1120820" cy="36933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KEY WORD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34191" y="1341245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01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65278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7819" y="1341245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02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09592" y="126158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7819" y="3632947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03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09592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51953" y="3632947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chemeClr val="bg1"/>
                </a:solidFill>
                <a:latin typeface="Impact" pitchFamily="34" charset="0"/>
                <a:ea typeface="宋体"/>
              </a:rPr>
              <a:t>04</a:t>
            </a:r>
            <a:endParaRPr lang="zh-CN" altLang="en-US" sz="1800" dirty="0">
              <a:solidFill>
                <a:schemeClr val="bg1"/>
              </a:solidFill>
              <a:latin typeface="Impact" pitchFamily="34" charset="0"/>
              <a:ea typeface="宋体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5278" y="354061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4036250"/>
      </p:ext>
    </p:extLst>
  </p:cSld>
  <p:clrMapOvr>
    <a:masterClrMapping/>
  </p:clrMapOvr>
  <p:transition spd="slow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2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9" dur="1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1" dur="1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3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5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50"/>
                                </p:stCondLst>
                                <p:childTnLst>
                                  <p:par>
                                    <p:cTn id="6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  <p:bldP spid="4" grpId="0" animBg="1"/>
          <p:bldP spid="4" grpId="1" animBg="1"/>
          <p:bldP spid="5" grpId="0" animBg="1"/>
          <p:bldP spid="5" grpId="1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3" y="83960"/>
            <a:ext cx="9018411" cy="4967488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2407568" y="1849305"/>
            <a:ext cx="377587" cy="377587"/>
          </a:xfrm>
          <a:prstGeom prst="ellipse">
            <a:avLst/>
          </a:prstGeom>
          <a:solidFill>
            <a:srgbClr val="07B1EC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855223" y="2177358"/>
            <a:ext cx="232018" cy="232018"/>
          </a:xfrm>
          <a:prstGeom prst="ellipse">
            <a:avLst/>
          </a:prstGeom>
          <a:solidFill>
            <a:srgbClr val="FF9B02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430335" y="1476817"/>
            <a:ext cx="232018" cy="232018"/>
          </a:xfrm>
          <a:prstGeom prst="ellipse">
            <a:avLst/>
          </a:prstGeom>
          <a:solidFill>
            <a:srgbClr val="12BC44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361400" y="2177571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567191" y="2293367"/>
            <a:ext cx="288032" cy="288032"/>
          </a:xfrm>
          <a:prstGeom prst="ellipse">
            <a:avLst/>
          </a:prstGeom>
          <a:solidFill>
            <a:srgbClr val="12BC4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4" name="椭圆 13"/>
          <p:cNvSpPr/>
          <p:nvPr/>
        </p:nvSpPr>
        <p:spPr>
          <a:xfrm rot="13980000">
            <a:off x="5100429" y="2453194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5" name="椭圆 14"/>
          <p:cNvSpPr/>
          <p:nvPr/>
        </p:nvSpPr>
        <p:spPr>
          <a:xfrm rot="13980000">
            <a:off x="3896567" y="1184170"/>
            <a:ext cx="292844" cy="292844"/>
          </a:xfrm>
          <a:prstGeom prst="ellipse">
            <a:avLst/>
          </a:prstGeom>
          <a:solidFill>
            <a:srgbClr val="EC3225">
              <a:alpha val="5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358327" y="2256408"/>
            <a:ext cx="144016" cy="144016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314325" y="1782629"/>
            <a:ext cx="188793" cy="188793"/>
          </a:xfrm>
          <a:prstGeom prst="ellipse">
            <a:avLst/>
          </a:prstGeom>
          <a:solidFill>
            <a:srgbClr val="FF9B0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738124" y="1054789"/>
            <a:ext cx="190757" cy="190757"/>
          </a:xfrm>
          <a:prstGeom prst="ellipse">
            <a:avLst/>
          </a:prstGeom>
          <a:solidFill>
            <a:srgbClr val="FF9B02"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829827" y="1177371"/>
            <a:ext cx="944544" cy="944544"/>
            <a:chOff x="709500" y="1705544"/>
            <a:chExt cx="944544" cy="944544"/>
          </a:xfrm>
        </p:grpSpPr>
        <p:grpSp>
          <p:nvGrpSpPr>
            <p:cNvPr id="20" name="组合 19"/>
            <p:cNvGrpSpPr/>
            <p:nvPr/>
          </p:nvGrpSpPr>
          <p:grpSpPr>
            <a:xfrm>
              <a:off x="709500" y="1705544"/>
              <a:ext cx="944544" cy="944544"/>
              <a:chOff x="1107176" y="2063474"/>
              <a:chExt cx="944544" cy="94454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4A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811116" y="1764996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趣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22647" y="1583273"/>
            <a:ext cx="944544" cy="944544"/>
            <a:chOff x="1502320" y="2111446"/>
            <a:chExt cx="944544" cy="944544"/>
          </a:xfrm>
        </p:grpSpPr>
        <p:grpSp>
          <p:nvGrpSpPr>
            <p:cNvPr id="25" name="组合 24"/>
            <p:cNvGrpSpPr/>
            <p:nvPr/>
          </p:nvGrpSpPr>
          <p:grpSpPr>
            <a:xfrm>
              <a:off x="1502320" y="2111446"/>
              <a:ext cx="944544" cy="944544"/>
              <a:chOff x="1107176" y="2063474"/>
              <a:chExt cx="944544" cy="944544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EC3225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1592098" y="2164275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味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428433" y="1177371"/>
            <a:ext cx="944544" cy="944544"/>
            <a:chOff x="2308106" y="1705544"/>
            <a:chExt cx="944544" cy="944544"/>
          </a:xfrm>
        </p:grpSpPr>
        <p:grpSp>
          <p:nvGrpSpPr>
            <p:cNvPr id="30" name="组合 29"/>
            <p:cNvGrpSpPr/>
            <p:nvPr/>
          </p:nvGrpSpPr>
          <p:grpSpPr>
            <a:xfrm>
              <a:off x="2308106" y="1705544"/>
              <a:ext cx="944544" cy="944544"/>
              <a:chOff x="1107176" y="2063474"/>
              <a:chExt cx="944544" cy="944544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FFC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2392691" y="1756980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黑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37009" y="1573415"/>
            <a:ext cx="944544" cy="944544"/>
            <a:chOff x="3116682" y="2101588"/>
            <a:chExt cx="944544" cy="944544"/>
          </a:xfrm>
        </p:grpSpPr>
        <p:grpSp>
          <p:nvGrpSpPr>
            <p:cNvPr id="35" name="组合 34"/>
            <p:cNvGrpSpPr/>
            <p:nvPr/>
          </p:nvGrpSpPr>
          <p:grpSpPr>
            <a:xfrm>
              <a:off x="3116682" y="2101588"/>
              <a:ext cx="944544" cy="944544"/>
              <a:chOff x="1107176" y="2063474"/>
              <a:chExt cx="944544" cy="94454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1183404" y="2139702"/>
                <a:ext cx="792088" cy="792088"/>
              </a:xfrm>
              <a:prstGeom prst="ellipse">
                <a:avLst/>
              </a:pr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107176" y="2063474"/>
                <a:ext cx="944544" cy="944544"/>
              </a:xfrm>
              <a:prstGeom prst="ellipse">
                <a:avLst/>
              </a:prstGeom>
              <a:noFill/>
              <a:ln w="12700" cap="flat" cmpd="sng" algn="ctr">
                <a:solidFill>
                  <a:srgbClr val="12BC44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16337">
                  <a:defRPr/>
                </a:pPr>
                <a:endParaRPr lang="zh-CN" altLang="en-US" sz="1600" kern="0">
                  <a:solidFill>
                    <a:schemeClr val="bg1"/>
                  </a:solidFill>
                  <a:latin typeface="Calibri"/>
                  <a:ea typeface="宋体"/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3184883" y="2130861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16337">
                <a:defRPr/>
              </a:pPr>
              <a:r>
                <a:rPr lang="zh-CN" altLang="en-US" sz="4800" b="1" kern="0" dirty="0">
                  <a:solidFill>
                    <a:schemeClr val="bg1"/>
                  </a:solidFill>
                  <a:latin typeface="Calibri"/>
                  <a:ea typeface="宋体"/>
                </a:rPr>
                <a:t>板</a:t>
              </a:r>
            </a:p>
          </p:txBody>
        </p:sp>
      </p:grpSp>
      <p:sp>
        <p:nvSpPr>
          <p:cNvPr id="39" name="椭圆 38"/>
          <p:cNvSpPr/>
          <p:nvPr/>
        </p:nvSpPr>
        <p:spPr>
          <a:xfrm rot="13980000">
            <a:off x="5628093" y="1276185"/>
            <a:ext cx="153021" cy="153021"/>
          </a:xfrm>
          <a:prstGeom prst="ellipse">
            <a:avLst/>
          </a:prstGeom>
          <a:solidFill>
            <a:srgbClr val="EC3225">
              <a:alpha val="30196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94426" y="3015575"/>
            <a:ext cx="47551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800" spc="160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创意</a:t>
            </a:r>
            <a:r>
              <a:rPr lang="zh-CN" altLang="en-US" sz="3800" spc="160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黑板</a:t>
            </a:r>
            <a:r>
              <a:rPr lang="zh-CN" altLang="en-US" sz="3800" spc="16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粉笔字</a:t>
            </a:r>
            <a:r>
              <a:rPr lang="zh-CN" altLang="en-US" sz="3800" spc="16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</a:p>
        </p:txBody>
      </p:sp>
      <p:sp>
        <p:nvSpPr>
          <p:cNvPr id="41" name="TextBox 7"/>
          <p:cNvSpPr>
            <a:spLocks noChangeArrowheads="1"/>
          </p:cNvSpPr>
          <p:nvPr/>
        </p:nvSpPr>
        <p:spPr bwMode="auto">
          <a:xfrm>
            <a:off x="2599290" y="3888676"/>
            <a:ext cx="394542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816337"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框架完整适用于工作报告、年终总结、新年计划</a:t>
            </a:r>
          </a:p>
        </p:txBody>
      </p:sp>
      <p:sp>
        <p:nvSpPr>
          <p:cNvPr id="42" name="飞哥PPT眉头"/>
          <p:cNvSpPr>
            <a:spLocks noChangeShapeType="1"/>
          </p:cNvSpPr>
          <p:nvPr/>
        </p:nvSpPr>
        <p:spPr bwMode="auto">
          <a:xfrm>
            <a:off x="2412000" y="3719523"/>
            <a:ext cx="4320000" cy="0"/>
          </a:xfrm>
          <a:prstGeom prst="line">
            <a:avLst/>
          </a:prstGeom>
          <a:noFill/>
          <a:ln w="12700">
            <a:solidFill>
              <a:srgbClr val="00B0F0"/>
            </a:solidFill>
            <a:prstDash val="solid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816337">
              <a:defRPr/>
            </a:pPr>
            <a:endParaRPr lang="zh-CN" altLang="en-US" sz="1600" kern="0">
              <a:solidFill>
                <a:schemeClr val="bg1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7475080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8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32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100"/>
                            </p:stCondLst>
                            <p:childTnLst>
                              <p:par>
                                <p:cTn id="7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9" grpId="0" animBg="1"/>
      <p:bldP spid="40" grpId="0"/>
      <p:bldP spid="41" grpId="0"/>
      <p:bldP spid="4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6381574187e997b2c9de1ec6f89284451fdd7c2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008135147"/>
  <p:tag name="MH_LIBRARY" val="GRAPHIC"/>
  <p:tag name="TIMING" val="|2.3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5147"/>
  <p:tag name="MH_LIBRARY" val="GRAPHIC"/>
  <p:tag name="MH_TYPE" val="Other"/>
  <p:tag name="MH_ORDER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|1|0.8|1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0.8|0.9|0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0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8|1|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0.9|0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2|0.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3|1.1|1.7|0.8|0.9|0.7|0.8|0.8|0.7|1.1|0.7|0.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heme/theme1.xml><?xml version="1.0" encoding="utf-8"?>
<a:theme xmlns:a="http://schemas.openxmlformats.org/drawingml/2006/main" name="Office 主题">
  <a:themeElements>
    <a:clrScheme name="彩色粉笔纹理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FFA9F8"/>
      </a:accent1>
      <a:accent2>
        <a:srgbClr val="FC838C"/>
      </a:accent2>
      <a:accent3>
        <a:srgbClr val="FBAA67"/>
      </a:accent3>
      <a:accent4>
        <a:srgbClr val="FBFA9A"/>
      </a:accent4>
      <a:accent5>
        <a:srgbClr val="8AE0D4"/>
      </a:accent5>
      <a:accent6>
        <a:srgbClr val="95D4F6"/>
      </a:accent6>
      <a:hlink>
        <a:srgbClr val="BB0A0B"/>
      </a:hlink>
      <a:folHlink>
        <a:srgbClr val="BB0A0B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912</TotalTime>
  <Words>3205</Words>
  <Application>Microsoft Office PowerPoint</Application>
  <PresentationFormat>全屏显示(16:9)</PresentationFormat>
  <Paragraphs>288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86</cp:revision>
  <dcterms:created xsi:type="dcterms:W3CDTF">2015-03-31T05:49:04Z</dcterms:created>
  <dcterms:modified xsi:type="dcterms:W3CDTF">2018-01-21T06:30:13Z</dcterms:modified>
</cp:coreProperties>
</file>