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470" r:id="rId11"/>
    <p:sldId id="471" r:id="rId12"/>
    <p:sldId id="353" r:id="rId13"/>
    <p:sldId id="352" r:id="rId14"/>
    <p:sldId id="472" r:id="rId15"/>
    <p:sldId id="473" r:id="rId16"/>
    <p:sldId id="474" r:id="rId17"/>
    <p:sldId id="475" r:id="rId18"/>
    <p:sldId id="476" r:id="rId19"/>
    <p:sldId id="478" r:id="rId20"/>
    <p:sldId id="477" r:id="rId21"/>
    <p:sldId id="479" r:id="rId22"/>
    <p:sldId id="480" r:id="rId23"/>
    <p:sldId id="481" r:id="rId24"/>
    <p:sldId id="482" r:id="rId25"/>
    <p:sldId id="483" r:id="rId26"/>
    <p:sldId id="484" r:id="rId27"/>
    <p:sldId id="486" r:id="rId28"/>
    <p:sldId id="485" r:id="rId29"/>
    <p:sldId id="488" r:id="rId30"/>
    <p:sldId id="490" r:id="rId31"/>
    <p:sldId id="491" r:id="rId32"/>
    <p:sldId id="492" r:id="rId33"/>
    <p:sldId id="493"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A12E"/>
    <a:srgbClr val="A2D6B2"/>
    <a:srgbClr val="F1B650"/>
    <a:srgbClr val="64A926"/>
    <a:srgbClr val="6DC1B5"/>
    <a:srgbClr val="2D8D8A"/>
    <a:srgbClr val="ED8550"/>
    <a:srgbClr val="3FB6BA"/>
    <a:srgbClr val="70AC2E"/>
    <a:srgbClr val="1288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33" autoAdjust="0"/>
    <p:restoredTop sz="97778" autoAdjust="0"/>
  </p:normalViewPr>
  <p:slideViewPr>
    <p:cSldViewPr snapToGrid="0" showGuides="1">
      <p:cViewPr varScale="1">
        <p:scale>
          <a:sx n="88" d="100"/>
          <a:sy n="88" d="100"/>
        </p:scale>
        <p:origin x="594" y="90"/>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2018/7/28</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2458661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1398653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83056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3856441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756648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407760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203816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7980588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4040378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9161185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079449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27448726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29103067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7533388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4152497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8878565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8503117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16333615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32562265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6173657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655808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iming>
    <p:tnLst>
      <p:par>
        <p:cTn id="1" dur="indefinite" restart="never" nodeType="tmRoot"/>
      </p:par>
    </p:tnLst>
  </p:timing>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13" Type="http://schemas.openxmlformats.org/officeDocument/2006/relationships/image" Target="../media/image8.png"/><Relationship Id="rId3" Type="http://schemas.openxmlformats.org/officeDocument/2006/relationships/tags" Target="../tags/tag2.xml"/><Relationship Id="rId7" Type="http://schemas.openxmlformats.org/officeDocument/2006/relationships/slideLayout" Target="../slideLayouts/slideLayout43.xml"/><Relationship Id="rId12" Type="http://schemas.microsoft.com/office/2007/relationships/hdphoto" Target="../media/hdphoto2.wdp"/><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tags" Target="../tags/tag5.xml"/><Relationship Id="rId11" Type="http://schemas.openxmlformats.org/officeDocument/2006/relationships/image" Target="../media/image7.png"/><Relationship Id="rId5" Type="http://schemas.openxmlformats.org/officeDocument/2006/relationships/tags" Target="../tags/tag4.xml"/><Relationship Id="rId10" Type="http://schemas.openxmlformats.org/officeDocument/2006/relationships/image" Target="../media/image6.png"/><Relationship Id="rId4" Type="http://schemas.openxmlformats.org/officeDocument/2006/relationships/tags" Target="../tags/tag3.xml"/><Relationship Id="rId9"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8.png"/><Relationship Id="rId5" Type="http://schemas.openxmlformats.org/officeDocument/2006/relationships/image" Target="../media/image5.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4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43.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43.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43.xml"/><Relationship Id="rId4" Type="http://schemas.microsoft.com/office/2007/relationships/hdphoto" Target="../media/hdphoto3.wdp"/></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tags" Target="../tags/tag20.xml"/><Relationship Id="rId18" Type="http://schemas.openxmlformats.org/officeDocument/2006/relationships/notesSlide" Target="../notesSlides/notesSlide19.xml"/><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tags" Target="../tags/tag19.xml"/><Relationship Id="rId17" Type="http://schemas.openxmlformats.org/officeDocument/2006/relationships/slideLayout" Target="../slideLayouts/slideLayout43.xml"/><Relationship Id="rId2" Type="http://schemas.openxmlformats.org/officeDocument/2006/relationships/tags" Target="../tags/tag9.xml"/><Relationship Id="rId16" Type="http://schemas.openxmlformats.org/officeDocument/2006/relationships/tags" Target="../tags/tag23.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5" Type="http://schemas.openxmlformats.org/officeDocument/2006/relationships/tags" Target="../tags/tag12.xml"/><Relationship Id="rId15" Type="http://schemas.openxmlformats.org/officeDocument/2006/relationships/tags" Target="../tags/tag22.xml"/><Relationship Id="rId10" Type="http://schemas.openxmlformats.org/officeDocument/2006/relationships/tags" Target="../tags/tag17.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43.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43.xml"/><Relationship Id="rId4" Type="http://schemas.microsoft.com/office/2007/relationships/hdphoto" Target="../media/hdphoto4.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8.png"/><Relationship Id="rId3" Type="http://schemas.openxmlformats.org/officeDocument/2006/relationships/tags" Target="../tags/tag26.xml"/><Relationship Id="rId7" Type="http://schemas.openxmlformats.org/officeDocument/2006/relationships/tags" Target="../tags/tag30.xml"/><Relationship Id="rId12" Type="http://schemas.microsoft.com/office/2007/relationships/hdphoto" Target="../media/hdphoto2.wdp"/><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image" Target="../media/image7.png"/><Relationship Id="rId5" Type="http://schemas.openxmlformats.org/officeDocument/2006/relationships/tags" Target="../tags/tag28.xml"/><Relationship Id="rId10" Type="http://schemas.openxmlformats.org/officeDocument/2006/relationships/image" Target="../media/image5.jpg"/><Relationship Id="rId4" Type="http://schemas.openxmlformats.org/officeDocument/2006/relationships/tags" Target="../tags/tag27.xml"/><Relationship Id="rId9"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a:extLst>
              <a:ext uri="{FF2B5EF4-FFF2-40B4-BE49-F238E27FC236}">
                <a16:creationId xmlns:a16="http://schemas.microsoft.com/office/drawing/2014/main" xmlns="" id="{947278E3-A238-42A0-993D-1E6E20D7938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41" name="Joy Gruttmann-Schnappi">
            <a:hlinkClick r:id="" action="ppaction://media"/>
            <a:extLst>
              <a:ext uri="{FF2B5EF4-FFF2-40B4-BE49-F238E27FC236}">
                <a16:creationId xmlns:a16="http://schemas.microsoft.com/office/drawing/2014/main" xmlns="" id="{FB011F35-303A-4917-AAD0-224B00ECBE4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484313" y="-1390650"/>
            <a:ext cx="609600" cy="609600"/>
          </a:xfrm>
          <a:prstGeom prst="rect">
            <a:avLst/>
          </a:prstGeom>
        </p:spPr>
      </p:pic>
      <p:grpSp>
        <p:nvGrpSpPr>
          <p:cNvPr id="12" name="组合 11">
            <a:extLst>
              <a:ext uri="{FF2B5EF4-FFF2-40B4-BE49-F238E27FC236}">
                <a16:creationId xmlns:a16="http://schemas.microsoft.com/office/drawing/2014/main" xmlns="" id="{3505E29D-03C8-4B1B-9AA0-A1EA001F844E}"/>
              </a:ext>
            </a:extLst>
          </p:cNvPr>
          <p:cNvGrpSpPr/>
          <p:nvPr/>
        </p:nvGrpSpPr>
        <p:grpSpPr>
          <a:xfrm>
            <a:off x="4656663" y="636892"/>
            <a:ext cx="1494924" cy="4739759"/>
            <a:chOff x="5106152" y="368840"/>
            <a:chExt cx="1494924" cy="4739759"/>
          </a:xfrm>
          <a:effectLst>
            <a:outerShdw blurRad="25400" dist="38100" dir="7080000" algn="ctr" rotWithShape="0">
              <a:srgbClr val="000000">
                <a:alpha val="0"/>
              </a:srgbClr>
            </a:outerShdw>
          </a:effectLst>
        </p:grpSpPr>
        <p:sp>
          <p:nvSpPr>
            <p:cNvPr id="17" name="18">
              <a:extLst>
                <a:ext uri="{FF2B5EF4-FFF2-40B4-BE49-F238E27FC236}">
                  <a16:creationId xmlns:a16="http://schemas.microsoft.com/office/drawing/2014/main" xmlns="" id="{527BD929-0933-4C64-9DF3-D06404845E53}"/>
                </a:ext>
              </a:extLst>
            </p:cNvPr>
            <p:cNvSpPr>
              <a:spLocks noChangeArrowheads="1"/>
            </p:cNvSpPr>
            <p:nvPr>
              <p:custDataLst>
                <p:tags r:id="rId5"/>
              </p:custDataLst>
            </p:nvPr>
          </p:nvSpPr>
          <p:spPr bwMode="auto">
            <a:xfrm>
              <a:off x="5421054" y="368840"/>
              <a:ext cx="1180022" cy="4739759"/>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4400" dirty="0">
                  <a:solidFill>
                    <a:srgbClr val="FF0000"/>
                  </a:solidFill>
                  <a:latin typeface="微软雅黑" panose="020B0503020204020204" pitchFamily="34" charset="-122"/>
                  <a:ea typeface="微软雅黑" panose="020B0503020204020204" pitchFamily="34" charset="-122"/>
                  <a:cs typeface="宋体" pitchFamily="2" charset="-122"/>
                </a:rPr>
                <a:t>教育机构暑假班招生</a:t>
              </a:r>
              <a:r>
                <a:rPr lang="en-US" altLang="zh-CN" sz="4400" dirty="0" err="1">
                  <a:solidFill>
                    <a:srgbClr val="FF0000"/>
                  </a:solidFill>
                  <a:latin typeface="微软雅黑" panose="020B0503020204020204" pitchFamily="34" charset="-122"/>
                  <a:ea typeface="微软雅黑" panose="020B0503020204020204" pitchFamily="34" charset="-122"/>
                  <a:cs typeface="宋体" pitchFamily="2" charset="-122"/>
                </a:rPr>
                <a:t>ppt</a:t>
              </a:r>
              <a:r>
                <a:rPr lang="zh-CN" altLang="en-US" sz="4400" dirty="0">
                  <a:solidFill>
                    <a:srgbClr val="FF0000"/>
                  </a:solidFill>
                  <a:latin typeface="微软雅黑" panose="020B0503020204020204" pitchFamily="34" charset="-122"/>
                  <a:ea typeface="微软雅黑" panose="020B0503020204020204" pitchFamily="34" charset="-122"/>
                  <a:cs typeface="宋体" pitchFamily="2" charset="-122"/>
                </a:rPr>
                <a:t>模板</a:t>
              </a:r>
              <a:endParaRPr lang="en-US" altLang="zh-CN" sz="4400" b="1" dirty="0">
                <a:solidFill>
                  <a:srgbClr val="FF0000"/>
                </a:solidFill>
                <a:latin typeface="华康标题宋W9" panose="02020909000000000000" pitchFamily="49" charset="-122"/>
                <a:ea typeface="华康标题宋W9" panose="02020909000000000000" pitchFamily="49" charset="-122"/>
                <a:cs typeface="宋体" pitchFamily="2" charset="-122"/>
              </a:endParaRPr>
            </a:p>
          </p:txBody>
        </p:sp>
        <p:sp>
          <p:nvSpPr>
            <p:cNvPr id="14" name="18">
              <a:extLst>
                <a:ext uri="{FF2B5EF4-FFF2-40B4-BE49-F238E27FC236}">
                  <a16:creationId xmlns:a16="http://schemas.microsoft.com/office/drawing/2014/main" xmlns="" id="{036698C0-5A44-4AF0-8CD0-872DD2C5E71B}"/>
                </a:ext>
              </a:extLst>
            </p:cNvPr>
            <p:cNvSpPr>
              <a:spLocks noChangeArrowheads="1"/>
            </p:cNvSpPr>
            <p:nvPr>
              <p:custDataLst>
                <p:tags r:id="rId6"/>
              </p:custDataLst>
            </p:nvPr>
          </p:nvSpPr>
          <p:spPr bwMode="auto">
            <a:xfrm>
              <a:off x="5106152" y="2268580"/>
              <a:ext cx="369332" cy="1147720"/>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vert="eaVert" wrap="square" lIns="0" tIns="0" rIns="0" bIns="0">
              <a:spAutoFit/>
            </a:bodyPr>
            <a:lstStyle/>
            <a:p>
              <a:pPr algn="ctr" fontAlgn="base">
                <a:spcBef>
                  <a:spcPct val="0"/>
                </a:spcBef>
                <a:spcAft>
                  <a:spcPct val="0"/>
                </a:spcAft>
              </a:pPr>
              <a:r>
                <a:rPr lang="en-US" altLang="zh-CN" sz="2400" spc="-150" dirty="0">
                  <a:solidFill>
                    <a:srgbClr val="76A12E"/>
                  </a:solidFill>
                  <a:latin typeface="华康标题宋W9" panose="02020909000000000000" pitchFamily="49" charset="-122"/>
                  <a:ea typeface="华康标题宋W9" panose="02020909000000000000" pitchFamily="49" charset="-122"/>
                  <a:cs typeface="宋体" pitchFamily="2" charset="-122"/>
                </a:rPr>
                <a:t>GROWTH</a:t>
              </a:r>
            </a:p>
          </p:txBody>
        </p:sp>
      </p:grpSp>
      <p:pic>
        <p:nvPicPr>
          <p:cNvPr id="19" name="图片 18">
            <a:extLst>
              <a:ext uri="{FF2B5EF4-FFF2-40B4-BE49-F238E27FC236}">
                <a16:creationId xmlns:a16="http://schemas.microsoft.com/office/drawing/2014/main" xmlns="" id="{DB22F006-749D-4B6F-BA7C-970042D098E4}"/>
              </a:ext>
            </a:extLst>
          </p:cNvPr>
          <p:cNvPicPr>
            <a:picLocks noChangeAspect="1"/>
          </p:cNvPicPr>
          <p:nvPr/>
        </p:nvPicPr>
        <p:blipFill>
          <a:blip r:embed="rId11">
            <a:extLst>
              <a:ext uri="{BEBA8EAE-BF5A-486C-A8C5-ECC9F3942E4B}">
                <a14:imgProps xmlns:a14="http://schemas.microsoft.com/office/drawing/2010/main">
                  <a14:imgLayer r:embed="rId12">
                    <a14:imgEffect>
                      <a14:sharpenSoften amount="30000"/>
                    </a14:imgEffect>
                    <a14:imgEffect>
                      <a14:brightnessContrast bright="3000" contrast="10000"/>
                    </a14:imgEffect>
                  </a14:imgLayer>
                </a14:imgProps>
              </a:ext>
              <a:ext uri="{28A0092B-C50C-407E-A947-70E740481C1C}">
                <a14:useLocalDpi xmlns:a14="http://schemas.microsoft.com/office/drawing/2010/main" val="0"/>
              </a:ext>
            </a:extLst>
          </a:blip>
          <a:stretch>
            <a:fillRect/>
          </a:stretch>
        </p:blipFill>
        <p:spPr>
          <a:xfrm rot="2041001">
            <a:off x="2938285" y="2040072"/>
            <a:ext cx="1377422" cy="1254984"/>
          </a:xfrm>
          <a:prstGeom prst="rect">
            <a:avLst/>
          </a:prstGeom>
        </p:spPr>
      </p:pic>
      <p:grpSp>
        <p:nvGrpSpPr>
          <p:cNvPr id="20" name="组合 19">
            <a:extLst>
              <a:ext uri="{FF2B5EF4-FFF2-40B4-BE49-F238E27FC236}">
                <a16:creationId xmlns:a16="http://schemas.microsoft.com/office/drawing/2014/main" xmlns="" id="{86D67622-52A0-498A-89B0-6AB7BE12848C}"/>
              </a:ext>
            </a:extLst>
          </p:cNvPr>
          <p:cNvGrpSpPr/>
          <p:nvPr/>
        </p:nvGrpSpPr>
        <p:grpSpPr>
          <a:xfrm>
            <a:off x="6206814" y="1959331"/>
            <a:ext cx="1449132" cy="3895393"/>
            <a:chOff x="6576060" y="1798320"/>
            <a:chExt cx="1449132" cy="3895393"/>
          </a:xfrm>
        </p:grpSpPr>
        <p:grpSp>
          <p:nvGrpSpPr>
            <p:cNvPr id="21" name="组合 20">
              <a:extLst>
                <a:ext uri="{FF2B5EF4-FFF2-40B4-BE49-F238E27FC236}">
                  <a16:creationId xmlns:a16="http://schemas.microsoft.com/office/drawing/2014/main" xmlns="" id="{C91076CB-88C5-4B11-92E5-BD95DFBD8DB5}"/>
                </a:ext>
              </a:extLst>
            </p:cNvPr>
            <p:cNvGrpSpPr/>
            <p:nvPr/>
          </p:nvGrpSpPr>
          <p:grpSpPr>
            <a:xfrm>
              <a:off x="6576060" y="1798320"/>
              <a:ext cx="396240" cy="2302322"/>
              <a:chOff x="6576060" y="1798320"/>
              <a:chExt cx="396240" cy="2302322"/>
            </a:xfrm>
          </p:grpSpPr>
          <p:sp>
            <p:nvSpPr>
              <p:cNvPr id="23" name="矩形 22">
                <a:extLst>
                  <a:ext uri="{FF2B5EF4-FFF2-40B4-BE49-F238E27FC236}">
                    <a16:creationId xmlns:a16="http://schemas.microsoft.com/office/drawing/2014/main" xmlns="" id="{48A8057B-AC59-4322-ACB5-A3ECA6A71229}"/>
                  </a:ext>
                </a:extLst>
              </p:cNvPr>
              <p:cNvSpPr/>
              <p:nvPr/>
            </p:nvSpPr>
            <p:spPr>
              <a:xfrm>
                <a:off x="6576060" y="1798320"/>
                <a:ext cx="396240" cy="23023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7BC72"/>
                  </a:solidFill>
                </a:endParaRPr>
              </a:p>
            </p:txBody>
          </p:sp>
          <p:sp>
            <p:nvSpPr>
              <p:cNvPr id="24" name="18">
                <a:extLst>
                  <a:ext uri="{FF2B5EF4-FFF2-40B4-BE49-F238E27FC236}">
                    <a16:creationId xmlns:a16="http://schemas.microsoft.com/office/drawing/2014/main" xmlns="" id="{A1A052D3-DB3E-4072-A36C-632896B25F83}"/>
                  </a:ext>
                </a:extLst>
              </p:cNvPr>
              <p:cNvSpPr>
                <a:spLocks noChangeArrowheads="1"/>
              </p:cNvSpPr>
              <p:nvPr>
                <p:custDataLst>
                  <p:tags r:id="rId4"/>
                </p:custDataLst>
              </p:nvPr>
            </p:nvSpPr>
            <p:spPr bwMode="auto">
              <a:xfrm>
                <a:off x="6651069" y="1798321"/>
                <a:ext cx="261610" cy="2302321"/>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vert="eaVert" wrap="square" lIns="0" tIns="0" rIns="0" bIns="0">
                <a:spAutoFit/>
              </a:bodyPr>
              <a:lstStyle/>
              <a:p>
                <a:pPr algn="ctr" fontAlgn="base">
                  <a:spcBef>
                    <a:spcPct val="0"/>
                  </a:spcBef>
                  <a:spcAft>
                    <a:spcPct val="0"/>
                  </a:spcAft>
                </a:pPr>
                <a:r>
                  <a:rPr lang="zh-CN" altLang="en-US" sz="1700" dirty="0">
                    <a:solidFill>
                      <a:schemeClr val="bg1"/>
                    </a:solidFill>
                    <a:latin typeface="微软雅黑" panose="020B0503020204020204" pitchFamily="34" charset="-122"/>
                    <a:ea typeface="微软雅黑" panose="020B0503020204020204" pitchFamily="34" charset="-122"/>
                    <a:cs typeface="宋体" pitchFamily="2" charset="-122"/>
                  </a:rPr>
                  <a:t>教育机构学校教师通用</a:t>
                </a:r>
                <a:endParaRPr lang="en-US" altLang="zh-CN" sz="1700" dirty="0">
                  <a:solidFill>
                    <a:schemeClr val="bg1"/>
                  </a:solidFill>
                  <a:latin typeface="微软雅黑" panose="020B0503020204020204" pitchFamily="34" charset="-122"/>
                  <a:ea typeface="微软雅黑" panose="020B0503020204020204" pitchFamily="34" charset="-122"/>
                  <a:cs typeface="宋体" pitchFamily="2" charset="-122"/>
                </a:endParaRPr>
              </a:p>
            </p:txBody>
          </p:sp>
        </p:grpSp>
        <p:sp>
          <p:nvSpPr>
            <p:cNvPr id="22" name="18">
              <a:extLst>
                <a:ext uri="{FF2B5EF4-FFF2-40B4-BE49-F238E27FC236}">
                  <a16:creationId xmlns:a16="http://schemas.microsoft.com/office/drawing/2014/main" xmlns="" id="{ED1A880D-C667-475E-9E26-1F45C198B344}"/>
                </a:ext>
              </a:extLst>
            </p:cNvPr>
            <p:cNvSpPr>
              <a:spLocks noChangeArrowheads="1"/>
            </p:cNvSpPr>
            <p:nvPr>
              <p:custDataLst>
                <p:tags r:id="rId3"/>
              </p:custDataLst>
            </p:nvPr>
          </p:nvSpPr>
          <p:spPr bwMode="auto">
            <a:xfrm>
              <a:off x="7163418" y="1798320"/>
              <a:ext cx="861774" cy="3895393"/>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vert="eaVert" wrap="square" lIns="0" tIns="0" rIns="0" bIns="0">
              <a:spAutoFit/>
            </a:bodyPr>
            <a:lstStyle/>
            <a:p>
              <a:pPr fontAlgn="base">
                <a:spcBef>
                  <a:spcPct val="0"/>
                </a:spcBef>
                <a:spcAft>
                  <a:spcPct val="0"/>
                </a:spcAft>
              </a:pPr>
              <a:r>
                <a:rPr lang="zh-CN" altLang="en-US" sz="1400" dirty="0">
                  <a:solidFill>
                    <a:srgbClr val="76A12E"/>
                  </a:solidFill>
                  <a:latin typeface="微软雅黑" panose="020B0503020204020204" pitchFamily="34" charset="-122"/>
                  <a:ea typeface="微软雅黑" panose="020B0503020204020204" pitchFamily="34" charset="-122"/>
                  <a:cs typeface="宋体" pitchFamily="2" charset="-122"/>
                </a:rPr>
                <a:t>我们热爱音乐 </a:t>
              </a:r>
              <a:r>
                <a:rPr lang="en-US" altLang="zh-CN" sz="1400" dirty="0">
                  <a:solidFill>
                    <a:srgbClr val="76A12E"/>
                  </a:solidFill>
                  <a:latin typeface="微软雅黑" panose="020B0503020204020204" pitchFamily="34" charset="-122"/>
                  <a:ea typeface="微软雅黑" panose="020B0503020204020204" pitchFamily="34" charset="-122"/>
                  <a:cs typeface="宋体" pitchFamily="2" charset="-122"/>
                </a:rPr>
                <a:t>/ </a:t>
              </a:r>
              <a:r>
                <a:rPr lang="zh-CN" altLang="en-US" sz="1400" dirty="0">
                  <a:solidFill>
                    <a:srgbClr val="76A12E"/>
                  </a:solidFill>
                  <a:latin typeface="微软雅黑" panose="020B0503020204020204" pitchFamily="34" charset="-122"/>
                  <a:ea typeface="微软雅黑" panose="020B0503020204020204" pitchFamily="34" charset="-122"/>
                  <a:cs typeface="宋体" pitchFamily="2" charset="-122"/>
                </a:rPr>
                <a:t>关注娱乐 </a:t>
              </a:r>
              <a:r>
                <a:rPr lang="en-US" altLang="zh-CN" sz="1400" dirty="0">
                  <a:solidFill>
                    <a:srgbClr val="76A12E"/>
                  </a:solidFill>
                  <a:latin typeface="微软雅黑" panose="020B0503020204020204" pitchFamily="34" charset="-122"/>
                  <a:ea typeface="微软雅黑" panose="020B0503020204020204" pitchFamily="34" charset="-122"/>
                  <a:cs typeface="宋体" pitchFamily="2" charset="-122"/>
                </a:rPr>
                <a:t>/ </a:t>
              </a:r>
              <a:r>
                <a:rPr lang="zh-CN" altLang="en-US" sz="1400" dirty="0">
                  <a:solidFill>
                    <a:srgbClr val="76A12E"/>
                  </a:solidFill>
                  <a:latin typeface="微软雅黑" panose="020B0503020204020204" pitchFamily="34" charset="-122"/>
                  <a:ea typeface="微软雅黑" panose="020B0503020204020204" pitchFamily="34" charset="-122"/>
                  <a:cs typeface="宋体" pitchFamily="2" charset="-122"/>
                </a:rPr>
                <a:t>钟爱设计，</a:t>
              </a:r>
            </a:p>
            <a:p>
              <a:pPr fontAlgn="base">
                <a:spcBef>
                  <a:spcPct val="0"/>
                </a:spcBef>
                <a:spcAft>
                  <a:spcPct val="0"/>
                </a:spcAft>
              </a:pPr>
              <a:r>
                <a:rPr lang="zh-CN" altLang="en-US" sz="1400" dirty="0">
                  <a:solidFill>
                    <a:srgbClr val="76A12E"/>
                  </a:solidFill>
                  <a:latin typeface="微软雅黑" panose="020B0503020204020204" pitchFamily="34" charset="-122"/>
                  <a:ea typeface="微软雅黑" panose="020B0503020204020204" pitchFamily="34" charset="-122"/>
                  <a:cs typeface="宋体" pitchFamily="2" charset="-122"/>
                </a:rPr>
                <a:t>我们用更专业、更专注，</a:t>
              </a:r>
            </a:p>
            <a:p>
              <a:pPr fontAlgn="base">
                <a:spcBef>
                  <a:spcPct val="0"/>
                </a:spcBef>
                <a:spcAft>
                  <a:spcPct val="0"/>
                </a:spcAft>
              </a:pPr>
              <a:r>
                <a:rPr lang="zh-CN" altLang="en-US" sz="1400" dirty="0">
                  <a:solidFill>
                    <a:srgbClr val="76A12E"/>
                  </a:solidFill>
                  <a:latin typeface="微软雅黑" panose="020B0503020204020204" pitchFamily="34" charset="-122"/>
                  <a:ea typeface="微软雅黑" panose="020B0503020204020204" pitchFamily="34" charset="-122"/>
                  <a:cs typeface="宋体" pitchFamily="2" charset="-122"/>
                </a:rPr>
                <a:t>夏天热力邀请你各我们一起，</a:t>
              </a:r>
            </a:p>
            <a:p>
              <a:pPr fontAlgn="base">
                <a:spcBef>
                  <a:spcPct val="0"/>
                </a:spcBef>
                <a:spcAft>
                  <a:spcPct val="0"/>
                </a:spcAft>
              </a:pPr>
              <a:r>
                <a:rPr lang="zh-CN" altLang="en-US" sz="1400" dirty="0">
                  <a:solidFill>
                    <a:srgbClr val="76A12E"/>
                  </a:solidFill>
                  <a:latin typeface="微软雅黑" panose="020B0503020204020204" pitchFamily="34" charset="-122"/>
                  <a:ea typeface="微软雅黑" panose="020B0503020204020204" pitchFamily="34" charset="-122"/>
                  <a:cs typeface="宋体" pitchFamily="2" charset="-122"/>
                </a:rPr>
                <a:t>缔造感官世界中独一无二的完美设计</a:t>
              </a:r>
              <a:r>
                <a:rPr lang="en-US" altLang="zh-CN" sz="1400" dirty="0">
                  <a:solidFill>
                    <a:srgbClr val="76A12E"/>
                  </a:solidFill>
                  <a:latin typeface="微软雅黑" panose="020B0503020204020204" pitchFamily="34" charset="-122"/>
                  <a:ea typeface="微软雅黑" panose="020B0503020204020204" pitchFamily="34" charset="-122"/>
                  <a:cs typeface="宋体" pitchFamily="2" charset="-122"/>
                </a:rPr>
                <a:t>……</a:t>
              </a:r>
            </a:p>
          </p:txBody>
        </p:sp>
      </p:grpSp>
      <p:pic>
        <p:nvPicPr>
          <p:cNvPr id="25" name="图片 24">
            <a:extLst>
              <a:ext uri="{FF2B5EF4-FFF2-40B4-BE49-F238E27FC236}">
                <a16:creationId xmlns:a16="http://schemas.microsoft.com/office/drawing/2014/main" xmlns="" id="{FF1D7D3C-0208-44BE-9065-FFFC922185B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1187553">
            <a:off x="378606" y="-288736"/>
            <a:ext cx="4955114" cy="3226586"/>
          </a:xfrm>
          <a:prstGeom prst="rect">
            <a:avLst/>
          </a:prstGeom>
        </p:spPr>
      </p:pic>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1"/>
                                            </p:tgtEl>
                                          </p:cBhvr>
                                        </p:cmd>
                                      </p:childTnLst>
                                    </p:cTn>
                                  </p:par>
                                  <p:par>
                                    <p:cTn id="7" presetID="16" presetClass="entr" presetSubtype="21" fill="hold" nodeType="withEffect">
                                      <p:stCondLst>
                                        <p:cond delay="0"/>
                                      </p:stCondLst>
                                      <p:childTnLst>
                                        <p:set>
                                          <p:cBhvr>
                                            <p:cTn id="8" dur="1" fill="hold">
                                              <p:stCondLst>
                                                <p:cond delay="0"/>
                                              </p:stCondLst>
                                            </p:cTn>
                                            <p:tgtEl>
                                              <p:spTgt spid="27"/>
                                            </p:tgtEl>
                                            <p:attrNameLst>
                                              <p:attrName>style.visibility</p:attrName>
                                            </p:attrNameLst>
                                          </p:cBhvr>
                                          <p:to>
                                            <p:strVal val="visible"/>
                                          </p:to>
                                        </p:set>
                                        <p:animEffect transition="in" filter="barn(inVertical)">
                                          <p:cBhvr>
                                            <p:cTn id="9" dur="750"/>
                                            <p:tgtEl>
                                              <p:spTgt spid="27"/>
                                            </p:tgtEl>
                                          </p:cBhvr>
                                        </p:animEffect>
                                      </p:childTnLst>
                                    </p:cTn>
                                  </p:par>
                                  <p:par>
                                    <p:cTn id="10" presetID="2" presetClass="entr" presetSubtype="9" fill="hold" nodeType="withEffect">
                                      <p:stCondLst>
                                        <p:cond delay="50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1000" fill="hold"/>
                                            <p:tgtEl>
                                              <p:spTgt spid="25"/>
                                            </p:tgtEl>
                                            <p:attrNameLst>
                                              <p:attrName>ppt_x</p:attrName>
                                            </p:attrNameLst>
                                          </p:cBhvr>
                                          <p:tavLst>
                                            <p:tav tm="0">
                                              <p:val>
                                                <p:strVal val="0-#ppt_w/2"/>
                                              </p:val>
                                            </p:tav>
                                            <p:tav tm="100000">
                                              <p:val>
                                                <p:strVal val="#ppt_x"/>
                                              </p:val>
                                            </p:tav>
                                          </p:tavLst>
                                        </p:anim>
                                        <p:anim calcmode="lin" valueType="num">
                                          <p:cBhvr additive="base">
                                            <p:cTn id="13" dur="1000" fill="hold"/>
                                            <p:tgtEl>
                                              <p:spTgt spid="25"/>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accel="68000" fill="hold" nodeType="afterEffect" p14:presetBounceEnd="42857">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14:bounceEnd="42857">
                                          <p:cBhvr additive="base">
                                            <p:cTn id="17" dur="1750" fill="hold"/>
                                            <p:tgtEl>
                                              <p:spTgt spid="12"/>
                                            </p:tgtEl>
                                            <p:attrNameLst>
                                              <p:attrName>ppt_x</p:attrName>
                                            </p:attrNameLst>
                                          </p:cBhvr>
                                          <p:tavLst>
                                            <p:tav tm="0">
                                              <p:val>
                                                <p:strVal val="#ppt_x"/>
                                              </p:val>
                                            </p:tav>
                                            <p:tav tm="100000">
                                              <p:val>
                                                <p:strVal val="#ppt_x"/>
                                              </p:val>
                                            </p:tav>
                                          </p:tavLst>
                                        </p:anim>
                                        <p:anim calcmode="lin" valueType="num" p14:bounceEnd="42857">
                                          <p:cBhvr additive="base">
                                            <p:cTn id="18" dur="1750" fill="hold"/>
                                            <p:tgtEl>
                                              <p:spTgt spid="12"/>
                                            </p:tgtEl>
                                            <p:attrNameLst>
                                              <p:attrName>ppt_y</p:attrName>
                                            </p:attrNameLst>
                                          </p:cBhvr>
                                          <p:tavLst>
                                            <p:tav tm="0">
                                              <p:val>
                                                <p:strVal val="0-#ppt_h/2"/>
                                              </p:val>
                                            </p:tav>
                                            <p:tav tm="100000">
                                              <p:val>
                                                <p:strVal val="#ppt_y"/>
                                              </p:val>
                                            </p:tav>
                                          </p:tavLst>
                                        </p:anim>
                                      </p:childTnLst>
                                    </p:cTn>
                                  </p:par>
                                </p:childTnLst>
                              </p:cTn>
                            </p:par>
                            <p:par>
                              <p:cTn id="19" fill="hold">
                                <p:stCondLst>
                                  <p:cond delay="3250"/>
                                </p:stCondLst>
                                <p:childTnLst>
                                  <p:par>
                                    <p:cTn id="20" presetID="2" presetClass="entr" presetSubtype="12" fill="hold" nodeType="afterEffect" p14:presetBounceEnd="40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40000">
                                          <p:cBhvr additive="base">
                                            <p:cTn id="22" dur="500" fill="hold"/>
                                            <p:tgtEl>
                                              <p:spTgt spid="19"/>
                                            </p:tgtEl>
                                            <p:attrNameLst>
                                              <p:attrName>ppt_x</p:attrName>
                                            </p:attrNameLst>
                                          </p:cBhvr>
                                          <p:tavLst>
                                            <p:tav tm="0">
                                              <p:val>
                                                <p:strVal val="0-#ppt_w/2"/>
                                              </p:val>
                                            </p:tav>
                                            <p:tav tm="100000">
                                              <p:val>
                                                <p:strVal val="#ppt_x"/>
                                              </p:val>
                                            </p:tav>
                                          </p:tavLst>
                                        </p:anim>
                                        <p:anim calcmode="lin" valueType="num" p14:bounceEnd="40000">
                                          <p:cBhvr additive="base">
                                            <p:cTn id="23" dur="500" fill="hold"/>
                                            <p:tgtEl>
                                              <p:spTgt spid="19"/>
                                            </p:tgtEl>
                                            <p:attrNameLst>
                                              <p:attrName>ppt_y</p:attrName>
                                            </p:attrNameLst>
                                          </p:cBhvr>
                                          <p:tavLst>
                                            <p:tav tm="0">
                                              <p:val>
                                                <p:strVal val="1+#ppt_h/2"/>
                                              </p:val>
                                            </p:tav>
                                            <p:tav tm="100000">
                                              <p:val>
                                                <p:strVal val="#ppt_y"/>
                                              </p:val>
                                            </p:tav>
                                          </p:tavLst>
                                        </p:anim>
                                      </p:childTnLst>
                                    </p:cTn>
                                  </p:par>
                                </p:childTnLst>
                              </p:cTn>
                            </p:par>
                            <p:par>
                              <p:cTn id="24" fill="hold">
                                <p:stCondLst>
                                  <p:cond delay="3750"/>
                                </p:stCondLst>
                                <p:childTnLst>
                                  <p:par>
                                    <p:cTn id="25" presetID="2" presetClass="entr" presetSubtype="4" accel="68000" fill="hold" nodeType="afterEffect" p14:presetBounceEnd="77333">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14:bounceEnd="77333">
                                          <p:cBhvr additive="base">
                                            <p:cTn id="27" dur="1250" fill="hold"/>
                                            <p:tgtEl>
                                              <p:spTgt spid="20"/>
                                            </p:tgtEl>
                                            <p:attrNameLst>
                                              <p:attrName>ppt_x</p:attrName>
                                            </p:attrNameLst>
                                          </p:cBhvr>
                                          <p:tavLst>
                                            <p:tav tm="0">
                                              <p:val>
                                                <p:strVal val="#ppt_x"/>
                                              </p:val>
                                            </p:tav>
                                            <p:tav tm="100000">
                                              <p:val>
                                                <p:strVal val="#ppt_x"/>
                                              </p:val>
                                            </p:tav>
                                          </p:tavLst>
                                        </p:anim>
                                        <p:anim calcmode="lin" valueType="num" p14:bounceEnd="77333">
                                          <p:cBhvr additive="base">
                                            <p:cTn id="28" dur="125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9" fill="remove" display="0">
                      <p:stCondLst>
                        <p:cond delay="indefinite"/>
                      </p:stCondLst>
                      <p:endCondLst>
                        <p:cond evt="onStopAudio" delay="0">
                          <p:tgtEl>
                            <p:sldTgt/>
                          </p:tgtEl>
                        </p:cond>
                      </p:endCondLst>
                    </p:cTn>
                    <p:tgtEl>
                      <p:spTgt spid="41"/>
                    </p:tgtEl>
                  </p:cMediaNode>
                </p:audio>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1"/>
                                            </p:tgtEl>
                                          </p:cBhvr>
                                        </p:cmd>
                                      </p:childTnLst>
                                    </p:cTn>
                                  </p:par>
                                  <p:par>
                                    <p:cTn id="7" presetID="16" presetClass="entr" presetSubtype="21" fill="hold" nodeType="withEffect">
                                      <p:stCondLst>
                                        <p:cond delay="0"/>
                                      </p:stCondLst>
                                      <p:childTnLst>
                                        <p:set>
                                          <p:cBhvr>
                                            <p:cTn id="8" dur="1" fill="hold">
                                              <p:stCondLst>
                                                <p:cond delay="0"/>
                                              </p:stCondLst>
                                            </p:cTn>
                                            <p:tgtEl>
                                              <p:spTgt spid="27"/>
                                            </p:tgtEl>
                                            <p:attrNameLst>
                                              <p:attrName>style.visibility</p:attrName>
                                            </p:attrNameLst>
                                          </p:cBhvr>
                                          <p:to>
                                            <p:strVal val="visible"/>
                                          </p:to>
                                        </p:set>
                                        <p:animEffect transition="in" filter="barn(inVertical)">
                                          <p:cBhvr>
                                            <p:cTn id="9" dur="750"/>
                                            <p:tgtEl>
                                              <p:spTgt spid="27"/>
                                            </p:tgtEl>
                                          </p:cBhvr>
                                        </p:animEffect>
                                      </p:childTnLst>
                                    </p:cTn>
                                  </p:par>
                                  <p:par>
                                    <p:cTn id="10" presetID="2" presetClass="entr" presetSubtype="9" fill="hold" nodeType="withEffect">
                                      <p:stCondLst>
                                        <p:cond delay="50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1000" fill="hold"/>
                                            <p:tgtEl>
                                              <p:spTgt spid="25"/>
                                            </p:tgtEl>
                                            <p:attrNameLst>
                                              <p:attrName>ppt_x</p:attrName>
                                            </p:attrNameLst>
                                          </p:cBhvr>
                                          <p:tavLst>
                                            <p:tav tm="0">
                                              <p:val>
                                                <p:strVal val="0-#ppt_w/2"/>
                                              </p:val>
                                            </p:tav>
                                            <p:tav tm="100000">
                                              <p:val>
                                                <p:strVal val="#ppt_x"/>
                                              </p:val>
                                            </p:tav>
                                          </p:tavLst>
                                        </p:anim>
                                        <p:anim calcmode="lin" valueType="num">
                                          <p:cBhvr additive="base">
                                            <p:cTn id="13" dur="1000" fill="hold"/>
                                            <p:tgtEl>
                                              <p:spTgt spid="25"/>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accel="6800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1750" fill="hold"/>
                                            <p:tgtEl>
                                              <p:spTgt spid="12"/>
                                            </p:tgtEl>
                                            <p:attrNameLst>
                                              <p:attrName>ppt_x</p:attrName>
                                            </p:attrNameLst>
                                          </p:cBhvr>
                                          <p:tavLst>
                                            <p:tav tm="0">
                                              <p:val>
                                                <p:strVal val="#ppt_x"/>
                                              </p:val>
                                            </p:tav>
                                            <p:tav tm="100000">
                                              <p:val>
                                                <p:strVal val="#ppt_x"/>
                                              </p:val>
                                            </p:tav>
                                          </p:tavLst>
                                        </p:anim>
                                        <p:anim calcmode="lin" valueType="num">
                                          <p:cBhvr additive="base">
                                            <p:cTn id="18" dur="1750" fill="hold"/>
                                            <p:tgtEl>
                                              <p:spTgt spid="12"/>
                                            </p:tgtEl>
                                            <p:attrNameLst>
                                              <p:attrName>ppt_y</p:attrName>
                                            </p:attrNameLst>
                                          </p:cBhvr>
                                          <p:tavLst>
                                            <p:tav tm="0">
                                              <p:val>
                                                <p:strVal val="0-#ppt_h/2"/>
                                              </p:val>
                                            </p:tav>
                                            <p:tav tm="100000">
                                              <p:val>
                                                <p:strVal val="#ppt_y"/>
                                              </p:val>
                                            </p:tav>
                                          </p:tavLst>
                                        </p:anim>
                                      </p:childTnLst>
                                    </p:cTn>
                                  </p:par>
                                </p:childTnLst>
                              </p:cTn>
                            </p:par>
                            <p:par>
                              <p:cTn id="19" fill="hold">
                                <p:stCondLst>
                                  <p:cond delay="3250"/>
                                </p:stCondLst>
                                <p:childTnLst>
                                  <p:par>
                                    <p:cTn id="20" presetID="2" presetClass="entr" presetSubtype="12"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0-#ppt_w/2"/>
                                              </p:val>
                                            </p:tav>
                                            <p:tav tm="100000">
                                              <p:val>
                                                <p:strVal val="#ppt_x"/>
                                              </p:val>
                                            </p:tav>
                                          </p:tavLst>
                                        </p:anim>
                                        <p:anim calcmode="lin" valueType="num">
                                          <p:cBhvr additive="base">
                                            <p:cTn id="23" dur="500" fill="hold"/>
                                            <p:tgtEl>
                                              <p:spTgt spid="19"/>
                                            </p:tgtEl>
                                            <p:attrNameLst>
                                              <p:attrName>ppt_y</p:attrName>
                                            </p:attrNameLst>
                                          </p:cBhvr>
                                          <p:tavLst>
                                            <p:tav tm="0">
                                              <p:val>
                                                <p:strVal val="1+#ppt_h/2"/>
                                              </p:val>
                                            </p:tav>
                                            <p:tav tm="100000">
                                              <p:val>
                                                <p:strVal val="#ppt_y"/>
                                              </p:val>
                                            </p:tav>
                                          </p:tavLst>
                                        </p:anim>
                                      </p:childTnLst>
                                    </p:cTn>
                                  </p:par>
                                </p:childTnLst>
                              </p:cTn>
                            </p:par>
                            <p:par>
                              <p:cTn id="24" fill="hold">
                                <p:stCondLst>
                                  <p:cond delay="3750"/>
                                </p:stCondLst>
                                <p:childTnLst>
                                  <p:par>
                                    <p:cTn id="25" presetID="2" presetClass="entr" presetSubtype="4" accel="6800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1250" fill="hold"/>
                                            <p:tgtEl>
                                              <p:spTgt spid="20"/>
                                            </p:tgtEl>
                                            <p:attrNameLst>
                                              <p:attrName>ppt_x</p:attrName>
                                            </p:attrNameLst>
                                          </p:cBhvr>
                                          <p:tavLst>
                                            <p:tav tm="0">
                                              <p:val>
                                                <p:strVal val="#ppt_x"/>
                                              </p:val>
                                            </p:tav>
                                            <p:tav tm="100000">
                                              <p:val>
                                                <p:strVal val="#ppt_x"/>
                                              </p:val>
                                            </p:tav>
                                          </p:tavLst>
                                        </p:anim>
                                        <p:anim calcmode="lin" valueType="num">
                                          <p:cBhvr additive="base">
                                            <p:cTn id="28" dur="125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9" fill="remove" display="0">
                      <p:stCondLst>
                        <p:cond delay="indefinite"/>
                      </p:stCondLst>
                      <p:endCondLst>
                        <p:cond evt="onStopAudio" delay="0">
                          <p:tgtEl>
                            <p:sldTgt/>
                          </p:tgtEl>
                        </p:cond>
                      </p:endCondLst>
                    </p:cTn>
                    <p:tgtEl>
                      <p:spTgt spid="41"/>
                    </p:tgtEl>
                  </p:cMediaNode>
                </p:audio>
              </p:childTnLst>
            </p:cTn>
          </p:par>
        </p:tn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xmlns="" id="{0DCB8269-CD55-4C78-BF3E-43C365273E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22" name="图片 21">
            <a:extLst>
              <a:ext uri="{FF2B5EF4-FFF2-40B4-BE49-F238E27FC236}">
                <a16:creationId xmlns:a16="http://schemas.microsoft.com/office/drawing/2014/main" xmlns="" id="{035D51D1-96D8-4B95-A526-43419C94F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187553">
            <a:off x="378606" y="-288736"/>
            <a:ext cx="4955114" cy="3226586"/>
          </a:xfrm>
          <a:prstGeom prst="rect">
            <a:avLst/>
          </a:prstGeom>
        </p:spPr>
      </p:pic>
      <p:grpSp>
        <p:nvGrpSpPr>
          <p:cNvPr id="23" name="组合 22">
            <a:extLst>
              <a:ext uri="{FF2B5EF4-FFF2-40B4-BE49-F238E27FC236}">
                <a16:creationId xmlns:a16="http://schemas.microsoft.com/office/drawing/2014/main" xmlns="" id="{431E793E-848C-4610-B812-8F1C5EB80C61}"/>
              </a:ext>
            </a:extLst>
          </p:cNvPr>
          <p:cNvGrpSpPr/>
          <p:nvPr/>
        </p:nvGrpSpPr>
        <p:grpSpPr>
          <a:xfrm>
            <a:off x="4639066" y="2311890"/>
            <a:ext cx="3266440" cy="2932532"/>
            <a:chOff x="4983617" y="1867608"/>
            <a:chExt cx="3806098" cy="3417024"/>
          </a:xfrm>
        </p:grpSpPr>
        <p:sp>
          <p:nvSpPr>
            <p:cNvPr id="24" name="Rectangle 12">
              <a:extLst>
                <a:ext uri="{FF2B5EF4-FFF2-40B4-BE49-F238E27FC236}">
                  <a16:creationId xmlns:a16="http://schemas.microsoft.com/office/drawing/2014/main" xmlns="" id="{6957DAC0-F32A-4947-BF10-12D1531A4A73}"/>
                </a:ext>
              </a:extLst>
            </p:cNvPr>
            <p:cNvSpPr>
              <a:spLocks noChangeArrowheads="1"/>
            </p:cNvSpPr>
            <p:nvPr/>
          </p:nvSpPr>
          <p:spPr bwMode="auto">
            <a:xfrm>
              <a:off x="5400309" y="1867608"/>
              <a:ext cx="522368" cy="535234"/>
            </a:xfrm>
            <a:prstGeom prst="rect">
              <a:avLst/>
            </a:prstGeom>
            <a:solidFill>
              <a:srgbClr val="76A12E"/>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600">
                <a:solidFill>
                  <a:schemeClr val="bg1"/>
                </a:solidFill>
              </a:endParaRPr>
            </a:p>
          </p:txBody>
        </p:sp>
        <p:sp>
          <p:nvSpPr>
            <p:cNvPr id="25" name="Rectangle 12">
              <a:extLst>
                <a:ext uri="{FF2B5EF4-FFF2-40B4-BE49-F238E27FC236}">
                  <a16:creationId xmlns:a16="http://schemas.microsoft.com/office/drawing/2014/main" xmlns="" id="{54857E45-84BD-4548-9091-2C0881BA11B6}"/>
                </a:ext>
              </a:extLst>
            </p:cNvPr>
            <p:cNvSpPr>
              <a:spLocks noChangeArrowheads="1"/>
            </p:cNvSpPr>
            <p:nvPr/>
          </p:nvSpPr>
          <p:spPr bwMode="auto">
            <a:xfrm>
              <a:off x="5398582" y="2754712"/>
              <a:ext cx="522368" cy="535234"/>
            </a:xfrm>
            <a:prstGeom prst="rect">
              <a:avLst/>
            </a:prstGeom>
            <a:solidFill>
              <a:schemeClr val="accent1"/>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600">
                <a:solidFill>
                  <a:schemeClr val="bg1"/>
                </a:solidFill>
              </a:endParaRPr>
            </a:p>
          </p:txBody>
        </p:sp>
        <p:sp>
          <p:nvSpPr>
            <p:cNvPr id="26" name="Rectangle 12">
              <a:extLst>
                <a:ext uri="{FF2B5EF4-FFF2-40B4-BE49-F238E27FC236}">
                  <a16:creationId xmlns:a16="http://schemas.microsoft.com/office/drawing/2014/main" xmlns="" id="{057425F2-1A82-4D13-983A-370C3809CEF1}"/>
                </a:ext>
              </a:extLst>
            </p:cNvPr>
            <p:cNvSpPr>
              <a:spLocks noChangeArrowheads="1"/>
            </p:cNvSpPr>
            <p:nvPr/>
          </p:nvSpPr>
          <p:spPr bwMode="auto">
            <a:xfrm>
              <a:off x="5408985" y="3629367"/>
              <a:ext cx="522368" cy="535234"/>
            </a:xfrm>
            <a:prstGeom prst="rect">
              <a:avLst/>
            </a:prstGeom>
            <a:solidFill>
              <a:srgbClr val="76A12E"/>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600">
                <a:solidFill>
                  <a:schemeClr val="bg1"/>
                </a:solidFill>
              </a:endParaRPr>
            </a:p>
          </p:txBody>
        </p:sp>
        <p:sp>
          <p:nvSpPr>
            <p:cNvPr id="29" name="Rectangle 12">
              <a:extLst>
                <a:ext uri="{FF2B5EF4-FFF2-40B4-BE49-F238E27FC236}">
                  <a16:creationId xmlns:a16="http://schemas.microsoft.com/office/drawing/2014/main" xmlns="" id="{E0836C2F-AF49-42E8-B95D-5E280477EF30}"/>
                </a:ext>
              </a:extLst>
            </p:cNvPr>
            <p:cNvSpPr>
              <a:spLocks noChangeArrowheads="1"/>
            </p:cNvSpPr>
            <p:nvPr/>
          </p:nvSpPr>
          <p:spPr bwMode="auto">
            <a:xfrm>
              <a:off x="5408985" y="4504888"/>
              <a:ext cx="522368" cy="535234"/>
            </a:xfrm>
            <a:prstGeom prst="rect">
              <a:avLst/>
            </a:prstGeom>
            <a:solidFill>
              <a:schemeClr val="accent1"/>
            </a:solidFill>
            <a:ln w="9525">
              <a:noFill/>
              <a:miter lim="800000"/>
              <a:headEnd/>
              <a:tailEnd/>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600">
                <a:solidFill>
                  <a:schemeClr val="bg1"/>
                </a:solidFill>
              </a:endParaRPr>
            </a:p>
          </p:txBody>
        </p:sp>
        <p:sp>
          <p:nvSpPr>
            <p:cNvPr id="30" name="TextBox 105">
              <a:extLst>
                <a:ext uri="{FF2B5EF4-FFF2-40B4-BE49-F238E27FC236}">
                  <a16:creationId xmlns:a16="http://schemas.microsoft.com/office/drawing/2014/main" xmlns="" id="{102D7970-8505-46BD-8548-3A7140956F72}"/>
                </a:ext>
              </a:extLst>
            </p:cNvPr>
            <p:cNvSpPr txBox="1">
              <a:spLocks noChangeArrowheads="1"/>
            </p:cNvSpPr>
            <p:nvPr/>
          </p:nvSpPr>
          <p:spPr bwMode="auto">
            <a:xfrm>
              <a:off x="6190115" y="1935204"/>
              <a:ext cx="2313090" cy="403432"/>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bg1">
                      <a:lumMod val="65000"/>
                    </a:schemeClr>
                  </a:solidFill>
                  <a:latin typeface="微软雅黑" pitchFamily="34" charset="-122"/>
                  <a:ea typeface="微软雅黑" pitchFamily="34" charset="-122"/>
                </a:rPr>
                <a:t>点击加入你的标题</a:t>
              </a:r>
            </a:p>
          </p:txBody>
        </p:sp>
        <p:sp>
          <p:nvSpPr>
            <p:cNvPr id="34" name="TextBox 106">
              <a:extLst>
                <a:ext uri="{FF2B5EF4-FFF2-40B4-BE49-F238E27FC236}">
                  <a16:creationId xmlns:a16="http://schemas.microsoft.com/office/drawing/2014/main" xmlns="" id="{5B63D97A-6F4A-4312-AB92-34C3FB7ED5A4}"/>
                </a:ext>
              </a:extLst>
            </p:cNvPr>
            <p:cNvSpPr txBox="1">
              <a:spLocks noChangeArrowheads="1"/>
            </p:cNvSpPr>
            <p:nvPr/>
          </p:nvSpPr>
          <p:spPr bwMode="auto">
            <a:xfrm>
              <a:off x="5478549" y="1867608"/>
              <a:ext cx="372406" cy="511019"/>
            </a:xfrm>
            <a:prstGeom prst="rect">
              <a:avLst/>
            </a:prstGeom>
            <a:solidFill>
              <a:srgbClr val="76A12E"/>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400" dirty="0">
                  <a:solidFill>
                    <a:schemeClr val="bg1"/>
                  </a:solidFill>
                  <a:latin typeface="微软雅黑" pitchFamily="34" charset="-122"/>
                  <a:ea typeface="微软雅黑" pitchFamily="34" charset="-122"/>
                </a:rPr>
                <a:t>1</a:t>
              </a:r>
              <a:endParaRPr lang="zh-CN" altLang="en-US" sz="2400" dirty="0">
                <a:solidFill>
                  <a:schemeClr val="bg1"/>
                </a:solidFill>
                <a:latin typeface="微软雅黑" pitchFamily="34" charset="-122"/>
                <a:ea typeface="微软雅黑" pitchFamily="34" charset="-122"/>
              </a:endParaRPr>
            </a:p>
          </p:txBody>
        </p:sp>
        <p:sp>
          <p:nvSpPr>
            <p:cNvPr id="35" name="TextBox 108">
              <a:extLst>
                <a:ext uri="{FF2B5EF4-FFF2-40B4-BE49-F238E27FC236}">
                  <a16:creationId xmlns:a16="http://schemas.microsoft.com/office/drawing/2014/main" xmlns="" id="{B14263F6-4A3A-4EB8-BBE9-64043DCAA2F0}"/>
                </a:ext>
              </a:extLst>
            </p:cNvPr>
            <p:cNvSpPr txBox="1">
              <a:spLocks noChangeArrowheads="1"/>
            </p:cNvSpPr>
            <p:nvPr/>
          </p:nvSpPr>
          <p:spPr bwMode="auto">
            <a:xfrm>
              <a:off x="6190115" y="2833028"/>
              <a:ext cx="2313090" cy="403432"/>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bg1">
                      <a:lumMod val="65000"/>
                    </a:schemeClr>
                  </a:solidFill>
                  <a:latin typeface="微软雅黑" pitchFamily="34" charset="-122"/>
                  <a:ea typeface="微软雅黑" pitchFamily="34" charset="-122"/>
                </a:rPr>
                <a:t>点击加入你的标题</a:t>
              </a:r>
            </a:p>
          </p:txBody>
        </p:sp>
        <p:sp>
          <p:nvSpPr>
            <p:cNvPr id="37" name="TextBox 109">
              <a:extLst>
                <a:ext uri="{FF2B5EF4-FFF2-40B4-BE49-F238E27FC236}">
                  <a16:creationId xmlns:a16="http://schemas.microsoft.com/office/drawing/2014/main" xmlns="" id="{ED774E3D-6018-4E3F-BFB3-F6107F59C218}"/>
                </a:ext>
              </a:extLst>
            </p:cNvPr>
            <p:cNvSpPr txBox="1">
              <a:spLocks noChangeArrowheads="1"/>
            </p:cNvSpPr>
            <p:nvPr/>
          </p:nvSpPr>
          <p:spPr bwMode="auto">
            <a:xfrm>
              <a:off x="5478549" y="2769195"/>
              <a:ext cx="372406" cy="511019"/>
            </a:xfrm>
            <a:prstGeom prst="rect">
              <a:avLst/>
            </a:prstGeom>
            <a:solidFill>
              <a:schemeClr val="accent1"/>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400" dirty="0">
                  <a:solidFill>
                    <a:schemeClr val="bg1"/>
                  </a:solidFill>
                  <a:latin typeface="微软雅黑" pitchFamily="34" charset="-122"/>
                  <a:ea typeface="微软雅黑" pitchFamily="34" charset="-122"/>
                </a:rPr>
                <a:t>2</a:t>
              </a:r>
              <a:endParaRPr lang="zh-CN" altLang="en-US" sz="2400" dirty="0">
                <a:solidFill>
                  <a:schemeClr val="bg1"/>
                </a:solidFill>
                <a:latin typeface="微软雅黑" pitchFamily="34" charset="-122"/>
                <a:ea typeface="微软雅黑" pitchFamily="34" charset="-122"/>
              </a:endParaRPr>
            </a:p>
          </p:txBody>
        </p:sp>
        <p:sp>
          <p:nvSpPr>
            <p:cNvPr id="50" name="TextBox 115">
              <a:extLst>
                <a:ext uri="{FF2B5EF4-FFF2-40B4-BE49-F238E27FC236}">
                  <a16:creationId xmlns:a16="http://schemas.microsoft.com/office/drawing/2014/main" xmlns="" id="{B7A16CFA-688B-4929-831E-C8C67D25BFE6}"/>
                </a:ext>
              </a:extLst>
            </p:cNvPr>
            <p:cNvSpPr txBox="1">
              <a:spLocks noChangeArrowheads="1"/>
            </p:cNvSpPr>
            <p:nvPr/>
          </p:nvSpPr>
          <p:spPr bwMode="auto">
            <a:xfrm>
              <a:off x="6198791" y="3681928"/>
              <a:ext cx="2313090" cy="403432"/>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bg1">
                      <a:lumMod val="65000"/>
                    </a:schemeClr>
                  </a:solidFill>
                  <a:latin typeface="微软雅黑" pitchFamily="34" charset="-122"/>
                  <a:ea typeface="微软雅黑" pitchFamily="34" charset="-122"/>
                </a:rPr>
                <a:t>点击加入你的标题</a:t>
              </a:r>
            </a:p>
          </p:txBody>
        </p:sp>
        <p:sp>
          <p:nvSpPr>
            <p:cNvPr id="51" name="TextBox 116">
              <a:extLst>
                <a:ext uri="{FF2B5EF4-FFF2-40B4-BE49-F238E27FC236}">
                  <a16:creationId xmlns:a16="http://schemas.microsoft.com/office/drawing/2014/main" xmlns="" id="{80F57B00-2A70-41D0-9C81-1EF7F4F3DF92}"/>
                </a:ext>
              </a:extLst>
            </p:cNvPr>
            <p:cNvSpPr txBox="1">
              <a:spLocks noChangeArrowheads="1"/>
            </p:cNvSpPr>
            <p:nvPr/>
          </p:nvSpPr>
          <p:spPr bwMode="auto">
            <a:xfrm>
              <a:off x="5487226" y="3629366"/>
              <a:ext cx="372406" cy="511019"/>
            </a:xfrm>
            <a:prstGeom prst="rect">
              <a:avLst/>
            </a:prstGeom>
            <a:solidFill>
              <a:srgbClr val="76A12E"/>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400" dirty="0">
                  <a:solidFill>
                    <a:schemeClr val="bg1"/>
                  </a:solidFill>
                  <a:latin typeface="微软雅黑" pitchFamily="34" charset="-122"/>
                  <a:ea typeface="微软雅黑" pitchFamily="34" charset="-122"/>
                </a:rPr>
                <a:t>3</a:t>
              </a:r>
              <a:endParaRPr lang="zh-CN" altLang="en-US" sz="2400" dirty="0">
                <a:solidFill>
                  <a:schemeClr val="bg1"/>
                </a:solidFill>
                <a:latin typeface="微软雅黑" pitchFamily="34" charset="-122"/>
                <a:ea typeface="微软雅黑" pitchFamily="34" charset="-122"/>
              </a:endParaRPr>
            </a:p>
          </p:txBody>
        </p:sp>
        <p:sp>
          <p:nvSpPr>
            <p:cNvPr id="52" name="TextBox 117">
              <a:extLst>
                <a:ext uri="{FF2B5EF4-FFF2-40B4-BE49-F238E27FC236}">
                  <a16:creationId xmlns:a16="http://schemas.microsoft.com/office/drawing/2014/main" xmlns="" id="{0E04DB9D-8F56-489C-BE84-43F1C9357A98}"/>
                </a:ext>
              </a:extLst>
            </p:cNvPr>
            <p:cNvSpPr txBox="1">
              <a:spLocks noChangeArrowheads="1"/>
            </p:cNvSpPr>
            <p:nvPr/>
          </p:nvSpPr>
          <p:spPr bwMode="auto">
            <a:xfrm>
              <a:off x="6198791" y="4557882"/>
              <a:ext cx="2313090" cy="403432"/>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bg1">
                      <a:lumMod val="65000"/>
                    </a:schemeClr>
                  </a:solidFill>
                  <a:latin typeface="微软雅黑" pitchFamily="34" charset="-122"/>
                  <a:ea typeface="微软雅黑" pitchFamily="34" charset="-122"/>
                </a:rPr>
                <a:t>点击加入你的标题</a:t>
              </a:r>
            </a:p>
          </p:txBody>
        </p:sp>
        <p:sp>
          <p:nvSpPr>
            <p:cNvPr id="53" name="TextBox 118">
              <a:extLst>
                <a:ext uri="{FF2B5EF4-FFF2-40B4-BE49-F238E27FC236}">
                  <a16:creationId xmlns:a16="http://schemas.microsoft.com/office/drawing/2014/main" xmlns="" id="{3575E20F-712B-4CCC-892F-E354195419AB}"/>
                </a:ext>
              </a:extLst>
            </p:cNvPr>
            <p:cNvSpPr txBox="1">
              <a:spLocks noChangeArrowheads="1"/>
            </p:cNvSpPr>
            <p:nvPr/>
          </p:nvSpPr>
          <p:spPr bwMode="auto">
            <a:xfrm>
              <a:off x="5487226" y="4504888"/>
              <a:ext cx="372406" cy="511019"/>
            </a:xfrm>
            <a:prstGeom prst="rect">
              <a:avLst/>
            </a:prstGeom>
            <a:solidFill>
              <a:schemeClr val="accent1"/>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400" dirty="0">
                  <a:solidFill>
                    <a:schemeClr val="bg1"/>
                  </a:solidFill>
                  <a:latin typeface="微软雅黑" pitchFamily="34" charset="-122"/>
                  <a:ea typeface="微软雅黑" pitchFamily="34" charset="-122"/>
                </a:rPr>
                <a:t>4</a:t>
              </a:r>
              <a:endParaRPr lang="zh-CN" altLang="en-US" sz="2400" dirty="0">
                <a:solidFill>
                  <a:schemeClr val="bg1"/>
                </a:solidFill>
                <a:latin typeface="微软雅黑" pitchFamily="34" charset="-122"/>
                <a:ea typeface="微软雅黑" pitchFamily="34" charset="-122"/>
              </a:endParaRPr>
            </a:p>
          </p:txBody>
        </p:sp>
        <p:sp>
          <p:nvSpPr>
            <p:cNvPr id="54" name="任意多边形: 形状 53">
              <a:extLst>
                <a:ext uri="{FF2B5EF4-FFF2-40B4-BE49-F238E27FC236}">
                  <a16:creationId xmlns:a16="http://schemas.microsoft.com/office/drawing/2014/main" xmlns="" id="{999344B9-7E8B-457E-A99D-7F2ABC2F0719}"/>
                </a:ext>
              </a:extLst>
            </p:cNvPr>
            <p:cNvSpPr/>
            <p:nvPr/>
          </p:nvSpPr>
          <p:spPr>
            <a:xfrm rot="21540000" flipV="1">
              <a:off x="4983617" y="2395275"/>
              <a:ext cx="3806098" cy="25750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rgbClr val="01654B"/>
                </a:solidFill>
              </a:endParaRPr>
            </a:p>
          </p:txBody>
        </p:sp>
        <p:sp>
          <p:nvSpPr>
            <p:cNvPr id="55" name="任意多边形: 形状 54">
              <a:extLst>
                <a:ext uri="{FF2B5EF4-FFF2-40B4-BE49-F238E27FC236}">
                  <a16:creationId xmlns:a16="http://schemas.microsoft.com/office/drawing/2014/main" xmlns="" id="{78815898-F878-4ED3-8887-106802FE5F01}"/>
                </a:ext>
              </a:extLst>
            </p:cNvPr>
            <p:cNvSpPr/>
            <p:nvPr/>
          </p:nvSpPr>
          <p:spPr>
            <a:xfrm rot="21540000" flipV="1">
              <a:off x="4983617" y="3272560"/>
              <a:ext cx="3806098" cy="25750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1654B"/>
                </a:solidFill>
              </a:endParaRPr>
            </a:p>
          </p:txBody>
        </p:sp>
        <p:sp>
          <p:nvSpPr>
            <p:cNvPr id="56" name="任意多边形: 形状 55">
              <a:extLst>
                <a:ext uri="{FF2B5EF4-FFF2-40B4-BE49-F238E27FC236}">
                  <a16:creationId xmlns:a16="http://schemas.microsoft.com/office/drawing/2014/main" xmlns="" id="{E3D49F49-5E6B-45C0-982F-E33E69A6F420}"/>
                </a:ext>
              </a:extLst>
            </p:cNvPr>
            <p:cNvSpPr/>
            <p:nvPr/>
          </p:nvSpPr>
          <p:spPr>
            <a:xfrm rot="21540000" flipV="1">
              <a:off x="4983617" y="4149845"/>
              <a:ext cx="3806098" cy="25750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1654B"/>
                </a:solidFill>
              </a:endParaRPr>
            </a:p>
          </p:txBody>
        </p:sp>
        <p:sp>
          <p:nvSpPr>
            <p:cNvPr id="57" name="任意多边形: 形状 56">
              <a:extLst>
                <a:ext uri="{FF2B5EF4-FFF2-40B4-BE49-F238E27FC236}">
                  <a16:creationId xmlns:a16="http://schemas.microsoft.com/office/drawing/2014/main" xmlns="" id="{EC6DF81A-7966-4FA4-9605-503484211D8F}"/>
                </a:ext>
              </a:extLst>
            </p:cNvPr>
            <p:cNvSpPr/>
            <p:nvPr/>
          </p:nvSpPr>
          <p:spPr>
            <a:xfrm rot="21540000" flipV="1">
              <a:off x="4983617" y="5027130"/>
              <a:ext cx="3806098" cy="25750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1654B"/>
                </a:solidFill>
              </a:endParaRPr>
            </a:p>
          </p:txBody>
        </p:sp>
      </p:grpSp>
      <p:sp>
        <p:nvSpPr>
          <p:cNvPr id="58" name="MH_Others_1">
            <a:extLst>
              <a:ext uri="{FF2B5EF4-FFF2-40B4-BE49-F238E27FC236}">
                <a16:creationId xmlns:a16="http://schemas.microsoft.com/office/drawing/2014/main" xmlns="" id="{B0EAC9C3-453C-4B8E-8F05-EABEAFD737F9}"/>
              </a:ext>
            </a:extLst>
          </p:cNvPr>
          <p:cNvSpPr txBox="1"/>
          <p:nvPr>
            <p:custDataLst>
              <p:tags r:id="rId1"/>
            </p:custDataLst>
          </p:nvPr>
        </p:nvSpPr>
        <p:spPr>
          <a:xfrm>
            <a:off x="2753944" y="1690038"/>
            <a:ext cx="1961980" cy="830997"/>
          </a:xfrm>
          <a:prstGeom prst="rect">
            <a:avLst/>
          </a:prstGeom>
          <a:noFill/>
        </p:spPr>
        <p:txBody>
          <a:bodyPr vert="horz" wrap="square" lIns="0" tIns="0" rIns="0" bIns="0" anchor="ctr">
            <a:spAutoFit/>
          </a:bodyPr>
          <a:lstStyle/>
          <a:p>
            <a:pPr algn="ctr" eaLnBrk="1" hangingPunct="1">
              <a:defRPr/>
            </a:pPr>
            <a:r>
              <a:rPr lang="zh-CN" altLang="en-US" sz="5400" b="1" noProof="1">
                <a:solidFill>
                  <a:srgbClr val="76A12E"/>
                </a:solidFill>
                <a:latin typeface="华康标题宋W9(P)" panose="02020900000000000000" pitchFamily="18" charset="-122"/>
                <a:ea typeface="华康标题宋W9(P)" panose="02020900000000000000" pitchFamily="18" charset="-122"/>
                <a:sym typeface="Arial" panose="020B0604020202020204" pitchFamily="34" charset="0"/>
              </a:rPr>
              <a:t>目录</a:t>
            </a:r>
          </a:p>
        </p:txBody>
      </p:sp>
      <p:sp>
        <p:nvSpPr>
          <p:cNvPr id="59" name="MH_Others_2">
            <a:extLst>
              <a:ext uri="{FF2B5EF4-FFF2-40B4-BE49-F238E27FC236}">
                <a16:creationId xmlns:a16="http://schemas.microsoft.com/office/drawing/2014/main" xmlns="" id="{353030D3-4203-45CC-A798-5734F28B56D9}"/>
              </a:ext>
            </a:extLst>
          </p:cNvPr>
          <p:cNvSpPr txBox="1"/>
          <p:nvPr>
            <p:custDataLst>
              <p:tags r:id="rId2"/>
            </p:custDataLst>
          </p:nvPr>
        </p:nvSpPr>
        <p:spPr>
          <a:xfrm>
            <a:off x="2697503" y="2530312"/>
            <a:ext cx="2151063" cy="276999"/>
          </a:xfrm>
          <a:prstGeom prst="rect">
            <a:avLst/>
          </a:prstGeom>
          <a:noFill/>
        </p:spPr>
        <p:txBody>
          <a:bodyPr lIns="0" tIns="0" rIns="0" bIns="0">
            <a:spAutoFit/>
          </a:bodyPr>
          <a:lstStyle/>
          <a:p>
            <a:pPr algn="ctr" eaLnBrk="1" hangingPunct="1">
              <a:defRPr/>
            </a:pPr>
            <a:r>
              <a:rPr lang="en-US" altLang="zh-CN" b="1" noProof="1">
                <a:solidFill>
                  <a:schemeClr val="accent1"/>
                </a:solidFill>
                <a:latin typeface="华康标题宋W9(P)" panose="02020900000000000000" pitchFamily="18" charset="-122"/>
                <a:ea typeface="华康标题宋W9(P)" panose="02020900000000000000" pitchFamily="18" charset="-122"/>
                <a:sym typeface="Arial" panose="020B0604020202020204" pitchFamily="34" charset="0"/>
              </a:rPr>
              <a:t>CONTENTS</a:t>
            </a:r>
            <a:endParaRPr lang="zh-CN" altLang="en-US" b="1" noProof="1">
              <a:solidFill>
                <a:schemeClr val="accent1"/>
              </a:solidFill>
              <a:latin typeface="华康标题宋W9(P)" panose="02020900000000000000" pitchFamily="18" charset="-122"/>
              <a:ea typeface="华康标题宋W9(P)" panose="02020900000000000000" pitchFamily="18" charset="-122"/>
              <a:sym typeface="Arial" panose="020B0604020202020204" pitchFamily="34" charset="0"/>
            </a:endParaRPr>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750"/>
                                        <p:tgtEl>
                                          <p:spTgt spid="21"/>
                                        </p:tgtEl>
                                      </p:cBhvr>
                                    </p:animEffect>
                                  </p:childTnLst>
                                </p:cTn>
                              </p:par>
                              <p:par>
                                <p:cTn id="8" presetID="2" presetClass="entr" presetSubtype="9" fill="hold" nodeType="withEffect">
                                  <p:stCondLst>
                                    <p:cond delay="50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1000" fill="hold"/>
                                        <p:tgtEl>
                                          <p:spTgt spid="22"/>
                                        </p:tgtEl>
                                        <p:attrNameLst>
                                          <p:attrName>ppt_x</p:attrName>
                                        </p:attrNameLst>
                                      </p:cBhvr>
                                      <p:tavLst>
                                        <p:tav tm="0">
                                          <p:val>
                                            <p:strVal val="0-#ppt_w/2"/>
                                          </p:val>
                                        </p:tav>
                                        <p:tav tm="100000">
                                          <p:val>
                                            <p:strVal val="#ppt_x"/>
                                          </p:val>
                                        </p:tav>
                                      </p:tavLst>
                                    </p:anim>
                                    <p:anim calcmode="lin" valueType="num">
                                      <p:cBhvr additive="base">
                                        <p:cTn id="11" dur="1000" fill="hold"/>
                                        <p:tgtEl>
                                          <p:spTgt spid="22"/>
                                        </p:tgtEl>
                                        <p:attrNameLst>
                                          <p:attrName>ppt_y</p:attrName>
                                        </p:attrNameLst>
                                      </p:cBhvr>
                                      <p:tavLst>
                                        <p:tav tm="0">
                                          <p:val>
                                            <p:strVal val="0-#ppt_h/2"/>
                                          </p:val>
                                        </p:tav>
                                        <p:tav tm="100000">
                                          <p:val>
                                            <p:strVal val="#ppt_y"/>
                                          </p:val>
                                        </p:tav>
                                      </p:tavLst>
                                    </p:anim>
                                  </p:childTnLst>
                                </p:cTn>
                              </p:par>
                            </p:childTnLst>
                          </p:cTn>
                        </p:par>
                        <p:par>
                          <p:cTn id="12" fill="hold">
                            <p:stCondLst>
                              <p:cond delay="1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58"/>
                                        </p:tgtEl>
                                        <p:attrNameLst>
                                          <p:attrName>style.visibility</p:attrName>
                                        </p:attrNameLst>
                                      </p:cBhvr>
                                      <p:to>
                                        <p:strVal val="visible"/>
                                      </p:to>
                                    </p:set>
                                    <p:anim by="(-#ppt_w*2)" calcmode="lin" valueType="num">
                                      <p:cBhvr rctx="PPT">
                                        <p:cTn id="15" dur="500" autoRev="1" fill="hold">
                                          <p:stCondLst>
                                            <p:cond delay="0"/>
                                          </p:stCondLst>
                                        </p:cTn>
                                        <p:tgtEl>
                                          <p:spTgt spid="58"/>
                                        </p:tgtEl>
                                        <p:attrNameLst>
                                          <p:attrName>ppt_w</p:attrName>
                                        </p:attrNameLst>
                                      </p:cBhvr>
                                    </p:anim>
                                    <p:anim by="(#ppt_w*0.50)" calcmode="lin" valueType="num">
                                      <p:cBhvr>
                                        <p:cTn id="16" dur="500" decel="50000" autoRev="1" fill="hold">
                                          <p:stCondLst>
                                            <p:cond delay="0"/>
                                          </p:stCondLst>
                                        </p:cTn>
                                        <p:tgtEl>
                                          <p:spTgt spid="58"/>
                                        </p:tgtEl>
                                        <p:attrNameLst>
                                          <p:attrName>ppt_x</p:attrName>
                                        </p:attrNameLst>
                                      </p:cBhvr>
                                    </p:anim>
                                    <p:anim from="(-#ppt_h/2)" to="(#ppt_y)" calcmode="lin" valueType="num">
                                      <p:cBhvr>
                                        <p:cTn id="17" dur="1000" fill="hold">
                                          <p:stCondLst>
                                            <p:cond delay="0"/>
                                          </p:stCondLst>
                                        </p:cTn>
                                        <p:tgtEl>
                                          <p:spTgt spid="58"/>
                                        </p:tgtEl>
                                        <p:attrNameLst>
                                          <p:attrName>ppt_y</p:attrName>
                                        </p:attrNameLst>
                                      </p:cBhvr>
                                    </p:anim>
                                    <p:animRot by="21600000">
                                      <p:cBhvr>
                                        <p:cTn id="18" dur="1000" fill="hold">
                                          <p:stCondLst>
                                            <p:cond delay="0"/>
                                          </p:stCondLst>
                                        </p:cTn>
                                        <p:tgtEl>
                                          <p:spTgt spid="58"/>
                                        </p:tgtEl>
                                        <p:attrNameLst>
                                          <p:attrName>r</p:attrName>
                                        </p:attrNameLst>
                                      </p:cBhvr>
                                    </p:animRot>
                                  </p:childTnLst>
                                </p:cTn>
                              </p:par>
                              <p:par>
                                <p:cTn id="19" presetID="56" presetClass="entr" presetSubtype="0" fill="hold" grpId="0" nodeType="withEffect">
                                  <p:stCondLst>
                                    <p:cond delay="0"/>
                                  </p:stCondLst>
                                  <p:iterate type="lt">
                                    <p:tmPct val="10000"/>
                                  </p:iterate>
                                  <p:childTnLst>
                                    <p:set>
                                      <p:cBhvr>
                                        <p:cTn id="20" dur="1" fill="hold">
                                          <p:stCondLst>
                                            <p:cond delay="0"/>
                                          </p:stCondLst>
                                        </p:cTn>
                                        <p:tgtEl>
                                          <p:spTgt spid="59"/>
                                        </p:tgtEl>
                                        <p:attrNameLst>
                                          <p:attrName>style.visibility</p:attrName>
                                        </p:attrNameLst>
                                      </p:cBhvr>
                                      <p:to>
                                        <p:strVal val="visible"/>
                                      </p:to>
                                    </p:set>
                                    <p:anim by="(-#ppt_w*2)" calcmode="lin" valueType="num">
                                      <p:cBhvr rctx="PPT">
                                        <p:cTn id="21" dur="500" autoRev="1" fill="hold">
                                          <p:stCondLst>
                                            <p:cond delay="0"/>
                                          </p:stCondLst>
                                        </p:cTn>
                                        <p:tgtEl>
                                          <p:spTgt spid="59"/>
                                        </p:tgtEl>
                                        <p:attrNameLst>
                                          <p:attrName>ppt_w</p:attrName>
                                        </p:attrNameLst>
                                      </p:cBhvr>
                                    </p:anim>
                                    <p:anim by="(#ppt_w*0.50)" calcmode="lin" valueType="num">
                                      <p:cBhvr>
                                        <p:cTn id="22" dur="500" decel="50000" autoRev="1" fill="hold">
                                          <p:stCondLst>
                                            <p:cond delay="0"/>
                                          </p:stCondLst>
                                        </p:cTn>
                                        <p:tgtEl>
                                          <p:spTgt spid="59"/>
                                        </p:tgtEl>
                                        <p:attrNameLst>
                                          <p:attrName>ppt_x</p:attrName>
                                        </p:attrNameLst>
                                      </p:cBhvr>
                                    </p:anim>
                                    <p:anim from="(-#ppt_h/2)" to="(#ppt_y)" calcmode="lin" valueType="num">
                                      <p:cBhvr>
                                        <p:cTn id="23" dur="1000" fill="hold">
                                          <p:stCondLst>
                                            <p:cond delay="0"/>
                                          </p:stCondLst>
                                        </p:cTn>
                                        <p:tgtEl>
                                          <p:spTgt spid="59"/>
                                        </p:tgtEl>
                                        <p:attrNameLst>
                                          <p:attrName>ppt_y</p:attrName>
                                        </p:attrNameLst>
                                      </p:cBhvr>
                                    </p:anim>
                                    <p:animRot by="21600000">
                                      <p:cBhvr>
                                        <p:cTn id="24" dur="1000" fill="hold">
                                          <p:stCondLst>
                                            <p:cond delay="0"/>
                                          </p:stCondLst>
                                        </p:cTn>
                                        <p:tgtEl>
                                          <p:spTgt spid="59"/>
                                        </p:tgtEl>
                                        <p:attrNameLst>
                                          <p:attrName>r</p:attrName>
                                        </p:attrNameLst>
                                      </p:cBhvr>
                                    </p:animRot>
                                  </p:childTnLst>
                                </p:cTn>
                              </p:par>
                            </p:childTnLst>
                          </p:cTn>
                        </p:par>
                        <p:par>
                          <p:cTn id="25" fill="hold">
                            <p:stCondLst>
                              <p:cond delay="3200"/>
                            </p:stCondLst>
                            <p:childTnLst>
                              <p:par>
                                <p:cTn id="26" presetID="42" presetClass="entr" presetSubtype="0"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5A053080-363C-49FE-B93F-3F8443C175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8" name="图片 7">
            <a:extLst>
              <a:ext uri="{FF2B5EF4-FFF2-40B4-BE49-F238E27FC236}">
                <a16:creationId xmlns:a16="http://schemas.microsoft.com/office/drawing/2014/main" xmlns="" id="{16A1500C-5173-436C-949B-35506A6849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87553">
            <a:off x="378606" y="-288736"/>
            <a:ext cx="4955114" cy="3226586"/>
          </a:xfrm>
          <a:prstGeom prst="rect">
            <a:avLst/>
          </a:prstGeom>
        </p:spPr>
      </p:pic>
      <p:sp>
        <p:nvSpPr>
          <p:cNvPr id="9" name="矩形 8">
            <a:extLst>
              <a:ext uri="{FF2B5EF4-FFF2-40B4-BE49-F238E27FC236}">
                <a16:creationId xmlns:a16="http://schemas.microsoft.com/office/drawing/2014/main" xmlns="" id="{2A50B4F7-3109-49CB-99ED-FB72C41FFA4C}"/>
              </a:ext>
            </a:extLst>
          </p:cNvPr>
          <p:cNvSpPr/>
          <p:nvPr/>
        </p:nvSpPr>
        <p:spPr>
          <a:xfrm>
            <a:off x="2867032" y="1315684"/>
            <a:ext cx="2100460" cy="1523982"/>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6000" dirty="0">
                <a:solidFill>
                  <a:srgbClr val="76A12E"/>
                </a:solidFill>
                <a:latin typeface="华康标题宋W9(P)" panose="02020900000000000000" pitchFamily="18" charset="-122"/>
                <a:ea typeface="华康标题宋W9(P)" panose="02020900000000000000" pitchFamily="18" charset="-122"/>
              </a:rPr>
              <a:t>01</a:t>
            </a:r>
            <a:endParaRPr lang="zh-CN" altLang="en-US" dirty="0">
              <a:solidFill>
                <a:srgbClr val="76A12E"/>
              </a:solidFill>
              <a:latin typeface="华康标题宋W9(P)" panose="02020900000000000000" pitchFamily="18" charset="-122"/>
              <a:ea typeface="华康标题宋W9(P)" panose="02020900000000000000" pitchFamily="18" charset="-122"/>
            </a:endParaRPr>
          </a:p>
        </p:txBody>
      </p:sp>
      <p:sp>
        <p:nvSpPr>
          <p:cNvPr id="10" name="任意多边形: 形状 9">
            <a:extLst>
              <a:ext uri="{FF2B5EF4-FFF2-40B4-BE49-F238E27FC236}">
                <a16:creationId xmlns:a16="http://schemas.microsoft.com/office/drawing/2014/main" xmlns="" id="{73394529-1BE0-4292-8EF5-BA1280C0B5F1}"/>
              </a:ext>
            </a:extLst>
          </p:cNvPr>
          <p:cNvSpPr/>
          <p:nvPr/>
        </p:nvSpPr>
        <p:spPr>
          <a:xfrm rot="21540000" flipH="1">
            <a:off x="2812541" y="2588821"/>
            <a:ext cx="2209442" cy="16747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654B"/>
              </a:solidFill>
            </a:endParaRPr>
          </a:p>
        </p:txBody>
      </p:sp>
      <p:grpSp>
        <p:nvGrpSpPr>
          <p:cNvPr id="11" name="组合 10">
            <a:extLst>
              <a:ext uri="{FF2B5EF4-FFF2-40B4-BE49-F238E27FC236}">
                <a16:creationId xmlns:a16="http://schemas.microsoft.com/office/drawing/2014/main" xmlns="" id="{1ACBC4D0-B76F-4EA9-A42C-4BD830AF2315}"/>
              </a:ext>
            </a:extLst>
          </p:cNvPr>
          <p:cNvGrpSpPr/>
          <p:nvPr/>
        </p:nvGrpSpPr>
        <p:grpSpPr>
          <a:xfrm>
            <a:off x="4267607" y="3021012"/>
            <a:ext cx="4339650" cy="1727555"/>
            <a:chOff x="4714071" y="2612880"/>
            <a:chExt cx="5526556" cy="2200046"/>
          </a:xfrm>
        </p:grpSpPr>
        <p:sp>
          <p:nvSpPr>
            <p:cNvPr id="12" name="矩形 11">
              <a:extLst>
                <a:ext uri="{FF2B5EF4-FFF2-40B4-BE49-F238E27FC236}">
                  <a16:creationId xmlns:a16="http://schemas.microsoft.com/office/drawing/2014/main" xmlns="" id="{D27FB226-995B-4E8C-8623-229D56483A82}"/>
                </a:ext>
              </a:extLst>
            </p:cNvPr>
            <p:cNvSpPr/>
            <p:nvPr/>
          </p:nvSpPr>
          <p:spPr>
            <a:xfrm>
              <a:off x="4714071" y="2612880"/>
              <a:ext cx="5526556" cy="1175863"/>
            </a:xfrm>
            <a:prstGeom prst="rect">
              <a:avLst/>
            </a:prstGeom>
          </p:spPr>
          <p:txBody>
            <a:bodyPr wrap="none">
              <a:spAutoFit/>
            </a:bodyPr>
            <a:lstStyle/>
            <a:p>
              <a:r>
                <a:rPr kumimoji="1" lang="zh-CN" altLang="en-US" sz="5300" dirty="0">
                  <a:solidFill>
                    <a:schemeClr val="accent1"/>
                  </a:solidFill>
                  <a:latin typeface="华康标题宋W9" panose="02020909000000000000" pitchFamily="49" charset="-122"/>
                  <a:ea typeface="华康标题宋W9" panose="02020909000000000000" pitchFamily="49" charset="-122"/>
                </a:rPr>
                <a:t>加入你的标题</a:t>
              </a:r>
            </a:p>
          </p:txBody>
        </p:sp>
        <p:sp>
          <p:nvSpPr>
            <p:cNvPr id="13" name="矩形 12">
              <a:extLst>
                <a:ext uri="{FF2B5EF4-FFF2-40B4-BE49-F238E27FC236}">
                  <a16:creationId xmlns:a16="http://schemas.microsoft.com/office/drawing/2014/main" xmlns="" id="{E325FD54-A988-441E-92C5-44CF30FDDB9E}"/>
                </a:ext>
              </a:extLst>
            </p:cNvPr>
            <p:cNvSpPr/>
            <p:nvPr/>
          </p:nvSpPr>
          <p:spPr>
            <a:xfrm>
              <a:off x="4748965" y="3676503"/>
              <a:ext cx="5455968" cy="1136423"/>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par>
                                <p:cTn id="8" presetID="2" presetClass="entr" presetSubtype="9" fill="hold" nodeType="withEffect">
                                  <p:stCondLst>
                                    <p:cond delay="50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1000" fill="hold"/>
                                        <p:tgtEl>
                                          <p:spTgt spid="8"/>
                                        </p:tgtEl>
                                        <p:attrNameLst>
                                          <p:attrName>ppt_x</p:attrName>
                                        </p:attrNameLst>
                                      </p:cBhvr>
                                      <p:tavLst>
                                        <p:tav tm="0">
                                          <p:val>
                                            <p:strVal val="0-#ppt_w/2"/>
                                          </p:val>
                                        </p:tav>
                                        <p:tav tm="100000">
                                          <p:val>
                                            <p:strVal val="#ppt_x"/>
                                          </p:val>
                                        </p:tav>
                                      </p:tavLst>
                                    </p:anim>
                                    <p:anim calcmode="lin" valueType="num">
                                      <p:cBhvr additive="base">
                                        <p:cTn id="11" dur="1000" fill="hold"/>
                                        <p:tgtEl>
                                          <p:spTgt spid="8"/>
                                        </p:tgtEl>
                                        <p:attrNameLst>
                                          <p:attrName>ppt_y</p:attrName>
                                        </p:attrNameLst>
                                      </p:cBhvr>
                                      <p:tavLst>
                                        <p:tav tm="0">
                                          <p:val>
                                            <p:strVal val="0-#ppt_h/2"/>
                                          </p:val>
                                        </p:tav>
                                        <p:tav tm="100000">
                                          <p:val>
                                            <p:strVal val="#ppt_y"/>
                                          </p:val>
                                        </p:tav>
                                      </p:tavLst>
                                    </p:anim>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anim calcmode="lin" valueType="num">
                                      <p:cBhvr>
                                        <p:cTn id="20" dur="500" fill="hold"/>
                                        <p:tgtEl>
                                          <p:spTgt spid="9"/>
                                        </p:tgtEl>
                                        <p:attrNameLst>
                                          <p:attrName>ppt_x</p:attrName>
                                        </p:attrNameLst>
                                      </p:cBhvr>
                                      <p:tavLst>
                                        <p:tav tm="0">
                                          <p:val>
                                            <p:strVal val="#ppt_x"/>
                                          </p:val>
                                        </p:tav>
                                        <p:tav tm="100000">
                                          <p:val>
                                            <p:strVal val="#ppt_x"/>
                                          </p:val>
                                        </p:tav>
                                      </p:tavLst>
                                    </p:anim>
                                    <p:anim calcmode="lin" valueType="num">
                                      <p:cBhvr>
                                        <p:cTn id="21" dur="5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315C5C0C-331A-4D34-B816-28450C34D77C}"/>
              </a:ext>
            </a:extLst>
          </p:cNvPr>
          <p:cNvGrpSpPr/>
          <p:nvPr/>
        </p:nvGrpSpPr>
        <p:grpSpPr>
          <a:xfrm>
            <a:off x="1501392" y="327481"/>
            <a:ext cx="2645538" cy="911706"/>
            <a:chOff x="4777992" y="644981"/>
            <a:chExt cx="2645538" cy="911706"/>
          </a:xfrm>
        </p:grpSpPr>
        <p:grpSp>
          <p:nvGrpSpPr>
            <p:cNvPr id="11" name="组合 10">
              <a:extLst>
                <a:ext uri="{FF2B5EF4-FFF2-40B4-BE49-F238E27FC236}">
                  <a16:creationId xmlns:a16="http://schemas.microsoft.com/office/drawing/2014/main" xmlns="" id="{E28263F6-6264-48DA-ABF7-B9DFEDD50FBB}"/>
                </a:ext>
              </a:extLst>
            </p:cNvPr>
            <p:cNvGrpSpPr/>
            <p:nvPr/>
          </p:nvGrpSpPr>
          <p:grpSpPr>
            <a:xfrm>
              <a:off x="4945062" y="644981"/>
              <a:ext cx="2311400" cy="628193"/>
              <a:chOff x="4830762" y="1203782"/>
              <a:chExt cx="2311400" cy="628193"/>
            </a:xfrm>
          </p:grpSpPr>
          <p:sp>
            <p:nvSpPr>
              <p:cNvPr id="13" name="TextBox 8">
                <a:extLst>
                  <a:ext uri="{FF2B5EF4-FFF2-40B4-BE49-F238E27FC236}">
                    <a16:creationId xmlns:a16="http://schemas.microsoft.com/office/drawing/2014/main" xmlns="" id="{18FDF024-F1A4-4C6D-A022-4705E0FF9142}"/>
                  </a:ext>
                </a:extLst>
              </p:cNvPr>
              <p:cNvSpPr txBox="1">
                <a:spLocks noChangeArrowheads="1"/>
              </p:cNvSpPr>
              <p:nvPr/>
            </p:nvSpPr>
            <p:spPr bwMode="auto">
              <a:xfrm>
                <a:off x="483076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76A12E"/>
                    </a:solidFill>
                    <a:latin typeface="华康标题宋W9(P)" panose="02020900000000000000" pitchFamily="18" charset="-122"/>
                    <a:ea typeface="华康标题宋W9(P)" panose="02020900000000000000" pitchFamily="18" charset="-122"/>
                    <a:sym typeface="Arial" panose="020B0604020202020204" pitchFamily="34" charset="0"/>
                  </a:rPr>
                  <a:t>加入标题描述</a:t>
                </a:r>
              </a:p>
            </p:txBody>
          </p:sp>
          <p:sp>
            <p:nvSpPr>
              <p:cNvPr id="14" name="TextBox 8">
                <a:extLst>
                  <a:ext uri="{FF2B5EF4-FFF2-40B4-BE49-F238E27FC236}">
                    <a16:creationId xmlns:a16="http://schemas.microsoft.com/office/drawing/2014/main" xmlns="" id="{27A093FD-858A-49F3-A8E9-A6AF4D6F087A}"/>
                  </a:ext>
                </a:extLst>
              </p:cNvPr>
              <p:cNvSpPr txBox="1">
                <a:spLocks noChangeArrowheads="1"/>
              </p:cNvSpPr>
              <p:nvPr/>
            </p:nvSpPr>
            <p:spPr bwMode="auto">
              <a:xfrm>
                <a:off x="483076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任意多边形: 形状 11">
              <a:extLst>
                <a:ext uri="{FF2B5EF4-FFF2-40B4-BE49-F238E27FC236}">
                  <a16:creationId xmlns:a16="http://schemas.microsoft.com/office/drawing/2014/main" xmlns="" id="{EB2FC027-7B4B-41BF-B492-91ECBE35217D}"/>
                </a:ext>
              </a:extLst>
            </p:cNvPr>
            <p:cNvSpPr/>
            <p:nvPr/>
          </p:nvSpPr>
          <p:spPr>
            <a:xfrm rot="21540000" flipH="1">
              <a:off x="4777992" y="1389215"/>
              <a:ext cx="2645538" cy="16747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654B"/>
                </a:solidFill>
              </a:endParaRPr>
            </a:p>
          </p:txBody>
        </p:sp>
      </p:grpSp>
      <p:grpSp>
        <p:nvGrpSpPr>
          <p:cNvPr id="7" name="组合 6">
            <a:extLst>
              <a:ext uri="{FF2B5EF4-FFF2-40B4-BE49-F238E27FC236}">
                <a16:creationId xmlns:a16="http://schemas.microsoft.com/office/drawing/2014/main" xmlns="" id="{F572F801-7425-47E3-95E5-EA87E8B3E199}"/>
              </a:ext>
            </a:extLst>
          </p:cNvPr>
          <p:cNvGrpSpPr/>
          <p:nvPr/>
        </p:nvGrpSpPr>
        <p:grpSpPr>
          <a:xfrm>
            <a:off x="1253339" y="2167958"/>
            <a:ext cx="5053719" cy="3781517"/>
            <a:chOff x="1921807" y="2102218"/>
            <a:chExt cx="3711146" cy="3188356"/>
          </a:xfrm>
        </p:grpSpPr>
        <p:sp>
          <p:nvSpPr>
            <p:cNvPr id="8" name="TextBox 12">
              <a:extLst>
                <a:ext uri="{FF2B5EF4-FFF2-40B4-BE49-F238E27FC236}">
                  <a16:creationId xmlns:a16="http://schemas.microsoft.com/office/drawing/2014/main" xmlns="" id="{8081AFA1-0069-435C-8EB2-8BF68E5535BF}"/>
                </a:ext>
              </a:extLst>
            </p:cNvPr>
            <p:cNvSpPr txBox="1"/>
            <p:nvPr/>
          </p:nvSpPr>
          <p:spPr>
            <a:xfrm>
              <a:off x="1970547" y="4464979"/>
              <a:ext cx="2717004" cy="337349"/>
            </a:xfrm>
            <a:prstGeom prst="rect">
              <a:avLst/>
            </a:prstGeom>
            <a:noFill/>
          </p:spPr>
          <p:txBody>
            <a:bodyPr wrap="square" rtlCol="0">
              <a:spAutoFit/>
            </a:bodyPr>
            <a:lstStyle/>
            <a:p>
              <a:r>
                <a:rPr lang="zh-CN" altLang="en-US" sz="2000" spc="-20" dirty="0">
                  <a:solidFill>
                    <a:schemeClr val="bg1">
                      <a:lumMod val="65000"/>
                    </a:schemeClr>
                  </a:solidFill>
                  <a:effectLst/>
                  <a:latin typeface="微软雅黑" panose="020B0503020204020204" pitchFamily="34" charset="-122"/>
                  <a:ea typeface="微软雅黑" panose="020B0503020204020204" pitchFamily="34" charset="-122"/>
                </a:rPr>
                <a:t>加入你的标题</a:t>
              </a:r>
            </a:p>
          </p:txBody>
        </p:sp>
        <p:cxnSp>
          <p:nvCxnSpPr>
            <p:cNvPr id="9" name="直接连接符 8">
              <a:extLst>
                <a:ext uri="{FF2B5EF4-FFF2-40B4-BE49-F238E27FC236}">
                  <a16:creationId xmlns:a16="http://schemas.microsoft.com/office/drawing/2014/main" xmlns="" id="{1E5AE408-A8EB-4857-AED7-23367D211B45}"/>
                </a:ext>
              </a:extLst>
            </p:cNvPr>
            <p:cNvCxnSpPr/>
            <p:nvPr/>
          </p:nvCxnSpPr>
          <p:spPr>
            <a:xfrm>
              <a:off x="1994717" y="4845769"/>
              <a:ext cx="3535362" cy="0"/>
            </a:xfrm>
            <a:prstGeom prst="line">
              <a:avLst/>
            </a:prstGeom>
            <a:ln w="38100">
              <a:solidFill>
                <a:srgbClr val="76A12E"/>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xmlns="" id="{3F031E43-4033-4EAC-A944-764450D3324A}"/>
                </a:ext>
              </a:extLst>
            </p:cNvPr>
            <p:cNvSpPr txBox="1"/>
            <p:nvPr/>
          </p:nvSpPr>
          <p:spPr>
            <a:xfrm>
              <a:off x="1921807" y="4926193"/>
              <a:ext cx="3711146" cy="364381"/>
            </a:xfrm>
            <a:prstGeom prst="rect">
              <a:avLst/>
            </a:prstGeom>
            <a:noFill/>
          </p:spPr>
          <p:txBody>
            <a:bodyPr wrap="square" rtlCol="0">
              <a:spAutoFit/>
            </a:bodyPr>
            <a:lstStyle/>
            <a:p>
              <a:pPr>
                <a:lnSpc>
                  <a:spcPct val="92000"/>
                </a:lnSpc>
              </a:pPr>
              <a:r>
                <a:rPr lang="en-US" altLang="zh-CN" sz="1200" kern="1600" spc="-40" dirty="0" err="1">
                  <a:solidFill>
                    <a:schemeClr val="bg1">
                      <a:lumMod val="65000"/>
                    </a:schemeClr>
                  </a:solidFill>
                </a:rPr>
                <a:t>Donec</a:t>
              </a:r>
              <a:r>
                <a:rPr lang="en-US" altLang="zh-CN" sz="1200" kern="1600" spc="-40" dirty="0">
                  <a:solidFill>
                    <a:schemeClr val="bg1">
                      <a:lumMod val="65000"/>
                    </a:schemeClr>
                  </a:solidFill>
                </a:rPr>
                <a:t> id </a:t>
              </a:r>
              <a:r>
                <a:rPr lang="en-US" altLang="zh-CN" sz="1200" kern="1600" spc="-40" dirty="0" err="1">
                  <a:solidFill>
                    <a:schemeClr val="bg1">
                      <a:lumMod val="65000"/>
                    </a:schemeClr>
                  </a:solidFill>
                </a:rPr>
                <a:t>elit</a:t>
              </a:r>
              <a:r>
                <a:rPr lang="en-US" altLang="zh-CN" sz="1200" kern="1600" spc="-40" dirty="0">
                  <a:solidFill>
                    <a:schemeClr val="bg1">
                      <a:lumMod val="65000"/>
                    </a:schemeClr>
                  </a:solidFill>
                </a:rPr>
                <a:t> non mi </a:t>
              </a:r>
              <a:r>
                <a:rPr lang="en-US" altLang="zh-CN" sz="1200" kern="1600" spc="-40" dirty="0" err="1">
                  <a:solidFill>
                    <a:schemeClr val="bg1">
                      <a:lumMod val="65000"/>
                    </a:schemeClr>
                  </a:solidFill>
                </a:rPr>
                <a:t>porta</a:t>
              </a:r>
              <a:r>
                <a:rPr lang="en-US" altLang="zh-CN" sz="1200" kern="1600" spc="-40" dirty="0">
                  <a:solidFill>
                    <a:schemeClr val="bg1">
                      <a:lumMod val="65000"/>
                    </a:schemeClr>
                  </a:solidFill>
                </a:rPr>
                <a:t> </a:t>
              </a:r>
              <a:r>
                <a:rPr lang="en-US" altLang="zh-CN" sz="1200" kern="1600" spc="-40" dirty="0" err="1">
                  <a:solidFill>
                    <a:schemeClr val="bg1">
                      <a:lumMod val="65000"/>
                    </a:schemeClr>
                  </a:solidFill>
                </a:rPr>
                <a:t>gravida</a:t>
              </a:r>
              <a:r>
                <a:rPr lang="en-US" altLang="zh-CN" sz="1200" kern="1600" spc="-40" dirty="0">
                  <a:solidFill>
                    <a:schemeClr val="bg1">
                      <a:lumMod val="65000"/>
                    </a:schemeClr>
                  </a:solidFill>
                </a:rPr>
                <a:t> at </a:t>
              </a:r>
              <a:r>
                <a:rPr lang="en-US" altLang="zh-CN" sz="1200" kern="1600" spc="-40" dirty="0" err="1">
                  <a:solidFill>
                    <a:schemeClr val="bg1">
                      <a:lumMod val="65000"/>
                    </a:schemeClr>
                  </a:solidFill>
                </a:rPr>
                <a:t>eget</a:t>
              </a:r>
              <a:r>
                <a:rPr lang="en-US" altLang="zh-CN" sz="1200" kern="1600" spc="-40" dirty="0">
                  <a:solidFill>
                    <a:schemeClr val="bg1">
                      <a:lumMod val="65000"/>
                    </a:schemeClr>
                  </a:solidFill>
                </a:rPr>
                <a:t> </a:t>
              </a:r>
              <a:r>
                <a:rPr lang="en-US" altLang="zh-CN" sz="1200" spc="-40" dirty="0" err="1">
                  <a:solidFill>
                    <a:schemeClr val="bg1">
                      <a:lumMod val="65000"/>
                    </a:schemeClr>
                  </a:solidFill>
                </a:rPr>
                <a:t>metus</a:t>
              </a:r>
              <a:r>
                <a:rPr lang="en-US" altLang="zh-CN" sz="1200" spc="-40" dirty="0">
                  <a:solidFill>
                    <a:schemeClr val="bg1">
                      <a:lumMod val="65000"/>
                    </a:schemeClr>
                  </a:solidFill>
                </a:rPr>
                <a:t>. </a:t>
              </a:r>
              <a:r>
                <a:rPr lang="en-US" altLang="zh-CN" sz="1200" spc="-40" dirty="0" err="1">
                  <a:solidFill>
                    <a:schemeClr val="bg1">
                      <a:lumMod val="65000"/>
                    </a:schemeClr>
                  </a:solidFill>
                </a:rPr>
                <a:t>Fusce</a:t>
              </a:r>
              <a:r>
                <a:rPr lang="en-US" altLang="zh-CN" sz="1200" spc="-40" dirty="0">
                  <a:solidFill>
                    <a:schemeClr val="bg1">
                      <a:lumMod val="65000"/>
                    </a:schemeClr>
                  </a:solidFill>
                </a:rPr>
                <a:t> </a:t>
              </a:r>
              <a:r>
                <a:rPr lang="en-US" altLang="zh-CN" sz="1200" spc="-40" dirty="0" err="1">
                  <a:solidFill>
                    <a:schemeClr val="bg1">
                      <a:lumMod val="65000"/>
                    </a:schemeClr>
                  </a:solidFill>
                </a:rPr>
                <a:t>dapibus</a:t>
              </a:r>
              <a:r>
                <a:rPr lang="en-US" altLang="zh-CN" sz="1200" spc="-40" dirty="0">
                  <a:solidFill>
                    <a:schemeClr val="bg1">
                      <a:lumMod val="65000"/>
                    </a:schemeClr>
                  </a:solidFill>
                </a:rPr>
                <a:t>, </a:t>
              </a:r>
              <a:r>
                <a:rPr lang="en-US" altLang="zh-CN" sz="1200" spc="-40" dirty="0" err="1">
                  <a:solidFill>
                    <a:schemeClr val="bg1">
                      <a:lumMod val="65000"/>
                    </a:schemeClr>
                  </a:solidFill>
                </a:rPr>
                <a:t>tellus</a:t>
              </a:r>
              <a:r>
                <a:rPr lang="en-US" altLang="zh-CN" sz="1200" spc="-40" dirty="0">
                  <a:solidFill>
                    <a:schemeClr val="bg1">
                      <a:lumMod val="65000"/>
                    </a:schemeClr>
                  </a:solidFill>
                </a:rPr>
                <a:t> ac </a:t>
              </a:r>
              <a:r>
                <a:rPr lang="en-US" altLang="zh-CN" sz="1200" spc="-40" dirty="0" err="1">
                  <a:solidFill>
                    <a:schemeClr val="bg1">
                      <a:lumMod val="65000"/>
                    </a:schemeClr>
                  </a:solidFill>
                </a:rPr>
                <a:t>cursus</a:t>
              </a:r>
              <a:r>
                <a:rPr lang="en-US" altLang="zh-CN" sz="1200" spc="-40" dirty="0">
                  <a:solidFill>
                    <a:schemeClr val="bg1">
                      <a:lumMod val="65000"/>
                    </a:schemeClr>
                  </a:solidFill>
                </a:rPr>
                <a:t>. </a:t>
              </a:r>
              <a:r>
                <a:rPr lang="en-US" altLang="zh-CN" sz="1200" kern="1600" spc="-40" dirty="0" err="1">
                  <a:solidFill>
                    <a:schemeClr val="bg1">
                      <a:lumMod val="65000"/>
                    </a:schemeClr>
                  </a:solidFill>
                </a:rPr>
                <a:t>Donec</a:t>
              </a:r>
              <a:r>
                <a:rPr lang="en-US" altLang="zh-CN" sz="1200" kern="1600" spc="-40" dirty="0">
                  <a:solidFill>
                    <a:schemeClr val="bg1">
                      <a:lumMod val="65000"/>
                    </a:schemeClr>
                  </a:solidFill>
                </a:rPr>
                <a:t> id </a:t>
              </a:r>
              <a:r>
                <a:rPr lang="en-US" altLang="zh-CN" sz="1200" kern="1600" spc="-40" dirty="0" err="1">
                  <a:solidFill>
                    <a:schemeClr val="bg1">
                      <a:lumMod val="65000"/>
                    </a:schemeClr>
                  </a:solidFill>
                </a:rPr>
                <a:t>elit</a:t>
              </a:r>
              <a:r>
                <a:rPr lang="en-US" altLang="zh-CN" sz="1200" kern="1600" spc="-40" dirty="0">
                  <a:solidFill>
                    <a:schemeClr val="bg1">
                      <a:lumMod val="65000"/>
                    </a:schemeClr>
                  </a:solidFill>
                </a:rPr>
                <a:t> non mi </a:t>
              </a:r>
              <a:r>
                <a:rPr lang="en-US" altLang="zh-CN" sz="1200" kern="1600" spc="-40" dirty="0" err="1">
                  <a:solidFill>
                    <a:schemeClr val="bg1">
                      <a:lumMod val="65000"/>
                    </a:schemeClr>
                  </a:solidFill>
                </a:rPr>
                <a:t>porta</a:t>
              </a:r>
              <a:r>
                <a:rPr lang="en-US" altLang="zh-CN" sz="1200" kern="1600" spc="-40" dirty="0">
                  <a:solidFill>
                    <a:schemeClr val="bg1">
                      <a:lumMod val="65000"/>
                    </a:schemeClr>
                  </a:solidFill>
                </a:rPr>
                <a:t> </a:t>
              </a:r>
              <a:r>
                <a:rPr lang="en-US" altLang="zh-CN" sz="1200" kern="1600" spc="-40" dirty="0" err="1">
                  <a:solidFill>
                    <a:schemeClr val="bg1">
                      <a:lumMod val="65000"/>
                    </a:schemeClr>
                  </a:solidFill>
                </a:rPr>
                <a:t>gravida</a:t>
              </a:r>
              <a:r>
                <a:rPr lang="en-US" altLang="zh-CN" sz="1200" kern="1600" spc="-40" dirty="0">
                  <a:solidFill>
                    <a:schemeClr val="bg1">
                      <a:lumMod val="65000"/>
                    </a:schemeClr>
                  </a:solidFill>
                </a:rPr>
                <a:t> at </a:t>
              </a:r>
              <a:r>
                <a:rPr lang="en-US" altLang="zh-CN" sz="1200" kern="1600" spc="-40" dirty="0" err="1">
                  <a:solidFill>
                    <a:schemeClr val="bg1">
                      <a:lumMod val="65000"/>
                    </a:schemeClr>
                  </a:solidFill>
                </a:rPr>
                <a:t>eget</a:t>
              </a:r>
              <a:r>
                <a:rPr lang="en-US" altLang="zh-CN" sz="1200" kern="1600" spc="-40" dirty="0">
                  <a:solidFill>
                    <a:schemeClr val="bg1">
                      <a:lumMod val="65000"/>
                    </a:schemeClr>
                  </a:solidFill>
                </a:rPr>
                <a:t> </a:t>
              </a:r>
              <a:r>
                <a:rPr lang="en-US" altLang="zh-CN" sz="1200" spc="-40" dirty="0" err="1">
                  <a:solidFill>
                    <a:schemeClr val="bg1">
                      <a:lumMod val="65000"/>
                    </a:schemeClr>
                  </a:solidFill>
                </a:rPr>
                <a:t>metus</a:t>
              </a:r>
              <a:r>
                <a:rPr lang="en-US" altLang="zh-CN" sz="1200" spc="-40" dirty="0">
                  <a:solidFill>
                    <a:schemeClr val="bg1">
                      <a:lumMod val="65000"/>
                    </a:schemeClr>
                  </a:solidFill>
                </a:rPr>
                <a:t>. </a:t>
              </a:r>
              <a:r>
                <a:rPr lang="en-US" altLang="zh-CN" sz="1200" spc="-40" dirty="0" err="1">
                  <a:solidFill>
                    <a:schemeClr val="bg1">
                      <a:lumMod val="65000"/>
                    </a:schemeClr>
                  </a:solidFill>
                </a:rPr>
                <a:t>Fusce</a:t>
              </a:r>
              <a:r>
                <a:rPr lang="en-US" altLang="zh-CN" sz="1200" spc="-40" dirty="0">
                  <a:solidFill>
                    <a:schemeClr val="bg1">
                      <a:lumMod val="65000"/>
                    </a:schemeClr>
                  </a:solidFill>
                </a:rPr>
                <a:t> </a:t>
              </a:r>
              <a:r>
                <a:rPr lang="en-US" altLang="zh-CN" sz="1200" spc="-40" dirty="0" err="1">
                  <a:solidFill>
                    <a:schemeClr val="bg1">
                      <a:lumMod val="65000"/>
                    </a:schemeClr>
                  </a:solidFill>
                </a:rPr>
                <a:t>dapibus</a:t>
              </a:r>
              <a:r>
                <a:rPr lang="en-US" altLang="zh-CN" sz="1200" spc="-40" dirty="0">
                  <a:solidFill>
                    <a:schemeClr val="bg1">
                      <a:lumMod val="65000"/>
                    </a:schemeClr>
                  </a:solidFill>
                </a:rPr>
                <a:t>, </a:t>
              </a:r>
              <a:r>
                <a:rPr lang="en-US" altLang="zh-CN" sz="1200" spc="-40" dirty="0" err="1">
                  <a:solidFill>
                    <a:schemeClr val="bg1">
                      <a:lumMod val="65000"/>
                    </a:schemeClr>
                  </a:solidFill>
                </a:rPr>
                <a:t>tellus</a:t>
              </a:r>
              <a:r>
                <a:rPr lang="en-US" altLang="zh-CN" sz="1200" spc="-40" dirty="0">
                  <a:solidFill>
                    <a:schemeClr val="bg1">
                      <a:lumMod val="65000"/>
                    </a:schemeClr>
                  </a:solidFill>
                </a:rPr>
                <a:t> ac cursus. </a:t>
              </a:r>
            </a:p>
          </p:txBody>
        </p:sp>
        <p:sp>
          <p:nvSpPr>
            <p:cNvPr id="16" name="矩形 15">
              <a:extLst>
                <a:ext uri="{FF2B5EF4-FFF2-40B4-BE49-F238E27FC236}">
                  <a16:creationId xmlns:a16="http://schemas.microsoft.com/office/drawing/2014/main" xmlns="" id="{7BB3999F-BE3E-4EAF-B9BF-E1D87BD6C233}"/>
                </a:ext>
              </a:extLst>
            </p:cNvPr>
            <p:cNvSpPr/>
            <p:nvPr/>
          </p:nvSpPr>
          <p:spPr>
            <a:xfrm>
              <a:off x="2008391" y="2102218"/>
              <a:ext cx="3532018" cy="2256886"/>
            </a:xfrm>
            <a:prstGeom prst="rect">
              <a:avLst/>
            </a:prstGeom>
            <a:blipFill dpi="0" rotWithShape="1">
              <a:blip r:embed="rId3"/>
              <a:srcRect/>
              <a:tile tx="0" ty="-127000" sx="13000" sy="13000" flip="none" algn="ctr"/>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grpSp>
      <p:grpSp>
        <p:nvGrpSpPr>
          <p:cNvPr id="17" name="组合 15">
            <a:extLst>
              <a:ext uri="{FF2B5EF4-FFF2-40B4-BE49-F238E27FC236}">
                <a16:creationId xmlns:a16="http://schemas.microsoft.com/office/drawing/2014/main" xmlns="" id="{535D582D-7FC3-4688-9907-2B0547273D3D}"/>
              </a:ext>
            </a:extLst>
          </p:cNvPr>
          <p:cNvGrpSpPr>
            <a:grpSpLocks/>
          </p:cNvGrpSpPr>
          <p:nvPr/>
        </p:nvGrpSpPr>
        <p:grpSpPr bwMode="auto">
          <a:xfrm>
            <a:off x="6563539" y="2520330"/>
            <a:ext cx="2357438" cy="1183501"/>
            <a:chOff x="0" y="0"/>
            <a:chExt cx="2358517" cy="1184482"/>
          </a:xfrm>
        </p:grpSpPr>
        <p:sp>
          <p:nvSpPr>
            <p:cNvPr id="18" name="矩形 127">
              <a:extLst>
                <a:ext uri="{FF2B5EF4-FFF2-40B4-BE49-F238E27FC236}">
                  <a16:creationId xmlns:a16="http://schemas.microsoft.com/office/drawing/2014/main" xmlns="" id="{94BCB8B2-733E-47D4-94E7-0816BB7563AC}"/>
                </a:ext>
              </a:extLst>
            </p:cNvPr>
            <p:cNvSpPr>
              <a:spLocks noChangeArrowheads="1"/>
            </p:cNvSpPr>
            <p:nvPr/>
          </p:nvSpPr>
          <p:spPr bwMode="auto">
            <a:xfrm>
              <a:off x="0" y="476009"/>
              <a:ext cx="2358517" cy="70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000" dirty="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the same value and can be used interchangeably if our </a:t>
              </a:r>
              <a:r>
                <a:rPr lang="en-US" altLang="zh-CN" sz="1000" dirty="0" err="1">
                  <a:solidFill>
                    <a:schemeClr val="bg1">
                      <a:lumMod val="50000"/>
                    </a:schemeClr>
                  </a:solidFill>
                  <a:latin typeface="Century Gothic" panose="020B0502020202020204" pitchFamily="34" charset="0"/>
                  <a:sym typeface="Arial" panose="020B0604020202020204" pitchFamily="34" charset="0"/>
                </a:rPr>
                <a:t>interes</a:t>
              </a:r>
              <a:endParaRPr lang="en-US" altLang="zh-CN" sz="1000" dirty="0">
                <a:solidFill>
                  <a:schemeClr val="bg1">
                    <a:lumMod val="50000"/>
                  </a:schemeClr>
                </a:solidFill>
                <a:latin typeface="Century Gothic" panose="020B0502020202020204" pitchFamily="34" charset="0"/>
                <a:sym typeface="Arial" panose="020B0604020202020204" pitchFamily="34" charset="0"/>
              </a:endParaRPr>
            </a:p>
          </p:txBody>
        </p:sp>
        <p:grpSp>
          <p:nvGrpSpPr>
            <p:cNvPr id="19" name="组合 11">
              <a:extLst>
                <a:ext uri="{FF2B5EF4-FFF2-40B4-BE49-F238E27FC236}">
                  <a16:creationId xmlns:a16="http://schemas.microsoft.com/office/drawing/2014/main" xmlns="" id="{EC035395-5E49-4B22-895A-9F62EEB25A25}"/>
                </a:ext>
              </a:extLst>
            </p:cNvPr>
            <p:cNvGrpSpPr>
              <a:grpSpLocks/>
            </p:cNvGrpSpPr>
            <p:nvPr/>
          </p:nvGrpSpPr>
          <p:grpSpPr bwMode="auto">
            <a:xfrm>
              <a:off x="33757" y="0"/>
              <a:ext cx="1854752" cy="426903"/>
              <a:chOff x="0" y="0"/>
              <a:chExt cx="1854752" cy="426903"/>
            </a:xfrm>
          </p:grpSpPr>
          <p:grpSp>
            <p:nvGrpSpPr>
              <p:cNvPr id="20" name="组合 79">
                <a:extLst>
                  <a:ext uri="{FF2B5EF4-FFF2-40B4-BE49-F238E27FC236}">
                    <a16:creationId xmlns:a16="http://schemas.microsoft.com/office/drawing/2014/main" xmlns="" id="{1B249F1E-A64D-4BDF-853A-8669D642AFC1}"/>
                  </a:ext>
                </a:extLst>
              </p:cNvPr>
              <p:cNvGrpSpPr>
                <a:grpSpLocks/>
              </p:cNvGrpSpPr>
              <p:nvPr/>
            </p:nvGrpSpPr>
            <p:grpSpPr bwMode="auto">
              <a:xfrm>
                <a:off x="0" y="0"/>
                <a:ext cx="422357" cy="422357"/>
                <a:chOff x="0" y="0"/>
                <a:chExt cx="612620" cy="612620"/>
              </a:xfrm>
            </p:grpSpPr>
            <p:sp>
              <p:nvSpPr>
                <p:cNvPr id="22" name="椭圆 82">
                  <a:extLst>
                    <a:ext uri="{FF2B5EF4-FFF2-40B4-BE49-F238E27FC236}">
                      <a16:creationId xmlns:a16="http://schemas.microsoft.com/office/drawing/2014/main" xmlns="" id="{E118FF0A-3D24-416F-85DC-6BF67DCA9BC0}"/>
                    </a:ext>
                  </a:extLst>
                </p:cNvPr>
                <p:cNvSpPr>
                  <a:spLocks noChangeArrowheads="1"/>
                </p:cNvSpPr>
                <p:nvPr/>
              </p:nvSpPr>
              <p:spPr bwMode="auto">
                <a:xfrm>
                  <a:off x="0" y="0"/>
                  <a:ext cx="612620" cy="612620"/>
                </a:xfrm>
                <a:prstGeom prst="ellipse">
                  <a:avLst/>
                </a:prstGeom>
                <a:solidFill>
                  <a:srgbClr val="76A12E"/>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chemeClr val="bg1">
                        <a:lumMod val="50000"/>
                      </a:schemeClr>
                    </a:solidFill>
                    <a:latin typeface="宋体" panose="02010600030101010101" pitchFamily="2" charset="-122"/>
                    <a:sym typeface="宋体" panose="02010600030101010101" pitchFamily="2" charset="-122"/>
                  </a:endParaRPr>
                </a:p>
              </p:txBody>
            </p:sp>
            <p:grpSp>
              <p:nvGrpSpPr>
                <p:cNvPr id="23" name="组合 83">
                  <a:extLst>
                    <a:ext uri="{FF2B5EF4-FFF2-40B4-BE49-F238E27FC236}">
                      <a16:creationId xmlns:a16="http://schemas.microsoft.com/office/drawing/2014/main" xmlns="" id="{187F7ED3-FA8A-417B-AB10-8A71B78884F8}"/>
                    </a:ext>
                  </a:extLst>
                </p:cNvPr>
                <p:cNvGrpSpPr>
                  <a:grpSpLocks/>
                </p:cNvGrpSpPr>
                <p:nvPr/>
              </p:nvGrpSpPr>
              <p:grpSpPr bwMode="auto">
                <a:xfrm>
                  <a:off x="146814" y="146814"/>
                  <a:ext cx="318993" cy="318993"/>
                  <a:chOff x="0" y="0"/>
                  <a:chExt cx="479425" cy="479425"/>
                </a:xfrm>
              </p:grpSpPr>
              <p:sp>
                <p:nvSpPr>
                  <p:cNvPr id="24" name="Freeform 7">
                    <a:extLst>
                      <a:ext uri="{FF2B5EF4-FFF2-40B4-BE49-F238E27FC236}">
                        <a16:creationId xmlns:a16="http://schemas.microsoft.com/office/drawing/2014/main" xmlns="" id="{B7103D4B-6A4E-4BD4-8F65-6C34F8ABDF7F}"/>
                      </a:ext>
                    </a:extLst>
                  </p:cNvPr>
                  <p:cNvSpPr>
                    <a:spLocks noChangeArrowheads="1"/>
                  </p:cNvSpPr>
                  <p:nvPr/>
                </p:nvSpPr>
                <p:spPr bwMode="auto">
                  <a:xfrm>
                    <a:off x="88900" y="88900"/>
                    <a:ext cx="300037" cy="120650"/>
                  </a:xfrm>
                  <a:custGeom>
                    <a:avLst/>
                    <a:gdLst>
                      <a:gd name="T0" fmla="*/ 476307944 w 189"/>
                      <a:gd name="T1" fmla="*/ 191531875 h 76"/>
                      <a:gd name="T2" fmla="*/ 0 w 189"/>
                      <a:gd name="T3" fmla="*/ 191531875 h 76"/>
                      <a:gd name="T4" fmla="*/ 0 w 189"/>
                      <a:gd name="T5" fmla="*/ 0 h 76"/>
                      <a:gd name="T6" fmla="*/ 47882095 w 189"/>
                      <a:gd name="T7" fmla="*/ 0 h 76"/>
                      <a:gd name="T8" fmla="*/ 47882095 w 189"/>
                      <a:gd name="T9" fmla="*/ 143648113 h 76"/>
                      <a:gd name="T10" fmla="*/ 428425849 w 189"/>
                      <a:gd name="T11" fmla="*/ 143648113 h 76"/>
                      <a:gd name="T12" fmla="*/ 428425849 w 189"/>
                      <a:gd name="T13" fmla="*/ 0 h 76"/>
                      <a:gd name="T14" fmla="*/ 476307944 w 189"/>
                      <a:gd name="T15" fmla="*/ 0 h 76"/>
                      <a:gd name="T16" fmla="*/ 476307944 w 189"/>
                      <a:gd name="T17" fmla="*/ 191531875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9"/>
                      <a:gd name="T28" fmla="*/ 0 h 76"/>
                      <a:gd name="T29" fmla="*/ 189 w 189"/>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9" h="76">
                        <a:moveTo>
                          <a:pt x="189" y="76"/>
                        </a:moveTo>
                        <a:lnTo>
                          <a:pt x="0" y="76"/>
                        </a:lnTo>
                        <a:lnTo>
                          <a:pt x="0" y="0"/>
                        </a:lnTo>
                        <a:lnTo>
                          <a:pt x="19" y="0"/>
                        </a:lnTo>
                        <a:lnTo>
                          <a:pt x="19" y="57"/>
                        </a:lnTo>
                        <a:lnTo>
                          <a:pt x="170" y="57"/>
                        </a:lnTo>
                        <a:lnTo>
                          <a:pt x="170" y="0"/>
                        </a:lnTo>
                        <a:lnTo>
                          <a:pt x="189" y="0"/>
                        </a:lnTo>
                        <a:lnTo>
                          <a:pt x="189" y="76"/>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25" name="Freeform 8">
                    <a:extLst>
                      <a:ext uri="{FF2B5EF4-FFF2-40B4-BE49-F238E27FC236}">
                        <a16:creationId xmlns:a16="http://schemas.microsoft.com/office/drawing/2014/main" xmlns="" id="{6CA8B154-3A75-40E4-A571-DED91CE2ABC3}"/>
                      </a:ext>
                    </a:extLst>
                  </p:cNvPr>
                  <p:cNvSpPr>
                    <a:spLocks noChangeArrowheads="1"/>
                  </p:cNvSpPr>
                  <p:nvPr/>
                </p:nvSpPr>
                <p:spPr bwMode="auto">
                  <a:xfrm>
                    <a:off x="239712" y="88900"/>
                    <a:ext cx="88900" cy="60325"/>
                  </a:xfrm>
                  <a:custGeom>
                    <a:avLst/>
                    <a:gdLst>
                      <a:gd name="T0" fmla="*/ 141128750 w 56"/>
                      <a:gd name="T1" fmla="*/ 95765938 h 38"/>
                      <a:gd name="T2" fmla="*/ 0 w 56"/>
                      <a:gd name="T3" fmla="*/ 95765938 h 38"/>
                      <a:gd name="T4" fmla="*/ 0 w 56"/>
                      <a:gd name="T5" fmla="*/ 0 h 38"/>
                      <a:gd name="T6" fmla="*/ 47883763 w 56"/>
                      <a:gd name="T7" fmla="*/ 0 h 38"/>
                      <a:gd name="T8" fmla="*/ 47883763 w 56"/>
                      <a:gd name="T9" fmla="*/ 47883763 h 38"/>
                      <a:gd name="T10" fmla="*/ 93246575 w 56"/>
                      <a:gd name="T11" fmla="*/ 47883763 h 38"/>
                      <a:gd name="T12" fmla="*/ 93246575 w 56"/>
                      <a:gd name="T13" fmla="*/ 0 h 38"/>
                      <a:gd name="T14" fmla="*/ 141128750 w 56"/>
                      <a:gd name="T15" fmla="*/ 0 h 38"/>
                      <a:gd name="T16" fmla="*/ 141128750 w 56"/>
                      <a:gd name="T17" fmla="*/ 95765938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
                      <a:gd name="T28" fmla="*/ 0 h 38"/>
                      <a:gd name="T29" fmla="*/ 56 w 56"/>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 h="38">
                        <a:moveTo>
                          <a:pt x="56" y="38"/>
                        </a:moveTo>
                        <a:lnTo>
                          <a:pt x="0" y="38"/>
                        </a:lnTo>
                        <a:lnTo>
                          <a:pt x="0" y="0"/>
                        </a:lnTo>
                        <a:lnTo>
                          <a:pt x="19" y="0"/>
                        </a:lnTo>
                        <a:lnTo>
                          <a:pt x="19" y="19"/>
                        </a:lnTo>
                        <a:lnTo>
                          <a:pt x="37" y="19"/>
                        </a:lnTo>
                        <a:lnTo>
                          <a:pt x="37" y="0"/>
                        </a:lnTo>
                        <a:lnTo>
                          <a:pt x="56" y="0"/>
                        </a:lnTo>
                        <a:lnTo>
                          <a:pt x="56" y="38"/>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26" name="Freeform 9">
                    <a:extLst>
                      <a:ext uri="{FF2B5EF4-FFF2-40B4-BE49-F238E27FC236}">
                        <a16:creationId xmlns:a16="http://schemas.microsoft.com/office/drawing/2014/main" xmlns="" id="{592D288F-E91B-4F40-A8E2-94076FF7049F}"/>
                      </a:ext>
                    </a:extLst>
                  </p:cNvPr>
                  <p:cNvSpPr>
                    <a:spLocks noChangeArrowheads="1"/>
                  </p:cNvSpPr>
                  <p:nvPr/>
                </p:nvSpPr>
                <p:spPr bwMode="auto">
                  <a:xfrm>
                    <a:off x="0" y="0"/>
                    <a:ext cx="479425" cy="479425"/>
                  </a:xfrm>
                  <a:custGeom>
                    <a:avLst/>
                    <a:gdLst>
                      <a:gd name="T0" fmla="*/ 761087188 w 302"/>
                      <a:gd name="T1" fmla="*/ 761087188 h 302"/>
                      <a:gd name="T2" fmla="*/ 0 w 302"/>
                      <a:gd name="T3" fmla="*/ 761087188 h 302"/>
                      <a:gd name="T4" fmla="*/ 0 w 302"/>
                      <a:gd name="T5" fmla="*/ 0 h 302"/>
                      <a:gd name="T6" fmla="*/ 617437488 w 302"/>
                      <a:gd name="T7" fmla="*/ 0 h 302"/>
                      <a:gd name="T8" fmla="*/ 617437488 w 302"/>
                      <a:gd name="T9" fmla="*/ 45362813 h 302"/>
                      <a:gd name="T10" fmla="*/ 45362813 w 302"/>
                      <a:gd name="T11" fmla="*/ 45362813 h 302"/>
                      <a:gd name="T12" fmla="*/ 45362813 w 302"/>
                      <a:gd name="T13" fmla="*/ 713205013 h 302"/>
                      <a:gd name="T14" fmla="*/ 713205013 w 302"/>
                      <a:gd name="T15" fmla="*/ 713205013 h 302"/>
                      <a:gd name="T16" fmla="*/ 713205013 w 302"/>
                      <a:gd name="T17" fmla="*/ 141128750 h 302"/>
                      <a:gd name="T18" fmla="*/ 761087188 w 302"/>
                      <a:gd name="T19" fmla="*/ 141128750 h 302"/>
                      <a:gd name="T20" fmla="*/ 761087188 w 302"/>
                      <a:gd name="T21" fmla="*/ 761087188 h 3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2"/>
                      <a:gd name="T34" fmla="*/ 0 h 302"/>
                      <a:gd name="T35" fmla="*/ 302 w 302"/>
                      <a:gd name="T36" fmla="*/ 302 h 30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27" name="Rectangle 10">
                    <a:extLst>
                      <a:ext uri="{FF2B5EF4-FFF2-40B4-BE49-F238E27FC236}">
                        <a16:creationId xmlns:a16="http://schemas.microsoft.com/office/drawing/2014/main" xmlns="" id="{82BDCC53-A530-4146-BB06-7202CFC98AE2}"/>
                      </a:ext>
                    </a:extLst>
                  </p:cNvPr>
                  <p:cNvSpPr>
                    <a:spLocks noChangeArrowheads="1"/>
                  </p:cNvSpPr>
                  <p:nvPr/>
                </p:nvSpPr>
                <p:spPr bwMode="auto">
                  <a:xfrm>
                    <a:off x="88900" y="269875"/>
                    <a:ext cx="300037" cy="301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28" name="Rectangle 11">
                    <a:extLst>
                      <a:ext uri="{FF2B5EF4-FFF2-40B4-BE49-F238E27FC236}">
                        <a16:creationId xmlns:a16="http://schemas.microsoft.com/office/drawing/2014/main" xmlns="" id="{094ECAE4-D1EB-4517-8E67-B262BE95211C}"/>
                      </a:ext>
                    </a:extLst>
                  </p:cNvPr>
                  <p:cNvSpPr>
                    <a:spLocks noChangeArrowheads="1"/>
                  </p:cNvSpPr>
                  <p:nvPr/>
                </p:nvSpPr>
                <p:spPr bwMode="auto">
                  <a:xfrm>
                    <a:off x="88900" y="328613"/>
                    <a:ext cx="300037" cy="301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29" name="Rectangle 12">
                    <a:extLst>
                      <a:ext uri="{FF2B5EF4-FFF2-40B4-BE49-F238E27FC236}">
                        <a16:creationId xmlns:a16="http://schemas.microsoft.com/office/drawing/2014/main" xmlns="" id="{A1C56232-B380-42A5-9CA7-97F93466632A}"/>
                      </a:ext>
                    </a:extLst>
                  </p:cNvPr>
                  <p:cNvSpPr>
                    <a:spLocks noChangeArrowheads="1"/>
                  </p:cNvSpPr>
                  <p:nvPr/>
                </p:nvSpPr>
                <p:spPr bwMode="auto">
                  <a:xfrm>
                    <a:off x="88900" y="388938"/>
                    <a:ext cx="300037" cy="301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grpSp>
          </p:grpSp>
          <p:sp>
            <p:nvSpPr>
              <p:cNvPr id="21" name="矩形 128">
                <a:extLst>
                  <a:ext uri="{FF2B5EF4-FFF2-40B4-BE49-F238E27FC236}">
                    <a16:creationId xmlns:a16="http://schemas.microsoft.com/office/drawing/2014/main" xmlns="" id="{5F27B353-9877-451E-AA24-1EF1E3E439E7}"/>
                  </a:ext>
                </a:extLst>
              </p:cNvPr>
              <p:cNvSpPr>
                <a:spLocks noChangeArrowheads="1"/>
              </p:cNvSpPr>
              <p:nvPr/>
            </p:nvSpPr>
            <p:spPr bwMode="auto">
              <a:xfrm>
                <a:off x="426901" y="88068"/>
                <a:ext cx="1427851" cy="338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30" name="组合 16">
            <a:extLst>
              <a:ext uri="{FF2B5EF4-FFF2-40B4-BE49-F238E27FC236}">
                <a16:creationId xmlns:a16="http://schemas.microsoft.com/office/drawing/2014/main" xmlns="" id="{88FAA6AB-7AD3-4F52-A859-7612DDC4FF40}"/>
              </a:ext>
            </a:extLst>
          </p:cNvPr>
          <p:cNvGrpSpPr>
            <a:grpSpLocks/>
          </p:cNvGrpSpPr>
          <p:nvPr/>
        </p:nvGrpSpPr>
        <p:grpSpPr bwMode="auto">
          <a:xfrm>
            <a:off x="9116239" y="2520330"/>
            <a:ext cx="2359025" cy="1183501"/>
            <a:chOff x="0" y="0"/>
            <a:chExt cx="2358517" cy="1184482"/>
          </a:xfrm>
        </p:grpSpPr>
        <p:sp>
          <p:nvSpPr>
            <p:cNvPr id="31" name="矩形 130">
              <a:extLst>
                <a:ext uri="{FF2B5EF4-FFF2-40B4-BE49-F238E27FC236}">
                  <a16:creationId xmlns:a16="http://schemas.microsoft.com/office/drawing/2014/main" xmlns="" id="{771CC08E-0817-404B-9013-01D9625EA4A7}"/>
                </a:ext>
              </a:extLst>
            </p:cNvPr>
            <p:cNvSpPr>
              <a:spLocks noChangeArrowheads="1"/>
            </p:cNvSpPr>
            <p:nvPr/>
          </p:nvSpPr>
          <p:spPr bwMode="auto">
            <a:xfrm>
              <a:off x="0" y="476009"/>
              <a:ext cx="2358517" cy="70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000" dirty="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the same value and can be used interchangeably if our </a:t>
              </a:r>
              <a:r>
                <a:rPr lang="en-US" altLang="zh-CN" sz="1000" dirty="0" err="1">
                  <a:solidFill>
                    <a:schemeClr val="bg1">
                      <a:lumMod val="50000"/>
                    </a:schemeClr>
                  </a:solidFill>
                  <a:latin typeface="Century Gothic" panose="020B0502020202020204" pitchFamily="34" charset="0"/>
                  <a:sym typeface="Arial" panose="020B0604020202020204" pitchFamily="34" charset="0"/>
                </a:rPr>
                <a:t>interes</a:t>
              </a:r>
              <a:endParaRPr lang="en-US" altLang="zh-CN" sz="1000" dirty="0">
                <a:solidFill>
                  <a:schemeClr val="bg1">
                    <a:lumMod val="50000"/>
                  </a:schemeClr>
                </a:solidFill>
                <a:latin typeface="Century Gothic" panose="020B0502020202020204" pitchFamily="34" charset="0"/>
                <a:sym typeface="Arial" panose="020B0604020202020204" pitchFamily="34" charset="0"/>
              </a:endParaRPr>
            </a:p>
          </p:txBody>
        </p:sp>
        <p:sp>
          <p:nvSpPr>
            <p:cNvPr id="32" name="椭圆 134">
              <a:extLst>
                <a:ext uri="{FF2B5EF4-FFF2-40B4-BE49-F238E27FC236}">
                  <a16:creationId xmlns:a16="http://schemas.microsoft.com/office/drawing/2014/main" xmlns="" id="{F630CDC8-1856-414A-BAA1-1814E4835016}"/>
                </a:ext>
              </a:extLst>
            </p:cNvPr>
            <p:cNvSpPr>
              <a:spLocks noChangeArrowheads="1"/>
            </p:cNvSpPr>
            <p:nvPr/>
          </p:nvSpPr>
          <p:spPr bwMode="auto">
            <a:xfrm>
              <a:off x="33757" y="0"/>
              <a:ext cx="422357" cy="422357"/>
            </a:xfrm>
            <a:prstGeom prst="ellipse">
              <a:avLst/>
            </a:prstGeom>
            <a:solidFill>
              <a:schemeClr val="accent1"/>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dirty="0">
                <a:solidFill>
                  <a:schemeClr val="bg1">
                    <a:lumMod val="50000"/>
                  </a:schemeClr>
                </a:solidFill>
                <a:latin typeface="宋体" panose="02010600030101010101" pitchFamily="2" charset="-122"/>
                <a:sym typeface="宋体" panose="02010600030101010101" pitchFamily="2" charset="-122"/>
              </a:endParaRPr>
            </a:p>
          </p:txBody>
        </p:sp>
        <p:sp>
          <p:nvSpPr>
            <p:cNvPr id="33" name="矩形 133">
              <a:extLst>
                <a:ext uri="{FF2B5EF4-FFF2-40B4-BE49-F238E27FC236}">
                  <a16:creationId xmlns:a16="http://schemas.microsoft.com/office/drawing/2014/main" xmlns="" id="{9FEADCC9-698C-4444-9843-CCAC6CB743C7}"/>
                </a:ext>
              </a:extLst>
            </p:cNvPr>
            <p:cNvSpPr>
              <a:spLocks noChangeArrowheads="1"/>
            </p:cNvSpPr>
            <p:nvPr/>
          </p:nvSpPr>
          <p:spPr bwMode="auto">
            <a:xfrm>
              <a:off x="460658" y="88068"/>
              <a:ext cx="1427851" cy="338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lvl="0" eaLnBrk="1" hangingPunct="1">
                <a:spcBef>
                  <a:spcPct val="0"/>
                </a:spcBef>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34" name="组合 14">
              <a:extLst>
                <a:ext uri="{FF2B5EF4-FFF2-40B4-BE49-F238E27FC236}">
                  <a16:creationId xmlns:a16="http://schemas.microsoft.com/office/drawing/2014/main" xmlns="" id="{CEF5FED9-AB6D-4103-9D10-1660147BFD09}"/>
                </a:ext>
              </a:extLst>
            </p:cNvPr>
            <p:cNvGrpSpPr>
              <a:grpSpLocks/>
            </p:cNvGrpSpPr>
            <p:nvPr/>
          </p:nvGrpSpPr>
          <p:grpSpPr bwMode="auto">
            <a:xfrm>
              <a:off x="134973" y="141998"/>
              <a:ext cx="219923" cy="151470"/>
              <a:chOff x="0" y="0"/>
              <a:chExt cx="219923" cy="151470"/>
            </a:xfrm>
          </p:grpSpPr>
          <p:sp>
            <p:nvSpPr>
              <p:cNvPr id="35" name="Rectangle 27">
                <a:extLst>
                  <a:ext uri="{FF2B5EF4-FFF2-40B4-BE49-F238E27FC236}">
                    <a16:creationId xmlns:a16="http://schemas.microsoft.com/office/drawing/2014/main" xmlns="" id="{30B88CE5-B631-4055-BACC-6B408F9CF4B7}"/>
                  </a:ext>
                </a:extLst>
              </p:cNvPr>
              <p:cNvSpPr>
                <a:spLocks noChangeArrowheads="1"/>
              </p:cNvSpPr>
              <p:nvPr/>
            </p:nvSpPr>
            <p:spPr bwMode="auto">
              <a:xfrm>
                <a:off x="40780" y="61899"/>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36" name="Rectangle 28">
                <a:extLst>
                  <a:ext uri="{FF2B5EF4-FFF2-40B4-BE49-F238E27FC236}">
                    <a16:creationId xmlns:a16="http://schemas.microsoft.com/office/drawing/2014/main" xmlns="" id="{27C51E18-8D17-46C1-B035-32D3C9F30A0C}"/>
                  </a:ext>
                </a:extLst>
              </p:cNvPr>
              <p:cNvSpPr>
                <a:spLocks noChangeArrowheads="1"/>
              </p:cNvSpPr>
              <p:nvPr/>
            </p:nvSpPr>
            <p:spPr bwMode="auto">
              <a:xfrm>
                <a:off x="82289" y="61899"/>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37" name="Rectangle 29">
                <a:extLst>
                  <a:ext uri="{FF2B5EF4-FFF2-40B4-BE49-F238E27FC236}">
                    <a16:creationId xmlns:a16="http://schemas.microsoft.com/office/drawing/2014/main" xmlns="" id="{7DC4D824-5CD4-48E9-A00E-AD30A207EC44}"/>
                  </a:ext>
                </a:extLst>
              </p:cNvPr>
              <p:cNvSpPr>
                <a:spLocks noChangeArrowheads="1"/>
              </p:cNvSpPr>
              <p:nvPr/>
            </p:nvSpPr>
            <p:spPr bwMode="auto">
              <a:xfrm>
                <a:off x="123798" y="61899"/>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38" name="Rectangle 30">
                <a:extLst>
                  <a:ext uri="{FF2B5EF4-FFF2-40B4-BE49-F238E27FC236}">
                    <a16:creationId xmlns:a16="http://schemas.microsoft.com/office/drawing/2014/main" xmlns="" id="{069BA296-5917-45B4-B1AD-8611D825A547}"/>
                  </a:ext>
                </a:extLst>
              </p:cNvPr>
              <p:cNvSpPr>
                <a:spLocks noChangeArrowheads="1"/>
              </p:cNvSpPr>
              <p:nvPr/>
            </p:nvSpPr>
            <p:spPr bwMode="auto">
              <a:xfrm>
                <a:off x="165307" y="61899"/>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39" name="Rectangle 31">
                <a:extLst>
                  <a:ext uri="{FF2B5EF4-FFF2-40B4-BE49-F238E27FC236}">
                    <a16:creationId xmlns:a16="http://schemas.microsoft.com/office/drawing/2014/main" xmlns="" id="{44026EE6-A02B-41C4-985F-A186B711E274}"/>
                  </a:ext>
                </a:extLst>
              </p:cNvPr>
              <p:cNvSpPr>
                <a:spLocks noChangeArrowheads="1"/>
              </p:cNvSpPr>
              <p:nvPr/>
            </p:nvSpPr>
            <p:spPr bwMode="auto">
              <a:xfrm>
                <a:off x="40780" y="3422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40" name="Rectangle 32">
                <a:extLst>
                  <a:ext uri="{FF2B5EF4-FFF2-40B4-BE49-F238E27FC236}">
                    <a16:creationId xmlns:a16="http://schemas.microsoft.com/office/drawing/2014/main" xmlns="" id="{557150F9-3AC7-4799-899F-A6DEFB2CF50B}"/>
                  </a:ext>
                </a:extLst>
              </p:cNvPr>
              <p:cNvSpPr>
                <a:spLocks noChangeArrowheads="1"/>
              </p:cNvSpPr>
              <p:nvPr/>
            </p:nvSpPr>
            <p:spPr bwMode="auto">
              <a:xfrm>
                <a:off x="82289" y="3422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41" name="Rectangle 33">
                <a:extLst>
                  <a:ext uri="{FF2B5EF4-FFF2-40B4-BE49-F238E27FC236}">
                    <a16:creationId xmlns:a16="http://schemas.microsoft.com/office/drawing/2014/main" xmlns="" id="{8BFB5294-DCEE-4258-89AE-572F14952AB6}"/>
                  </a:ext>
                </a:extLst>
              </p:cNvPr>
              <p:cNvSpPr>
                <a:spLocks noChangeArrowheads="1"/>
              </p:cNvSpPr>
              <p:nvPr/>
            </p:nvSpPr>
            <p:spPr bwMode="auto">
              <a:xfrm>
                <a:off x="123798" y="3422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42" name="Rectangle 34">
                <a:extLst>
                  <a:ext uri="{FF2B5EF4-FFF2-40B4-BE49-F238E27FC236}">
                    <a16:creationId xmlns:a16="http://schemas.microsoft.com/office/drawing/2014/main" xmlns="" id="{7F5F76CF-A9A5-4785-A0B2-38CA2F122E53}"/>
                  </a:ext>
                </a:extLst>
              </p:cNvPr>
              <p:cNvSpPr>
                <a:spLocks noChangeArrowheads="1"/>
              </p:cNvSpPr>
              <p:nvPr/>
            </p:nvSpPr>
            <p:spPr bwMode="auto">
              <a:xfrm>
                <a:off x="165307" y="34226"/>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43" name="Rectangle 35">
                <a:extLst>
                  <a:ext uri="{FF2B5EF4-FFF2-40B4-BE49-F238E27FC236}">
                    <a16:creationId xmlns:a16="http://schemas.microsoft.com/office/drawing/2014/main" xmlns="" id="{6BA12820-19E0-41F1-A4DF-55795EBA29AE}"/>
                  </a:ext>
                </a:extLst>
              </p:cNvPr>
              <p:cNvSpPr>
                <a:spLocks noChangeArrowheads="1"/>
              </p:cNvSpPr>
              <p:nvPr/>
            </p:nvSpPr>
            <p:spPr bwMode="auto">
              <a:xfrm>
                <a:off x="54617" y="103407"/>
                <a:ext cx="110690"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44" name="Freeform 36">
                <a:extLst>
                  <a:ext uri="{FF2B5EF4-FFF2-40B4-BE49-F238E27FC236}">
                    <a16:creationId xmlns:a16="http://schemas.microsoft.com/office/drawing/2014/main" xmlns="" id="{B7A95795-2A53-4950-B545-8309BB8C19AD}"/>
                  </a:ext>
                </a:extLst>
              </p:cNvPr>
              <p:cNvSpPr>
                <a:spLocks noChangeArrowheads="1"/>
              </p:cNvSpPr>
              <p:nvPr/>
            </p:nvSpPr>
            <p:spPr bwMode="auto">
              <a:xfrm>
                <a:off x="0" y="0"/>
                <a:ext cx="219923" cy="151470"/>
              </a:xfrm>
              <a:custGeom>
                <a:avLst/>
                <a:gdLst>
                  <a:gd name="T0" fmla="*/ 160152735 w 302"/>
                  <a:gd name="T1" fmla="*/ 110303658 h 208"/>
                  <a:gd name="T2" fmla="*/ 0 w 302"/>
                  <a:gd name="T3" fmla="*/ 110303658 h 208"/>
                  <a:gd name="T4" fmla="*/ 0 w 302"/>
                  <a:gd name="T5" fmla="*/ 14848429 h 208"/>
                  <a:gd name="T6" fmla="*/ 10075678 w 302"/>
                  <a:gd name="T7" fmla="*/ 14848429 h 208"/>
                  <a:gd name="T8" fmla="*/ 10075678 w 302"/>
                  <a:gd name="T9" fmla="*/ 100227990 h 208"/>
                  <a:gd name="T10" fmla="*/ 150077057 w 302"/>
                  <a:gd name="T11" fmla="*/ 100227990 h 208"/>
                  <a:gd name="T12" fmla="*/ 150077057 w 302"/>
                  <a:gd name="T13" fmla="*/ 10075668 h 208"/>
                  <a:gd name="T14" fmla="*/ 0 w 302"/>
                  <a:gd name="T15" fmla="*/ 10075668 h 208"/>
                  <a:gd name="T16" fmla="*/ 0 w 302"/>
                  <a:gd name="T17" fmla="*/ 0 h 208"/>
                  <a:gd name="T18" fmla="*/ 160152735 w 302"/>
                  <a:gd name="T19" fmla="*/ 0 h 208"/>
                  <a:gd name="T20" fmla="*/ 160152735 w 302"/>
                  <a:gd name="T21" fmla="*/ 110303658 h 2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2"/>
                  <a:gd name="T34" fmla="*/ 0 h 208"/>
                  <a:gd name="T35" fmla="*/ 302 w 302"/>
                  <a:gd name="T36" fmla="*/ 208 h 2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grpSp>
      </p:grpSp>
      <p:grpSp>
        <p:nvGrpSpPr>
          <p:cNvPr id="45" name="组合 18">
            <a:extLst>
              <a:ext uri="{FF2B5EF4-FFF2-40B4-BE49-F238E27FC236}">
                <a16:creationId xmlns:a16="http://schemas.microsoft.com/office/drawing/2014/main" xmlns="" id="{292E28F1-3C8D-48C1-9EF4-C285269FB1B7}"/>
              </a:ext>
            </a:extLst>
          </p:cNvPr>
          <p:cNvGrpSpPr>
            <a:grpSpLocks/>
          </p:cNvGrpSpPr>
          <p:nvPr/>
        </p:nvGrpSpPr>
        <p:grpSpPr bwMode="auto">
          <a:xfrm>
            <a:off x="6563539" y="4076762"/>
            <a:ext cx="2357438" cy="1184066"/>
            <a:chOff x="0" y="0"/>
            <a:chExt cx="2358517" cy="1183642"/>
          </a:xfrm>
        </p:grpSpPr>
        <p:sp>
          <p:nvSpPr>
            <p:cNvPr id="46" name="矩形 142">
              <a:extLst>
                <a:ext uri="{FF2B5EF4-FFF2-40B4-BE49-F238E27FC236}">
                  <a16:creationId xmlns:a16="http://schemas.microsoft.com/office/drawing/2014/main" xmlns="" id="{FBC11470-16DA-4679-9B17-23F9AC36E438}"/>
                </a:ext>
              </a:extLst>
            </p:cNvPr>
            <p:cNvSpPr>
              <a:spLocks noChangeArrowheads="1"/>
            </p:cNvSpPr>
            <p:nvPr/>
          </p:nvSpPr>
          <p:spPr bwMode="auto">
            <a:xfrm>
              <a:off x="0" y="476009"/>
              <a:ext cx="2358517" cy="707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000" dirty="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the same value and can be used interchangeably if our </a:t>
              </a:r>
              <a:r>
                <a:rPr lang="en-US" altLang="zh-CN" sz="1000" dirty="0" err="1">
                  <a:solidFill>
                    <a:schemeClr val="bg1">
                      <a:lumMod val="50000"/>
                    </a:schemeClr>
                  </a:solidFill>
                  <a:latin typeface="Century Gothic" panose="020B0502020202020204" pitchFamily="34" charset="0"/>
                  <a:sym typeface="Arial" panose="020B0604020202020204" pitchFamily="34" charset="0"/>
                </a:rPr>
                <a:t>interes</a:t>
              </a:r>
              <a:endParaRPr lang="en-US" altLang="zh-CN" sz="1000" dirty="0">
                <a:solidFill>
                  <a:schemeClr val="bg1">
                    <a:lumMod val="50000"/>
                  </a:schemeClr>
                </a:solidFill>
                <a:latin typeface="Century Gothic" panose="020B0502020202020204" pitchFamily="34" charset="0"/>
                <a:sym typeface="Arial" panose="020B0604020202020204" pitchFamily="34" charset="0"/>
              </a:endParaRPr>
            </a:p>
          </p:txBody>
        </p:sp>
        <p:sp>
          <p:nvSpPr>
            <p:cNvPr id="47" name="椭圆 146">
              <a:extLst>
                <a:ext uri="{FF2B5EF4-FFF2-40B4-BE49-F238E27FC236}">
                  <a16:creationId xmlns:a16="http://schemas.microsoft.com/office/drawing/2014/main" xmlns="" id="{28C4553E-4AA8-4D07-A95A-A2D764E3613A}"/>
                </a:ext>
              </a:extLst>
            </p:cNvPr>
            <p:cNvSpPr>
              <a:spLocks noChangeArrowheads="1"/>
            </p:cNvSpPr>
            <p:nvPr/>
          </p:nvSpPr>
          <p:spPr bwMode="auto">
            <a:xfrm>
              <a:off x="33757" y="0"/>
              <a:ext cx="422357" cy="422357"/>
            </a:xfrm>
            <a:prstGeom prst="ellipse">
              <a:avLst/>
            </a:prstGeom>
            <a:solidFill>
              <a:schemeClr val="accent1"/>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chemeClr val="bg1">
                    <a:lumMod val="50000"/>
                  </a:schemeClr>
                </a:solidFill>
                <a:latin typeface="宋体" panose="02010600030101010101" pitchFamily="2" charset="-122"/>
                <a:sym typeface="宋体" panose="02010600030101010101" pitchFamily="2" charset="-122"/>
              </a:endParaRPr>
            </a:p>
          </p:txBody>
        </p:sp>
        <p:sp>
          <p:nvSpPr>
            <p:cNvPr id="48" name="矩形 145">
              <a:extLst>
                <a:ext uri="{FF2B5EF4-FFF2-40B4-BE49-F238E27FC236}">
                  <a16:creationId xmlns:a16="http://schemas.microsoft.com/office/drawing/2014/main" xmlns="" id="{86295733-D449-49BB-9792-9B8E6AC0126A}"/>
                </a:ext>
              </a:extLst>
            </p:cNvPr>
            <p:cNvSpPr>
              <a:spLocks noChangeArrowheads="1"/>
            </p:cNvSpPr>
            <p:nvPr/>
          </p:nvSpPr>
          <p:spPr bwMode="auto">
            <a:xfrm>
              <a:off x="460658" y="88068"/>
              <a:ext cx="1427851" cy="338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lvl="0" eaLnBrk="1" hangingPunct="1">
                <a:spcBef>
                  <a:spcPct val="0"/>
                </a:spcBef>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49" name="组合 118">
              <a:extLst>
                <a:ext uri="{FF2B5EF4-FFF2-40B4-BE49-F238E27FC236}">
                  <a16:creationId xmlns:a16="http://schemas.microsoft.com/office/drawing/2014/main" xmlns="" id="{D755501D-175F-4937-A800-4A425D786E8B}"/>
                </a:ext>
              </a:extLst>
            </p:cNvPr>
            <p:cNvGrpSpPr>
              <a:grpSpLocks/>
            </p:cNvGrpSpPr>
            <p:nvPr/>
          </p:nvGrpSpPr>
          <p:grpSpPr bwMode="auto">
            <a:xfrm>
              <a:off x="135678" y="103701"/>
              <a:ext cx="218514" cy="214955"/>
              <a:chOff x="0" y="0"/>
              <a:chExt cx="487362" cy="479425"/>
            </a:xfrm>
          </p:grpSpPr>
          <p:sp>
            <p:nvSpPr>
              <p:cNvPr id="50" name="Freeform 37">
                <a:extLst>
                  <a:ext uri="{FF2B5EF4-FFF2-40B4-BE49-F238E27FC236}">
                    <a16:creationId xmlns:a16="http://schemas.microsoft.com/office/drawing/2014/main" xmlns="" id="{85708B04-04AD-4E27-A101-B677CA669EAA}"/>
                  </a:ext>
                </a:extLst>
              </p:cNvPr>
              <p:cNvSpPr>
                <a:spLocks noEditPoints="1" noChangeArrowheads="1"/>
              </p:cNvSpPr>
              <p:nvPr/>
            </p:nvSpPr>
            <p:spPr bwMode="auto">
              <a:xfrm>
                <a:off x="100012" y="93662"/>
                <a:ext cx="296862" cy="295275"/>
              </a:xfrm>
              <a:custGeom>
                <a:avLst/>
                <a:gdLst>
                  <a:gd name="T0" fmla="*/ 204131519 w 187"/>
                  <a:gd name="T1" fmla="*/ 468749063 h 186"/>
                  <a:gd name="T2" fmla="*/ 0 w 187"/>
                  <a:gd name="T3" fmla="*/ 267136563 h 186"/>
                  <a:gd name="T4" fmla="*/ 269655471 w 187"/>
                  <a:gd name="T5" fmla="*/ 0 h 186"/>
                  <a:gd name="T6" fmla="*/ 471267631 w 187"/>
                  <a:gd name="T7" fmla="*/ 201612500 h 186"/>
                  <a:gd name="T8" fmla="*/ 204131519 w 187"/>
                  <a:gd name="T9" fmla="*/ 468749063 h 186"/>
                  <a:gd name="T10" fmla="*/ 65523952 w 187"/>
                  <a:gd name="T11" fmla="*/ 267136563 h 186"/>
                  <a:gd name="T12" fmla="*/ 204131519 w 187"/>
                  <a:gd name="T13" fmla="*/ 398184688 h 186"/>
                  <a:gd name="T14" fmla="*/ 400703375 w 187"/>
                  <a:gd name="T15" fmla="*/ 201612500 h 186"/>
                  <a:gd name="T16" fmla="*/ 269655471 w 187"/>
                  <a:gd name="T17" fmla="*/ 65524063 h 186"/>
                  <a:gd name="T18" fmla="*/ 65523952 w 187"/>
                  <a:gd name="T19" fmla="*/ 267136563 h 1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7"/>
                  <a:gd name="T31" fmla="*/ 0 h 186"/>
                  <a:gd name="T32" fmla="*/ 187 w 187"/>
                  <a:gd name="T33" fmla="*/ 186 h 1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51" name="Freeform 38">
                <a:extLst>
                  <a:ext uri="{FF2B5EF4-FFF2-40B4-BE49-F238E27FC236}">
                    <a16:creationId xmlns:a16="http://schemas.microsoft.com/office/drawing/2014/main" xmlns="" id="{FD804AB2-2945-4830-B55E-5C76D979F540}"/>
                  </a:ext>
                </a:extLst>
              </p:cNvPr>
              <p:cNvSpPr>
                <a:spLocks noChangeArrowheads="1"/>
              </p:cNvSpPr>
              <p:nvPr/>
            </p:nvSpPr>
            <p:spPr bwMode="auto">
              <a:xfrm>
                <a:off x="0" y="284162"/>
                <a:ext cx="201612" cy="195263"/>
              </a:xfrm>
              <a:custGeom>
                <a:avLst/>
                <a:gdLst>
                  <a:gd name="T0" fmla="*/ 362423705 w 54"/>
                  <a:gd name="T1" fmla="*/ 733223830 h 52"/>
                  <a:gd name="T2" fmla="*/ 125454934 w 54"/>
                  <a:gd name="T3" fmla="*/ 634522139 h 52"/>
                  <a:gd name="T4" fmla="*/ 125454934 w 54"/>
                  <a:gd name="T5" fmla="*/ 155106413 h 52"/>
                  <a:gd name="T6" fmla="*/ 278788327 w 54"/>
                  <a:gd name="T7" fmla="*/ 0 h 52"/>
                  <a:gd name="T8" fmla="*/ 362423705 w 54"/>
                  <a:gd name="T9" fmla="*/ 84601450 h 52"/>
                  <a:gd name="T10" fmla="*/ 209090312 w 54"/>
                  <a:gd name="T11" fmla="*/ 239707863 h 52"/>
                  <a:gd name="T12" fmla="*/ 139396030 w 54"/>
                  <a:gd name="T13" fmla="*/ 394814276 h 52"/>
                  <a:gd name="T14" fmla="*/ 209090312 w 54"/>
                  <a:gd name="T15" fmla="*/ 549916934 h 52"/>
                  <a:gd name="T16" fmla="*/ 362423705 w 54"/>
                  <a:gd name="T17" fmla="*/ 620421897 h 52"/>
                  <a:gd name="T18" fmla="*/ 515760832 w 54"/>
                  <a:gd name="T19" fmla="*/ 549916934 h 52"/>
                  <a:gd name="T20" fmla="*/ 669094225 w 54"/>
                  <a:gd name="T21" fmla="*/ 394814276 h 52"/>
                  <a:gd name="T22" fmla="*/ 752729603 w 54"/>
                  <a:gd name="T23" fmla="*/ 479415726 h 52"/>
                  <a:gd name="T24" fmla="*/ 599396210 w 54"/>
                  <a:gd name="T25" fmla="*/ 634522139 h 52"/>
                  <a:gd name="T26" fmla="*/ 362423705 w 54"/>
                  <a:gd name="T27" fmla="*/ 733223830 h 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4"/>
                  <a:gd name="T43" fmla="*/ 0 h 52"/>
                  <a:gd name="T44" fmla="*/ 54 w 54"/>
                  <a:gd name="T45" fmla="*/ 52 h 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52" name="Freeform 39">
                <a:extLst>
                  <a:ext uri="{FF2B5EF4-FFF2-40B4-BE49-F238E27FC236}">
                    <a16:creationId xmlns:a16="http://schemas.microsoft.com/office/drawing/2014/main" xmlns="" id="{90A53E0C-1BE5-4C6E-AABA-A85B3B3FC2DB}"/>
                  </a:ext>
                </a:extLst>
              </p:cNvPr>
              <p:cNvSpPr>
                <a:spLocks noChangeArrowheads="1"/>
              </p:cNvSpPr>
              <p:nvPr/>
            </p:nvSpPr>
            <p:spPr bwMode="auto">
              <a:xfrm>
                <a:off x="292100" y="0"/>
                <a:ext cx="195262" cy="193675"/>
              </a:xfrm>
              <a:custGeom>
                <a:avLst/>
                <a:gdLst>
                  <a:gd name="T0" fmla="*/ 479409515 w 52"/>
                  <a:gd name="T1" fmla="*/ 721346262 h 52"/>
                  <a:gd name="T2" fmla="*/ 394808499 w 52"/>
                  <a:gd name="T3" fmla="*/ 638114431 h 52"/>
                  <a:gd name="T4" fmla="*/ 549914118 w 52"/>
                  <a:gd name="T5" fmla="*/ 485520878 h 52"/>
                  <a:gd name="T6" fmla="*/ 620414965 w 52"/>
                  <a:gd name="T7" fmla="*/ 332927325 h 52"/>
                  <a:gd name="T8" fmla="*/ 549914118 w 52"/>
                  <a:gd name="T9" fmla="*/ 180337497 h 52"/>
                  <a:gd name="T10" fmla="*/ 239706635 w 52"/>
                  <a:gd name="T11" fmla="*/ 180337497 h 52"/>
                  <a:gd name="T12" fmla="*/ 84601017 w 52"/>
                  <a:gd name="T13" fmla="*/ 332927325 h 52"/>
                  <a:gd name="T14" fmla="*/ 0 w 52"/>
                  <a:gd name="T15" fmla="*/ 249695494 h 52"/>
                  <a:gd name="T16" fmla="*/ 155101864 w 52"/>
                  <a:gd name="T17" fmla="*/ 97105665 h 52"/>
                  <a:gd name="T18" fmla="*/ 394808499 w 52"/>
                  <a:gd name="T19" fmla="*/ 0 h 52"/>
                  <a:gd name="T20" fmla="*/ 634515134 w 52"/>
                  <a:gd name="T21" fmla="*/ 97105665 h 52"/>
                  <a:gd name="T22" fmla="*/ 733216320 w 52"/>
                  <a:gd name="T23" fmla="*/ 332927325 h 52"/>
                  <a:gd name="T24" fmla="*/ 634515134 w 52"/>
                  <a:gd name="T25" fmla="*/ 568752709 h 52"/>
                  <a:gd name="T26" fmla="*/ 479409515 w 52"/>
                  <a:gd name="T27" fmla="*/ 721346262 h 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2"/>
                  <a:gd name="T43" fmla="*/ 0 h 52"/>
                  <a:gd name="T44" fmla="*/ 52 w 52"/>
                  <a:gd name="T45" fmla="*/ 52 h 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53" name="Freeform 40">
                <a:extLst>
                  <a:ext uri="{FF2B5EF4-FFF2-40B4-BE49-F238E27FC236}">
                    <a16:creationId xmlns:a16="http://schemas.microsoft.com/office/drawing/2014/main" xmlns="" id="{F12EF414-E49E-4F5E-A0E1-9619BB6E894D}"/>
                  </a:ext>
                </a:extLst>
              </p:cNvPr>
              <p:cNvSpPr>
                <a:spLocks noChangeArrowheads="1"/>
              </p:cNvSpPr>
              <p:nvPr/>
            </p:nvSpPr>
            <p:spPr bwMode="auto">
              <a:xfrm>
                <a:off x="163512" y="231775"/>
                <a:ext cx="46037" cy="44450"/>
              </a:xfrm>
              <a:custGeom>
                <a:avLst/>
                <a:gdLst>
                  <a:gd name="T0" fmla="*/ 37801139 w 29"/>
                  <a:gd name="T1" fmla="*/ 70564375 h 28"/>
                  <a:gd name="T2" fmla="*/ 0 w 29"/>
                  <a:gd name="T3" fmla="*/ 35282188 h 28"/>
                  <a:gd name="T4" fmla="*/ 37801139 w 29"/>
                  <a:gd name="T5" fmla="*/ 0 h 28"/>
                  <a:gd name="T6" fmla="*/ 73082944 w 29"/>
                  <a:gd name="T7" fmla="*/ 35282188 h 28"/>
                  <a:gd name="T8" fmla="*/ 37801139 w 29"/>
                  <a:gd name="T9" fmla="*/ 70564375 h 28"/>
                  <a:gd name="T10" fmla="*/ 0 60000 65536"/>
                  <a:gd name="T11" fmla="*/ 0 60000 65536"/>
                  <a:gd name="T12" fmla="*/ 0 60000 65536"/>
                  <a:gd name="T13" fmla="*/ 0 60000 65536"/>
                  <a:gd name="T14" fmla="*/ 0 60000 65536"/>
                  <a:gd name="T15" fmla="*/ 0 w 29"/>
                  <a:gd name="T16" fmla="*/ 0 h 28"/>
                  <a:gd name="T17" fmla="*/ 29 w 29"/>
                  <a:gd name="T18" fmla="*/ 28 h 28"/>
                </a:gdLst>
                <a:ahLst/>
                <a:cxnLst>
                  <a:cxn ang="T10">
                    <a:pos x="T0" y="T1"/>
                  </a:cxn>
                  <a:cxn ang="T11">
                    <a:pos x="T2" y="T3"/>
                  </a:cxn>
                  <a:cxn ang="T12">
                    <a:pos x="T4" y="T5"/>
                  </a:cxn>
                  <a:cxn ang="T13">
                    <a:pos x="T6" y="T7"/>
                  </a:cxn>
                  <a:cxn ang="T14">
                    <a:pos x="T8" y="T9"/>
                  </a:cxn>
                </a:cxnLst>
                <a:rect l="T15" t="T16" r="T17" b="T18"/>
                <a:pathLst>
                  <a:path w="29" h="28">
                    <a:moveTo>
                      <a:pt x="15" y="28"/>
                    </a:moveTo>
                    <a:lnTo>
                      <a:pt x="0" y="14"/>
                    </a:lnTo>
                    <a:lnTo>
                      <a:pt x="15" y="0"/>
                    </a:lnTo>
                    <a:lnTo>
                      <a:pt x="29" y="14"/>
                    </a:lnTo>
                    <a:lnTo>
                      <a:pt x="15" y="28"/>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54" name="Freeform 41">
                <a:extLst>
                  <a:ext uri="{FF2B5EF4-FFF2-40B4-BE49-F238E27FC236}">
                    <a16:creationId xmlns:a16="http://schemas.microsoft.com/office/drawing/2014/main" xmlns="" id="{A1590F8C-7F32-4FD3-BF27-EB3CF1BEA952}"/>
                  </a:ext>
                </a:extLst>
              </p:cNvPr>
              <p:cNvSpPr>
                <a:spLocks noChangeArrowheads="1"/>
              </p:cNvSpPr>
              <p:nvPr/>
            </p:nvSpPr>
            <p:spPr bwMode="auto">
              <a:xfrm>
                <a:off x="223837" y="217487"/>
                <a:ext cx="46037" cy="44450"/>
              </a:xfrm>
              <a:custGeom>
                <a:avLst/>
                <a:gdLst>
                  <a:gd name="T0" fmla="*/ 35281804 w 29"/>
                  <a:gd name="T1" fmla="*/ 70564375 h 28"/>
                  <a:gd name="T2" fmla="*/ 0 w 29"/>
                  <a:gd name="T3" fmla="*/ 35282188 h 28"/>
                  <a:gd name="T4" fmla="*/ 35281804 w 29"/>
                  <a:gd name="T5" fmla="*/ 0 h 28"/>
                  <a:gd name="T6" fmla="*/ 73082944 w 29"/>
                  <a:gd name="T7" fmla="*/ 35282188 h 28"/>
                  <a:gd name="T8" fmla="*/ 35281804 w 29"/>
                  <a:gd name="T9" fmla="*/ 70564375 h 28"/>
                  <a:gd name="T10" fmla="*/ 0 60000 65536"/>
                  <a:gd name="T11" fmla="*/ 0 60000 65536"/>
                  <a:gd name="T12" fmla="*/ 0 60000 65536"/>
                  <a:gd name="T13" fmla="*/ 0 60000 65536"/>
                  <a:gd name="T14" fmla="*/ 0 60000 65536"/>
                  <a:gd name="T15" fmla="*/ 0 w 29"/>
                  <a:gd name="T16" fmla="*/ 0 h 28"/>
                  <a:gd name="T17" fmla="*/ 29 w 29"/>
                  <a:gd name="T18" fmla="*/ 28 h 28"/>
                </a:gdLst>
                <a:ahLst/>
                <a:cxnLst>
                  <a:cxn ang="T10">
                    <a:pos x="T0" y="T1"/>
                  </a:cxn>
                  <a:cxn ang="T11">
                    <a:pos x="T2" y="T3"/>
                  </a:cxn>
                  <a:cxn ang="T12">
                    <a:pos x="T4" y="T5"/>
                  </a:cxn>
                  <a:cxn ang="T13">
                    <a:pos x="T6" y="T7"/>
                  </a:cxn>
                  <a:cxn ang="T14">
                    <a:pos x="T8" y="T9"/>
                  </a:cxn>
                </a:cxnLst>
                <a:rect l="T15" t="T16" r="T17" b="T18"/>
                <a:pathLst>
                  <a:path w="29" h="28">
                    <a:moveTo>
                      <a:pt x="14" y="28"/>
                    </a:moveTo>
                    <a:lnTo>
                      <a:pt x="0" y="14"/>
                    </a:lnTo>
                    <a:lnTo>
                      <a:pt x="14" y="0"/>
                    </a:lnTo>
                    <a:lnTo>
                      <a:pt x="29" y="14"/>
                    </a:lnTo>
                    <a:lnTo>
                      <a:pt x="14" y="28"/>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55" name="Freeform 42">
                <a:extLst>
                  <a:ext uri="{FF2B5EF4-FFF2-40B4-BE49-F238E27FC236}">
                    <a16:creationId xmlns:a16="http://schemas.microsoft.com/office/drawing/2014/main" xmlns="" id="{A1678005-6F61-4CC3-8E1E-F0F893332837}"/>
                  </a:ext>
                </a:extLst>
              </p:cNvPr>
              <p:cNvSpPr>
                <a:spLocks noChangeArrowheads="1"/>
              </p:cNvSpPr>
              <p:nvPr/>
            </p:nvSpPr>
            <p:spPr bwMode="auto">
              <a:xfrm>
                <a:off x="239712" y="157162"/>
                <a:ext cx="44450" cy="44450"/>
              </a:xfrm>
              <a:custGeom>
                <a:avLst/>
                <a:gdLst>
                  <a:gd name="T0" fmla="*/ 35282188 w 28"/>
                  <a:gd name="T1" fmla="*/ 70564375 h 28"/>
                  <a:gd name="T2" fmla="*/ 0 w 28"/>
                  <a:gd name="T3" fmla="*/ 35282188 h 28"/>
                  <a:gd name="T4" fmla="*/ 35282188 w 28"/>
                  <a:gd name="T5" fmla="*/ 0 h 28"/>
                  <a:gd name="T6" fmla="*/ 70564375 w 28"/>
                  <a:gd name="T7" fmla="*/ 35282188 h 28"/>
                  <a:gd name="T8" fmla="*/ 35282188 w 28"/>
                  <a:gd name="T9" fmla="*/ 70564375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14" y="28"/>
                    </a:moveTo>
                    <a:lnTo>
                      <a:pt x="0" y="14"/>
                    </a:lnTo>
                    <a:lnTo>
                      <a:pt x="14" y="0"/>
                    </a:lnTo>
                    <a:lnTo>
                      <a:pt x="28" y="14"/>
                    </a:lnTo>
                    <a:lnTo>
                      <a:pt x="14" y="28"/>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56" name="Freeform 43">
                <a:extLst>
                  <a:ext uri="{FF2B5EF4-FFF2-40B4-BE49-F238E27FC236}">
                    <a16:creationId xmlns:a16="http://schemas.microsoft.com/office/drawing/2014/main" xmlns="" id="{C8065505-8894-444B-9A03-CFE48F4F22F4}"/>
                  </a:ext>
                </a:extLst>
              </p:cNvPr>
              <p:cNvSpPr>
                <a:spLocks noChangeArrowheads="1"/>
              </p:cNvSpPr>
              <p:nvPr/>
            </p:nvSpPr>
            <p:spPr bwMode="auto">
              <a:xfrm>
                <a:off x="209550" y="276225"/>
                <a:ext cx="44450" cy="46038"/>
              </a:xfrm>
              <a:custGeom>
                <a:avLst/>
                <a:gdLst>
                  <a:gd name="T0" fmla="*/ 35282188 w 28"/>
                  <a:gd name="T1" fmla="*/ 73086119 h 29"/>
                  <a:gd name="T2" fmla="*/ 0 w 28"/>
                  <a:gd name="T3" fmla="*/ 37803548 h 29"/>
                  <a:gd name="T4" fmla="*/ 35282188 w 28"/>
                  <a:gd name="T5" fmla="*/ 0 h 29"/>
                  <a:gd name="T6" fmla="*/ 70564375 w 28"/>
                  <a:gd name="T7" fmla="*/ 37803548 h 29"/>
                  <a:gd name="T8" fmla="*/ 35282188 w 28"/>
                  <a:gd name="T9" fmla="*/ 73086119 h 29"/>
                  <a:gd name="T10" fmla="*/ 0 60000 65536"/>
                  <a:gd name="T11" fmla="*/ 0 60000 65536"/>
                  <a:gd name="T12" fmla="*/ 0 60000 65536"/>
                  <a:gd name="T13" fmla="*/ 0 60000 65536"/>
                  <a:gd name="T14" fmla="*/ 0 60000 65536"/>
                  <a:gd name="T15" fmla="*/ 0 w 28"/>
                  <a:gd name="T16" fmla="*/ 0 h 29"/>
                  <a:gd name="T17" fmla="*/ 28 w 28"/>
                  <a:gd name="T18" fmla="*/ 29 h 29"/>
                </a:gdLst>
                <a:ahLst/>
                <a:cxnLst>
                  <a:cxn ang="T10">
                    <a:pos x="T0" y="T1"/>
                  </a:cxn>
                  <a:cxn ang="T11">
                    <a:pos x="T2" y="T3"/>
                  </a:cxn>
                  <a:cxn ang="T12">
                    <a:pos x="T4" y="T5"/>
                  </a:cxn>
                  <a:cxn ang="T13">
                    <a:pos x="T6" y="T7"/>
                  </a:cxn>
                  <a:cxn ang="T14">
                    <a:pos x="T8" y="T9"/>
                  </a:cxn>
                </a:cxnLst>
                <a:rect l="T15" t="T16" r="T17" b="T18"/>
                <a:pathLst>
                  <a:path w="28" h="29">
                    <a:moveTo>
                      <a:pt x="14" y="29"/>
                    </a:moveTo>
                    <a:lnTo>
                      <a:pt x="0" y="15"/>
                    </a:lnTo>
                    <a:lnTo>
                      <a:pt x="14" y="0"/>
                    </a:lnTo>
                    <a:lnTo>
                      <a:pt x="28" y="15"/>
                    </a:lnTo>
                    <a:lnTo>
                      <a:pt x="14" y="29"/>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57" name="Freeform 44">
                <a:extLst>
                  <a:ext uri="{FF2B5EF4-FFF2-40B4-BE49-F238E27FC236}">
                    <a16:creationId xmlns:a16="http://schemas.microsoft.com/office/drawing/2014/main" xmlns="" id="{275919DD-7C3E-40E9-BA8E-1C18567D69E1}"/>
                  </a:ext>
                </a:extLst>
              </p:cNvPr>
              <p:cNvSpPr>
                <a:spLocks noChangeArrowheads="1"/>
              </p:cNvSpPr>
              <p:nvPr/>
            </p:nvSpPr>
            <p:spPr bwMode="auto">
              <a:xfrm>
                <a:off x="284162" y="201612"/>
                <a:ext cx="44450" cy="46038"/>
              </a:xfrm>
              <a:custGeom>
                <a:avLst/>
                <a:gdLst>
                  <a:gd name="T0" fmla="*/ 35282188 w 28"/>
                  <a:gd name="T1" fmla="*/ 73086119 h 29"/>
                  <a:gd name="T2" fmla="*/ 0 w 28"/>
                  <a:gd name="T3" fmla="*/ 35282571 h 29"/>
                  <a:gd name="T4" fmla="*/ 35282188 w 28"/>
                  <a:gd name="T5" fmla="*/ 0 h 29"/>
                  <a:gd name="T6" fmla="*/ 70564375 w 28"/>
                  <a:gd name="T7" fmla="*/ 35282571 h 29"/>
                  <a:gd name="T8" fmla="*/ 35282188 w 28"/>
                  <a:gd name="T9" fmla="*/ 73086119 h 29"/>
                  <a:gd name="T10" fmla="*/ 0 60000 65536"/>
                  <a:gd name="T11" fmla="*/ 0 60000 65536"/>
                  <a:gd name="T12" fmla="*/ 0 60000 65536"/>
                  <a:gd name="T13" fmla="*/ 0 60000 65536"/>
                  <a:gd name="T14" fmla="*/ 0 60000 65536"/>
                  <a:gd name="T15" fmla="*/ 0 w 28"/>
                  <a:gd name="T16" fmla="*/ 0 h 29"/>
                  <a:gd name="T17" fmla="*/ 28 w 28"/>
                  <a:gd name="T18" fmla="*/ 29 h 29"/>
                </a:gdLst>
                <a:ahLst/>
                <a:cxnLst>
                  <a:cxn ang="T10">
                    <a:pos x="T0" y="T1"/>
                  </a:cxn>
                  <a:cxn ang="T11">
                    <a:pos x="T2" y="T3"/>
                  </a:cxn>
                  <a:cxn ang="T12">
                    <a:pos x="T4" y="T5"/>
                  </a:cxn>
                  <a:cxn ang="T13">
                    <a:pos x="T6" y="T7"/>
                  </a:cxn>
                  <a:cxn ang="T14">
                    <a:pos x="T8" y="T9"/>
                  </a:cxn>
                </a:cxnLst>
                <a:rect l="T15" t="T16" r="T17" b="T18"/>
                <a:pathLst>
                  <a:path w="28" h="29">
                    <a:moveTo>
                      <a:pt x="14" y="29"/>
                    </a:moveTo>
                    <a:lnTo>
                      <a:pt x="0" y="14"/>
                    </a:lnTo>
                    <a:lnTo>
                      <a:pt x="14" y="0"/>
                    </a:lnTo>
                    <a:lnTo>
                      <a:pt x="28" y="14"/>
                    </a:lnTo>
                    <a:lnTo>
                      <a:pt x="14" y="29"/>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grpSp>
      </p:grpSp>
      <p:grpSp>
        <p:nvGrpSpPr>
          <p:cNvPr id="58" name="组合 17">
            <a:extLst>
              <a:ext uri="{FF2B5EF4-FFF2-40B4-BE49-F238E27FC236}">
                <a16:creationId xmlns:a16="http://schemas.microsoft.com/office/drawing/2014/main" xmlns="" id="{28B64D40-66C0-4C97-92F9-DECD0406B506}"/>
              </a:ext>
            </a:extLst>
          </p:cNvPr>
          <p:cNvGrpSpPr>
            <a:grpSpLocks/>
          </p:cNvGrpSpPr>
          <p:nvPr/>
        </p:nvGrpSpPr>
        <p:grpSpPr bwMode="auto">
          <a:xfrm>
            <a:off x="9116239" y="4076762"/>
            <a:ext cx="2359025" cy="1184066"/>
            <a:chOff x="0" y="0"/>
            <a:chExt cx="2358517" cy="1183642"/>
          </a:xfrm>
        </p:grpSpPr>
        <p:sp>
          <p:nvSpPr>
            <p:cNvPr id="59" name="矩形 154">
              <a:extLst>
                <a:ext uri="{FF2B5EF4-FFF2-40B4-BE49-F238E27FC236}">
                  <a16:creationId xmlns:a16="http://schemas.microsoft.com/office/drawing/2014/main" xmlns="" id="{8FB2704B-2ABF-4762-B6F9-C402FE7DD3CB}"/>
                </a:ext>
              </a:extLst>
            </p:cNvPr>
            <p:cNvSpPr>
              <a:spLocks noChangeArrowheads="1"/>
            </p:cNvSpPr>
            <p:nvPr/>
          </p:nvSpPr>
          <p:spPr bwMode="auto">
            <a:xfrm>
              <a:off x="0" y="476009"/>
              <a:ext cx="2358517" cy="707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000" dirty="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the same value and can be used interchangeably if our </a:t>
              </a:r>
              <a:r>
                <a:rPr lang="en-US" altLang="zh-CN" sz="1000" dirty="0" err="1">
                  <a:solidFill>
                    <a:schemeClr val="bg1">
                      <a:lumMod val="50000"/>
                    </a:schemeClr>
                  </a:solidFill>
                  <a:latin typeface="Century Gothic" panose="020B0502020202020204" pitchFamily="34" charset="0"/>
                  <a:sym typeface="Arial" panose="020B0604020202020204" pitchFamily="34" charset="0"/>
                </a:rPr>
                <a:t>interes</a:t>
              </a:r>
              <a:endParaRPr lang="en-US" altLang="zh-CN" sz="1000" dirty="0">
                <a:solidFill>
                  <a:schemeClr val="bg1">
                    <a:lumMod val="50000"/>
                  </a:schemeClr>
                </a:solidFill>
                <a:latin typeface="Century Gothic" panose="020B0502020202020204" pitchFamily="34" charset="0"/>
                <a:sym typeface="Arial" panose="020B0604020202020204" pitchFamily="34" charset="0"/>
              </a:endParaRPr>
            </a:p>
          </p:txBody>
        </p:sp>
        <p:sp>
          <p:nvSpPr>
            <p:cNvPr id="60" name="椭圆 155">
              <a:extLst>
                <a:ext uri="{FF2B5EF4-FFF2-40B4-BE49-F238E27FC236}">
                  <a16:creationId xmlns:a16="http://schemas.microsoft.com/office/drawing/2014/main" xmlns="" id="{F44EFD95-D5D5-44C5-B835-8AF98418D5A5}"/>
                </a:ext>
              </a:extLst>
            </p:cNvPr>
            <p:cNvSpPr>
              <a:spLocks noChangeArrowheads="1"/>
            </p:cNvSpPr>
            <p:nvPr/>
          </p:nvSpPr>
          <p:spPr bwMode="auto">
            <a:xfrm>
              <a:off x="33757" y="0"/>
              <a:ext cx="422357" cy="422357"/>
            </a:xfrm>
            <a:prstGeom prst="ellipse">
              <a:avLst/>
            </a:prstGeom>
            <a:solidFill>
              <a:srgbClr val="76A12E"/>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chemeClr val="bg1">
                    <a:lumMod val="50000"/>
                  </a:schemeClr>
                </a:solidFill>
                <a:latin typeface="宋体" panose="02010600030101010101" pitchFamily="2" charset="-122"/>
                <a:sym typeface="宋体" panose="02010600030101010101" pitchFamily="2" charset="-122"/>
              </a:endParaRPr>
            </a:p>
          </p:txBody>
        </p:sp>
        <p:sp>
          <p:nvSpPr>
            <p:cNvPr id="61" name="矩形 156">
              <a:extLst>
                <a:ext uri="{FF2B5EF4-FFF2-40B4-BE49-F238E27FC236}">
                  <a16:creationId xmlns:a16="http://schemas.microsoft.com/office/drawing/2014/main" xmlns="" id="{0A686B22-F661-4CE0-A50D-AEA2486DFBFA}"/>
                </a:ext>
              </a:extLst>
            </p:cNvPr>
            <p:cNvSpPr>
              <a:spLocks noChangeArrowheads="1"/>
            </p:cNvSpPr>
            <p:nvPr/>
          </p:nvSpPr>
          <p:spPr bwMode="auto">
            <a:xfrm>
              <a:off x="460658" y="88068"/>
              <a:ext cx="1427851" cy="338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lvl="0" eaLnBrk="1" hangingPunct="1">
                <a:spcBef>
                  <a:spcPct val="0"/>
                </a:spcBef>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62" name="组合 100">
              <a:extLst>
                <a:ext uri="{FF2B5EF4-FFF2-40B4-BE49-F238E27FC236}">
                  <a16:creationId xmlns:a16="http://schemas.microsoft.com/office/drawing/2014/main" xmlns="" id="{1609FF8F-F347-458E-A4A8-953B2E0DFB86}"/>
                </a:ext>
              </a:extLst>
            </p:cNvPr>
            <p:cNvGrpSpPr>
              <a:grpSpLocks/>
            </p:cNvGrpSpPr>
            <p:nvPr/>
          </p:nvGrpSpPr>
          <p:grpSpPr bwMode="auto">
            <a:xfrm>
              <a:off x="148689" y="104493"/>
              <a:ext cx="212641" cy="213370"/>
              <a:chOff x="0" y="0"/>
              <a:chExt cx="463550" cy="465138"/>
            </a:xfrm>
          </p:grpSpPr>
          <p:sp>
            <p:nvSpPr>
              <p:cNvPr id="63" name="Freeform 23">
                <a:extLst>
                  <a:ext uri="{FF2B5EF4-FFF2-40B4-BE49-F238E27FC236}">
                    <a16:creationId xmlns:a16="http://schemas.microsoft.com/office/drawing/2014/main" xmlns="" id="{E5F8165A-E8F0-4666-A994-4275237CA6F7}"/>
                  </a:ext>
                </a:extLst>
              </p:cNvPr>
              <p:cNvSpPr>
                <a:spLocks noEditPoints="1" noChangeArrowheads="1"/>
              </p:cNvSpPr>
              <p:nvPr/>
            </p:nvSpPr>
            <p:spPr bwMode="auto">
              <a:xfrm>
                <a:off x="47625" y="0"/>
                <a:ext cx="415925" cy="417513"/>
              </a:xfrm>
              <a:custGeom>
                <a:avLst/>
                <a:gdLst>
                  <a:gd name="T0" fmla="*/ 257055938 w 262"/>
                  <a:gd name="T1" fmla="*/ 662802681 h 263"/>
                  <a:gd name="T2" fmla="*/ 0 w 262"/>
                  <a:gd name="T3" fmla="*/ 400706117 h 263"/>
                  <a:gd name="T4" fmla="*/ 511590925 w 262"/>
                  <a:gd name="T5" fmla="*/ 0 h 263"/>
                  <a:gd name="T6" fmla="*/ 660280938 w 262"/>
                  <a:gd name="T7" fmla="*/ 148690191 h 263"/>
                  <a:gd name="T8" fmla="*/ 257055938 w 262"/>
                  <a:gd name="T9" fmla="*/ 662802681 h 263"/>
                  <a:gd name="T10" fmla="*/ 73083738 w 262"/>
                  <a:gd name="T11" fmla="*/ 405746436 h 263"/>
                  <a:gd name="T12" fmla="*/ 252015625 w 262"/>
                  <a:gd name="T13" fmla="*/ 589717269 h 263"/>
                  <a:gd name="T14" fmla="*/ 597276238 w 262"/>
                  <a:gd name="T15" fmla="*/ 156249875 h 263"/>
                  <a:gd name="T16" fmla="*/ 506550613 w 262"/>
                  <a:gd name="T17" fmla="*/ 65524141 h 263"/>
                  <a:gd name="T18" fmla="*/ 73083738 w 262"/>
                  <a:gd name="T19" fmla="*/ 405746436 h 2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2"/>
                  <a:gd name="T31" fmla="*/ 0 h 263"/>
                  <a:gd name="T32" fmla="*/ 262 w 262"/>
                  <a:gd name="T33" fmla="*/ 263 h 2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64" name="Freeform 24">
                <a:extLst>
                  <a:ext uri="{FF2B5EF4-FFF2-40B4-BE49-F238E27FC236}">
                    <a16:creationId xmlns:a16="http://schemas.microsoft.com/office/drawing/2014/main" xmlns="" id="{1418A68E-EED9-4E49-8C63-8064490592A6}"/>
                  </a:ext>
                </a:extLst>
              </p:cNvPr>
              <p:cNvSpPr>
                <a:spLocks noChangeArrowheads="1"/>
              </p:cNvSpPr>
              <p:nvPr/>
            </p:nvSpPr>
            <p:spPr bwMode="auto">
              <a:xfrm>
                <a:off x="149225" y="90487"/>
                <a:ext cx="220662" cy="179388"/>
              </a:xfrm>
              <a:custGeom>
                <a:avLst/>
                <a:gdLst>
                  <a:gd name="T0" fmla="*/ 30241806 w 139"/>
                  <a:gd name="T1" fmla="*/ 284779244 h 113"/>
                  <a:gd name="T2" fmla="*/ 0 w 139"/>
                  <a:gd name="T3" fmla="*/ 249496958 h 113"/>
                  <a:gd name="T4" fmla="*/ 322579269 w 139"/>
                  <a:gd name="T5" fmla="*/ 0 h 113"/>
                  <a:gd name="T6" fmla="*/ 350300131 w 139"/>
                  <a:gd name="T7" fmla="*/ 35282286 h 113"/>
                  <a:gd name="T8" fmla="*/ 30241806 w 139"/>
                  <a:gd name="T9" fmla="*/ 284779244 h 113"/>
                  <a:gd name="T10" fmla="*/ 0 60000 65536"/>
                  <a:gd name="T11" fmla="*/ 0 60000 65536"/>
                  <a:gd name="T12" fmla="*/ 0 60000 65536"/>
                  <a:gd name="T13" fmla="*/ 0 60000 65536"/>
                  <a:gd name="T14" fmla="*/ 0 60000 65536"/>
                  <a:gd name="T15" fmla="*/ 0 w 139"/>
                  <a:gd name="T16" fmla="*/ 0 h 113"/>
                  <a:gd name="T17" fmla="*/ 139 w 139"/>
                  <a:gd name="T18" fmla="*/ 113 h 113"/>
                </a:gdLst>
                <a:ahLst/>
                <a:cxnLst>
                  <a:cxn ang="T10">
                    <a:pos x="T0" y="T1"/>
                  </a:cxn>
                  <a:cxn ang="T11">
                    <a:pos x="T2" y="T3"/>
                  </a:cxn>
                  <a:cxn ang="T12">
                    <a:pos x="T4" y="T5"/>
                  </a:cxn>
                  <a:cxn ang="T13">
                    <a:pos x="T6" y="T7"/>
                  </a:cxn>
                  <a:cxn ang="T14">
                    <a:pos x="T8" y="T9"/>
                  </a:cxn>
                </a:cxnLst>
                <a:rect l="T15" t="T16" r="T17" b="T18"/>
                <a:pathLst>
                  <a:path w="139" h="113">
                    <a:moveTo>
                      <a:pt x="12" y="113"/>
                    </a:moveTo>
                    <a:lnTo>
                      <a:pt x="0" y="99"/>
                    </a:lnTo>
                    <a:lnTo>
                      <a:pt x="128" y="0"/>
                    </a:lnTo>
                    <a:lnTo>
                      <a:pt x="139" y="14"/>
                    </a:lnTo>
                    <a:lnTo>
                      <a:pt x="12" y="113"/>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65" name="Freeform 25">
                <a:extLst>
                  <a:ext uri="{FF2B5EF4-FFF2-40B4-BE49-F238E27FC236}">
                    <a16:creationId xmlns:a16="http://schemas.microsoft.com/office/drawing/2014/main" xmlns="" id="{77406C88-A936-4E59-9794-5F3EC1DFE3BD}"/>
                  </a:ext>
                </a:extLst>
              </p:cNvPr>
              <p:cNvSpPr>
                <a:spLocks noChangeArrowheads="1"/>
              </p:cNvSpPr>
              <p:nvPr/>
            </p:nvSpPr>
            <p:spPr bwMode="auto">
              <a:xfrm>
                <a:off x="11113" y="293687"/>
                <a:ext cx="160337" cy="160338"/>
              </a:xfrm>
              <a:custGeom>
                <a:avLst/>
                <a:gdLst>
                  <a:gd name="T0" fmla="*/ 166843699 w 43"/>
                  <a:gd name="T1" fmla="*/ 597866843 h 43"/>
                  <a:gd name="T2" fmla="*/ 0 w 43"/>
                  <a:gd name="T3" fmla="*/ 431018374 h 43"/>
                  <a:gd name="T4" fmla="*/ 41709993 w 43"/>
                  <a:gd name="T5" fmla="*/ 403212782 h 43"/>
                  <a:gd name="T6" fmla="*/ 41709993 w 43"/>
                  <a:gd name="T7" fmla="*/ 166844740 h 43"/>
                  <a:gd name="T8" fmla="*/ 0 w 43"/>
                  <a:gd name="T9" fmla="*/ 125134487 h 43"/>
                  <a:gd name="T10" fmla="*/ 125133707 w 43"/>
                  <a:gd name="T11" fmla="*/ 0 h 43"/>
                  <a:gd name="T12" fmla="*/ 194652847 w 43"/>
                  <a:gd name="T13" fmla="*/ 83424234 h 43"/>
                  <a:gd name="T14" fmla="*/ 152939125 w 43"/>
                  <a:gd name="T15" fmla="*/ 125134487 h 43"/>
                  <a:gd name="T16" fmla="*/ 152939125 w 43"/>
                  <a:gd name="T17" fmla="*/ 431018374 h 43"/>
                  <a:gd name="T18" fmla="*/ 166843699 w 43"/>
                  <a:gd name="T19" fmla="*/ 444923035 h 43"/>
                  <a:gd name="T20" fmla="*/ 472725679 w 43"/>
                  <a:gd name="T21" fmla="*/ 444923035 h 43"/>
                  <a:gd name="T22" fmla="*/ 514435671 w 43"/>
                  <a:gd name="T23" fmla="*/ 403212782 h 43"/>
                  <a:gd name="T24" fmla="*/ 597859385 w 43"/>
                  <a:gd name="T25" fmla="*/ 472732356 h 43"/>
                  <a:gd name="T26" fmla="*/ 472725679 w 43"/>
                  <a:gd name="T27" fmla="*/ 597866843 h 43"/>
                  <a:gd name="T28" fmla="*/ 431015686 w 43"/>
                  <a:gd name="T29" fmla="*/ 556156590 h 43"/>
                  <a:gd name="T30" fmla="*/ 194652847 w 43"/>
                  <a:gd name="T31" fmla="*/ 556156590 h 43"/>
                  <a:gd name="T32" fmla="*/ 166843699 w 43"/>
                  <a:gd name="T33" fmla="*/ 597866843 h 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3"/>
                  <a:gd name="T52" fmla="*/ 0 h 43"/>
                  <a:gd name="T53" fmla="*/ 43 w 43"/>
                  <a:gd name="T54" fmla="*/ 43 h 4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66" name="Freeform 26">
                <a:extLst>
                  <a:ext uri="{FF2B5EF4-FFF2-40B4-BE49-F238E27FC236}">
                    <a16:creationId xmlns:a16="http://schemas.microsoft.com/office/drawing/2014/main" xmlns="" id="{D4379376-56EC-4BFF-8355-F4BAF1218717}"/>
                  </a:ext>
                </a:extLst>
              </p:cNvPr>
              <p:cNvSpPr>
                <a:spLocks noChangeArrowheads="1"/>
              </p:cNvSpPr>
              <p:nvPr/>
            </p:nvSpPr>
            <p:spPr bwMode="auto">
              <a:xfrm>
                <a:off x="0" y="409575"/>
                <a:ext cx="55562" cy="55563"/>
              </a:xfrm>
              <a:custGeom>
                <a:avLst/>
                <a:gdLst>
                  <a:gd name="T0" fmla="*/ 35281870 w 35"/>
                  <a:gd name="T1" fmla="*/ 88207056 h 35"/>
                  <a:gd name="T2" fmla="*/ 0 w 35"/>
                  <a:gd name="T3" fmla="*/ 52924551 h 35"/>
                  <a:gd name="T4" fmla="*/ 52922011 w 35"/>
                  <a:gd name="T5" fmla="*/ 0 h 35"/>
                  <a:gd name="T6" fmla="*/ 88203881 w 35"/>
                  <a:gd name="T7" fmla="*/ 35282505 h 35"/>
                  <a:gd name="T8" fmla="*/ 35281870 w 35"/>
                  <a:gd name="T9" fmla="*/ 88207056 h 35"/>
                  <a:gd name="T10" fmla="*/ 0 60000 65536"/>
                  <a:gd name="T11" fmla="*/ 0 60000 65536"/>
                  <a:gd name="T12" fmla="*/ 0 60000 65536"/>
                  <a:gd name="T13" fmla="*/ 0 60000 65536"/>
                  <a:gd name="T14" fmla="*/ 0 60000 65536"/>
                  <a:gd name="T15" fmla="*/ 0 w 35"/>
                  <a:gd name="T16" fmla="*/ 0 h 35"/>
                  <a:gd name="T17" fmla="*/ 35 w 35"/>
                  <a:gd name="T18" fmla="*/ 35 h 35"/>
                </a:gdLst>
                <a:ahLst/>
                <a:cxnLst>
                  <a:cxn ang="T10">
                    <a:pos x="T0" y="T1"/>
                  </a:cxn>
                  <a:cxn ang="T11">
                    <a:pos x="T2" y="T3"/>
                  </a:cxn>
                  <a:cxn ang="T12">
                    <a:pos x="T4" y="T5"/>
                  </a:cxn>
                  <a:cxn ang="T13">
                    <a:pos x="T6" y="T7"/>
                  </a:cxn>
                  <a:cxn ang="T14">
                    <a:pos x="T8" y="T9"/>
                  </a:cxn>
                </a:cxnLst>
                <a:rect l="T15" t="T16" r="T17" b="T18"/>
                <a:pathLst>
                  <a:path w="35" h="35">
                    <a:moveTo>
                      <a:pt x="14" y="35"/>
                    </a:moveTo>
                    <a:lnTo>
                      <a:pt x="0" y="21"/>
                    </a:lnTo>
                    <a:lnTo>
                      <a:pt x="21" y="0"/>
                    </a:lnTo>
                    <a:lnTo>
                      <a:pt x="35" y="14"/>
                    </a:lnTo>
                    <a:lnTo>
                      <a:pt x="14" y="35"/>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grpSp>
      </p:gr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25" presetClass="entr" presetSubtype="0"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21" dur="1000" fill="hold"/>
                                        <p:tgtEl>
                                          <p:spTgt spid="17"/>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17"/>
                                        </p:tgtEl>
                                        <p:attrNameLst>
                                          <p:attrName>ppt_y</p:attrName>
                                        </p:attrNameLst>
                                      </p:cBhvr>
                                      <p:tavLst>
                                        <p:tav tm="0">
                                          <p:val>
                                            <p:strVal val="#ppt_y+.1"/>
                                          </p:val>
                                        </p:tav>
                                        <p:tav tm="100000">
                                          <p:val>
                                            <p:strVal val="#ppt_y"/>
                                          </p:val>
                                        </p:tav>
                                      </p:tavLst>
                                    </p:anim>
                                    <p:animEffect>
                                      <p:cBhvr>
                                        <p:cTn id="25" dur="1000" decel="50000">
                                          <p:stCondLst>
                                            <p:cond delay="0"/>
                                          </p:stCondLst>
                                        </p:cTn>
                                        <p:tgtEl>
                                          <p:spTgt spid="17"/>
                                        </p:tgtEl>
                                      </p:cBhvr>
                                    </p:animEffect>
                                  </p:childTnLst>
                                </p:cTn>
                              </p:par>
                            </p:childTnLst>
                          </p:cTn>
                        </p:par>
                        <p:par>
                          <p:cTn id="26" fill="hold">
                            <p:stCondLst>
                              <p:cond delay="2250"/>
                            </p:stCondLst>
                            <p:childTnLst>
                              <p:par>
                                <p:cTn id="27" presetID="25" presetClass="entr" presetSubtype="0"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p:cTn id="29" dur="500" decel="50000" fill="hold">
                                          <p:stCondLst>
                                            <p:cond delay="0"/>
                                          </p:stCondLst>
                                        </p:cTn>
                                        <p:tgtEl>
                                          <p:spTgt spid="30"/>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0"/>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0"/>
                                        </p:tgtEl>
                                        <p:attrNameLst>
                                          <p:attrName>ppt_w</p:attrName>
                                        </p:attrNameLst>
                                      </p:cBhvr>
                                      <p:tavLst>
                                        <p:tav tm="0">
                                          <p:val>
                                            <p:strVal val="#ppt_w*.05"/>
                                          </p:val>
                                        </p:tav>
                                        <p:tav tm="100000">
                                          <p:val>
                                            <p:strVal val="#ppt_w"/>
                                          </p:val>
                                        </p:tav>
                                      </p:tavLst>
                                    </p:anim>
                                    <p:anim calcmode="lin" valueType="num">
                                      <p:cBhvr>
                                        <p:cTn id="32" dur="1000" fill="hold"/>
                                        <p:tgtEl>
                                          <p:spTgt spid="30"/>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0"/>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0"/>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0"/>
                                        </p:tgtEl>
                                        <p:attrNameLst>
                                          <p:attrName>ppt_y</p:attrName>
                                        </p:attrNameLst>
                                      </p:cBhvr>
                                      <p:tavLst>
                                        <p:tav tm="0">
                                          <p:val>
                                            <p:strVal val="#ppt_y+.1"/>
                                          </p:val>
                                        </p:tav>
                                        <p:tav tm="100000">
                                          <p:val>
                                            <p:strVal val="#ppt_y"/>
                                          </p:val>
                                        </p:tav>
                                      </p:tavLst>
                                    </p:anim>
                                    <p:animEffect>
                                      <p:cBhvr>
                                        <p:cTn id="36" dur="1000" decel="50000">
                                          <p:stCondLst>
                                            <p:cond delay="0"/>
                                          </p:stCondLst>
                                        </p:cTn>
                                        <p:tgtEl>
                                          <p:spTgt spid="30"/>
                                        </p:tgtEl>
                                      </p:cBhvr>
                                    </p:animEffect>
                                  </p:childTnLst>
                                </p:cTn>
                              </p:par>
                            </p:childTnLst>
                          </p:cTn>
                        </p:par>
                        <p:par>
                          <p:cTn id="37" fill="hold">
                            <p:stCondLst>
                              <p:cond delay="3250"/>
                            </p:stCondLst>
                            <p:childTnLst>
                              <p:par>
                                <p:cTn id="38" presetID="25" presetClass="entr" presetSubtype="0" fill="hold"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p:cTn id="40" dur="500" decel="50000" fill="hold">
                                          <p:stCondLst>
                                            <p:cond delay="0"/>
                                          </p:stCondLst>
                                        </p:cTn>
                                        <p:tgtEl>
                                          <p:spTgt spid="45"/>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45"/>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45"/>
                                        </p:tgtEl>
                                        <p:attrNameLst>
                                          <p:attrName>ppt_w</p:attrName>
                                        </p:attrNameLst>
                                      </p:cBhvr>
                                      <p:tavLst>
                                        <p:tav tm="0">
                                          <p:val>
                                            <p:strVal val="#ppt_w*.05"/>
                                          </p:val>
                                        </p:tav>
                                        <p:tav tm="100000">
                                          <p:val>
                                            <p:strVal val="#ppt_w"/>
                                          </p:val>
                                        </p:tav>
                                      </p:tavLst>
                                    </p:anim>
                                    <p:anim calcmode="lin" valueType="num">
                                      <p:cBhvr>
                                        <p:cTn id="43" dur="1000" fill="hold"/>
                                        <p:tgtEl>
                                          <p:spTgt spid="45"/>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45"/>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45"/>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45"/>
                                        </p:tgtEl>
                                        <p:attrNameLst>
                                          <p:attrName>ppt_y</p:attrName>
                                        </p:attrNameLst>
                                      </p:cBhvr>
                                      <p:tavLst>
                                        <p:tav tm="0">
                                          <p:val>
                                            <p:strVal val="#ppt_y+.1"/>
                                          </p:val>
                                        </p:tav>
                                        <p:tav tm="100000">
                                          <p:val>
                                            <p:strVal val="#ppt_y"/>
                                          </p:val>
                                        </p:tav>
                                      </p:tavLst>
                                    </p:anim>
                                    <p:animEffect>
                                      <p:cBhvr>
                                        <p:cTn id="47" dur="1000" decel="50000">
                                          <p:stCondLst>
                                            <p:cond delay="0"/>
                                          </p:stCondLst>
                                        </p:cTn>
                                        <p:tgtEl>
                                          <p:spTgt spid="45"/>
                                        </p:tgtEl>
                                      </p:cBhvr>
                                    </p:animEffect>
                                  </p:childTnLst>
                                </p:cTn>
                              </p:par>
                            </p:childTnLst>
                          </p:cTn>
                        </p:par>
                        <p:par>
                          <p:cTn id="48" fill="hold">
                            <p:stCondLst>
                              <p:cond delay="4250"/>
                            </p:stCondLst>
                            <p:childTnLst>
                              <p:par>
                                <p:cTn id="49" presetID="25" presetClass="entr" presetSubtype="0" fill="hold"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p:cTn id="51" dur="500" decel="50000" fill="hold">
                                          <p:stCondLst>
                                            <p:cond delay="0"/>
                                          </p:stCondLst>
                                        </p:cTn>
                                        <p:tgtEl>
                                          <p:spTgt spid="58"/>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58"/>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58"/>
                                        </p:tgtEl>
                                        <p:attrNameLst>
                                          <p:attrName>ppt_w</p:attrName>
                                        </p:attrNameLst>
                                      </p:cBhvr>
                                      <p:tavLst>
                                        <p:tav tm="0">
                                          <p:val>
                                            <p:strVal val="#ppt_w*.05"/>
                                          </p:val>
                                        </p:tav>
                                        <p:tav tm="100000">
                                          <p:val>
                                            <p:strVal val="#ppt_w"/>
                                          </p:val>
                                        </p:tav>
                                      </p:tavLst>
                                    </p:anim>
                                    <p:anim calcmode="lin" valueType="num">
                                      <p:cBhvr>
                                        <p:cTn id="54" dur="1000" fill="hold"/>
                                        <p:tgtEl>
                                          <p:spTgt spid="58"/>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58"/>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58"/>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58"/>
                                        </p:tgtEl>
                                        <p:attrNameLst>
                                          <p:attrName>ppt_y</p:attrName>
                                        </p:attrNameLst>
                                      </p:cBhvr>
                                      <p:tavLst>
                                        <p:tav tm="0">
                                          <p:val>
                                            <p:strVal val="#ppt_y+.1"/>
                                          </p:val>
                                        </p:tav>
                                        <p:tav tm="100000">
                                          <p:val>
                                            <p:strVal val="#ppt_y"/>
                                          </p:val>
                                        </p:tav>
                                      </p:tavLst>
                                    </p:anim>
                                    <p:animEffect>
                                      <p:cBhvr>
                                        <p:cTn id="58" dur="1000" decel="50000">
                                          <p:stCondLst>
                                            <p:cond delay="0"/>
                                          </p:stCondLst>
                                        </p:cTn>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315C5C0C-331A-4D34-B816-28450C34D77C}"/>
              </a:ext>
            </a:extLst>
          </p:cNvPr>
          <p:cNvGrpSpPr/>
          <p:nvPr/>
        </p:nvGrpSpPr>
        <p:grpSpPr>
          <a:xfrm>
            <a:off x="1501392" y="327481"/>
            <a:ext cx="2645538" cy="911706"/>
            <a:chOff x="4777992" y="644981"/>
            <a:chExt cx="2645538" cy="911706"/>
          </a:xfrm>
        </p:grpSpPr>
        <p:grpSp>
          <p:nvGrpSpPr>
            <p:cNvPr id="11" name="组合 10">
              <a:extLst>
                <a:ext uri="{FF2B5EF4-FFF2-40B4-BE49-F238E27FC236}">
                  <a16:creationId xmlns:a16="http://schemas.microsoft.com/office/drawing/2014/main" xmlns="" id="{E28263F6-6264-48DA-ABF7-B9DFEDD50FBB}"/>
                </a:ext>
              </a:extLst>
            </p:cNvPr>
            <p:cNvGrpSpPr/>
            <p:nvPr/>
          </p:nvGrpSpPr>
          <p:grpSpPr>
            <a:xfrm>
              <a:off x="4945062" y="644981"/>
              <a:ext cx="2311400" cy="628193"/>
              <a:chOff x="4830762" y="1203782"/>
              <a:chExt cx="2311400" cy="628193"/>
            </a:xfrm>
          </p:grpSpPr>
          <p:sp>
            <p:nvSpPr>
              <p:cNvPr id="13" name="TextBox 8">
                <a:extLst>
                  <a:ext uri="{FF2B5EF4-FFF2-40B4-BE49-F238E27FC236}">
                    <a16:creationId xmlns:a16="http://schemas.microsoft.com/office/drawing/2014/main" xmlns="" id="{18FDF024-F1A4-4C6D-A022-4705E0FF9142}"/>
                  </a:ext>
                </a:extLst>
              </p:cNvPr>
              <p:cNvSpPr txBox="1">
                <a:spLocks noChangeArrowheads="1"/>
              </p:cNvSpPr>
              <p:nvPr/>
            </p:nvSpPr>
            <p:spPr bwMode="auto">
              <a:xfrm>
                <a:off x="483076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76A12E"/>
                    </a:solidFill>
                    <a:latin typeface="华康标题宋W9(P)" panose="02020900000000000000" pitchFamily="18" charset="-122"/>
                    <a:ea typeface="华康标题宋W9(P)" panose="02020900000000000000" pitchFamily="18" charset="-122"/>
                    <a:sym typeface="Arial" panose="020B0604020202020204" pitchFamily="34" charset="0"/>
                  </a:rPr>
                  <a:t>加入标题描述</a:t>
                </a:r>
              </a:p>
            </p:txBody>
          </p:sp>
          <p:sp>
            <p:nvSpPr>
              <p:cNvPr id="14" name="TextBox 8">
                <a:extLst>
                  <a:ext uri="{FF2B5EF4-FFF2-40B4-BE49-F238E27FC236}">
                    <a16:creationId xmlns:a16="http://schemas.microsoft.com/office/drawing/2014/main" xmlns="" id="{27A093FD-858A-49F3-A8E9-A6AF4D6F087A}"/>
                  </a:ext>
                </a:extLst>
              </p:cNvPr>
              <p:cNvSpPr txBox="1">
                <a:spLocks noChangeArrowheads="1"/>
              </p:cNvSpPr>
              <p:nvPr/>
            </p:nvSpPr>
            <p:spPr bwMode="auto">
              <a:xfrm>
                <a:off x="483076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任意多边形: 形状 11">
              <a:extLst>
                <a:ext uri="{FF2B5EF4-FFF2-40B4-BE49-F238E27FC236}">
                  <a16:creationId xmlns:a16="http://schemas.microsoft.com/office/drawing/2014/main" xmlns="" id="{EB2FC027-7B4B-41BF-B492-91ECBE35217D}"/>
                </a:ext>
              </a:extLst>
            </p:cNvPr>
            <p:cNvSpPr/>
            <p:nvPr/>
          </p:nvSpPr>
          <p:spPr>
            <a:xfrm rot="21540000" flipH="1">
              <a:off x="4777992" y="1389215"/>
              <a:ext cx="2645538" cy="16747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654B"/>
                </a:solidFill>
              </a:endParaRPr>
            </a:p>
          </p:txBody>
        </p:sp>
      </p:grpSp>
      <p:grpSp>
        <p:nvGrpSpPr>
          <p:cNvPr id="7" name="组合 6">
            <a:extLst>
              <a:ext uri="{FF2B5EF4-FFF2-40B4-BE49-F238E27FC236}">
                <a16:creationId xmlns:a16="http://schemas.microsoft.com/office/drawing/2014/main" xmlns="" id="{DA6876F9-0A64-42D4-B3D3-D03497AB58FC}"/>
              </a:ext>
            </a:extLst>
          </p:cNvPr>
          <p:cNvGrpSpPr/>
          <p:nvPr/>
        </p:nvGrpSpPr>
        <p:grpSpPr>
          <a:xfrm>
            <a:off x="6181595" y="2216337"/>
            <a:ext cx="4574072" cy="3376064"/>
            <a:chOff x="6701493" y="2832082"/>
            <a:chExt cx="4221923" cy="3116149"/>
          </a:xfrm>
        </p:grpSpPr>
        <p:sp>
          <p:nvSpPr>
            <p:cNvPr id="8" name="Rectangle 157">
              <a:extLst>
                <a:ext uri="{FF2B5EF4-FFF2-40B4-BE49-F238E27FC236}">
                  <a16:creationId xmlns:a16="http://schemas.microsoft.com/office/drawing/2014/main" xmlns="" id="{BB92C814-2C60-4718-A00B-DAF0DF6A0238}"/>
                </a:ext>
              </a:extLst>
            </p:cNvPr>
            <p:cNvSpPr/>
            <p:nvPr/>
          </p:nvSpPr>
          <p:spPr>
            <a:xfrm>
              <a:off x="7182683" y="3833276"/>
              <a:ext cx="3614236" cy="29289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Rectangle 158">
              <a:extLst>
                <a:ext uri="{FF2B5EF4-FFF2-40B4-BE49-F238E27FC236}">
                  <a16:creationId xmlns:a16="http://schemas.microsoft.com/office/drawing/2014/main" xmlns="" id="{95CECB93-25A5-4E5F-A886-C68796326DF9}"/>
                </a:ext>
              </a:extLst>
            </p:cNvPr>
            <p:cNvSpPr/>
            <p:nvPr/>
          </p:nvSpPr>
          <p:spPr>
            <a:xfrm>
              <a:off x="7182683" y="3833276"/>
              <a:ext cx="1807118" cy="292897"/>
            </a:xfrm>
            <a:prstGeom prst="rect">
              <a:avLst/>
            </a:prstGeom>
            <a:solidFill>
              <a:srgbClr val="76A12E"/>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Content Placeholder 2">
              <a:extLst>
                <a:ext uri="{FF2B5EF4-FFF2-40B4-BE49-F238E27FC236}">
                  <a16:creationId xmlns:a16="http://schemas.microsoft.com/office/drawing/2014/main" xmlns="" id="{CCF6BF1F-A641-4E1A-A052-18F54ECDBA98}"/>
                </a:ext>
              </a:extLst>
            </p:cNvPr>
            <p:cNvSpPr txBox="1"/>
            <p:nvPr/>
          </p:nvSpPr>
          <p:spPr>
            <a:xfrm>
              <a:off x="7304907" y="3850583"/>
              <a:ext cx="640272" cy="349615"/>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16" name="Rectangle 160">
              <a:extLst>
                <a:ext uri="{FF2B5EF4-FFF2-40B4-BE49-F238E27FC236}">
                  <a16:creationId xmlns:a16="http://schemas.microsoft.com/office/drawing/2014/main" xmlns="" id="{4CA228B7-59FD-4C42-B382-734830B8A046}"/>
                </a:ext>
              </a:extLst>
            </p:cNvPr>
            <p:cNvSpPr/>
            <p:nvPr/>
          </p:nvSpPr>
          <p:spPr>
            <a:xfrm>
              <a:off x="7182683" y="5155274"/>
              <a:ext cx="3614236" cy="29289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1">
              <a:extLst>
                <a:ext uri="{FF2B5EF4-FFF2-40B4-BE49-F238E27FC236}">
                  <a16:creationId xmlns:a16="http://schemas.microsoft.com/office/drawing/2014/main" xmlns="" id="{82EFB98A-5907-413C-9FAB-0B78D94735F2}"/>
                </a:ext>
              </a:extLst>
            </p:cNvPr>
            <p:cNvSpPr/>
            <p:nvPr/>
          </p:nvSpPr>
          <p:spPr>
            <a:xfrm>
              <a:off x="7182683" y="5155274"/>
              <a:ext cx="1488213" cy="2928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Content Placeholder 2">
              <a:extLst>
                <a:ext uri="{FF2B5EF4-FFF2-40B4-BE49-F238E27FC236}">
                  <a16:creationId xmlns:a16="http://schemas.microsoft.com/office/drawing/2014/main" xmlns="" id="{2881CC7B-5E2D-4005-98F7-11E736EAD672}"/>
                </a:ext>
              </a:extLst>
            </p:cNvPr>
            <p:cNvSpPr txBox="1"/>
            <p:nvPr/>
          </p:nvSpPr>
          <p:spPr>
            <a:xfrm>
              <a:off x="7304907" y="5173783"/>
              <a:ext cx="640272" cy="349615"/>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45%</a:t>
              </a:r>
            </a:p>
          </p:txBody>
        </p:sp>
        <p:sp>
          <p:nvSpPr>
            <p:cNvPr id="19" name="Rectangle 163">
              <a:extLst>
                <a:ext uri="{FF2B5EF4-FFF2-40B4-BE49-F238E27FC236}">
                  <a16:creationId xmlns:a16="http://schemas.microsoft.com/office/drawing/2014/main" xmlns="" id="{2B88E6D8-424A-4FCB-92AE-60FDCAEFE49A}"/>
                </a:ext>
              </a:extLst>
            </p:cNvPr>
            <p:cNvSpPr/>
            <p:nvPr/>
          </p:nvSpPr>
          <p:spPr>
            <a:xfrm>
              <a:off x="7182683" y="4712001"/>
              <a:ext cx="3614236" cy="29289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64">
              <a:extLst>
                <a:ext uri="{FF2B5EF4-FFF2-40B4-BE49-F238E27FC236}">
                  <a16:creationId xmlns:a16="http://schemas.microsoft.com/office/drawing/2014/main" xmlns="" id="{3F4FD5F1-5692-470F-B2DF-DA37633BA959}"/>
                </a:ext>
              </a:extLst>
            </p:cNvPr>
            <p:cNvSpPr/>
            <p:nvPr/>
          </p:nvSpPr>
          <p:spPr>
            <a:xfrm>
              <a:off x="7182684" y="4712001"/>
              <a:ext cx="2692960" cy="292897"/>
            </a:xfrm>
            <a:prstGeom prst="rect">
              <a:avLst/>
            </a:prstGeom>
            <a:solidFill>
              <a:srgbClr val="76A12E"/>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Content Placeholder 2">
              <a:extLst>
                <a:ext uri="{FF2B5EF4-FFF2-40B4-BE49-F238E27FC236}">
                  <a16:creationId xmlns:a16="http://schemas.microsoft.com/office/drawing/2014/main" xmlns="" id="{3BB1036B-7808-4945-BDD3-322307E40338}"/>
                </a:ext>
              </a:extLst>
            </p:cNvPr>
            <p:cNvSpPr txBox="1"/>
            <p:nvPr/>
          </p:nvSpPr>
          <p:spPr>
            <a:xfrm>
              <a:off x="7304907" y="4729309"/>
              <a:ext cx="640272" cy="349615"/>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75%</a:t>
              </a:r>
            </a:p>
          </p:txBody>
        </p:sp>
        <p:sp>
          <p:nvSpPr>
            <p:cNvPr id="22" name="Rectangle 166">
              <a:extLst>
                <a:ext uri="{FF2B5EF4-FFF2-40B4-BE49-F238E27FC236}">
                  <a16:creationId xmlns:a16="http://schemas.microsoft.com/office/drawing/2014/main" xmlns="" id="{E3D8C92D-9E59-4BD0-86DA-B658838CF7B0}"/>
                </a:ext>
              </a:extLst>
            </p:cNvPr>
            <p:cNvSpPr/>
            <p:nvPr/>
          </p:nvSpPr>
          <p:spPr>
            <a:xfrm>
              <a:off x="7182683" y="4269163"/>
              <a:ext cx="3614236" cy="29289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167">
              <a:extLst>
                <a:ext uri="{FF2B5EF4-FFF2-40B4-BE49-F238E27FC236}">
                  <a16:creationId xmlns:a16="http://schemas.microsoft.com/office/drawing/2014/main" xmlns="" id="{19C32B84-EB50-455A-96D1-D43A70BD3530}"/>
                </a:ext>
              </a:extLst>
            </p:cNvPr>
            <p:cNvSpPr/>
            <p:nvPr/>
          </p:nvSpPr>
          <p:spPr>
            <a:xfrm>
              <a:off x="7182684" y="4269163"/>
              <a:ext cx="2126022" cy="2928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Content Placeholder 2">
              <a:extLst>
                <a:ext uri="{FF2B5EF4-FFF2-40B4-BE49-F238E27FC236}">
                  <a16:creationId xmlns:a16="http://schemas.microsoft.com/office/drawing/2014/main" xmlns="" id="{A72CFC00-927F-4750-AFB3-1097CF160983}"/>
                </a:ext>
              </a:extLst>
            </p:cNvPr>
            <p:cNvSpPr txBox="1"/>
            <p:nvPr/>
          </p:nvSpPr>
          <p:spPr>
            <a:xfrm>
              <a:off x="7304907" y="4286471"/>
              <a:ext cx="640272" cy="349615"/>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62%</a:t>
              </a:r>
            </a:p>
          </p:txBody>
        </p:sp>
        <p:grpSp>
          <p:nvGrpSpPr>
            <p:cNvPr id="25" name="Group 169">
              <a:extLst>
                <a:ext uri="{FF2B5EF4-FFF2-40B4-BE49-F238E27FC236}">
                  <a16:creationId xmlns:a16="http://schemas.microsoft.com/office/drawing/2014/main" xmlns="" id="{5A2B17A3-7B32-4DCB-8D25-B10FD067F60C}"/>
                </a:ext>
              </a:extLst>
            </p:cNvPr>
            <p:cNvGrpSpPr/>
            <p:nvPr/>
          </p:nvGrpSpPr>
          <p:grpSpPr>
            <a:xfrm>
              <a:off x="6736256" y="4254781"/>
              <a:ext cx="296183" cy="296746"/>
              <a:chOff x="7275629" y="3973834"/>
              <a:chExt cx="464344" cy="465138"/>
            </a:xfrm>
            <a:solidFill>
              <a:srgbClr val="45B255"/>
            </a:solidFill>
          </p:grpSpPr>
          <p:sp>
            <p:nvSpPr>
              <p:cNvPr id="46" name="AutoShape 37">
                <a:extLst>
                  <a:ext uri="{FF2B5EF4-FFF2-40B4-BE49-F238E27FC236}">
                    <a16:creationId xmlns:a16="http://schemas.microsoft.com/office/drawing/2014/main" xmlns="" id="{432C8150-B288-492F-9DD1-AB25F7853D87}"/>
                  </a:ext>
                </a:extLst>
              </p:cNvPr>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AutoShape 38">
                <a:extLst>
                  <a:ext uri="{FF2B5EF4-FFF2-40B4-BE49-F238E27FC236}">
                    <a16:creationId xmlns:a16="http://schemas.microsoft.com/office/drawing/2014/main" xmlns="" id="{4B24622B-4C4F-40DC-9D68-B261BF18A706}"/>
                  </a:ext>
                </a:extLst>
              </p:cNvPr>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AutoShape 39">
                <a:extLst>
                  <a:ext uri="{FF2B5EF4-FFF2-40B4-BE49-F238E27FC236}">
                    <a16:creationId xmlns:a16="http://schemas.microsoft.com/office/drawing/2014/main" xmlns="" id="{E1CEE3A4-BC18-4226-8042-3FFE56DA647E}"/>
                  </a:ext>
                </a:extLst>
              </p:cNvPr>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AutoShape 40">
                <a:extLst>
                  <a:ext uri="{FF2B5EF4-FFF2-40B4-BE49-F238E27FC236}">
                    <a16:creationId xmlns:a16="http://schemas.microsoft.com/office/drawing/2014/main" xmlns="" id="{5C6EF38F-4589-45C4-B393-D667D0C09602}"/>
                  </a:ext>
                </a:extLst>
              </p:cNvPr>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AutoShape 41">
                <a:extLst>
                  <a:ext uri="{FF2B5EF4-FFF2-40B4-BE49-F238E27FC236}">
                    <a16:creationId xmlns:a16="http://schemas.microsoft.com/office/drawing/2014/main" xmlns="" id="{9ED40F9B-7CFF-44DA-95F1-B9531028DCF1}"/>
                  </a:ext>
                </a:extLst>
              </p:cNvPr>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AutoShape 42">
                <a:extLst>
                  <a:ext uri="{FF2B5EF4-FFF2-40B4-BE49-F238E27FC236}">
                    <a16:creationId xmlns:a16="http://schemas.microsoft.com/office/drawing/2014/main" xmlns="" id="{7019F583-F5DA-442F-B59F-9578B32F4A55}"/>
                  </a:ext>
                </a:extLst>
              </p:cNvPr>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76">
              <a:extLst>
                <a:ext uri="{FF2B5EF4-FFF2-40B4-BE49-F238E27FC236}">
                  <a16:creationId xmlns:a16="http://schemas.microsoft.com/office/drawing/2014/main" xmlns="" id="{11038CCE-3762-4F35-8AA7-FF954251B58D}"/>
                </a:ext>
              </a:extLst>
            </p:cNvPr>
            <p:cNvGrpSpPr/>
            <p:nvPr/>
          </p:nvGrpSpPr>
          <p:grpSpPr>
            <a:xfrm>
              <a:off x="6762022" y="5163024"/>
              <a:ext cx="251684" cy="287625"/>
              <a:chOff x="9162373" y="3045147"/>
              <a:chExt cx="406400" cy="464344"/>
            </a:xfrm>
            <a:solidFill>
              <a:srgbClr val="45B255"/>
            </a:solidFill>
          </p:grpSpPr>
          <p:sp>
            <p:nvSpPr>
              <p:cNvPr id="42" name="AutoShape 48">
                <a:extLst>
                  <a:ext uri="{FF2B5EF4-FFF2-40B4-BE49-F238E27FC236}">
                    <a16:creationId xmlns:a16="http://schemas.microsoft.com/office/drawing/2014/main" xmlns="" id="{2346BAFB-6F46-4C96-8AFC-737EDD9D80DA}"/>
                  </a:ext>
                </a:extLst>
              </p:cNvPr>
              <p:cNvSpPr/>
              <p:nvPr/>
            </p:nvSpPr>
            <p:spPr bwMode="auto">
              <a:xfrm>
                <a:off x="9162373" y="304514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AutoShape 49">
                <a:extLst>
                  <a:ext uri="{FF2B5EF4-FFF2-40B4-BE49-F238E27FC236}">
                    <a16:creationId xmlns:a16="http://schemas.microsoft.com/office/drawing/2014/main" xmlns="" id="{2F5E42D1-D56A-4DB4-9D72-92692373B10B}"/>
                  </a:ext>
                </a:extLst>
              </p:cNvPr>
              <p:cNvSpPr/>
              <p:nvPr/>
            </p:nvSpPr>
            <p:spPr bwMode="auto">
              <a:xfrm>
                <a:off x="9481460" y="340789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AutoShape 50">
                <a:extLst>
                  <a:ext uri="{FF2B5EF4-FFF2-40B4-BE49-F238E27FC236}">
                    <a16:creationId xmlns:a16="http://schemas.microsoft.com/office/drawing/2014/main" xmlns="" id="{73227E93-73FE-47F3-AB92-7ED90407D6F9}"/>
                  </a:ext>
                </a:extLst>
              </p:cNvPr>
              <p:cNvSpPr/>
              <p:nvPr/>
            </p:nvSpPr>
            <p:spPr bwMode="auto">
              <a:xfrm>
                <a:off x="9481460" y="332057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AutoShape 51">
                <a:extLst>
                  <a:ext uri="{FF2B5EF4-FFF2-40B4-BE49-F238E27FC236}">
                    <a16:creationId xmlns:a16="http://schemas.microsoft.com/office/drawing/2014/main" xmlns="" id="{AF4165BC-D6AF-41B9-89F9-7F59670BF716}"/>
                  </a:ext>
                </a:extLst>
              </p:cNvPr>
              <p:cNvSpPr/>
              <p:nvPr/>
            </p:nvSpPr>
            <p:spPr bwMode="auto">
              <a:xfrm>
                <a:off x="9481460" y="323326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181">
              <a:extLst>
                <a:ext uri="{FF2B5EF4-FFF2-40B4-BE49-F238E27FC236}">
                  <a16:creationId xmlns:a16="http://schemas.microsoft.com/office/drawing/2014/main" xmlns="" id="{FC67FC61-4526-4811-92D9-5E04D8EF25A5}"/>
                </a:ext>
              </a:extLst>
            </p:cNvPr>
            <p:cNvGrpSpPr/>
            <p:nvPr/>
          </p:nvGrpSpPr>
          <p:grpSpPr>
            <a:xfrm>
              <a:off x="6789867" y="3828642"/>
              <a:ext cx="203530" cy="296746"/>
              <a:chOff x="3582988" y="3510757"/>
              <a:chExt cx="319088" cy="465138"/>
            </a:xfrm>
            <a:solidFill>
              <a:srgbClr val="45B255"/>
            </a:solidFill>
          </p:grpSpPr>
          <p:sp>
            <p:nvSpPr>
              <p:cNvPr id="40" name="AutoShape 113">
                <a:extLst>
                  <a:ext uri="{FF2B5EF4-FFF2-40B4-BE49-F238E27FC236}">
                    <a16:creationId xmlns:a16="http://schemas.microsoft.com/office/drawing/2014/main" xmlns="" id="{541687B4-25B0-4AC0-99B7-55C5F1190BD6}"/>
                  </a:ext>
                </a:extLst>
              </p:cNvPr>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76A12E"/>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AutoShape 114">
                <a:extLst>
                  <a:ext uri="{FF2B5EF4-FFF2-40B4-BE49-F238E27FC236}">
                    <a16:creationId xmlns:a16="http://schemas.microsoft.com/office/drawing/2014/main" xmlns="" id="{44DD0A95-B005-414F-BD7B-C7206336BF28}"/>
                  </a:ext>
                </a:extLst>
              </p:cNvPr>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76A12E"/>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184">
              <a:extLst>
                <a:ext uri="{FF2B5EF4-FFF2-40B4-BE49-F238E27FC236}">
                  <a16:creationId xmlns:a16="http://schemas.microsoft.com/office/drawing/2014/main" xmlns="" id="{16813773-BF6D-44A8-A778-6982C4F9A1EB}"/>
                </a:ext>
              </a:extLst>
            </p:cNvPr>
            <p:cNvGrpSpPr/>
            <p:nvPr/>
          </p:nvGrpSpPr>
          <p:grpSpPr>
            <a:xfrm>
              <a:off x="6773616" y="4708900"/>
              <a:ext cx="222262" cy="296746"/>
              <a:chOff x="2639219" y="3510757"/>
              <a:chExt cx="348456" cy="465138"/>
            </a:xfrm>
            <a:solidFill>
              <a:srgbClr val="45B255"/>
            </a:solidFill>
          </p:grpSpPr>
          <p:sp>
            <p:nvSpPr>
              <p:cNvPr id="38" name="AutoShape 115">
                <a:extLst>
                  <a:ext uri="{FF2B5EF4-FFF2-40B4-BE49-F238E27FC236}">
                    <a16:creationId xmlns:a16="http://schemas.microsoft.com/office/drawing/2014/main" xmlns="" id="{3EF62A4E-70B4-428A-AEFC-EE060B94B5DF}"/>
                  </a:ext>
                </a:extLst>
              </p:cNvPr>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rgbClr val="76A12E"/>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AutoShape 116">
                <a:extLst>
                  <a:ext uri="{FF2B5EF4-FFF2-40B4-BE49-F238E27FC236}">
                    <a16:creationId xmlns:a16="http://schemas.microsoft.com/office/drawing/2014/main" xmlns="" id="{C2DA2B96-22DE-440C-9461-4E0D01F6B857}"/>
                  </a:ext>
                </a:extLst>
              </p:cNvPr>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rgbClr val="76A12E"/>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9" name="TextBox 187">
              <a:extLst>
                <a:ext uri="{FF2B5EF4-FFF2-40B4-BE49-F238E27FC236}">
                  <a16:creationId xmlns:a16="http://schemas.microsoft.com/office/drawing/2014/main" xmlns="" id="{2C7EEB96-9A4B-4079-AA50-98CAFA47E60F}"/>
                </a:ext>
              </a:extLst>
            </p:cNvPr>
            <p:cNvSpPr txBox="1"/>
            <p:nvPr/>
          </p:nvSpPr>
          <p:spPr>
            <a:xfrm>
              <a:off x="6701493" y="2832082"/>
              <a:ext cx="1969401" cy="305455"/>
            </a:xfrm>
            <a:prstGeom prst="rect">
              <a:avLst/>
            </a:prstGeom>
            <a:noFill/>
          </p:spPr>
          <p:txBody>
            <a:bodyPr wrap="square" lIns="68568" tIns="34283" rIns="68568" bIns="34283" rtlCol="0">
              <a:spAutoFit/>
            </a:bodyPr>
            <a:lstStyle/>
            <a:p>
              <a:pP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191">
              <a:extLst>
                <a:ext uri="{FF2B5EF4-FFF2-40B4-BE49-F238E27FC236}">
                  <a16:creationId xmlns:a16="http://schemas.microsoft.com/office/drawing/2014/main" xmlns="" id="{F52B87CD-5E83-4302-946E-E6E2BDF909FE}"/>
                </a:ext>
              </a:extLst>
            </p:cNvPr>
            <p:cNvSpPr/>
            <p:nvPr/>
          </p:nvSpPr>
          <p:spPr>
            <a:xfrm>
              <a:off x="7182683" y="5579097"/>
              <a:ext cx="3614236" cy="29289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192">
              <a:extLst>
                <a:ext uri="{FF2B5EF4-FFF2-40B4-BE49-F238E27FC236}">
                  <a16:creationId xmlns:a16="http://schemas.microsoft.com/office/drawing/2014/main" xmlns="" id="{5C21884A-6462-4C83-BE60-F6CDADA2C540}"/>
                </a:ext>
              </a:extLst>
            </p:cNvPr>
            <p:cNvSpPr/>
            <p:nvPr/>
          </p:nvSpPr>
          <p:spPr>
            <a:xfrm>
              <a:off x="7182683" y="5579097"/>
              <a:ext cx="3355782" cy="292897"/>
            </a:xfrm>
            <a:prstGeom prst="rect">
              <a:avLst/>
            </a:prstGeom>
            <a:solidFill>
              <a:srgbClr val="76A12E"/>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Content Placeholder 2">
              <a:extLst>
                <a:ext uri="{FF2B5EF4-FFF2-40B4-BE49-F238E27FC236}">
                  <a16:creationId xmlns:a16="http://schemas.microsoft.com/office/drawing/2014/main" xmlns="" id="{C32D5B21-1932-4325-AF83-8E0DD8DAC02F}"/>
                </a:ext>
              </a:extLst>
            </p:cNvPr>
            <p:cNvSpPr txBox="1"/>
            <p:nvPr/>
          </p:nvSpPr>
          <p:spPr>
            <a:xfrm>
              <a:off x="7304907" y="5596402"/>
              <a:ext cx="640272" cy="351829"/>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90%</a:t>
              </a:r>
            </a:p>
          </p:txBody>
        </p:sp>
        <p:grpSp>
          <p:nvGrpSpPr>
            <p:cNvPr id="33" name="Group 194">
              <a:extLst>
                <a:ext uri="{FF2B5EF4-FFF2-40B4-BE49-F238E27FC236}">
                  <a16:creationId xmlns:a16="http://schemas.microsoft.com/office/drawing/2014/main" xmlns="" id="{EF65EAEE-7E62-488E-BE99-BFA1B4863A86}"/>
                </a:ext>
              </a:extLst>
            </p:cNvPr>
            <p:cNvGrpSpPr/>
            <p:nvPr/>
          </p:nvGrpSpPr>
          <p:grpSpPr>
            <a:xfrm>
              <a:off x="6767095" y="5592012"/>
              <a:ext cx="265342" cy="283311"/>
              <a:chOff x="9159875" y="1647825"/>
              <a:chExt cx="434975" cy="464344"/>
            </a:xfrm>
            <a:solidFill>
              <a:srgbClr val="45B255"/>
            </a:solidFill>
          </p:grpSpPr>
          <p:sp>
            <p:nvSpPr>
              <p:cNvPr id="35" name="AutoShape 78">
                <a:extLst>
                  <a:ext uri="{FF2B5EF4-FFF2-40B4-BE49-F238E27FC236}">
                    <a16:creationId xmlns:a16="http://schemas.microsoft.com/office/drawing/2014/main" xmlns="" id="{85016646-036F-42E7-B50F-244B784140EE}"/>
                  </a:ext>
                </a:extLst>
              </p:cNvPr>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solidFill>
                <a:srgbClr val="76A12E"/>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AutoShape 79">
                <a:extLst>
                  <a:ext uri="{FF2B5EF4-FFF2-40B4-BE49-F238E27FC236}">
                    <a16:creationId xmlns:a16="http://schemas.microsoft.com/office/drawing/2014/main" xmlns="" id="{0A59DB59-FE53-466F-8655-C7FC3D177093}"/>
                  </a:ext>
                </a:extLst>
              </p:cNvPr>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solidFill>
                <a:srgbClr val="76A12E"/>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AutoShape 80">
                <a:extLst>
                  <a:ext uri="{FF2B5EF4-FFF2-40B4-BE49-F238E27FC236}">
                    <a16:creationId xmlns:a16="http://schemas.microsoft.com/office/drawing/2014/main" xmlns="" id="{BEAC44D5-E3BF-41AB-A7C0-FE99A9D34A10}"/>
                  </a:ext>
                </a:extLst>
              </p:cNvPr>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solidFill>
                <a:srgbClr val="76A12E"/>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4" name="TextBox 198">
              <a:extLst>
                <a:ext uri="{FF2B5EF4-FFF2-40B4-BE49-F238E27FC236}">
                  <a16:creationId xmlns:a16="http://schemas.microsoft.com/office/drawing/2014/main" xmlns="" id="{845C901C-C4DF-4038-B190-43023CC93FF8}"/>
                </a:ext>
              </a:extLst>
            </p:cNvPr>
            <p:cNvSpPr txBox="1"/>
            <p:nvPr/>
          </p:nvSpPr>
          <p:spPr>
            <a:xfrm>
              <a:off x="6729754" y="3111584"/>
              <a:ext cx="4193662" cy="421576"/>
            </a:xfrm>
            <a:prstGeom prst="rect">
              <a:avLst/>
            </a:prstGeom>
            <a:noFill/>
          </p:spPr>
          <p:txBody>
            <a:bodyPr wrap="square" lIns="68568" tIns="34283" rIns="68568" bIns="34283" rtlCol="0">
              <a:spAutoFit/>
            </a:bodyPr>
            <a:lstStyle/>
            <a:p>
              <a:pPr>
                <a:lnSpc>
                  <a:spcPct val="120000"/>
                </a:lnSpc>
              </a:pPr>
              <a:r>
                <a:rPr lang="en-US" altLang="zh-CN"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sp>
        <p:nvSpPr>
          <p:cNvPr id="52" name="直接连接符 1">
            <a:extLst>
              <a:ext uri="{FF2B5EF4-FFF2-40B4-BE49-F238E27FC236}">
                <a16:creationId xmlns:a16="http://schemas.microsoft.com/office/drawing/2014/main" xmlns="" id="{08B44C86-7D5C-4604-A63E-5C5A99D1E766}"/>
              </a:ext>
            </a:extLst>
          </p:cNvPr>
          <p:cNvSpPr/>
          <p:nvPr/>
        </p:nvSpPr>
        <p:spPr>
          <a:xfrm>
            <a:off x="5662648" y="2316576"/>
            <a:ext cx="0" cy="3325593"/>
          </a:xfrm>
          <a:prstGeom prst="line">
            <a:avLst/>
          </a:prstGeom>
          <a:ln w="12700" cap="flat" cmpd="sng">
            <a:solidFill>
              <a:srgbClr val="76A12E"/>
            </a:solidFill>
            <a:prstDash val="solid"/>
            <a:miter/>
            <a:headEnd type="none" w="med" len="med"/>
            <a:tailEnd type="none" w="med" len="med"/>
          </a:ln>
        </p:spPr>
        <p:txBody>
          <a:bodyPr/>
          <a:lstStyle/>
          <a:p>
            <a:endParaRPr lang="zh-CN" altLang="en-US" sz="1400">
              <a:solidFill>
                <a:schemeClr val="bg1">
                  <a:lumMod val="50000"/>
                </a:schemeClr>
              </a:solidFill>
            </a:endParaRPr>
          </a:p>
        </p:txBody>
      </p:sp>
      <p:sp>
        <p:nvSpPr>
          <p:cNvPr id="53" name="矩形 36">
            <a:extLst>
              <a:ext uri="{FF2B5EF4-FFF2-40B4-BE49-F238E27FC236}">
                <a16:creationId xmlns:a16="http://schemas.microsoft.com/office/drawing/2014/main" xmlns="" id="{8D373CA7-54E8-4A91-97F0-5A99DD4C382E}"/>
              </a:ext>
            </a:extLst>
          </p:cNvPr>
          <p:cNvSpPr/>
          <p:nvPr/>
        </p:nvSpPr>
        <p:spPr>
          <a:xfrm>
            <a:off x="1748689" y="2316576"/>
            <a:ext cx="1107977" cy="369324"/>
          </a:xfrm>
          <a:prstGeom prst="rect">
            <a:avLst/>
          </a:prstGeom>
          <a:noFill/>
          <a:ln w="9525">
            <a:noFill/>
            <a:miter/>
          </a:ln>
        </p:spPr>
        <p:txBody>
          <a:bodyPr wrap="none" lIns="91431" tIns="45716" rIns="91431" bIns="45716">
            <a:spAutoFit/>
          </a:bodyPr>
          <a:lstStyle/>
          <a:p>
            <a:pPr lvl="0" eaLnBrk="1" hangingPunct="1">
              <a:buNone/>
            </a:pPr>
            <a:r>
              <a:rPr lang="zh-CN" altLang="en-US"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54" name="矩形 47">
            <a:extLst>
              <a:ext uri="{FF2B5EF4-FFF2-40B4-BE49-F238E27FC236}">
                <a16:creationId xmlns:a16="http://schemas.microsoft.com/office/drawing/2014/main" xmlns="" id="{A1E39AE3-E5CD-4976-A1DA-AA0B53E61B4D}"/>
              </a:ext>
            </a:extLst>
          </p:cNvPr>
          <p:cNvSpPr/>
          <p:nvPr/>
        </p:nvSpPr>
        <p:spPr>
          <a:xfrm>
            <a:off x="1748689" y="2703926"/>
            <a:ext cx="3621088" cy="498590"/>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1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a:t>
            </a:r>
            <a:endParaRPr lang="zh-CN" altLang="en-US" sz="1400" dirty="0">
              <a:solidFill>
                <a:schemeClr val="bg1">
                  <a:lumMod val="50000"/>
                </a:schemeClr>
              </a:solidFill>
              <a:latin typeface="Arial" pitchFamily="34" charset="0"/>
              <a:ea typeface="宋体" pitchFamily="2" charset="-122"/>
            </a:endParaRPr>
          </a:p>
        </p:txBody>
      </p:sp>
      <p:sp>
        <p:nvSpPr>
          <p:cNvPr id="55" name="矩形 38">
            <a:extLst>
              <a:ext uri="{FF2B5EF4-FFF2-40B4-BE49-F238E27FC236}">
                <a16:creationId xmlns:a16="http://schemas.microsoft.com/office/drawing/2014/main" xmlns="" id="{ADC3A875-3A3C-48E6-872C-A8F1CEB535A4}"/>
              </a:ext>
            </a:extLst>
          </p:cNvPr>
          <p:cNvSpPr/>
          <p:nvPr/>
        </p:nvSpPr>
        <p:spPr>
          <a:xfrm>
            <a:off x="1748689" y="3517019"/>
            <a:ext cx="1107977" cy="369324"/>
          </a:xfrm>
          <a:prstGeom prst="rect">
            <a:avLst/>
          </a:prstGeom>
          <a:noFill/>
          <a:ln w="9525">
            <a:noFill/>
            <a:miter/>
          </a:ln>
        </p:spPr>
        <p:txBody>
          <a:bodyPr wrap="none" lIns="91431" tIns="45716" rIns="91431" bIns="45716">
            <a:spAutoFit/>
          </a:bodyPr>
          <a:lstStyle/>
          <a:p>
            <a:pPr lvl="0" eaLnBrk="1" hangingPunct="1">
              <a:buNone/>
            </a:pPr>
            <a:r>
              <a:rPr lang="zh-CN" altLang="en-US"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56" name="矩形 47">
            <a:extLst>
              <a:ext uri="{FF2B5EF4-FFF2-40B4-BE49-F238E27FC236}">
                <a16:creationId xmlns:a16="http://schemas.microsoft.com/office/drawing/2014/main" xmlns="" id="{A5CF623C-7469-43AA-A5B2-E975B0E2C5F1}"/>
              </a:ext>
            </a:extLst>
          </p:cNvPr>
          <p:cNvSpPr/>
          <p:nvPr/>
        </p:nvSpPr>
        <p:spPr>
          <a:xfrm>
            <a:off x="1748689" y="3904369"/>
            <a:ext cx="3621088" cy="498590"/>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1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a:t>
            </a:r>
            <a:endParaRPr lang="zh-CN" altLang="en-US" sz="1400" dirty="0">
              <a:solidFill>
                <a:schemeClr val="bg1">
                  <a:lumMod val="50000"/>
                </a:schemeClr>
              </a:solidFill>
              <a:latin typeface="Arial" pitchFamily="34" charset="0"/>
              <a:ea typeface="宋体" pitchFamily="2" charset="-122"/>
            </a:endParaRPr>
          </a:p>
        </p:txBody>
      </p:sp>
      <p:sp>
        <p:nvSpPr>
          <p:cNvPr id="57" name="矩形 40">
            <a:extLst>
              <a:ext uri="{FF2B5EF4-FFF2-40B4-BE49-F238E27FC236}">
                <a16:creationId xmlns:a16="http://schemas.microsoft.com/office/drawing/2014/main" xmlns="" id="{E0310CF9-29AC-4A41-9F0E-616D18B15057}"/>
              </a:ext>
            </a:extLst>
          </p:cNvPr>
          <p:cNvSpPr/>
          <p:nvPr/>
        </p:nvSpPr>
        <p:spPr>
          <a:xfrm>
            <a:off x="1748689" y="4773733"/>
            <a:ext cx="1107977" cy="369324"/>
          </a:xfrm>
          <a:prstGeom prst="rect">
            <a:avLst/>
          </a:prstGeom>
          <a:noFill/>
          <a:ln w="9525">
            <a:noFill/>
            <a:miter/>
          </a:ln>
        </p:spPr>
        <p:txBody>
          <a:bodyPr wrap="none" lIns="91431" tIns="45716" rIns="91431" bIns="45716">
            <a:spAutoFit/>
          </a:bodyPr>
          <a:lstStyle/>
          <a:p>
            <a:pPr lvl="0" eaLnBrk="1" hangingPunct="1">
              <a:buNone/>
            </a:pPr>
            <a:r>
              <a:rPr lang="zh-CN" altLang="en-US"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58" name="矩形 57">
            <a:extLst>
              <a:ext uri="{FF2B5EF4-FFF2-40B4-BE49-F238E27FC236}">
                <a16:creationId xmlns:a16="http://schemas.microsoft.com/office/drawing/2014/main" xmlns="" id="{242C5A35-270C-43E9-AF3D-4033BE88D73C}"/>
              </a:ext>
            </a:extLst>
          </p:cNvPr>
          <p:cNvSpPr/>
          <p:nvPr/>
        </p:nvSpPr>
        <p:spPr>
          <a:xfrm>
            <a:off x="1748689" y="5161083"/>
            <a:ext cx="3621088" cy="481086"/>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1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在此录入上述图表的综合描述说明，在此录入上述图表的综合描述说明，在此录入上述图表的描述说明。</a:t>
            </a:r>
            <a:endParaRPr lang="zh-CN" altLang="en-US" sz="1400" dirty="0">
              <a:solidFill>
                <a:schemeClr val="bg1">
                  <a:lumMod val="50000"/>
                </a:schemeClr>
              </a:solidFill>
              <a:latin typeface="Arial" pitchFamily="34" charset="0"/>
              <a:ea typeface="宋体" pitchFamily="2" charset="-122"/>
            </a:endParaRPr>
          </a:p>
        </p:txBody>
      </p:sp>
    </p:spTree>
    <p:extLst>
      <p:ext uri="{BB962C8B-B14F-4D97-AF65-F5344CB8AC3E}">
        <p14:creationId xmlns:p14="http://schemas.microsoft.com/office/powerpoint/2010/main" val="331827121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6" presetClass="entr" presetSubtype="21"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par>
                          <p:cTn id="14" fill="hold">
                            <p:stCondLst>
                              <p:cond delay="1250"/>
                            </p:stCondLst>
                            <p:childTnLst>
                              <p:par>
                                <p:cTn id="15" presetID="16" presetClass="entr" presetSubtype="26" fill="hold"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filter="barn(inHorizontal)">
                                      <p:cBhvr>
                                        <p:cTn id="17" dur="250"/>
                                        <p:tgtEl>
                                          <p:spTgt spid="52"/>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Effect filter="fade">
                                      <p:cBhvr>
                                        <p:cTn id="21" dur="500"/>
                                        <p:tgtEl>
                                          <p:spTgt spid="5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4"/>
                                        </p:tgtEl>
                                        <p:attrNameLst>
                                          <p:attrName>style.visibility</p:attrName>
                                        </p:attrNameLst>
                                      </p:cBhvr>
                                      <p:to>
                                        <p:strVal val="visible"/>
                                      </p:to>
                                    </p:set>
                                    <p:animEffect filter="fade">
                                      <p:cBhvr>
                                        <p:cTn id="24" dur="500"/>
                                        <p:tgtEl>
                                          <p:spTgt spid="54"/>
                                        </p:tgtEl>
                                      </p:cBhvr>
                                    </p:animEffect>
                                  </p:childTnLst>
                                </p:cTn>
                              </p:par>
                            </p:childTnLst>
                          </p:cTn>
                        </p:par>
                        <p:par>
                          <p:cTn id="25" fill="hold">
                            <p:stCondLst>
                              <p:cond delay="2000"/>
                            </p:stCondLst>
                            <p:childTnLst>
                              <p:par>
                                <p:cTn id="26" presetID="10" presetClass="entr" presetSubtype="0" fill="hold" grpId="0" nodeType="afterEffect">
                                  <p:stCondLst>
                                    <p:cond delay="500"/>
                                  </p:stCondLst>
                                  <p:childTnLst>
                                    <p:set>
                                      <p:cBhvr>
                                        <p:cTn id="27" dur="1" fill="hold">
                                          <p:stCondLst>
                                            <p:cond delay="0"/>
                                          </p:stCondLst>
                                        </p:cTn>
                                        <p:tgtEl>
                                          <p:spTgt spid="55"/>
                                        </p:tgtEl>
                                        <p:attrNameLst>
                                          <p:attrName>style.visibility</p:attrName>
                                        </p:attrNameLst>
                                      </p:cBhvr>
                                      <p:to>
                                        <p:strVal val="visible"/>
                                      </p:to>
                                    </p:set>
                                    <p:animEffect filter="fade">
                                      <p:cBhvr>
                                        <p:cTn id="28" dur="500"/>
                                        <p:tgtEl>
                                          <p:spTgt spid="55"/>
                                        </p:tgtEl>
                                      </p:cBhvr>
                                    </p:animEffect>
                                  </p:childTnLst>
                                </p:cTn>
                              </p:par>
                              <p:par>
                                <p:cTn id="29" presetID="10" presetClass="entr" presetSubtype="0" fill="hold" grpId="0" nodeType="withEffect">
                                  <p:stCondLst>
                                    <p:cond delay="500"/>
                                  </p:stCondLst>
                                  <p:childTnLst>
                                    <p:set>
                                      <p:cBhvr>
                                        <p:cTn id="30" dur="1" fill="hold">
                                          <p:stCondLst>
                                            <p:cond delay="0"/>
                                          </p:stCondLst>
                                        </p:cTn>
                                        <p:tgtEl>
                                          <p:spTgt spid="56"/>
                                        </p:tgtEl>
                                        <p:attrNameLst>
                                          <p:attrName>style.visibility</p:attrName>
                                        </p:attrNameLst>
                                      </p:cBhvr>
                                      <p:to>
                                        <p:strVal val="visible"/>
                                      </p:to>
                                    </p:set>
                                    <p:animEffect filter="fade">
                                      <p:cBhvr>
                                        <p:cTn id="31" dur="500"/>
                                        <p:tgtEl>
                                          <p:spTgt spid="56"/>
                                        </p:tgtEl>
                                      </p:cBhvr>
                                    </p:animEffect>
                                  </p:childTnLst>
                                </p:cTn>
                              </p:par>
                            </p:childTnLst>
                          </p:cTn>
                        </p:par>
                        <p:par>
                          <p:cTn id="32" fill="hold">
                            <p:stCondLst>
                              <p:cond delay="3000"/>
                            </p:stCondLst>
                            <p:childTnLst>
                              <p:par>
                                <p:cTn id="33" presetID="10" presetClass="entr" presetSubtype="0" fill="hold" grpId="0" nodeType="afterEffect">
                                  <p:stCondLst>
                                    <p:cond delay="500"/>
                                  </p:stCondLst>
                                  <p:childTnLst>
                                    <p:set>
                                      <p:cBhvr>
                                        <p:cTn id="34" dur="1" fill="hold">
                                          <p:stCondLst>
                                            <p:cond delay="0"/>
                                          </p:stCondLst>
                                        </p:cTn>
                                        <p:tgtEl>
                                          <p:spTgt spid="57"/>
                                        </p:tgtEl>
                                        <p:attrNameLst>
                                          <p:attrName>style.visibility</p:attrName>
                                        </p:attrNameLst>
                                      </p:cBhvr>
                                      <p:to>
                                        <p:strVal val="visible"/>
                                      </p:to>
                                    </p:set>
                                    <p:animEffect filter="fade">
                                      <p:cBhvr>
                                        <p:cTn id="35" dur="500"/>
                                        <p:tgtEl>
                                          <p:spTgt spid="57"/>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58"/>
                                        </p:tgtEl>
                                        <p:attrNameLst>
                                          <p:attrName>style.visibility</p:attrName>
                                        </p:attrNameLst>
                                      </p:cBhvr>
                                      <p:to>
                                        <p:strVal val="visible"/>
                                      </p:to>
                                    </p:set>
                                    <p:animEffect filter="fade">
                                      <p:cBhvr>
                                        <p:cTn id="3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ldLvl="0"/>
      <p:bldP spid="54" grpId="0" bldLvl="0"/>
      <p:bldP spid="55" grpId="0" bldLvl="0"/>
      <p:bldP spid="56" grpId="0" bldLvl="0"/>
      <p:bldP spid="57" grpId="0" bldLvl="0"/>
      <p:bldP spid="58" grpId="0" bldLvl="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315C5C0C-331A-4D34-B816-28450C34D77C}"/>
              </a:ext>
            </a:extLst>
          </p:cNvPr>
          <p:cNvGrpSpPr/>
          <p:nvPr/>
        </p:nvGrpSpPr>
        <p:grpSpPr>
          <a:xfrm>
            <a:off x="1501392" y="327481"/>
            <a:ext cx="2645538" cy="911706"/>
            <a:chOff x="4777992" y="644981"/>
            <a:chExt cx="2645538" cy="911706"/>
          </a:xfrm>
        </p:grpSpPr>
        <p:grpSp>
          <p:nvGrpSpPr>
            <p:cNvPr id="11" name="组合 10">
              <a:extLst>
                <a:ext uri="{FF2B5EF4-FFF2-40B4-BE49-F238E27FC236}">
                  <a16:creationId xmlns:a16="http://schemas.microsoft.com/office/drawing/2014/main" xmlns="" id="{E28263F6-6264-48DA-ABF7-B9DFEDD50FBB}"/>
                </a:ext>
              </a:extLst>
            </p:cNvPr>
            <p:cNvGrpSpPr/>
            <p:nvPr/>
          </p:nvGrpSpPr>
          <p:grpSpPr>
            <a:xfrm>
              <a:off x="4945062" y="644981"/>
              <a:ext cx="2311400" cy="628193"/>
              <a:chOff x="4830762" y="1203782"/>
              <a:chExt cx="2311400" cy="628193"/>
            </a:xfrm>
          </p:grpSpPr>
          <p:sp>
            <p:nvSpPr>
              <p:cNvPr id="13" name="TextBox 8">
                <a:extLst>
                  <a:ext uri="{FF2B5EF4-FFF2-40B4-BE49-F238E27FC236}">
                    <a16:creationId xmlns:a16="http://schemas.microsoft.com/office/drawing/2014/main" xmlns="" id="{18FDF024-F1A4-4C6D-A022-4705E0FF9142}"/>
                  </a:ext>
                </a:extLst>
              </p:cNvPr>
              <p:cNvSpPr txBox="1">
                <a:spLocks noChangeArrowheads="1"/>
              </p:cNvSpPr>
              <p:nvPr/>
            </p:nvSpPr>
            <p:spPr bwMode="auto">
              <a:xfrm>
                <a:off x="483076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76A12E"/>
                    </a:solidFill>
                    <a:latin typeface="华康标题宋W9(P)" panose="02020900000000000000" pitchFamily="18" charset="-122"/>
                    <a:ea typeface="华康标题宋W9(P)" panose="02020900000000000000" pitchFamily="18" charset="-122"/>
                    <a:sym typeface="Arial" panose="020B0604020202020204" pitchFamily="34" charset="0"/>
                  </a:rPr>
                  <a:t>加入标题描述</a:t>
                </a:r>
              </a:p>
            </p:txBody>
          </p:sp>
          <p:sp>
            <p:nvSpPr>
              <p:cNvPr id="14" name="TextBox 8">
                <a:extLst>
                  <a:ext uri="{FF2B5EF4-FFF2-40B4-BE49-F238E27FC236}">
                    <a16:creationId xmlns:a16="http://schemas.microsoft.com/office/drawing/2014/main" xmlns="" id="{27A093FD-858A-49F3-A8E9-A6AF4D6F087A}"/>
                  </a:ext>
                </a:extLst>
              </p:cNvPr>
              <p:cNvSpPr txBox="1">
                <a:spLocks noChangeArrowheads="1"/>
              </p:cNvSpPr>
              <p:nvPr/>
            </p:nvSpPr>
            <p:spPr bwMode="auto">
              <a:xfrm>
                <a:off x="483076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任意多边形: 形状 11">
              <a:extLst>
                <a:ext uri="{FF2B5EF4-FFF2-40B4-BE49-F238E27FC236}">
                  <a16:creationId xmlns:a16="http://schemas.microsoft.com/office/drawing/2014/main" xmlns="" id="{EB2FC027-7B4B-41BF-B492-91ECBE35217D}"/>
                </a:ext>
              </a:extLst>
            </p:cNvPr>
            <p:cNvSpPr/>
            <p:nvPr/>
          </p:nvSpPr>
          <p:spPr>
            <a:xfrm rot="21540000" flipH="1">
              <a:off x="4777992" y="1389215"/>
              <a:ext cx="2645538" cy="16747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654B"/>
                </a:solidFill>
              </a:endParaRPr>
            </a:p>
          </p:txBody>
        </p:sp>
      </p:grpSp>
      <p:sp>
        <p:nvSpPr>
          <p:cNvPr id="7" name="Freeform 5">
            <a:extLst>
              <a:ext uri="{FF2B5EF4-FFF2-40B4-BE49-F238E27FC236}">
                <a16:creationId xmlns:a16="http://schemas.microsoft.com/office/drawing/2014/main" xmlns="" id="{BB077489-9624-4BE3-B3E9-F24B4BF1DC16}"/>
              </a:ext>
            </a:extLst>
          </p:cNvPr>
          <p:cNvSpPr>
            <a:spLocks noEditPoints="1"/>
          </p:cNvSpPr>
          <p:nvPr/>
        </p:nvSpPr>
        <p:spPr bwMode="auto">
          <a:xfrm>
            <a:off x="2312819" y="2351620"/>
            <a:ext cx="1290297" cy="1118981"/>
          </a:xfrm>
          <a:custGeom>
            <a:avLst/>
            <a:gdLst>
              <a:gd name="T0" fmla="*/ 488 w 501"/>
              <a:gd name="T1" fmla="*/ 12 h 434"/>
              <a:gd name="T2" fmla="*/ 459 w 501"/>
              <a:gd name="T3" fmla="*/ 0 h 434"/>
              <a:gd name="T4" fmla="*/ 42 w 501"/>
              <a:gd name="T5" fmla="*/ 0 h 434"/>
              <a:gd name="T6" fmla="*/ 12 w 501"/>
              <a:gd name="T7" fmla="*/ 12 h 434"/>
              <a:gd name="T8" fmla="*/ 0 w 501"/>
              <a:gd name="T9" fmla="*/ 42 h 434"/>
              <a:gd name="T10" fmla="*/ 0 w 501"/>
              <a:gd name="T11" fmla="*/ 325 h 434"/>
              <a:gd name="T12" fmla="*/ 12 w 501"/>
              <a:gd name="T13" fmla="*/ 355 h 434"/>
              <a:gd name="T14" fmla="*/ 42 w 501"/>
              <a:gd name="T15" fmla="*/ 367 h 434"/>
              <a:gd name="T16" fmla="*/ 184 w 501"/>
              <a:gd name="T17" fmla="*/ 367 h 434"/>
              <a:gd name="T18" fmla="*/ 179 w 501"/>
              <a:gd name="T19" fmla="*/ 387 h 434"/>
              <a:gd name="T20" fmla="*/ 171 w 501"/>
              <a:gd name="T21" fmla="*/ 406 h 434"/>
              <a:gd name="T22" fmla="*/ 167 w 501"/>
              <a:gd name="T23" fmla="*/ 417 h 434"/>
              <a:gd name="T24" fmla="*/ 172 w 501"/>
              <a:gd name="T25" fmla="*/ 429 h 434"/>
              <a:gd name="T26" fmla="*/ 184 w 501"/>
              <a:gd name="T27" fmla="*/ 434 h 434"/>
              <a:gd name="T28" fmla="*/ 317 w 501"/>
              <a:gd name="T29" fmla="*/ 434 h 434"/>
              <a:gd name="T30" fmla="*/ 329 w 501"/>
              <a:gd name="T31" fmla="*/ 429 h 434"/>
              <a:gd name="T32" fmla="*/ 334 w 501"/>
              <a:gd name="T33" fmla="*/ 417 h 434"/>
              <a:gd name="T34" fmla="*/ 330 w 501"/>
              <a:gd name="T35" fmla="*/ 406 h 434"/>
              <a:gd name="T36" fmla="*/ 321 w 501"/>
              <a:gd name="T37" fmla="*/ 387 h 434"/>
              <a:gd name="T38" fmla="*/ 317 w 501"/>
              <a:gd name="T39" fmla="*/ 367 h 434"/>
              <a:gd name="T40" fmla="*/ 459 w 501"/>
              <a:gd name="T41" fmla="*/ 367 h 434"/>
              <a:gd name="T42" fmla="*/ 488 w 501"/>
              <a:gd name="T43" fmla="*/ 355 h 434"/>
              <a:gd name="T44" fmla="*/ 501 w 501"/>
              <a:gd name="T45" fmla="*/ 325 h 434"/>
              <a:gd name="T46" fmla="*/ 501 w 501"/>
              <a:gd name="T47" fmla="*/ 42 h 434"/>
              <a:gd name="T48" fmla="*/ 488 w 501"/>
              <a:gd name="T49" fmla="*/ 12 h 434"/>
              <a:gd name="T50" fmla="*/ 467 w 501"/>
              <a:gd name="T51" fmla="*/ 259 h 434"/>
              <a:gd name="T52" fmla="*/ 465 w 501"/>
              <a:gd name="T53" fmla="*/ 264 h 434"/>
              <a:gd name="T54" fmla="*/ 459 w 501"/>
              <a:gd name="T55" fmla="*/ 267 h 434"/>
              <a:gd name="T56" fmla="*/ 42 w 501"/>
              <a:gd name="T57" fmla="*/ 267 h 434"/>
              <a:gd name="T58" fmla="*/ 36 w 501"/>
              <a:gd name="T59" fmla="*/ 264 h 434"/>
              <a:gd name="T60" fmla="*/ 33 w 501"/>
              <a:gd name="T61" fmla="*/ 259 h 434"/>
              <a:gd name="T62" fmla="*/ 33 w 501"/>
              <a:gd name="T63" fmla="*/ 42 h 434"/>
              <a:gd name="T64" fmla="*/ 36 w 501"/>
              <a:gd name="T65" fmla="*/ 36 h 434"/>
              <a:gd name="T66" fmla="*/ 42 w 501"/>
              <a:gd name="T67" fmla="*/ 33 h 434"/>
              <a:gd name="T68" fmla="*/ 459 w 501"/>
              <a:gd name="T69" fmla="*/ 33 h 434"/>
              <a:gd name="T70" fmla="*/ 465 w 501"/>
              <a:gd name="T71" fmla="*/ 36 h 434"/>
              <a:gd name="T72" fmla="*/ 467 w 501"/>
              <a:gd name="T73" fmla="*/ 42 h 434"/>
              <a:gd name="T74" fmla="*/ 467 w 501"/>
              <a:gd name="T75" fmla="*/ 259 h 434"/>
              <a:gd name="T76" fmla="*/ 467 w 501"/>
              <a:gd name="T77" fmla="*/ 259 h 434"/>
              <a:gd name="T78" fmla="*/ 467 w 501"/>
              <a:gd name="T79" fmla="*/ 259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1" h="434">
                <a:moveTo>
                  <a:pt x="488" y="12"/>
                </a:moveTo>
                <a:cubicBezTo>
                  <a:pt x="480" y="4"/>
                  <a:pt x="470" y="0"/>
                  <a:pt x="459" y="0"/>
                </a:cubicBezTo>
                <a:cubicBezTo>
                  <a:pt x="42" y="0"/>
                  <a:pt x="42" y="0"/>
                  <a:pt x="42" y="0"/>
                </a:cubicBezTo>
                <a:cubicBezTo>
                  <a:pt x="30" y="0"/>
                  <a:pt x="20" y="4"/>
                  <a:pt x="12" y="12"/>
                </a:cubicBezTo>
                <a:cubicBezTo>
                  <a:pt x="4" y="20"/>
                  <a:pt x="0" y="30"/>
                  <a:pt x="0" y="42"/>
                </a:cubicBezTo>
                <a:cubicBezTo>
                  <a:pt x="0" y="325"/>
                  <a:pt x="0" y="325"/>
                  <a:pt x="0" y="325"/>
                </a:cubicBezTo>
                <a:cubicBezTo>
                  <a:pt x="0" y="337"/>
                  <a:pt x="4" y="347"/>
                  <a:pt x="12" y="355"/>
                </a:cubicBezTo>
                <a:cubicBezTo>
                  <a:pt x="20" y="363"/>
                  <a:pt x="30" y="367"/>
                  <a:pt x="42" y="367"/>
                </a:cubicBezTo>
                <a:cubicBezTo>
                  <a:pt x="184" y="367"/>
                  <a:pt x="184" y="367"/>
                  <a:pt x="184" y="367"/>
                </a:cubicBezTo>
                <a:cubicBezTo>
                  <a:pt x="184" y="374"/>
                  <a:pt x="182" y="380"/>
                  <a:pt x="179" y="387"/>
                </a:cubicBezTo>
                <a:cubicBezTo>
                  <a:pt x="177" y="394"/>
                  <a:pt x="174" y="400"/>
                  <a:pt x="171" y="406"/>
                </a:cubicBezTo>
                <a:cubicBezTo>
                  <a:pt x="168" y="411"/>
                  <a:pt x="167" y="415"/>
                  <a:pt x="167" y="417"/>
                </a:cubicBezTo>
                <a:cubicBezTo>
                  <a:pt x="167" y="422"/>
                  <a:pt x="169" y="426"/>
                  <a:pt x="172" y="429"/>
                </a:cubicBezTo>
                <a:cubicBezTo>
                  <a:pt x="175" y="432"/>
                  <a:pt x="179" y="434"/>
                  <a:pt x="184" y="434"/>
                </a:cubicBezTo>
                <a:cubicBezTo>
                  <a:pt x="317" y="434"/>
                  <a:pt x="317" y="434"/>
                  <a:pt x="317" y="434"/>
                </a:cubicBezTo>
                <a:cubicBezTo>
                  <a:pt x="322" y="434"/>
                  <a:pt x="325" y="432"/>
                  <a:pt x="329" y="429"/>
                </a:cubicBezTo>
                <a:cubicBezTo>
                  <a:pt x="332" y="426"/>
                  <a:pt x="334" y="422"/>
                  <a:pt x="334" y="417"/>
                </a:cubicBezTo>
                <a:cubicBezTo>
                  <a:pt x="334" y="415"/>
                  <a:pt x="332" y="411"/>
                  <a:pt x="330" y="406"/>
                </a:cubicBezTo>
                <a:cubicBezTo>
                  <a:pt x="327" y="400"/>
                  <a:pt x="324" y="394"/>
                  <a:pt x="321" y="387"/>
                </a:cubicBezTo>
                <a:cubicBezTo>
                  <a:pt x="318" y="380"/>
                  <a:pt x="317" y="374"/>
                  <a:pt x="317" y="367"/>
                </a:cubicBezTo>
                <a:cubicBezTo>
                  <a:pt x="459" y="367"/>
                  <a:pt x="459" y="367"/>
                  <a:pt x="459" y="367"/>
                </a:cubicBezTo>
                <a:cubicBezTo>
                  <a:pt x="470" y="367"/>
                  <a:pt x="480" y="363"/>
                  <a:pt x="488" y="355"/>
                </a:cubicBezTo>
                <a:cubicBezTo>
                  <a:pt x="496" y="347"/>
                  <a:pt x="501" y="337"/>
                  <a:pt x="501" y="325"/>
                </a:cubicBezTo>
                <a:cubicBezTo>
                  <a:pt x="501" y="42"/>
                  <a:pt x="501" y="42"/>
                  <a:pt x="501" y="42"/>
                </a:cubicBezTo>
                <a:cubicBezTo>
                  <a:pt x="501" y="30"/>
                  <a:pt x="496" y="20"/>
                  <a:pt x="488" y="12"/>
                </a:cubicBezTo>
                <a:close/>
                <a:moveTo>
                  <a:pt x="467" y="259"/>
                </a:moveTo>
                <a:cubicBezTo>
                  <a:pt x="467" y="261"/>
                  <a:pt x="466" y="263"/>
                  <a:pt x="465" y="264"/>
                </a:cubicBezTo>
                <a:cubicBezTo>
                  <a:pt x="463" y="266"/>
                  <a:pt x="461" y="267"/>
                  <a:pt x="459" y="267"/>
                </a:cubicBezTo>
                <a:cubicBezTo>
                  <a:pt x="42" y="267"/>
                  <a:pt x="42" y="267"/>
                  <a:pt x="42" y="267"/>
                </a:cubicBezTo>
                <a:cubicBezTo>
                  <a:pt x="39" y="267"/>
                  <a:pt x="38" y="266"/>
                  <a:pt x="36" y="264"/>
                </a:cubicBezTo>
                <a:cubicBezTo>
                  <a:pt x="34" y="263"/>
                  <a:pt x="33" y="261"/>
                  <a:pt x="33" y="259"/>
                </a:cubicBezTo>
                <a:cubicBezTo>
                  <a:pt x="33" y="42"/>
                  <a:pt x="33" y="42"/>
                  <a:pt x="33" y="42"/>
                </a:cubicBezTo>
                <a:cubicBezTo>
                  <a:pt x="33" y="39"/>
                  <a:pt x="34" y="37"/>
                  <a:pt x="36" y="36"/>
                </a:cubicBezTo>
                <a:cubicBezTo>
                  <a:pt x="38" y="34"/>
                  <a:pt x="39" y="33"/>
                  <a:pt x="42" y="33"/>
                </a:cubicBezTo>
                <a:cubicBezTo>
                  <a:pt x="459" y="33"/>
                  <a:pt x="459" y="33"/>
                  <a:pt x="459" y="33"/>
                </a:cubicBezTo>
                <a:cubicBezTo>
                  <a:pt x="461" y="33"/>
                  <a:pt x="463" y="34"/>
                  <a:pt x="465" y="36"/>
                </a:cubicBezTo>
                <a:cubicBezTo>
                  <a:pt x="466" y="37"/>
                  <a:pt x="467" y="39"/>
                  <a:pt x="467" y="42"/>
                </a:cubicBezTo>
                <a:lnTo>
                  <a:pt x="467" y="259"/>
                </a:lnTo>
                <a:close/>
                <a:moveTo>
                  <a:pt x="467" y="259"/>
                </a:moveTo>
                <a:cubicBezTo>
                  <a:pt x="467" y="259"/>
                  <a:pt x="467" y="259"/>
                  <a:pt x="467" y="259"/>
                </a:cubicBezTo>
              </a:path>
            </a:pathLst>
          </a:custGeom>
          <a:solidFill>
            <a:srgbClr val="76A12E"/>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Freeform 9">
            <a:extLst>
              <a:ext uri="{FF2B5EF4-FFF2-40B4-BE49-F238E27FC236}">
                <a16:creationId xmlns:a16="http://schemas.microsoft.com/office/drawing/2014/main" xmlns="" id="{C148650E-D5E6-4DEB-ACA6-BB25198BB396}"/>
              </a:ext>
            </a:extLst>
          </p:cNvPr>
          <p:cNvSpPr>
            <a:spLocks noEditPoints="1"/>
          </p:cNvSpPr>
          <p:nvPr/>
        </p:nvSpPr>
        <p:spPr bwMode="auto">
          <a:xfrm>
            <a:off x="5932829" y="2286084"/>
            <a:ext cx="969420" cy="1250050"/>
          </a:xfrm>
          <a:custGeom>
            <a:avLst/>
            <a:gdLst>
              <a:gd name="T0" fmla="*/ 644 w 725"/>
              <a:gd name="T1" fmla="*/ 0 h 906"/>
              <a:gd name="T2" fmla="*/ 81 w 725"/>
              <a:gd name="T3" fmla="*/ 0 h 906"/>
              <a:gd name="T4" fmla="*/ 0 w 725"/>
              <a:gd name="T5" fmla="*/ 81 h 906"/>
              <a:gd name="T6" fmla="*/ 0 w 725"/>
              <a:gd name="T7" fmla="*/ 826 h 906"/>
              <a:gd name="T8" fmla="*/ 81 w 725"/>
              <a:gd name="T9" fmla="*/ 906 h 906"/>
              <a:gd name="T10" fmla="*/ 644 w 725"/>
              <a:gd name="T11" fmla="*/ 906 h 906"/>
              <a:gd name="T12" fmla="*/ 725 w 725"/>
              <a:gd name="T13" fmla="*/ 826 h 906"/>
              <a:gd name="T14" fmla="*/ 725 w 725"/>
              <a:gd name="T15" fmla="*/ 81 h 906"/>
              <a:gd name="T16" fmla="*/ 644 w 725"/>
              <a:gd name="T17" fmla="*/ 0 h 906"/>
              <a:gd name="T18" fmla="*/ 362 w 725"/>
              <a:gd name="T19" fmla="*/ 862 h 906"/>
              <a:gd name="T20" fmla="*/ 328 w 725"/>
              <a:gd name="T21" fmla="*/ 827 h 906"/>
              <a:gd name="T22" fmla="*/ 362 w 725"/>
              <a:gd name="T23" fmla="*/ 793 h 906"/>
              <a:gd name="T24" fmla="*/ 397 w 725"/>
              <a:gd name="T25" fmla="*/ 827 h 906"/>
              <a:gd name="T26" fmla="*/ 362 w 725"/>
              <a:gd name="T27" fmla="*/ 862 h 906"/>
              <a:gd name="T28" fmla="*/ 654 w 725"/>
              <a:gd name="T29" fmla="*/ 740 h 906"/>
              <a:gd name="T30" fmla="*/ 637 w 725"/>
              <a:gd name="T31" fmla="*/ 758 h 906"/>
              <a:gd name="T32" fmla="*/ 88 w 725"/>
              <a:gd name="T33" fmla="*/ 758 h 906"/>
              <a:gd name="T34" fmla="*/ 70 w 725"/>
              <a:gd name="T35" fmla="*/ 740 h 906"/>
              <a:gd name="T36" fmla="*/ 70 w 725"/>
              <a:gd name="T37" fmla="*/ 86 h 906"/>
              <a:gd name="T38" fmla="*/ 88 w 725"/>
              <a:gd name="T39" fmla="*/ 69 h 906"/>
              <a:gd name="T40" fmla="*/ 637 w 725"/>
              <a:gd name="T41" fmla="*/ 69 h 906"/>
              <a:gd name="T42" fmla="*/ 654 w 725"/>
              <a:gd name="T43" fmla="*/ 86 h 906"/>
              <a:gd name="T44" fmla="*/ 654 w 725"/>
              <a:gd name="T45" fmla="*/ 740 h 906"/>
              <a:gd name="T46" fmla="*/ 654 w 725"/>
              <a:gd name="T47" fmla="*/ 740 h 906"/>
              <a:gd name="T48" fmla="*/ 654 w 725"/>
              <a:gd name="T49" fmla="*/ 740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25" h="906">
                <a:moveTo>
                  <a:pt x="644" y="0"/>
                </a:moveTo>
                <a:cubicBezTo>
                  <a:pt x="81" y="0"/>
                  <a:pt x="81" y="0"/>
                  <a:pt x="81" y="0"/>
                </a:cubicBezTo>
                <a:cubicBezTo>
                  <a:pt x="36" y="0"/>
                  <a:pt x="0" y="36"/>
                  <a:pt x="0" y="81"/>
                </a:cubicBezTo>
                <a:cubicBezTo>
                  <a:pt x="0" y="826"/>
                  <a:pt x="0" y="826"/>
                  <a:pt x="0" y="826"/>
                </a:cubicBezTo>
                <a:cubicBezTo>
                  <a:pt x="0" y="870"/>
                  <a:pt x="36" y="906"/>
                  <a:pt x="81" y="906"/>
                </a:cubicBezTo>
                <a:cubicBezTo>
                  <a:pt x="644" y="906"/>
                  <a:pt x="644" y="906"/>
                  <a:pt x="644" y="906"/>
                </a:cubicBezTo>
                <a:cubicBezTo>
                  <a:pt x="689" y="906"/>
                  <a:pt x="725" y="870"/>
                  <a:pt x="725" y="826"/>
                </a:cubicBezTo>
                <a:cubicBezTo>
                  <a:pt x="725" y="81"/>
                  <a:pt x="725" y="81"/>
                  <a:pt x="725" y="81"/>
                </a:cubicBezTo>
                <a:cubicBezTo>
                  <a:pt x="725" y="36"/>
                  <a:pt x="689" y="0"/>
                  <a:pt x="644" y="0"/>
                </a:cubicBezTo>
                <a:close/>
                <a:moveTo>
                  <a:pt x="362" y="862"/>
                </a:moveTo>
                <a:cubicBezTo>
                  <a:pt x="343" y="862"/>
                  <a:pt x="328" y="846"/>
                  <a:pt x="328" y="827"/>
                </a:cubicBezTo>
                <a:cubicBezTo>
                  <a:pt x="328" y="808"/>
                  <a:pt x="343" y="793"/>
                  <a:pt x="362" y="793"/>
                </a:cubicBezTo>
                <a:cubicBezTo>
                  <a:pt x="382" y="793"/>
                  <a:pt x="397" y="808"/>
                  <a:pt x="397" y="827"/>
                </a:cubicBezTo>
                <a:cubicBezTo>
                  <a:pt x="397" y="846"/>
                  <a:pt x="382" y="862"/>
                  <a:pt x="362" y="862"/>
                </a:cubicBezTo>
                <a:close/>
                <a:moveTo>
                  <a:pt x="654" y="740"/>
                </a:moveTo>
                <a:cubicBezTo>
                  <a:pt x="654" y="750"/>
                  <a:pt x="647" y="758"/>
                  <a:pt x="637" y="758"/>
                </a:cubicBezTo>
                <a:cubicBezTo>
                  <a:pt x="88" y="758"/>
                  <a:pt x="88" y="758"/>
                  <a:pt x="88" y="758"/>
                </a:cubicBezTo>
                <a:cubicBezTo>
                  <a:pt x="78" y="758"/>
                  <a:pt x="70" y="750"/>
                  <a:pt x="70" y="740"/>
                </a:cubicBezTo>
                <a:cubicBezTo>
                  <a:pt x="70" y="86"/>
                  <a:pt x="70" y="86"/>
                  <a:pt x="70" y="86"/>
                </a:cubicBezTo>
                <a:cubicBezTo>
                  <a:pt x="70" y="77"/>
                  <a:pt x="78" y="69"/>
                  <a:pt x="88" y="69"/>
                </a:cubicBezTo>
                <a:cubicBezTo>
                  <a:pt x="637" y="69"/>
                  <a:pt x="637" y="69"/>
                  <a:pt x="637" y="69"/>
                </a:cubicBezTo>
                <a:cubicBezTo>
                  <a:pt x="647" y="69"/>
                  <a:pt x="654" y="77"/>
                  <a:pt x="654" y="86"/>
                </a:cubicBezTo>
                <a:lnTo>
                  <a:pt x="654" y="740"/>
                </a:lnTo>
                <a:close/>
                <a:moveTo>
                  <a:pt x="654" y="740"/>
                </a:moveTo>
                <a:cubicBezTo>
                  <a:pt x="654" y="740"/>
                  <a:pt x="654" y="740"/>
                  <a:pt x="654" y="740"/>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
        <p:nvSpPr>
          <p:cNvPr id="9" name="Freeform 13">
            <a:extLst>
              <a:ext uri="{FF2B5EF4-FFF2-40B4-BE49-F238E27FC236}">
                <a16:creationId xmlns:a16="http://schemas.microsoft.com/office/drawing/2014/main" xmlns="" id="{F06A4314-D4BF-4DF4-BF13-DB73D418A809}"/>
              </a:ext>
            </a:extLst>
          </p:cNvPr>
          <p:cNvSpPr>
            <a:spLocks noEditPoints="1"/>
          </p:cNvSpPr>
          <p:nvPr/>
        </p:nvSpPr>
        <p:spPr bwMode="auto">
          <a:xfrm>
            <a:off x="9231962" y="2328990"/>
            <a:ext cx="697706" cy="1164236"/>
          </a:xfrm>
          <a:custGeom>
            <a:avLst/>
            <a:gdLst>
              <a:gd name="T0" fmla="*/ 615 w 704"/>
              <a:gd name="T1" fmla="*/ 0 h 1176"/>
              <a:gd name="T2" fmla="*/ 89 w 704"/>
              <a:gd name="T3" fmla="*/ 0 h 1176"/>
              <a:gd name="T4" fmla="*/ 0 w 704"/>
              <a:gd name="T5" fmla="*/ 89 h 1176"/>
              <a:gd name="T6" fmla="*/ 0 w 704"/>
              <a:gd name="T7" fmla="*/ 1087 h 1176"/>
              <a:gd name="T8" fmla="*/ 89 w 704"/>
              <a:gd name="T9" fmla="*/ 1176 h 1176"/>
              <a:gd name="T10" fmla="*/ 615 w 704"/>
              <a:gd name="T11" fmla="*/ 1176 h 1176"/>
              <a:gd name="T12" fmla="*/ 704 w 704"/>
              <a:gd name="T13" fmla="*/ 1087 h 1176"/>
              <a:gd name="T14" fmla="*/ 704 w 704"/>
              <a:gd name="T15" fmla="*/ 89 h 1176"/>
              <a:gd name="T16" fmla="*/ 615 w 704"/>
              <a:gd name="T17" fmla="*/ 0 h 1176"/>
              <a:gd name="T18" fmla="*/ 387 w 704"/>
              <a:gd name="T19" fmla="*/ 1084 h 1176"/>
              <a:gd name="T20" fmla="*/ 375 w 704"/>
              <a:gd name="T21" fmla="*/ 1097 h 1176"/>
              <a:gd name="T22" fmla="*/ 329 w 704"/>
              <a:gd name="T23" fmla="*/ 1097 h 1176"/>
              <a:gd name="T24" fmla="*/ 317 w 704"/>
              <a:gd name="T25" fmla="*/ 1084 h 1176"/>
              <a:gd name="T26" fmla="*/ 317 w 704"/>
              <a:gd name="T27" fmla="*/ 1044 h 1176"/>
              <a:gd name="T28" fmla="*/ 322 w 704"/>
              <a:gd name="T29" fmla="*/ 1033 h 1176"/>
              <a:gd name="T30" fmla="*/ 345 w 704"/>
              <a:gd name="T31" fmla="*/ 1017 h 1176"/>
              <a:gd name="T32" fmla="*/ 359 w 704"/>
              <a:gd name="T33" fmla="*/ 1017 h 1176"/>
              <a:gd name="T34" fmla="*/ 382 w 704"/>
              <a:gd name="T35" fmla="*/ 1033 h 1176"/>
              <a:gd name="T36" fmla="*/ 387 w 704"/>
              <a:gd name="T37" fmla="*/ 1044 h 1176"/>
              <a:gd name="T38" fmla="*/ 387 w 704"/>
              <a:gd name="T39" fmla="*/ 1084 h 1176"/>
              <a:gd name="T40" fmla="*/ 598 w 704"/>
              <a:gd name="T41" fmla="*/ 962 h 1176"/>
              <a:gd name="T42" fmla="*/ 106 w 704"/>
              <a:gd name="T43" fmla="*/ 962 h 1176"/>
              <a:gd name="T44" fmla="*/ 106 w 704"/>
              <a:gd name="T45" fmla="*/ 135 h 1176"/>
              <a:gd name="T46" fmla="*/ 598 w 704"/>
              <a:gd name="T47" fmla="*/ 135 h 1176"/>
              <a:gd name="T48" fmla="*/ 598 w 704"/>
              <a:gd name="T49" fmla="*/ 962 h 1176"/>
              <a:gd name="T50" fmla="*/ 598 w 704"/>
              <a:gd name="T51" fmla="*/ 962 h 1176"/>
              <a:gd name="T52" fmla="*/ 598 w 704"/>
              <a:gd name="T53" fmla="*/ 962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4" h="1176">
                <a:moveTo>
                  <a:pt x="615" y="0"/>
                </a:moveTo>
                <a:cubicBezTo>
                  <a:pt x="89" y="0"/>
                  <a:pt x="89" y="0"/>
                  <a:pt x="89" y="0"/>
                </a:cubicBezTo>
                <a:cubicBezTo>
                  <a:pt x="40" y="0"/>
                  <a:pt x="0" y="40"/>
                  <a:pt x="0" y="89"/>
                </a:cubicBezTo>
                <a:cubicBezTo>
                  <a:pt x="0" y="1087"/>
                  <a:pt x="0" y="1087"/>
                  <a:pt x="0" y="1087"/>
                </a:cubicBezTo>
                <a:cubicBezTo>
                  <a:pt x="0" y="1136"/>
                  <a:pt x="40" y="1176"/>
                  <a:pt x="89" y="1176"/>
                </a:cubicBezTo>
                <a:cubicBezTo>
                  <a:pt x="615" y="1176"/>
                  <a:pt x="615" y="1176"/>
                  <a:pt x="615" y="1176"/>
                </a:cubicBezTo>
                <a:cubicBezTo>
                  <a:pt x="664" y="1176"/>
                  <a:pt x="704" y="1136"/>
                  <a:pt x="704" y="1087"/>
                </a:cubicBezTo>
                <a:cubicBezTo>
                  <a:pt x="704" y="89"/>
                  <a:pt x="704" y="89"/>
                  <a:pt x="704" y="89"/>
                </a:cubicBezTo>
                <a:cubicBezTo>
                  <a:pt x="704" y="40"/>
                  <a:pt x="664" y="0"/>
                  <a:pt x="615" y="0"/>
                </a:cubicBezTo>
                <a:close/>
                <a:moveTo>
                  <a:pt x="387" y="1084"/>
                </a:moveTo>
                <a:cubicBezTo>
                  <a:pt x="387" y="1091"/>
                  <a:pt x="382" y="1097"/>
                  <a:pt x="375" y="1097"/>
                </a:cubicBezTo>
                <a:cubicBezTo>
                  <a:pt x="329" y="1097"/>
                  <a:pt x="329" y="1097"/>
                  <a:pt x="329" y="1097"/>
                </a:cubicBezTo>
                <a:cubicBezTo>
                  <a:pt x="322" y="1097"/>
                  <a:pt x="317" y="1091"/>
                  <a:pt x="317" y="1084"/>
                </a:cubicBezTo>
                <a:cubicBezTo>
                  <a:pt x="317" y="1044"/>
                  <a:pt x="317" y="1044"/>
                  <a:pt x="317" y="1044"/>
                </a:cubicBezTo>
                <a:cubicBezTo>
                  <a:pt x="317" y="1040"/>
                  <a:pt x="319" y="1036"/>
                  <a:pt x="322" y="1033"/>
                </a:cubicBezTo>
                <a:cubicBezTo>
                  <a:pt x="345" y="1017"/>
                  <a:pt x="345" y="1017"/>
                  <a:pt x="345" y="1017"/>
                </a:cubicBezTo>
                <a:cubicBezTo>
                  <a:pt x="349" y="1014"/>
                  <a:pt x="355" y="1014"/>
                  <a:pt x="359" y="1017"/>
                </a:cubicBezTo>
                <a:cubicBezTo>
                  <a:pt x="382" y="1033"/>
                  <a:pt x="382" y="1033"/>
                  <a:pt x="382" y="1033"/>
                </a:cubicBezTo>
                <a:cubicBezTo>
                  <a:pt x="385" y="1036"/>
                  <a:pt x="387" y="1040"/>
                  <a:pt x="387" y="1044"/>
                </a:cubicBezTo>
                <a:cubicBezTo>
                  <a:pt x="387" y="1084"/>
                  <a:pt x="387" y="1084"/>
                  <a:pt x="387" y="1084"/>
                </a:cubicBezTo>
                <a:close/>
                <a:moveTo>
                  <a:pt x="598" y="962"/>
                </a:moveTo>
                <a:cubicBezTo>
                  <a:pt x="106" y="962"/>
                  <a:pt x="106" y="962"/>
                  <a:pt x="106" y="962"/>
                </a:cubicBezTo>
                <a:cubicBezTo>
                  <a:pt x="106" y="135"/>
                  <a:pt x="106" y="135"/>
                  <a:pt x="106" y="135"/>
                </a:cubicBezTo>
                <a:cubicBezTo>
                  <a:pt x="598" y="135"/>
                  <a:pt x="598" y="135"/>
                  <a:pt x="598" y="135"/>
                </a:cubicBezTo>
                <a:lnTo>
                  <a:pt x="598" y="962"/>
                </a:lnTo>
                <a:close/>
                <a:moveTo>
                  <a:pt x="598" y="962"/>
                </a:moveTo>
                <a:cubicBezTo>
                  <a:pt x="598" y="962"/>
                  <a:pt x="598" y="962"/>
                  <a:pt x="598" y="962"/>
                </a:cubicBezTo>
              </a:path>
            </a:pathLst>
          </a:custGeom>
          <a:solidFill>
            <a:srgbClr val="76A12E"/>
          </a:solidFill>
          <a:ln>
            <a:noFill/>
          </a:ln>
        </p:spPr>
        <p:txBody>
          <a:bodyPr vert="horz" wrap="square" lIns="91440" tIns="45720" rIns="91440" bIns="45720" numCol="1" anchor="t" anchorCtr="0" compatLnSpc="1">
            <a:prstTxWarp prst="textNoShape">
              <a:avLst/>
            </a:prstTxWarp>
          </a:bodyPr>
          <a:lstStyle/>
          <a:p>
            <a:endParaRPr lang="en-GB"/>
          </a:p>
        </p:txBody>
      </p:sp>
      <p:sp>
        <p:nvSpPr>
          <p:cNvPr id="15" name="TextBox 36">
            <a:extLst>
              <a:ext uri="{FF2B5EF4-FFF2-40B4-BE49-F238E27FC236}">
                <a16:creationId xmlns:a16="http://schemas.microsoft.com/office/drawing/2014/main" xmlns="" id="{E4562BA5-5624-4FB2-943F-30B3132CB16A}"/>
              </a:ext>
            </a:extLst>
          </p:cNvPr>
          <p:cNvSpPr txBox="1"/>
          <p:nvPr/>
        </p:nvSpPr>
        <p:spPr>
          <a:xfrm>
            <a:off x="2426635" y="1797858"/>
            <a:ext cx="1062663" cy="369332"/>
          </a:xfrm>
          <a:prstGeom prst="rect">
            <a:avLst/>
          </a:prstGeom>
          <a:noFill/>
        </p:spPr>
        <p:txBody>
          <a:bodyPr wrap="none" rtlCol="0">
            <a:spAutoFit/>
          </a:bodyPr>
          <a:lstStyle/>
          <a:p>
            <a:pPr algn="ctr"/>
            <a:r>
              <a:rPr lang="en-US" b="1" dirty="0">
                <a:solidFill>
                  <a:schemeClr val="bg1">
                    <a:lumMod val="50000"/>
                  </a:schemeClr>
                </a:solidFill>
              </a:rPr>
              <a:t>DESKTOP</a:t>
            </a:r>
            <a:endParaRPr lang="en-GB" b="1" dirty="0">
              <a:solidFill>
                <a:schemeClr val="bg1">
                  <a:lumMod val="50000"/>
                </a:schemeClr>
              </a:solidFill>
            </a:endParaRPr>
          </a:p>
        </p:txBody>
      </p:sp>
      <p:sp>
        <p:nvSpPr>
          <p:cNvPr id="16" name="TextBox 37">
            <a:extLst>
              <a:ext uri="{FF2B5EF4-FFF2-40B4-BE49-F238E27FC236}">
                <a16:creationId xmlns:a16="http://schemas.microsoft.com/office/drawing/2014/main" xmlns="" id="{4DB1ABFE-27CC-4394-9C28-7367910170A5}"/>
              </a:ext>
            </a:extLst>
          </p:cNvPr>
          <p:cNvSpPr txBox="1"/>
          <p:nvPr/>
        </p:nvSpPr>
        <p:spPr>
          <a:xfrm>
            <a:off x="5980817" y="1797858"/>
            <a:ext cx="873444" cy="369332"/>
          </a:xfrm>
          <a:prstGeom prst="rect">
            <a:avLst/>
          </a:prstGeom>
          <a:noFill/>
        </p:spPr>
        <p:txBody>
          <a:bodyPr wrap="none" rtlCol="0">
            <a:spAutoFit/>
          </a:bodyPr>
          <a:lstStyle/>
          <a:p>
            <a:pPr algn="ctr"/>
            <a:r>
              <a:rPr lang="en-US" b="1">
                <a:solidFill>
                  <a:schemeClr val="bg1">
                    <a:lumMod val="50000"/>
                  </a:schemeClr>
                </a:solidFill>
              </a:rPr>
              <a:t>TABLET</a:t>
            </a:r>
            <a:endParaRPr lang="en-GB" b="1">
              <a:solidFill>
                <a:schemeClr val="bg1">
                  <a:lumMod val="50000"/>
                </a:schemeClr>
              </a:solidFill>
            </a:endParaRPr>
          </a:p>
        </p:txBody>
      </p:sp>
      <p:sp>
        <p:nvSpPr>
          <p:cNvPr id="17" name="TextBox 38">
            <a:extLst>
              <a:ext uri="{FF2B5EF4-FFF2-40B4-BE49-F238E27FC236}">
                <a16:creationId xmlns:a16="http://schemas.microsoft.com/office/drawing/2014/main" xmlns="" id="{6C4CC239-5053-46DA-AE94-A272717C8009}"/>
              </a:ext>
            </a:extLst>
          </p:cNvPr>
          <p:cNvSpPr txBox="1"/>
          <p:nvPr/>
        </p:nvSpPr>
        <p:spPr>
          <a:xfrm>
            <a:off x="9109371" y="1797858"/>
            <a:ext cx="942887" cy="369332"/>
          </a:xfrm>
          <a:prstGeom prst="rect">
            <a:avLst/>
          </a:prstGeom>
          <a:noFill/>
        </p:spPr>
        <p:txBody>
          <a:bodyPr wrap="none" rtlCol="0">
            <a:spAutoFit/>
          </a:bodyPr>
          <a:lstStyle/>
          <a:p>
            <a:pPr algn="ctr"/>
            <a:r>
              <a:rPr lang="en-US" b="1">
                <a:solidFill>
                  <a:schemeClr val="bg1">
                    <a:lumMod val="50000"/>
                  </a:schemeClr>
                </a:solidFill>
              </a:rPr>
              <a:t>MOBILE</a:t>
            </a:r>
            <a:endParaRPr lang="en-GB" b="1">
              <a:solidFill>
                <a:schemeClr val="bg1">
                  <a:lumMod val="50000"/>
                </a:schemeClr>
              </a:solidFill>
            </a:endParaRPr>
          </a:p>
        </p:txBody>
      </p:sp>
      <p:grpSp>
        <p:nvGrpSpPr>
          <p:cNvPr id="2" name="组合 1">
            <a:extLst>
              <a:ext uri="{FF2B5EF4-FFF2-40B4-BE49-F238E27FC236}">
                <a16:creationId xmlns:a16="http://schemas.microsoft.com/office/drawing/2014/main" xmlns="" id="{2DF58EC3-AA30-42A5-B51F-6A8282921A61}"/>
              </a:ext>
            </a:extLst>
          </p:cNvPr>
          <p:cNvGrpSpPr/>
          <p:nvPr/>
        </p:nvGrpSpPr>
        <p:grpSpPr>
          <a:xfrm>
            <a:off x="4695131" y="4895563"/>
            <a:ext cx="3545446" cy="1023504"/>
            <a:chOff x="4695131" y="5163190"/>
            <a:chExt cx="3545446" cy="1023504"/>
          </a:xfrm>
        </p:grpSpPr>
        <p:sp>
          <p:nvSpPr>
            <p:cNvPr id="22" name="TextBox 11">
              <a:extLst>
                <a:ext uri="{FF2B5EF4-FFF2-40B4-BE49-F238E27FC236}">
                  <a16:creationId xmlns:a16="http://schemas.microsoft.com/office/drawing/2014/main" xmlns="" id="{4954877C-1318-48BE-AA78-FFC88B128654}"/>
                </a:ext>
              </a:extLst>
            </p:cNvPr>
            <p:cNvSpPr txBox="1"/>
            <p:nvPr/>
          </p:nvSpPr>
          <p:spPr>
            <a:xfrm flipH="1">
              <a:off x="4695131" y="5163190"/>
              <a:ext cx="3545446"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3" name="TextBox 12">
              <a:extLst>
                <a:ext uri="{FF2B5EF4-FFF2-40B4-BE49-F238E27FC236}">
                  <a16:creationId xmlns:a16="http://schemas.microsoft.com/office/drawing/2014/main" xmlns="" id="{4D9BD692-D8BB-489F-B39D-7BEE2436C677}"/>
                </a:ext>
              </a:extLst>
            </p:cNvPr>
            <p:cNvSpPr txBox="1"/>
            <p:nvPr/>
          </p:nvSpPr>
          <p:spPr>
            <a:xfrm flipH="1">
              <a:off x="5163772" y="5386511"/>
              <a:ext cx="2576975" cy="800183"/>
            </a:xfrm>
            <a:prstGeom prst="rect">
              <a:avLst/>
            </a:prstGeom>
            <a:noFill/>
          </p:spPr>
          <p:txBody>
            <a:bodyPr wrap="square" lIns="182843" tIns="91422" rIns="182843" bIns="91422" rtlCol="0">
              <a:spAutoFit/>
            </a:bodyPr>
            <a:lstStyle/>
            <a:p>
              <a:pPr algn="ctr"/>
              <a:r>
                <a:rPr lang="en-US" sz="1000" dirty="0">
                  <a:solidFill>
                    <a:schemeClr val="bg1">
                      <a:lumMod val="50000"/>
                    </a:schemeClr>
                  </a:solidFill>
                  <a:latin typeface="微软雅黑" panose="020B0503020204020204" pitchFamily="34" charset="-122"/>
                  <a:ea typeface="微软雅黑" panose="020B0503020204020204" pitchFamily="34" charset="-122"/>
                  <a:cs typeface="Lato Light"/>
                </a:rPr>
                <a:t>Lorem ipsum dolor sit amet, consectetur adipiscing elit. In in tortor in urna pulvinar blandit. Aliquam dolor nulla.</a:t>
              </a:r>
              <a:endParaRPr lang="en-US" sz="1000" b="1" dirty="0">
                <a:solidFill>
                  <a:schemeClr val="bg1">
                    <a:lumMod val="50000"/>
                  </a:schemeClr>
                </a:solidFill>
                <a:latin typeface="微软雅黑" panose="020B0503020204020204" pitchFamily="34" charset="-122"/>
                <a:ea typeface="微软雅黑" panose="020B0503020204020204" pitchFamily="34" charset="-122"/>
                <a:cs typeface="Lato Light"/>
              </a:endParaRPr>
            </a:p>
          </p:txBody>
        </p:sp>
      </p:grpSp>
      <p:sp>
        <p:nvSpPr>
          <p:cNvPr id="25" name="六边形 24">
            <a:extLst>
              <a:ext uri="{FF2B5EF4-FFF2-40B4-BE49-F238E27FC236}">
                <a16:creationId xmlns:a16="http://schemas.microsoft.com/office/drawing/2014/main" xmlns="" id="{7D3A36C4-558F-4463-9A78-55F801B7973D}"/>
              </a:ext>
            </a:extLst>
          </p:cNvPr>
          <p:cNvSpPr/>
          <p:nvPr/>
        </p:nvSpPr>
        <p:spPr>
          <a:xfrm>
            <a:off x="1822752" y="3836020"/>
            <a:ext cx="2391684" cy="800468"/>
          </a:xfrm>
          <a:prstGeom prst="hexagon">
            <a:avLst/>
          </a:prstGeom>
          <a:solidFill>
            <a:srgbClr val="76A1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6" name="六边形 25">
            <a:extLst>
              <a:ext uri="{FF2B5EF4-FFF2-40B4-BE49-F238E27FC236}">
                <a16:creationId xmlns:a16="http://schemas.microsoft.com/office/drawing/2014/main" xmlns="" id="{9007F8B0-3DA8-4463-99B7-B4F9F3B51010}"/>
              </a:ext>
            </a:extLst>
          </p:cNvPr>
          <p:cNvSpPr/>
          <p:nvPr/>
        </p:nvSpPr>
        <p:spPr>
          <a:xfrm>
            <a:off x="5271135" y="3836020"/>
            <a:ext cx="2391684" cy="800468"/>
          </a:xfrm>
          <a:prstGeom prst="hexagon">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7" name="六边形 26">
            <a:extLst>
              <a:ext uri="{FF2B5EF4-FFF2-40B4-BE49-F238E27FC236}">
                <a16:creationId xmlns:a16="http://schemas.microsoft.com/office/drawing/2014/main" xmlns="" id="{1974E394-9F92-4745-AABE-AD49AFFA9E42}"/>
              </a:ext>
            </a:extLst>
          </p:cNvPr>
          <p:cNvSpPr/>
          <p:nvPr/>
        </p:nvSpPr>
        <p:spPr>
          <a:xfrm>
            <a:off x="8386379" y="3836020"/>
            <a:ext cx="2391684" cy="800468"/>
          </a:xfrm>
          <a:prstGeom prst="hexagon">
            <a:avLst/>
          </a:prstGeom>
          <a:solidFill>
            <a:srgbClr val="76A1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8" name="文本框 27">
            <a:extLst>
              <a:ext uri="{FF2B5EF4-FFF2-40B4-BE49-F238E27FC236}">
                <a16:creationId xmlns:a16="http://schemas.microsoft.com/office/drawing/2014/main" xmlns="" id="{B27CAD3F-23DD-47B9-8165-F5CC7E6D8352}"/>
              </a:ext>
            </a:extLst>
          </p:cNvPr>
          <p:cNvSpPr txBox="1"/>
          <p:nvPr/>
        </p:nvSpPr>
        <p:spPr>
          <a:xfrm>
            <a:off x="2158362" y="3936625"/>
            <a:ext cx="1620957" cy="523220"/>
          </a:xfrm>
          <a:prstGeom prst="rect">
            <a:avLst/>
          </a:prstGeom>
          <a:noFill/>
          <a:effectLst/>
        </p:spPr>
        <p:txBody>
          <a:bodyPr wrap="none" rtlCol="0">
            <a:spAutoFit/>
          </a:bodyPr>
          <a:lstStyle/>
          <a:p>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sp>
        <p:nvSpPr>
          <p:cNvPr id="29" name="文本框 28">
            <a:extLst>
              <a:ext uri="{FF2B5EF4-FFF2-40B4-BE49-F238E27FC236}">
                <a16:creationId xmlns:a16="http://schemas.microsoft.com/office/drawing/2014/main" xmlns="" id="{D38B9D5E-01A5-466D-8549-3B011474D7C9}"/>
              </a:ext>
            </a:extLst>
          </p:cNvPr>
          <p:cNvSpPr txBox="1"/>
          <p:nvPr/>
        </p:nvSpPr>
        <p:spPr>
          <a:xfrm>
            <a:off x="8774682" y="3945407"/>
            <a:ext cx="1620957" cy="523220"/>
          </a:xfrm>
          <a:prstGeom prst="rect">
            <a:avLst/>
          </a:prstGeom>
          <a:noFill/>
          <a:effectLst/>
        </p:spPr>
        <p:txBody>
          <a:bodyPr wrap="none" rtlCol="0">
            <a:spAutoFit/>
          </a:bodyPr>
          <a:lstStyle/>
          <a:p>
            <a:pPr lvl="0"/>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sp>
        <p:nvSpPr>
          <p:cNvPr id="30" name="文本框 29">
            <a:extLst>
              <a:ext uri="{FF2B5EF4-FFF2-40B4-BE49-F238E27FC236}">
                <a16:creationId xmlns:a16="http://schemas.microsoft.com/office/drawing/2014/main" xmlns="" id="{B2A681B1-08BC-4CEE-81E8-F2A4857A5681}"/>
              </a:ext>
            </a:extLst>
          </p:cNvPr>
          <p:cNvSpPr txBox="1"/>
          <p:nvPr/>
        </p:nvSpPr>
        <p:spPr>
          <a:xfrm>
            <a:off x="5710326" y="3947948"/>
            <a:ext cx="1620957" cy="523220"/>
          </a:xfrm>
          <a:prstGeom prst="rect">
            <a:avLst/>
          </a:prstGeom>
          <a:noFill/>
          <a:effectLst/>
        </p:spPr>
        <p:txBody>
          <a:bodyPr wrap="none" rtlCol="0">
            <a:spAutoFit/>
          </a:bodyPr>
          <a:lstStyle/>
          <a:p>
            <a:pPr lvl="0"/>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grpSp>
        <p:nvGrpSpPr>
          <p:cNvPr id="31" name="组合 30">
            <a:extLst>
              <a:ext uri="{FF2B5EF4-FFF2-40B4-BE49-F238E27FC236}">
                <a16:creationId xmlns:a16="http://schemas.microsoft.com/office/drawing/2014/main" xmlns="" id="{0B6BAF67-8197-41DC-9BB4-3D8779E46A69}"/>
              </a:ext>
            </a:extLst>
          </p:cNvPr>
          <p:cNvGrpSpPr/>
          <p:nvPr/>
        </p:nvGrpSpPr>
        <p:grpSpPr>
          <a:xfrm>
            <a:off x="1245871" y="4895563"/>
            <a:ext cx="3545446" cy="1045805"/>
            <a:chOff x="4695131" y="5163190"/>
            <a:chExt cx="3545446" cy="1045805"/>
          </a:xfrm>
        </p:grpSpPr>
        <p:sp>
          <p:nvSpPr>
            <p:cNvPr id="32" name="TextBox 11">
              <a:extLst>
                <a:ext uri="{FF2B5EF4-FFF2-40B4-BE49-F238E27FC236}">
                  <a16:creationId xmlns:a16="http://schemas.microsoft.com/office/drawing/2014/main" xmlns="" id="{C4ABECBB-CB6E-4FE5-A6C6-6F3454A7767D}"/>
                </a:ext>
              </a:extLst>
            </p:cNvPr>
            <p:cNvSpPr txBox="1"/>
            <p:nvPr/>
          </p:nvSpPr>
          <p:spPr>
            <a:xfrm flipH="1">
              <a:off x="4695131" y="5163190"/>
              <a:ext cx="3545446"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3" name="TextBox 12">
              <a:extLst>
                <a:ext uri="{FF2B5EF4-FFF2-40B4-BE49-F238E27FC236}">
                  <a16:creationId xmlns:a16="http://schemas.microsoft.com/office/drawing/2014/main" xmlns="" id="{54E8DEE1-2506-4416-AAD0-AFE8E3D8FD8F}"/>
                </a:ext>
              </a:extLst>
            </p:cNvPr>
            <p:cNvSpPr txBox="1"/>
            <p:nvPr/>
          </p:nvSpPr>
          <p:spPr>
            <a:xfrm flipH="1">
              <a:off x="5163772" y="5408812"/>
              <a:ext cx="2576975" cy="800183"/>
            </a:xfrm>
            <a:prstGeom prst="rect">
              <a:avLst/>
            </a:prstGeom>
            <a:noFill/>
          </p:spPr>
          <p:txBody>
            <a:bodyPr wrap="square" lIns="182843" tIns="91422" rIns="182843" bIns="91422" rtlCol="0">
              <a:spAutoFit/>
            </a:bodyPr>
            <a:lstStyle/>
            <a:p>
              <a:pPr algn="ctr"/>
              <a:r>
                <a:rPr lang="en-US" sz="1000" dirty="0">
                  <a:solidFill>
                    <a:schemeClr val="bg1">
                      <a:lumMod val="50000"/>
                    </a:schemeClr>
                  </a:solidFill>
                  <a:latin typeface="微软雅黑" panose="020B0503020204020204" pitchFamily="34" charset="-122"/>
                  <a:ea typeface="微软雅黑" panose="020B0503020204020204" pitchFamily="34" charset="-122"/>
                  <a:cs typeface="Lato Light"/>
                </a:rPr>
                <a:t>Lorem ipsum dolor sit amet, consectetur adipiscing elit. In in tortor in urna pulvinar blandit. Aliquam dolor nulla.</a:t>
              </a:r>
              <a:endParaRPr lang="en-US" sz="1000" b="1" dirty="0">
                <a:solidFill>
                  <a:schemeClr val="bg1">
                    <a:lumMod val="50000"/>
                  </a:schemeClr>
                </a:solidFill>
                <a:latin typeface="微软雅黑" panose="020B0503020204020204" pitchFamily="34" charset="-122"/>
                <a:ea typeface="微软雅黑" panose="020B0503020204020204" pitchFamily="34" charset="-122"/>
                <a:cs typeface="Lato Light"/>
              </a:endParaRPr>
            </a:p>
          </p:txBody>
        </p:sp>
      </p:grpSp>
      <p:grpSp>
        <p:nvGrpSpPr>
          <p:cNvPr id="34" name="组合 33">
            <a:extLst>
              <a:ext uri="{FF2B5EF4-FFF2-40B4-BE49-F238E27FC236}">
                <a16:creationId xmlns:a16="http://schemas.microsoft.com/office/drawing/2014/main" xmlns="" id="{D407A36A-C34C-4D6A-A48E-EE28446F50E8}"/>
              </a:ext>
            </a:extLst>
          </p:cNvPr>
          <p:cNvGrpSpPr/>
          <p:nvPr/>
        </p:nvGrpSpPr>
        <p:grpSpPr>
          <a:xfrm>
            <a:off x="7808091" y="4917865"/>
            <a:ext cx="3545446" cy="1012350"/>
            <a:chOff x="4695131" y="5163190"/>
            <a:chExt cx="3545446" cy="1012350"/>
          </a:xfrm>
        </p:grpSpPr>
        <p:sp>
          <p:nvSpPr>
            <p:cNvPr id="35" name="TextBox 11">
              <a:extLst>
                <a:ext uri="{FF2B5EF4-FFF2-40B4-BE49-F238E27FC236}">
                  <a16:creationId xmlns:a16="http://schemas.microsoft.com/office/drawing/2014/main" xmlns="" id="{3EA6F61C-383E-4E08-8A3E-73141EE978F5}"/>
                </a:ext>
              </a:extLst>
            </p:cNvPr>
            <p:cNvSpPr txBox="1"/>
            <p:nvPr/>
          </p:nvSpPr>
          <p:spPr>
            <a:xfrm flipH="1">
              <a:off x="4695131" y="5163190"/>
              <a:ext cx="3545446"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6" name="TextBox 12">
              <a:extLst>
                <a:ext uri="{FF2B5EF4-FFF2-40B4-BE49-F238E27FC236}">
                  <a16:creationId xmlns:a16="http://schemas.microsoft.com/office/drawing/2014/main" xmlns="" id="{1A27B7B2-B7A5-4092-AF87-271DF5AA4462}"/>
                </a:ext>
              </a:extLst>
            </p:cNvPr>
            <p:cNvSpPr txBox="1"/>
            <p:nvPr/>
          </p:nvSpPr>
          <p:spPr>
            <a:xfrm flipH="1">
              <a:off x="5163772" y="5375357"/>
              <a:ext cx="2576975" cy="800183"/>
            </a:xfrm>
            <a:prstGeom prst="rect">
              <a:avLst/>
            </a:prstGeom>
            <a:noFill/>
          </p:spPr>
          <p:txBody>
            <a:bodyPr wrap="square" lIns="182843" tIns="91422" rIns="182843" bIns="91422" rtlCol="0">
              <a:spAutoFit/>
            </a:bodyPr>
            <a:lstStyle/>
            <a:p>
              <a:pPr algn="ctr"/>
              <a:r>
                <a:rPr lang="en-US" sz="1000" dirty="0">
                  <a:solidFill>
                    <a:schemeClr val="bg1">
                      <a:lumMod val="50000"/>
                    </a:schemeClr>
                  </a:solidFill>
                  <a:latin typeface="微软雅黑" panose="020B0503020204020204" pitchFamily="34" charset="-122"/>
                  <a:ea typeface="微软雅黑" panose="020B0503020204020204" pitchFamily="34" charset="-122"/>
                  <a:cs typeface="Lato Light"/>
                </a:rPr>
                <a:t>Lorem ipsum dolor sit amet, consectetur adipiscing elit. In in tortor in urna pulvinar blandit. Aliquam dolor nulla.</a:t>
              </a:r>
              <a:endParaRPr lang="en-US" sz="1000" b="1" dirty="0">
                <a:solidFill>
                  <a:schemeClr val="bg1">
                    <a:lumMod val="50000"/>
                  </a:schemeClr>
                </a:solidFill>
                <a:latin typeface="微软雅黑" panose="020B0503020204020204" pitchFamily="34" charset="-122"/>
                <a:ea typeface="微软雅黑" panose="020B0503020204020204" pitchFamily="34" charset="-122"/>
                <a:cs typeface="Lato Light"/>
              </a:endParaRPr>
            </a:p>
          </p:txBody>
        </p:sp>
      </p:grpSp>
    </p:spTree>
    <p:extLst>
      <p:ext uri="{BB962C8B-B14F-4D97-AF65-F5344CB8AC3E}">
        <p14:creationId xmlns:p14="http://schemas.microsoft.com/office/powerpoint/2010/main" val="392517444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1750"/>
                            </p:stCondLst>
                            <p:childTnLst>
                              <p:par>
                                <p:cTn id="21" presetID="10"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par>
                          <p:cTn id="24" fill="hold">
                            <p:stCondLst>
                              <p:cond delay="2250"/>
                            </p:stCondLst>
                            <p:childTnLst>
                              <p:par>
                                <p:cTn id="25" presetID="53" presetClass="entr" presetSubtype="16"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par>
                          <p:cTn id="30" fill="hold">
                            <p:stCondLst>
                              <p:cond delay="2750"/>
                            </p:stCondLst>
                            <p:childTnLst>
                              <p:par>
                                <p:cTn id="31" presetID="10" presetClass="entr" presetSubtype="0"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par>
                          <p:cTn id="34" fill="hold">
                            <p:stCondLst>
                              <p:cond delay="3250"/>
                            </p:stCondLst>
                            <p:childTnLst>
                              <p:par>
                                <p:cTn id="35" presetID="53" presetClass="entr" presetSubtype="16"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par>
                          <p:cTn id="40" fill="hold">
                            <p:stCondLst>
                              <p:cond delay="3750"/>
                            </p:stCondLst>
                            <p:childTnLst>
                              <p:par>
                                <p:cTn id="41" presetID="42" presetClass="entr" presetSubtype="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250"/>
                                        <p:tgtEl>
                                          <p:spTgt spid="25"/>
                                        </p:tgtEl>
                                      </p:cBhvr>
                                    </p:animEffect>
                                    <p:anim calcmode="lin" valueType="num">
                                      <p:cBhvr>
                                        <p:cTn id="44" dur="250" fill="hold"/>
                                        <p:tgtEl>
                                          <p:spTgt spid="25"/>
                                        </p:tgtEl>
                                        <p:attrNameLst>
                                          <p:attrName>ppt_x</p:attrName>
                                        </p:attrNameLst>
                                      </p:cBhvr>
                                      <p:tavLst>
                                        <p:tav tm="0">
                                          <p:val>
                                            <p:strVal val="#ppt_x"/>
                                          </p:val>
                                        </p:tav>
                                        <p:tav tm="100000">
                                          <p:val>
                                            <p:strVal val="#ppt_x"/>
                                          </p:val>
                                        </p:tav>
                                      </p:tavLst>
                                    </p:anim>
                                    <p:anim calcmode="lin" valueType="num">
                                      <p:cBhvr>
                                        <p:cTn id="45" dur="250" fill="hold"/>
                                        <p:tgtEl>
                                          <p:spTgt spid="25"/>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250"/>
                                        <p:tgtEl>
                                          <p:spTgt spid="26"/>
                                        </p:tgtEl>
                                      </p:cBhvr>
                                    </p:animEffect>
                                    <p:anim calcmode="lin" valueType="num">
                                      <p:cBhvr>
                                        <p:cTn id="50" dur="250" fill="hold"/>
                                        <p:tgtEl>
                                          <p:spTgt spid="26"/>
                                        </p:tgtEl>
                                        <p:attrNameLst>
                                          <p:attrName>ppt_x</p:attrName>
                                        </p:attrNameLst>
                                      </p:cBhvr>
                                      <p:tavLst>
                                        <p:tav tm="0">
                                          <p:val>
                                            <p:strVal val="#ppt_x"/>
                                          </p:val>
                                        </p:tav>
                                        <p:tav tm="100000">
                                          <p:val>
                                            <p:strVal val="#ppt_x"/>
                                          </p:val>
                                        </p:tav>
                                      </p:tavLst>
                                    </p:anim>
                                    <p:anim calcmode="lin" valueType="num">
                                      <p:cBhvr>
                                        <p:cTn id="51" dur="250" fill="hold"/>
                                        <p:tgtEl>
                                          <p:spTgt spid="26"/>
                                        </p:tgtEl>
                                        <p:attrNameLst>
                                          <p:attrName>ppt_y</p:attrName>
                                        </p:attrNameLst>
                                      </p:cBhvr>
                                      <p:tavLst>
                                        <p:tav tm="0">
                                          <p:val>
                                            <p:strVal val="#ppt_y+.1"/>
                                          </p:val>
                                        </p:tav>
                                        <p:tav tm="100000">
                                          <p:val>
                                            <p:strVal val="#ppt_y"/>
                                          </p:val>
                                        </p:tav>
                                      </p:tavLst>
                                    </p:anim>
                                  </p:childTnLst>
                                </p:cTn>
                              </p:par>
                            </p:childTnLst>
                          </p:cTn>
                        </p:par>
                        <p:par>
                          <p:cTn id="52" fill="hold">
                            <p:stCondLst>
                              <p:cond delay="4250"/>
                            </p:stCondLst>
                            <p:childTnLst>
                              <p:par>
                                <p:cTn id="53" presetID="42"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250"/>
                                        <p:tgtEl>
                                          <p:spTgt spid="27"/>
                                        </p:tgtEl>
                                      </p:cBhvr>
                                    </p:animEffect>
                                    <p:anim calcmode="lin" valueType="num">
                                      <p:cBhvr>
                                        <p:cTn id="56" dur="250" fill="hold"/>
                                        <p:tgtEl>
                                          <p:spTgt spid="27"/>
                                        </p:tgtEl>
                                        <p:attrNameLst>
                                          <p:attrName>ppt_x</p:attrName>
                                        </p:attrNameLst>
                                      </p:cBhvr>
                                      <p:tavLst>
                                        <p:tav tm="0">
                                          <p:val>
                                            <p:strVal val="#ppt_x"/>
                                          </p:val>
                                        </p:tav>
                                        <p:tav tm="100000">
                                          <p:val>
                                            <p:strVal val="#ppt_x"/>
                                          </p:val>
                                        </p:tav>
                                      </p:tavLst>
                                    </p:anim>
                                    <p:anim calcmode="lin" valueType="num">
                                      <p:cBhvr>
                                        <p:cTn id="57" dur="250" fill="hold"/>
                                        <p:tgtEl>
                                          <p:spTgt spid="27"/>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250"/>
                                        <p:tgtEl>
                                          <p:spTgt spid="28"/>
                                        </p:tgtEl>
                                      </p:cBhvr>
                                    </p:animEffect>
                                    <p:anim calcmode="lin" valueType="num">
                                      <p:cBhvr>
                                        <p:cTn id="62" dur="250" fill="hold"/>
                                        <p:tgtEl>
                                          <p:spTgt spid="28"/>
                                        </p:tgtEl>
                                        <p:attrNameLst>
                                          <p:attrName>ppt_x</p:attrName>
                                        </p:attrNameLst>
                                      </p:cBhvr>
                                      <p:tavLst>
                                        <p:tav tm="0">
                                          <p:val>
                                            <p:strVal val="#ppt_x"/>
                                          </p:val>
                                        </p:tav>
                                        <p:tav tm="100000">
                                          <p:val>
                                            <p:strVal val="#ppt_x"/>
                                          </p:val>
                                        </p:tav>
                                      </p:tavLst>
                                    </p:anim>
                                    <p:anim calcmode="lin" valueType="num">
                                      <p:cBhvr>
                                        <p:cTn id="63" dur="250" fill="hold"/>
                                        <p:tgtEl>
                                          <p:spTgt spid="28"/>
                                        </p:tgtEl>
                                        <p:attrNameLst>
                                          <p:attrName>ppt_y</p:attrName>
                                        </p:attrNameLst>
                                      </p:cBhvr>
                                      <p:tavLst>
                                        <p:tav tm="0">
                                          <p:val>
                                            <p:strVal val="#ppt_y+.1"/>
                                          </p:val>
                                        </p:tav>
                                        <p:tav tm="100000">
                                          <p:val>
                                            <p:strVal val="#ppt_y"/>
                                          </p:val>
                                        </p:tav>
                                      </p:tavLst>
                                    </p:anim>
                                  </p:childTnLst>
                                </p:cTn>
                              </p:par>
                            </p:childTnLst>
                          </p:cTn>
                        </p:par>
                        <p:par>
                          <p:cTn id="64" fill="hold">
                            <p:stCondLst>
                              <p:cond delay="4750"/>
                            </p:stCondLst>
                            <p:childTnLst>
                              <p:par>
                                <p:cTn id="65" presetID="42" presetClass="entr" presetSubtype="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250"/>
                                        <p:tgtEl>
                                          <p:spTgt spid="29"/>
                                        </p:tgtEl>
                                      </p:cBhvr>
                                    </p:animEffect>
                                    <p:anim calcmode="lin" valueType="num">
                                      <p:cBhvr>
                                        <p:cTn id="68" dur="250" fill="hold"/>
                                        <p:tgtEl>
                                          <p:spTgt spid="29"/>
                                        </p:tgtEl>
                                        <p:attrNameLst>
                                          <p:attrName>ppt_x</p:attrName>
                                        </p:attrNameLst>
                                      </p:cBhvr>
                                      <p:tavLst>
                                        <p:tav tm="0">
                                          <p:val>
                                            <p:strVal val="#ppt_x"/>
                                          </p:val>
                                        </p:tav>
                                        <p:tav tm="100000">
                                          <p:val>
                                            <p:strVal val="#ppt_x"/>
                                          </p:val>
                                        </p:tav>
                                      </p:tavLst>
                                    </p:anim>
                                    <p:anim calcmode="lin" valueType="num">
                                      <p:cBhvr>
                                        <p:cTn id="69" dur="250" fill="hold"/>
                                        <p:tgtEl>
                                          <p:spTgt spid="29"/>
                                        </p:tgtEl>
                                        <p:attrNameLst>
                                          <p:attrName>ppt_y</p:attrName>
                                        </p:attrNameLst>
                                      </p:cBhvr>
                                      <p:tavLst>
                                        <p:tav tm="0">
                                          <p:val>
                                            <p:strVal val="#ppt_y+.1"/>
                                          </p:val>
                                        </p:tav>
                                        <p:tav tm="100000">
                                          <p:val>
                                            <p:strVal val="#ppt_y"/>
                                          </p:val>
                                        </p:tav>
                                      </p:tavLst>
                                    </p:anim>
                                  </p:childTnLst>
                                </p:cTn>
                              </p:par>
                            </p:childTnLst>
                          </p:cTn>
                        </p:par>
                        <p:par>
                          <p:cTn id="70" fill="hold">
                            <p:stCondLst>
                              <p:cond delay="5000"/>
                            </p:stCondLst>
                            <p:childTnLst>
                              <p:par>
                                <p:cTn id="71" presetID="42" presetClass="entr" presetSubtype="0"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250"/>
                                        <p:tgtEl>
                                          <p:spTgt spid="30"/>
                                        </p:tgtEl>
                                      </p:cBhvr>
                                    </p:animEffect>
                                    <p:anim calcmode="lin" valueType="num">
                                      <p:cBhvr>
                                        <p:cTn id="74" dur="250" fill="hold"/>
                                        <p:tgtEl>
                                          <p:spTgt spid="30"/>
                                        </p:tgtEl>
                                        <p:attrNameLst>
                                          <p:attrName>ppt_x</p:attrName>
                                        </p:attrNameLst>
                                      </p:cBhvr>
                                      <p:tavLst>
                                        <p:tav tm="0">
                                          <p:val>
                                            <p:strVal val="#ppt_x"/>
                                          </p:val>
                                        </p:tav>
                                        <p:tav tm="100000">
                                          <p:val>
                                            <p:strVal val="#ppt_x"/>
                                          </p:val>
                                        </p:tav>
                                      </p:tavLst>
                                    </p:anim>
                                    <p:anim calcmode="lin" valueType="num">
                                      <p:cBhvr>
                                        <p:cTn id="75" dur="250" fill="hold"/>
                                        <p:tgtEl>
                                          <p:spTgt spid="30"/>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2"/>
                                        </p:tgtEl>
                                        <p:attrNameLst>
                                          <p:attrName>style.visibility</p:attrName>
                                        </p:attrNameLst>
                                      </p:cBhvr>
                                      <p:to>
                                        <p:strVal val="visible"/>
                                      </p:to>
                                    </p:set>
                                    <p:animEffect transition="in" filter="fade">
                                      <p:cBhvr>
                                        <p:cTn id="78" dur="1000"/>
                                        <p:tgtEl>
                                          <p:spTgt spid="2"/>
                                        </p:tgtEl>
                                      </p:cBhvr>
                                    </p:animEffect>
                                    <p:anim calcmode="lin" valueType="num">
                                      <p:cBhvr>
                                        <p:cTn id="79" dur="1000" fill="hold"/>
                                        <p:tgtEl>
                                          <p:spTgt spid="2"/>
                                        </p:tgtEl>
                                        <p:attrNameLst>
                                          <p:attrName>ppt_x</p:attrName>
                                        </p:attrNameLst>
                                      </p:cBhvr>
                                      <p:tavLst>
                                        <p:tav tm="0">
                                          <p:val>
                                            <p:strVal val="#ppt_x"/>
                                          </p:val>
                                        </p:tav>
                                        <p:tav tm="100000">
                                          <p:val>
                                            <p:strVal val="#ppt_x"/>
                                          </p:val>
                                        </p:tav>
                                      </p:tavLst>
                                    </p:anim>
                                    <p:anim calcmode="lin" valueType="num">
                                      <p:cBhvr>
                                        <p:cTn id="80" dur="1000" fill="hold"/>
                                        <p:tgtEl>
                                          <p:spTgt spid="2"/>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fade">
                                      <p:cBhvr>
                                        <p:cTn id="83" dur="1000"/>
                                        <p:tgtEl>
                                          <p:spTgt spid="31"/>
                                        </p:tgtEl>
                                      </p:cBhvr>
                                    </p:animEffect>
                                    <p:anim calcmode="lin" valueType="num">
                                      <p:cBhvr>
                                        <p:cTn id="84" dur="1000" fill="hold"/>
                                        <p:tgtEl>
                                          <p:spTgt spid="31"/>
                                        </p:tgtEl>
                                        <p:attrNameLst>
                                          <p:attrName>ppt_x</p:attrName>
                                        </p:attrNameLst>
                                      </p:cBhvr>
                                      <p:tavLst>
                                        <p:tav tm="0">
                                          <p:val>
                                            <p:strVal val="#ppt_x"/>
                                          </p:val>
                                        </p:tav>
                                        <p:tav tm="100000">
                                          <p:val>
                                            <p:strVal val="#ppt_x"/>
                                          </p:val>
                                        </p:tav>
                                      </p:tavLst>
                                    </p:anim>
                                    <p:anim calcmode="lin" valueType="num">
                                      <p:cBhvr>
                                        <p:cTn id="85" dur="1000" fill="hold"/>
                                        <p:tgtEl>
                                          <p:spTgt spid="31"/>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1000"/>
                                        <p:tgtEl>
                                          <p:spTgt spid="34"/>
                                        </p:tgtEl>
                                      </p:cBhvr>
                                    </p:animEffect>
                                    <p:anim calcmode="lin" valueType="num">
                                      <p:cBhvr>
                                        <p:cTn id="89" dur="1000" fill="hold"/>
                                        <p:tgtEl>
                                          <p:spTgt spid="34"/>
                                        </p:tgtEl>
                                        <p:attrNameLst>
                                          <p:attrName>ppt_x</p:attrName>
                                        </p:attrNameLst>
                                      </p:cBhvr>
                                      <p:tavLst>
                                        <p:tav tm="0">
                                          <p:val>
                                            <p:strVal val="#ppt_x"/>
                                          </p:val>
                                        </p:tav>
                                        <p:tav tm="100000">
                                          <p:val>
                                            <p:strVal val="#ppt_x"/>
                                          </p:val>
                                        </p:tav>
                                      </p:tavLst>
                                    </p:anim>
                                    <p:anim calcmode="lin" valueType="num">
                                      <p:cBhvr>
                                        <p:cTn id="9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5" grpId="0"/>
      <p:bldP spid="16" grpId="0"/>
      <p:bldP spid="17" grpId="0"/>
      <p:bldP spid="25" grpId="0" animBg="1"/>
      <p:bldP spid="26" grpId="0" animBg="1"/>
      <p:bldP spid="27" grpId="0" animBg="1"/>
      <p:bldP spid="28" grpId="0"/>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315C5C0C-331A-4D34-B816-28450C34D77C}"/>
              </a:ext>
            </a:extLst>
          </p:cNvPr>
          <p:cNvGrpSpPr/>
          <p:nvPr/>
        </p:nvGrpSpPr>
        <p:grpSpPr>
          <a:xfrm>
            <a:off x="1501392" y="327481"/>
            <a:ext cx="2645538" cy="911706"/>
            <a:chOff x="4777992" y="644981"/>
            <a:chExt cx="2645538" cy="911706"/>
          </a:xfrm>
        </p:grpSpPr>
        <p:grpSp>
          <p:nvGrpSpPr>
            <p:cNvPr id="11" name="组合 10">
              <a:extLst>
                <a:ext uri="{FF2B5EF4-FFF2-40B4-BE49-F238E27FC236}">
                  <a16:creationId xmlns:a16="http://schemas.microsoft.com/office/drawing/2014/main" xmlns="" id="{E28263F6-6264-48DA-ABF7-B9DFEDD50FBB}"/>
                </a:ext>
              </a:extLst>
            </p:cNvPr>
            <p:cNvGrpSpPr/>
            <p:nvPr/>
          </p:nvGrpSpPr>
          <p:grpSpPr>
            <a:xfrm>
              <a:off x="4945062" y="644981"/>
              <a:ext cx="2311400" cy="628193"/>
              <a:chOff x="4830762" y="1203782"/>
              <a:chExt cx="2311400" cy="628193"/>
            </a:xfrm>
          </p:grpSpPr>
          <p:sp>
            <p:nvSpPr>
              <p:cNvPr id="13" name="TextBox 8">
                <a:extLst>
                  <a:ext uri="{FF2B5EF4-FFF2-40B4-BE49-F238E27FC236}">
                    <a16:creationId xmlns:a16="http://schemas.microsoft.com/office/drawing/2014/main" xmlns="" id="{18FDF024-F1A4-4C6D-A022-4705E0FF9142}"/>
                  </a:ext>
                </a:extLst>
              </p:cNvPr>
              <p:cNvSpPr txBox="1">
                <a:spLocks noChangeArrowheads="1"/>
              </p:cNvSpPr>
              <p:nvPr/>
            </p:nvSpPr>
            <p:spPr bwMode="auto">
              <a:xfrm>
                <a:off x="483076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76A12E"/>
                    </a:solidFill>
                    <a:latin typeface="华康标题宋W9(P)" panose="02020900000000000000" pitchFamily="18" charset="-122"/>
                    <a:ea typeface="华康标题宋W9(P)" panose="02020900000000000000" pitchFamily="18" charset="-122"/>
                    <a:sym typeface="Arial" panose="020B0604020202020204" pitchFamily="34" charset="0"/>
                  </a:rPr>
                  <a:t>加入标题描述</a:t>
                </a:r>
              </a:p>
            </p:txBody>
          </p:sp>
          <p:sp>
            <p:nvSpPr>
              <p:cNvPr id="14" name="TextBox 8">
                <a:extLst>
                  <a:ext uri="{FF2B5EF4-FFF2-40B4-BE49-F238E27FC236}">
                    <a16:creationId xmlns:a16="http://schemas.microsoft.com/office/drawing/2014/main" xmlns="" id="{27A093FD-858A-49F3-A8E9-A6AF4D6F087A}"/>
                  </a:ext>
                </a:extLst>
              </p:cNvPr>
              <p:cNvSpPr txBox="1">
                <a:spLocks noChangeArrowheads="1"/>
              </p:cNvSpPr>
              <p:nvPr/>
            </p:nvSpPr>
            <p:spPr bwMode="auto">
              <a:xfrm>
                <a:off x="483076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任意多边形: 形状 11">
              <a:extLst>
                <a:ext uri="{FF2B5EF4-FFF2-40B4-BE49-F238E27FC236}">
                  <a16:creationId xmlns:a16="http://schemas.microsoft.com/office/drawing/2014/main" xmlns="" id="{EB2FC027-7B4B-41BF-B492-91ECBE35217D}"/>
                </a:ext>
              </a:extLst>
            </p:cNvPr>
            <p:cNvSpPr/>
            <p:nvPr/>
          </p:nvSpPr>
          <p:spPr>
            <a:xfrm rot="21540000" flipH="1">
              <a:off x="4777992" y="1389215"/>
              <a:ext cx="2645538" cy="16747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654B"/>
                </a:solidFill>
              </a:endParaRPr>
            </a:p>
          </p:txBody>
        </p:sp>
      </p:grpSp>
      <p:sp>
        <p:nvSpPr>
          <p:cNvPr id="7" name="막힌 원호 127">
            <a:extLst>
              <a:ext uri="{FF2B5EF4-FFF2-40B4-BE49-F238E27FC236}">
                <a16:creationId xmlns:a16="http://schemas.microsoft.com/office/drawing/2014/main" xmlns="" id="{E08108CA-82BB-474B-8E51-B35479FB62BD}"/>
              </a:ext>
            </a:extLst>
          </p:cNvPr>
          <p:cNvSpPr>
            <a:spLocks/>
          </p:cNvSpPr>
          <p:nvPr/>
        </p:nvSpPr>
        <p:spPr bwMode="auto">
          <a:xfrm rot="-5400000">
            <a:off x="4937919" y="2090214"/>
            <a:ext cx="2370137" cy="2368550"/>
          </a:xfrm>
          <a:custGeom>
            <a:avLst/>
            <a:gdLst>
              <a:gd name="T0" fmla="*/ 0 w 2369150"/>
              <a:gd name="T1" fmla="*/ 1182769 h 2369152"/>
              <a:gd name="T2" fmla="*/ 0 w 2369150"/>
              <a:gd name="T3" fmla="*/ 1182769 h 2369152"/>
              <a:gd name="T4" fmla="*/ 1187540 w 2369150"/>
              <a:gd name="T5" fmla="*/ 0 h 2369152"/>
              <a:gd name="T6" fmla="*/ 2375077 w 2369150"/>
              <a:gd name="T7" fmla="*/ 1182768 h 2369152"/>
              <a:gd name="T8" fmla="*/ 1914859 w 2369150"/>
              <a:gd name="T9" fmla="*/ 1182768 h 2369152"/>
              <a:gd name="T10" fmla="*/ 1914858 w 2369150"/>
              <a:gd name="T11" fmla="*/ 1182768 h 2369152"/>
              <a:gd name="T12" fmla="*/ 1187540 w 2369150"/>
              <a:gd name="T13" fmla="*/ 458368 h 2369152"/>
              <a:gd name="T14" fmla="*/ 460218 w 2369150"/>
              <a:gd name="T15" fmla="*/ 1182769 h 2369152"/>
              <a:gd name="T16" fmla="*/ 0 w 2369150"/>
              <a:gd name="T17" fmla="*/ 1182769 h 23691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69150"/>
              <a:gd name="T28" fmla="*/ 0 h 2369152"/>
              <a:gd name="T29" fmla="*/ 2369150 w 2369150"/>
              <a:gd name="T30" fmla="*/ 1184575 h 23691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69150" h="2369152">
                <a:moveTo>
                  <a:pt x="0" y="1184575"/>
                </a:moveTo>
                <a:lnTo>
                  <a:pt x="0" y="1184575"/>
                </a:lnTo>
                <a:cubicBezTo>
                  <a:pt x="0" y="530352"/>
                  <a:pt x="530352" y="0"/>
                  <a:pt x="1184575" y="0"/>
                </a:cubicBezTo>
                <a:cubicBezTo>
                  <a:pt x="1838796" y="0"/>
                  <a:pt x="2369148" y="530351"/>
                  <a:pt x="2369149" y="1184574"/>
                </a:cubicBezTo>
                <a:lnTo>
                  <a:pt x="1910080" y="1184574"/>
                </a:lnTo>
                <a:lnTo>
                  <a:pt x="1910079" y="1184574"/>
                </a:lnTo>
                <a:cubicBezTo>
                  <a:pt x="1910078" y="783888"/>
                  <a:pt x="1585259" y="459070"/>
                  <a:pt x="1184575" y="459070"/>
                </a:cubicBezTo>
                <a:cubicBezTo>
                  <a:pt x="783890" y="459070"/>
                  <a:pt x="459070" y="783889"/>
                  <a:pt x="459070" y="1184575"/>
                </a:cubicBezTo>
                <a:lnTo>
                  <a:pt x="0" y="1184575"/>
                </a:lnTo>
                <a:close/>
              </a:path>
            </a:pathLst>
          </a:custGeom>
          <a:gradFill rotWithShape="1">
            <a:gsLst>
              <a:gs pos="0">
                <a:srgbClr val="FFFFFF">
                  <a:alpha val="45000"/>
                </a:srgbClr>
              </a:gs>
              <a:gs pos="50000">
                <a:srgbClr val="FFFFFF">
                  <a:alpha val="225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8" name="막힌 원호 225">
            <a:extLst>
              <a:ext uri="{FF2B5EF4-FFF2-40B4-BE49-F238E27FC236}">
                <a16:creationId xmlns:a16="http://schemas.microsoft.com/office/drawing/2014/main" xmlns="" id="{1591F104-71E7-4DD5-B44D-4744F982B737}"/>
              </a:ext>
            </a:extLst>
          </p:cNvPr>
          <p:cNvSpPr>
            <a:spLocks/>
          </p:cNvSpPr>
          <p:nvPr/>
        </p:nvSpPr>
        <p:spPr bwMode="auto">
          <a:xfrm rot="5400000">
            <a:off x="4925218" y="1982264"/>
            <a:ext cx="2436813" cy="2444750"/>
          </a:xfrm>
          <a:custGeom>
            <a:avLst/>
            <a:gdLst>
              <a:gd name="T0" fmla="*/ 7 w 2436720"/>
              <a:gd name="T1" fmla="*/ 1227831 h 2444258"/>
              <a:gd name="T2" fmla="*/ 7 w 2436720"/>
              <a:gd name="T3" fmla="*/ 1227830 h 2444258"/>
              <a:gd name="T4" fmla="*/ 0 w 2436720"/>
              <a:gd name="T5" fmla="*/ 1223605 h 2444258"/>
              <a:gd name="T6" fmla="*/ 1218642 w 2436720"/>
              <a:gd name="T7" fmla="*/ 0 h 2444258"/>
              <a:gd name="T8" fmla="*/ 2437198 w 2436720"/>
              <a:gd name="T9" fmla="*/ 1209669 h 2444258"/>
              <a:gd name="T10" fmla="*/ 1965032 w 2436720"/>
              <a:gd name="T11" fmla="*/ 1215069 h 2444258"/>
              <a:gd name="T12" fmla="*/ 1965031 w 2436720"/>
              <a:gd name="T13" fmla="*/ 1215069 h 2444258"/>
              <a:gd name="T14" fmla="*/ 1218642 w 2436720"/>
              <a:gd name="T15" fmla="*/ 472660 h 2444258"/>
              <a:gd name="T16" fmla="*/ 472198 w 2436720"/>
              <a:gd name="T17" fmla="*/ 1223605 h 2444258"/>
              <a:gd name="T18" fmla="*/ 472202 w 2436720"/>
              <a:gd name="T19" fmla="*/ 1226196 h 2444258"/>
              <a:gd name="T20" fmla="*/ 7 w 2436720"/>
              <a:gd name="T21" fmla="*/ 1227831 h 24442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36720"/>
              <a:gd name="T34" fmla="*/ 0 h 2444258"/>
              <a:gd name="T35" fmla="*/ 2436641 w 2436720"/>
              <a:gd name="T36" fmla="*/ 1226349 h 24442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36720" h="2444258">
                <a:moveTo>
                  <a:pt x="7" y="1226349"/>
                </a:moveTo>
                <a:lnTo>
                  <a:pt x="7" y="1226348"/>
                </a:lnTo>
                <a:cubicBezTo>
                  <a:pt x="2" y="1224942"/>
                  <a:pt x="0" y="1223535"/>
                  <a:pt x="0" y="1222129"/>
                </a:cubicBezTo>
                <a:cubicBezTo>
                  <a:pt x="0" y="547165"/>
                  <a:pt x="545478" y="0"/>
                  <a:pt x="1218360" y="0"/>
                </a:cubicBezTo>
                <a:cubicBezTo>
                  <a:pt x="1885829" y="0"/>
                  <a:pt x="2429039" y="538720"/>
                  <a:pt x="2436640" y="1208211"/>
                </a:cubicBezTo>
                <a:lnTo>
                  <a:pt x="1964582" y="1213604"/>
                </a:lnTo>
                <a:lnTo>
                  <a:pt x="1964581" y="1213604"/>
                </a:lnTo>
                <a:cubicBezTo>
                  <a:pt x="1959934" y="802720"/>
                  <a:pt x="1627204" y="472090"/>
                  <a:pt x="1218360" y="472090"/>
                </a:cubicBezTo>
                <a:cubicBezTo>
                  <a:pt x="806206" y="472090"/>
                  <a:pt x="472090" y="807893"/>
                  <a:pt x="472090" y="1222129"/>
                </a:cubicBezTo>
                <a:cubicBezTo>
                  <a:pt x="472090" y="1222990"/>
                  <a:pt x="472091" y="1223852"/>
                  <a:pt x="472094" y="1224714"/>
                </a:cubicBezTo>
                <a:lnTo>
                  <a:pt x="7" y="1226349"/>
                </a:lnTo>
                <a:close/>
              </a:path>
            </a:pathLst>
          </a:custGeom>
          <a:solidFill>
            <a:schemeClr val="accent1">
              <a:alpha val="85000"/>
            </a:schemeClr>
          </a:solidFill>
          <a:ln>
            <a:noFill/>
          </a:ln>
          <a:extLst/>
        </p:spPr>
        <p:txBody>
          <a:bodyPr anchor="ctr"/>
          <a:lstStyle/>
          <a:p>
            <a:endParaRPr lang="zh-CN" altLang="en-US"/>
          </a:p>
        </p:txBody>
      </p:sp>
      <p:sp>
        <p:nvSpPr>
          <p:cNvPr id="9" name="막힌 원호 224">
            <a:extLst>
              <a:ext uri="{FF2B5EF4-FFF2-40B4-BE49-F238E27FC236}">
                <a16:creationId xmlns:a16="http://schemas.microsoft.com/office/drawing/2014/main" xmlns="" id="{6D5907AC-BB80-4BF4-B390-29E20173A562}"/>
              </a:ext>
            </a:extLst>
          </p:cNvPr>
          <p:cNvSpPr>
            <a:spLocks/>
          </p:cNvSpPr>
          <p:nvPr/>
        </p:nvSpPr>
        <p:spPr bwMode="auto">
          <a:xfrm rot="-5400000">
            <a:off x="4925219" y="1979088"/>
            <a:ext cx="2444750" cy="2446338"/>
          </a:xfrm>
          <a:custGeom>
            <a:avLst/>
            <a:gdLst>
              <a:gd name="T0" fmla="*/ 132 w 2444256"/>
              <a:gd name="T1" fmla="*/ 1246452 h 2444258"/>
              <a:gd name="T2" fmla="*/ 132 w 2444256"/>
              <a:gd name="T3" fmla="*/ 1246451 h 2444258"/>
              <a:gd name="T4" fmla="*/ 0 w 2444256"/>
              <a:gd name="T5" fmla="*/ 1228383 h 2444258"/>
              <a:gd name="T6" fmla="*/ 1223610 w 2444256"/>
              <a:gd name="T7" fmla="*/ 0 h 2444258"/>
              <a:gd name="T8" fmla="*/ 2447207 w 2444256"/>
              <a:gd name="T9" fmla="*/ 1222782 h 2444258"/>
              <a:gd name="T10" fmla="*/ 1973898 w 2444256"/>
              <a:gd name="T11" fmla="*/ 1224950 h 2444258"/>
              <a:gd name="T12" fmla="*/ 1973898 w 2444256"/>
              <a:gd name="T13" fmla="*/ 1224949 h 2444258"/>
              <a:gd name="T14" fmla="*/ 1223611 w 2444256"/>
              <a:gd name="T15" fmla="*/ 475163 h 2444258"/>
              <a:gd name="T16" fmla="*/ 473321 w 2444256"/>
              <a:gd name="T17" fmla="*/ 1228383 h 2444258"/>
              <a:gd name="T18" fmla="*/ 473402 w 2444256"/>
              <a:gd name="T19" fmla="*/ 1239461 h 2444258"/>
              <a:gd name="T20" fmla="*/ 132 w 2444256"/>
              <a:gd name="T21" fmla="*/ 1246452 h 24442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44256"/>
              <a:gd name="T34" fmla="*/ 0 h 2444258"/>
              <a:gd name="T35" fmla="*/ 2444243 w 2444256"/>
              <a:gd name="T36" fmla="*/ 1240107 h 24442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44256" h="2444258">
                <a:moveTo>
                  <a:pt x="132" y="1240107"/>
                </a:moveTo>
                <a:lnTo>
                  <a:pt x="132" y="1240106"/>
                </a:lnTo>
                <a:cubicBezTo>
                  <a:pt x="44" y="1234114"/>
                  <a:pt x="0" y="1228121"/>
                  <a:pt x="0" y="1222129"/>
                </a:cubicBezTo>
                <a:cubicBezTo>
                  <a:pt x="0" y="547165"/>
                  <a:pt x="547165" y="0"/>
                  <a:pt x="1222128" y="0"/>
                </a:cubicBezTo>
                <a:cubicBezTo>
                  <a:pt x="1894916" y="0"/>
                  <a:pt x="2441176" y="543776"/>
                  <a:pt x="2444243" y="1216557"/>
                </a:cubicBezTo>
                <a:lnTo>
                  <a:pt x="1971505" y="1218713"/>
                </a:lnTo>
                <a:lnTo>
                  <a:pt x="1971505" y="1218712"/>
                </a:lnTo>
                <a:cubicBezTo>
                  <a:pt x="1969624" y="806176"/>
                  <a:pt x="1634668" y="472744"/>
                  <a:pt x="1222129" y="472744"/>
                </a:cubicBezTo>
                <a:cubicBezTo>
                  <a:pt x="808255" y="472744"/>
                  <a:pt x="472745" y="808255"/>
                  <a:pt x="472745" y="1222129"/>
                </a:cubicBezTo>
                <a:cubicBezTo>
                  <a:pt x="472745" y="1225803"/>
                  <a:pt x="472772" y="1229478"/>
                  <a:pt x="472826" y="1233152"/>
                </a:cubicBezTo>
                <a:lnTo>
                  <a:pt x="132" y="1240107"/>
                </a:lnTo>
                <a:close/>
              </a:path>
            </a:pathLst>
          </a:custGeom>
          <a:solidFill>
            <a:srgbClr val="76A12E"/>
          </a:solidFill>
          <a:ln>
            <a:noFill/>
          </a:ln>
          <a:extLst/>
        </p:spPr>
        <p:txBody>
          <a:bodyPr anchor="ctr"/>
          <a:lstStyle/>
          <a:p>
            <a:endParaRPr lang="zh-CN" altLang="en-US"/>
          </a:p>
        </p:txBody>
      </p:sp>
      <p:sp>
        <p:nvSpPr>
          <p:cNvPr id="15" name="矩形 11">
            <a:extLst>
              <a:ext uri="{FF2B5EF4-FFF2-40B4-BE49-F238E27FC236}">
                <a16:creationId xmlns:a16="http://schemas.microsoft.com/office/drawing/2014/main" xmlns="" id="{A4091D75-76BF-45FD-A3B5-B527DF1DF5AB}"/>
              </a:ext>
            </a:extLst>
          </p:cNvPr>
          <p:cNvSpPr>
            <a:spLocks noChangeArrowheads="1"/>
          </p:cNvSpPr>
          <p:nvPr/>
        </p:nvSpPr>
        <p:spPr bwMode="auto">
          <a:xfrm>
            <a:off x="1624013" y="4561157"/>
            <a:ext cx="3008312"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3">
            <a:extLst>
              <a:ext uri="{FF2B5EF4-FFF2-40B4-BE49-F238E27FC236}">
                <a16:creationId xmlns:a16="http://schemas.microsoft.com/office/drawing/2014/main" xmlns="" id="{1BCA6D86-6DB8-4E65-A6E3-08B100897440}"/>
              </a:ext>
            </a:extLst>
          </p:cNvPr>
          <p:cNvSpPr txBox="1">
            <a:spLocks noChangeArrowheads="1"/>
          </p:cNvSpPr>
          <p:nvPr/>
        </p:nvSpPr>
        <p:spPr bwMode="auto">
          <a:xfrm>
            <a:off x="1624013" y="4211531"/>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3">
            <a:extLst>
              <a:ext uri="{FF2B5EF4-FFF2-40B4-BE49-F238E27FC236}">
                <a16:creationId xmlns:a16="http://schemas.microsoft.com/office/drawing/2014/main" xmlns="" id="{7EE3E1D4-59B4-4ADC-A5EE-7A668285415E}"/>
              </a:ext>
            </a:extLst>
          </p:cNvPr>
          <p:cNvSpPr>
            <a:spLocks noChangeArrowheads="1"/>
          </p:cNvSpPr>
          <p:nvPr/>
        </p:nvSpPr>
        <p:spPr bwMode="auto">
          <a:xfrm>
            <a:off x="7923213" y="4561157"/>
            <a:ext cx="3008312"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3">
            <a:extLst>
              <a:ext uri="{FF2B5EF4-FFF2-40B4-BE49-F238E27FC236}">
                <a16:creationId xmlns:a16="http://schemas.microsoft.com/office/drawing/2014/main" xmlns="" id="{D15EA880-8FDF-4AB4-B39B-E71C271576CE}"/>
              </a:ext>
            </a:extLst>
          </p:cNvPr>
          <p:cNvSpPr txBox="1">
            <a:spLocks noChangeArrowheads="1"/>
          </p:cNvSpPr>
          <p:nvPr/>
        </p:nvSpPr>
        <p:spPr bwMode="auto">
          <a:xfrm>
            <a:off x="8728074" y="4176983"/>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zh-CN" altLang="en-US"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a:extLst>
              <a:ext uri="{FF2B5EF4-FFF2-40B4-BE49-F238E27FC236}">
                <a16:creationId xmlns:a16="http://schemas.microsoft.com/office/drawing/2014/main" xmlns="" id="{2B1F0599-EE14-4DC2-BF83-6BFC55E21044}"/>
              </a:ext>
            </a:extLst>
          </p:cNvPr>
          <p:cNvSpPr txBox="1">
            <a:spLocks noChangeArrowheads="1"/>
          </p:cNvSpPr>
          <p:nvPr/>
        </p:nvSpPr>
        <p:spPr bwMode="auto">
          <a:xfrm>
            <a:off x="5473700" y="3084782"/>
            <a:ext cx="13731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0" name="组合 19">
            <a:extLst>
              <a:ext uri="{FF2B5EF4-FFF2-40B4-BE49-F238E27FC236}">
                <a16:creationId xmlns:a16="http://schemas.microsoft.com/office/drawing/2014/main" xmlns="" id="{8F4C7227-0E33-41DA-B1A2-79C43257D5D9}"/>
              </a:ext>
            </a:extLst>
          </p:cNvPr>
          <p:cNvGrpSpPr/>
          <p:nvPr/>
        </p:nvGrpSpPr>
        <p:grpSpPr>
          <a:xfrm>
            <a:off x="1601686" y="2364060"/>
            <a:ext cx="1294400" cy="1310338"/>
            <a:chOff x="1024129" y="1779391"/>
            <a:chExt cx="2449513" cy="2479675"/>
          </a:xfrm>
        </p:grpSpPr>
        <p:sp>
          <p:nvSpPr>
            <p:cNvPr id="21" name="막힌 원호 127">
              <a:extLst>
                <a:ext uri="{FF2B5EF4-FFF2-40B4-BE49-F238E27FC236}">
                  <a16:creationId xmlns:a16="http://schemas.microsoft.com/office/drawing/2014/main" xmlns="" id="{AF017387-1497-4B6A-BB6E-631F4B55E87A}"/>
                </a:ext>
              </a:extLst>
            </p:cNvPr>
            <p:cNvSpPr>
              <a:spLocks/>
            </p:cNvSpPr>
            <p:nvPr/>
          </p:nvSpPr>
          <p:spPr bwMode="auto">
            <a:xfrm rot="-5400000">
              <a:off x="1040798" y="1889723"/>
              <a:ext cx="2370137" cy="2368550"/>
            </a:xfrm>
            <a:custGeom>
              <a:avLst/>
              <a:gdLst>
                <a:gd name="T0" fmla="*/ 0 w 2369150"/>
                <a:gd name="T1" fmla="*/ 1182769 h 2369152"/>
                <a:gd name="T2" fmla="*/ 0 w 2369150"/>
                <a:gd name="T3" fmla="*/ 1182769 h 2369152"/>
                <a:gd name="T4" fmla="*/ 1187540 w 2369150"/>
                <a:gd name="T5" fmla="*/ 0 h 2369152"/>
                <a:gd name="T6" fmla="*/ 2375077 w 2369150"/>
                <a:gd name="T7" fmla="*/ 1182768 h 2369152"/>
                <a:gd name="T8" fmla="*/ 1914859 w 2369150"/>
                <a:gd name="T9" fmla="*/ 1182768 h 2369152"/>
                <a:gd name="T10" fmla="*/ 1914858 w 2369150"/>
                <a:gd name="T11" fmla="*/ 1182768 h 2369152"/>
                <a:gd name="T12" fmla="*/ 1187540 w 2369150"/>
                <a:gd name="T13" fmla="*/ 458368 h 2369152"/>
                <a:gd name="T14" fmla="*/ 460218 w 2369150"/>
                <a:gd name="T15" fmla="*/ 1182769 h 2369152"/>
                <a:gd name="T16" fmla="*/ 0 w 2369150"/>
                <a:gd name="T17" fmla="*/ 1182769 h 23691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69150"/>
                <a:gd name="T28" fmla="*/ 0 h 2369152"/>
                <a:gd name="T29" fmla="*/ 2369150 w 2369150"/>
                <a:gd name="T30" fmla="*/ 1184575 h 23691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69150" h="2369152">
                  <a:moveTo>
                    <a:pt x="0" y="1184575"/>
                  </a:moveTo>
                  <a:lnTo>
                    <a:pt x="0" y="1184575"/>
                  </a:lnTo>
                  <a:cubicBezTo>
                    <a:pt x="0" y="530352"/>
                    <a:pt x="530352" y="0"/>
                    <a:pt x="1184575" y="0"/>
                  </a:cubicBezTo>
                  <a:cubicBezTo>
                    <a:pt x="1838796" y="0"/>
                    <a:pt x="2369148" y="530351"/>
                    <a:pt x="2369149" y="1184574"/>
                  </a:cubicBezTo>
                  <a:lnTo>
                    <a:pt x="1910080" y="1184574"/>
                  </a:lnTo>
                  <a:lnTo>
                    <a:pt x="1910079" y="1184574"/>
                  </a:lnTo>
                  <a:cubicBezTo>
                    <a:pt x="1910078" y="783888"/>
                    <a:pt x="1585259" y="459070"/>
                    <a:pt x="1184575" y="459070"/>
                  </a:cubicBezTo>
                  <a:cubicBezTo>
                    <a:pt x="783890" y="459070"/>
                    <a:pt x="459070" y="783889"/>
                    <a:pt x="459070" y="1184575"/>
                  </a:cubicBezTo>
                  <a:lnTo>
                    <a:pt x="0" y="1184575"/>
                  </a:lnTo>
                  <a:close/>
                </a:path>
              </a:pathLst>
            </a:custGeom>
            <a:gradFill rotWithShape="1">
              <a:gsLst>
                <a:gs pos="0">
                  <a:srgbClr val="FFFFFF">
                    <a:alpha val="45000"/>
                  </a:srgbClr>
                </a:gs>
                <a:gs pos="50000">
                  <a:srgbClr val="FFFFFF">
                    <a:alpha val="225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400"/>
            </a:p>
          </p:txBody>
        </p:sp>
        <p:sp>
          <p:nvSpPr>
            <p:cNvPr id="22" name="막힌 원호 225">
              <a:extLst>
                <a:ext uri="{FF2B5EF4-FFF2-40B4-BE49-F238E27FC236}">
                  <a16:creationId xmlns:a16="http://schemas.microsoft.com/office/drawing/2014/main" xmlns="" id="{932DAB19-B691-4BFE-82EF-E5A1F0C004CE}"/>
                </a:ext>
              </a:extLst>
            </p:cNvPr>
            <p:cNvSpPr>
              <a:spLocks/>
            </p:cNvSpPr>
            <p:nvPr/>
          </p:nvSpPr>
          <p:spPr bwMode="auto">
            <a:xfrm rot="5400000">
              <a:off x="1028097" y="1781773"/>
              <a:ext cx="2436813" cy="2444750"/>
            </a:xfrm>
            <a:custGeom>
              <a:avLst/>
              <a:gdLst>
                <a:gd name="T0" fmla="*/ 7 w 2436720"/>
                <a:gd name="T1" fmla="*/ 1227831 h 2444258"/>
                <a:gd name="T2" fmla="*/ 7 w 2436720"/>
                <a:gd name="T3" fmla="*/ 1227830 h 2444258"/>
                <a:gd name="T4" fmla="*/ 0 w 2436720"/>
                <a:gd name="T5" fmla="*/ 1223605 h 2444258"/>
                <a:gd name="T6" fmla="*/ 1218642 w 2436720"/>
                <a:gd name="T7" fmla="*/ 0 h 2444258"/>
                <a:gd name="T8" fmla="*/ 2437198 w 2436720"/>
                <a:gd name="T9" fmla="*/ 1209669 h 2444258"/>
                <a:gd name="T10" fmla="*/ 1965032 w 2436720"/>
                <a:gd name="T11" fmla="*/ 1215069 h 2444258"/>
                <a:gd name="T12" fmla="*/ 1965031 w 2436720"/>
                <a:gd name="T13" fmla="*/ 1215069 h 2444258"/>
                <a:gd name="T14" fmla="*/ 1218642 w 2436720"/>
                <a:gd name="T15" fmla="*/ 472660 h 2444258"/>
                <a:gd name="T16" fmla="*/ 472198 w 2436720"/>
                <a:gd name="T17" fmla="*/ 1223605 h 2444258"/>
                <a:gd name="T18" fmla="*/ 472202 w 2436720"/>
                <a:gd name="T19" fmla="*/ 1226196 h 2444258"/>
                <a:gd name="T20" fmla="*/ 7 w 2436720"/>
                <a:gd name="T21" fmla="*/ 1227831 h 24442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36720"/>
                <a:gd name="T34" fmla="*/ 0 h 2444258"/>
                <a:gd name="T35" fmla="*/ 2436641 w 2436720"/>
                <a:gd name="T36" fmla="*/ 1226349 h 24442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36720" h="2444258">
                  <a:moveTo>
                    <a:pt x="7" y="1226349"/>
                  </a:moveTo>
                  <a:lnTo>
                    <a:pt x="7" y="1226348"/>
                  </a:lnTo>
                  <a:cubicBezTo>
                    <a:pt x="2" y="1224942"/>
                    <a:pt x="0" y="1223535"/>
                    <a:pt x="0" y="1222129"/>
                  </a:cubicBezTo>
                  <a:cubicBezTo>
                    <a:pt x="0" y="547165"/>
                    <a:pt x="545478" y="0"/>
                    <a:pt x="1218360" y="0"/>
                  </a:cubicBezTo>
                  <a:cubicBezTo>
                    <a:pt x="1885829" y="0"/>
                    <a:pt x="2429039" y="538720"/>
                    <a:pt x="2436640" y="1208211"/>
                  </a:cubicBezTo>
                  <a:lnTo>
                    <a:pt x="1964582" y="1213604"/>
                  </a:lnTo>
                  <a:lnTo>
                    <a:pt x="1964581" y="1213604"/>
                  </a:lnTo>
                  <a:cubicBezTo>
                    <a:pt x="1959934" y="802720"/>
                    <a:pt x="1627204" y="472090"/>
                    <a:pt x="1218360" y="472090"/>
                  </a:cubicBezTo>
                  <a:cubicBezTo>
                    <a:pt x="806206" y="472090"/>
                    <a:pt x="472090" y="807893"/>
                    <a:pt x="472090" y="1222129"/>
                  </a:cubicBezTo>
                  <a:cubicBezTo>
                    <a:pt x="472090" y="1222990"/>
                    <a:pt x="472091" y="1223852"/>
                    <a:pt x="472094" y="1224714"/>
                  </a:cubicBezTo>
                  <a:lnTo>
                    <a:pt x="7" y="1226349"/>
                  </a:lnTo>
                  <a:close/>
                </a:path>
              </a:pathLst>
            </a:custGeom>
            <a:solidFill>
              <a:schemeClr val="accent1">
                <a:alpha val="85000"/>
              </a:schemeClr>
            </a:solidFill>
            <a:ln>
              <a:noFill/>
            </a:ln>
            <a:extLst/>
          </p:spPr>
          <p:txBody>
            <a:bodyPr anchor="ctr"/>
            <a:lstStyle/>
            <a:p>
              <a:endParaRPr lang="zh-CN" altLang="en-US" sz="1400"/>
            </a:p>
          </p:txBody>
        </p:sp>
        <p:sp>
          <p:nvSpPr>
            <p:cNvPr id="23" name="막힌 원호 224">
              <a:extLst>
                <a:ext uri="{FF2B5EF4-FFF2-40B4-BE49-F238E27FC236}">
                  <a16:creationId xmlns:a16="http://schemas.microsoft.com/office/drawing/2014/main" xmlns="" id="{F8B1FDBE-61CE-4629-8D50-B073BF3166F9}"/>
                </a:ext>
              </a:extLst>
            </p:cNvPr>
            <p:cNvSpPr>
              <a:spLocks/>
            </p:cNvSpPr>
            <p:nvPr/>
          </p:nvSpPr>
          <p:spPr bwMode="auto">
            <a:xfrm rot="-5400000">
              <a:off x="1028098" y="1778597"/>
              <a:ext cx="2444750" cy="2446338"/>
            </a:xfrm>
            <a:custGeom>
              <a:avLst/>
              <a:gdLst>
                <a:gd name="T0" fmla="*/ 132 w 2444256"/>
                <a:gd name="T1" fmla="*/ 1246452 h 2444258"/>
                <a:gd name="T2" fmla="*/ 132 w 2444256"/>
                <a:gd name="T3" fmla="*/ 1246451 h 2444258"/>
                <a:gd name="T4" fmla="*/ 0 w 2444256"/>
                <a:gd name="T5" fmla="*/ 1228383 h 2444258"/>
                <a:gd name="T6" fmla="*/ 1223610 w 2444256"/>
                <a:gd name="T7" fmla="*/ 0 h 2444258"/>
                <a:gd name="T8" fmla="*/ 2447207 w 2444256"/>
                <a:gd name="T9" fmla="*/ 1222782 h 2444258"/>
                <a:gd name="T10" fmla="*/ 1973898 w 2444256"/>
                <a:gd name="T11" fmla="*/ 1224950 h 2444258"/>
                <a:gd name="T12" fmla="*/ 1973898 w 2444256"/>
                <a:gd name="T13" fmla="*/ 1224949 h 2444258"/>
                <a:gd name="T14" fmla="*/ 1223611 w 2444256"/>
                <a:gd name="T15" fmla="*/ 475163 h 2444258"/>
                <a:gd name="T16" fmla="*/ 473321 w 2444256"/>
                <a:gd name="T17" fmla="*/ 1228383 h 2444258"/>
                <a:gd name="T18" fmla="*/ 473402 w 2444256"/>
                <a:gd name="T19" fmla="*/ 1239461 h 2444258"/>
                <a:gd name="T20" fmla="*/ 132 w 2444256"/>
                <a:gd name="T21" fmla="*/ 1246452 h 24442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44256"/>
                <a:gd name="T34" fmla="*/ 0 h 2444258"/>
                <a:gd name="T35" fmla="*/ 2444243 w 2444256"/>
                <a:gd name="T36" fmla="*/ 1240107 h 24442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44256" h="2444258">
                  <a:moveTo>
                    <a:pt x="132" y="1240107"/>
                  </a:moveTo>
                  <a:lnTo>
                    <a:pt x="132" y="1240106"/>
                  </a:lnTo>
                  <a:cubicBezTo>
                    <a:pt x="44" y="1234114"/>
                    <a:pt x="0" y="1228121"/>
                    <a:pt x="0" y="1222129"/>
                  </a:cubicBezTo>
                  <a:cubicBezTo>
                    <a:pt x="0" y="547165"/>
                    <a:pt x="547165" y="0"/>
                    <a:pt x="1222128" y="0"/>
                  </a:cubicBezTo>
                  <a:cubicBezTo>
                    <a:pt x="1894916" y="0"/>
                    <a:pt x="2441176" y="543776"/>
                    <a:pt x="2444243" y="1216557"/>
                  </a:cubicBezTo>
                  <a:lnTo>
                    <a:pt x="1971505" y="1218713"/>
                  </a:lnTo>
                  <a:lnTo>
                    <a:pt x="1971505" y="1218712"/>
                  </a:lnTo>
                  <a:cubicBezTo>
                    <a:pt x="1969624" y="806176"/>
                    <a:pt x="1634668" y="472744"/>
                    <a:pt x="1222129" y="472744"/>
                  </a:cubicBezTo>
                  <a:cubicBezTo>
                    <a:pt x="808255" y="472744"/>
                    <a:pt x="472745" y="808255"/>
                    <a:pt x="472745" y="1222129"/>
                  </a:cubicBezTo>
                  <a:cubicBezTo>
                    <a:pt x="472745" y="1225803"/>
                    <a:pt x="472772" y="1229478"/>
                    <a:pt x="472826" y="1233152"/>
                  </a:cubicBezTo>
                  <a:lnTo>
                    <a:pt x="132" y="1240107"/>
                  </a:lnTo>
                  <a:close/>
                </a:path>
              </a:pathLst>
            </a:custGeom>
            <a:solidFill>
              <a:srgbClr val="76A12E"/>
            </a:solidFill>
            <a:ln>
              <a:noFill/>
            </a:ln>
            <a:extLst/>
          </p:spPr>
          <p:txBody>
            <a:bodyPr anchor="ctr"/>
            <a:lstStyle/>
            <a:p>
              <a:endParaRPr lang="zh-CN" altLang="en-US" sz="1400"/>
            </a:p>
          </p:txBody>
        </p:sp>
        <p:sp>
          <p:nvSpPr>
            <p:cNvPr id="24" name="TextBox 13">
              <a:extLst>
                <a:ext uri="{FF2B5EF4-FFF2-40B4-BE49-F238E27FC236}">
                  <a16:creationId xmlns:a16="http://schemas.microsoft.com/office/drawing/2014/main" xmlns="" id="{AAAF21F2-64A8-4865-84FE-7A8B77EAE751}"/>
                </a:ext>
              </a:extLst>
            </p:cNvPr>
            <p:cNvSpPr txBox="1">
              <a:spLocks noChangeArrowheads="1"/>
            </p:cNvSpPr>
            <p:nvPr/>
          </p:nvSpPr>
          <p:spPr bwMode="auto">
            <a:xfrm>
              <a:off x="1576579" y="2884291"/>
              <a:ext cx="1373188" cy="349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2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a:extLst>
              <a:ext uri="{FF2B5EF4-FFF2-40B4-BE49-F238E27FC236}">
                <a16:creationId xmlns:a16="http://schemas.microsoft.com/office/drawing/2014/main" xmlns="" id="{68F9CC1C-AEDC-4644-AD4D-B4954182411B}"/>
              </a:ext>
            </a:extLst>
          </p:cNvPr>
          <p:cNvGrpSpPr/>
          <p:nvPr/>
        </p:nvGrpSpPr>
        <p:grpSpPr>
          <a:xfrm>
            <a:off x="9424718" y="2292755"/>
            <a:ext cx="1294400" cy="1310338"/>
            <a:chOff x="1024129" y="1779391"/>
            <a:chExt cx="2449513" cy="2479675"/>
          </a:xfrm>
        </p:grpSpPr>
        <p:sp>
          <p:nvSpPr>
            <p:cNvPr id="26" name="막힌 원호 127">
              <a:extLst>
                <a:ext uri="{FF2B5EF4-FFF2-40B4-BE49-F238E27FC236}">
                  <a16:creationId xmlns:a16="http://schemas.microsoft.com/office/drawing/2014/main" xmlns="" id="{4EF584C8-E60F-46A1-BC93-729FBFED0A9C}"/>
                </a:ext>
              </a:extLst>
            </p:cNvPr>
            <p:cNvSpPr>
              <a:spLocks/>
            </p:cNvSpPr>
            <p:nvPr/>
          </p:nvSpPr>
          <p:spPr bwMode="auto">
            <a:xfrm rot="-5400000">
              <a:off x="1040798" y="1889723"/>
              <a:ext cx="2370137" cy="2368550"/>
            </a:xfrm>
            <a:custGeom>
              <a:avLst/>
              <a:gdLst>
                <a:gd name="T0" fmla="*/ 0 w 2369150"/>
                <a:gd name="T1" fmla="*/ 1182769 h 2369152"/>
                <a:gd name="T2" fmla="*/ 0 w 2369150"/>
                <a:gd name="T3" fmla="*/ 1182769 h 2369152"/>
                <a:gd name="T4" fmla="*/ 1187540 w 2369150"/>
                <a:gd name="T5" fmla="*/ 0 h 2369152"/>
                <a:gd name="T6" fmla="*/ 2375077 w 2369150"/>
                <a:gd name="T7" fmla="*/ 1182768 h 2369152"/>
                <a:gd name="T8" fmla="*/ 1914859 w 2369150"/>
                <a:gd name="T9" fmla="*/ 1182768 h 2369152"/>
                <a:gd name="T10" fmla="*/ 1914858 w 2369150"/>
                <a:gd name="T11" fmla="*/ 1182768 h 2369152"/>
                <a:gd name="T12" fmla="*/ 1187540 w 2369150"/>
                <a:gd name="T13" fmla="*/ 458368 h 2369152"/>
                <a:gd name="T14" fmla="*/ 460218 w 2369150"/>
                <a:gd name="T15" fmla="*/ 1182769 h 2369152"/>
                <a:gd name="T16" fmla="*/ 0 w 2369150"/>
                <a:gd name="T17" fmla="*/ 1182769 h 23691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69150"/>
                <a:gd name="T28" fmla="*/ 0 h 2369152"/>
                <a:gd name="T29" fmla="*/ 2369150 w 2369150"/>
                <a:gd name="T30" fmla="*/ 1184575 h 23691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69150" h="2369152">
                  <a:moveTo>
                    <a:pt x="0" y="1184575"/>
                  </a:moveTo>
                  <a:lnTo>
                    <a:pt x="0" y="1184575"/>
                  </a:lnTo>
                  <a:cubicBezTo>
                    <a:pt x="0" y="530352"/>
                    <a:pt x="530352" y="0"/>
                    <a:pt x="1184575" y="0"/>
                  </a:cubicBezTo>
                  <a:cubicBezTo>
                    <a:pt x="1838796" y="0"/>
                    <a:pt x="2369148" y="530351"/>
                    <a:pt x="2369149" y="1184574"/>
                  </a:cubicBezTo>
                  <a:lnTo>
                    <a:pt x="1910080" y="1184574"/>
                  </a:lnTo>
                  <a:lnTo>
                    <a:pt x="1910079" y="1184574"/>
                  </a:lnTo>
                  <a:cubicBezTo>
                    <a:pt x="1910078" y="783888"/>
                    <a:pt x="1585259" y="459070"/>
                    <a:pt x="1184575" y="459070"/>
                  </a:cubicBezTo>
                  <a:cubicBezTo>
                    <a:pt x="783890" y="459070"/>
                    <a:pt x="459070" y="783889"/>
                    <a:pt x="459070" y="1184575"/>
                  </a:cubicBezTo>
                  <a:lnTo>
                    <a:pt x="0" y="1184575"/>
                  </a:lnTo>
                  <a:close/>
                </a:path>
              </a:pathLst>
            </a:custGeom>
            <a:gradFill rotWithShape="1">
              <a:gsLst>
                <a:gs pos="0">
                  <a:srgbClr val="FFFFFF">
                    <a:alpha val="45000"/>
                  </a:srgbClr>
                </a:gs>
                <a:gs pos="50000">
                  <a:srgbClr val="FFFFFF">
                    <a:alpha val="225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400"/>
            </a:p>
          </p:txBody>
        </p:sp>
        <p:sp>
          <p:nvSpPr>
            <p:cNvPr id="27" name="막힌 원호 225">
              <a:extLst>
                <a:ext uri="{FF2B5EF4-FFF2-40B4-BE49-F238E27FC236}">
                  <a16:creationId xmlns:a16="http://schemas.microsoft.com/office/drawing/2014/main" xmlns="" id="{2AA22AD7-C367-4123-BA16-B6FAD2FFFB56}"/>
                </a:ext>
              </a:extLst>
            </p:cNvPr>
            <p:cNvSpPr>
              <a:spLocks/>
            </p:cNvSpPr>
            <p:nvPr/>
          </p:nvSpPr>
          <p:spPr bwMode="auto">
            <a:xfrm rot="5400000">
              <a:off x="1028097" y="1781773"/>
              <a:ext cx="2436813" cy="2444750"/>
            </a:xfrm>
            <a:custGeom>
              <a:avLst/>
              <a:gdLst>
                <a:gd name="T0" fmla="*/ 7 w 2436720"/>
                <a:gd name="T1" fmla="*/ 1227831 h 2444258"/>
                <a:gd name="T2" fmla="*/ 7 w 2436720"/>
                <a:gd name="T3" fmla="*/ 1227830 h 2444258"/>
                <a:gd name="T4" fmla="*/ 0 w 2436720"/>
                <a:gd name="T5" fmla="*/ 1223605 h 2444258"/>
                <a:gd name="T6" fmla="*/ 1218642 w 2436720"/>
                <a:gd name="T7" fmla="*/ 0 h 2444258"/>
                <a:gd name="T8" fmla="*/ 2437198 w 2436720"/>
                <a:gd name="T9" fmla="*/ 1209669 h 2444258"/>
                <a:gd name="T10" fmla="*/ 1965032 w 2436720"/>
                <a:gd name="T11" fmla="*/ 1215069 h 2444258"/>
                <a:gd name="T12" fmla="*/ 1965031 w 2436720"/>
                <a:gd name="T13" fmla="*/ 1215069 h 2444258"/>
                <a:gd name="T14" fmla="*/ 1218642 w 2436720"/>
                <a:gd name="T15" fmla="*/ 472660 h 2444258"/>
                <a:gd name="T16" fmla="*/ 472198 w 2436720"/>
                <a:gd name="T17" fmla="*/ 1223605 h 2444258"/>
                <a:gd name="T18" fmla="*/ 472202 w 2436720"/>
                <a:gd name="T19" fmla="*/ 1226196 h 2444258"/>
                <a:gd name="T20" fmla="*/ 7 w 2436720"/>
                <a:gd name="T21" fmla="*/ 1227831 h 24442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36720"/>
                <a:gd name="T34" fmla="*/ 0 h 2444258"/>
                <a:gd name="T35" fmla="*/ 2436641 w 2436720"/>
                <a:gd name="T36" fmla="*/ 1226349 h 24442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36720" h="2444258">
                  <a:moveTo>
                    <a:pt x="7" y="1226349"/>
                  </a:moveTo>
                  <a:lnTo>
                    <a:pt x="7" y="1226348"/>
                  </a:lnTo>
                  <a:cubicBezTo>
                    <a:pt x="2" y="1224942"/>
                    <a:pt x="0" y="1223535"/>
                    <a:pt x="0" y="1222129"/>
                  </a:cubicBezTo>
                  <a:cubicBezTo>
                    <a:pt x="0" y="547165"/>
                    <a:pt x="545478" y="0"/>
                    <a:pt x="1218360" y="0"/>
                  </a:cubicBezTo>
                  <a:cubicBezTo>
                    <a:pt x="1885829" y="0"/>
                    <a:pt x="2429039" y="538720"/>
                    <a:pt x="2436640" y="1208211"/>
                  </a:cubicBezTo>
                  <a:lnTo>
                    <a:pt x="1964582" y="1213604"/>
                  </a:lnTo>
                  <a:lnTo>
                    <a:pt x="1964581" y="1213604"/>
                  </a:lnTo>
                  <a:cubicBezTo>
                    <a:pt x="1959934" y="802720"/>
                    <a:pt x="1627204" y="472090"/>
                    <a:pt x="1218360" y="472090"/>
                  </a:cubicBezTo>
                  <a:cubicBezTo>
                    <a:pt x="806206" y="472090"/>
                    <a:pt x="472090" y="807893"/>
                    <a:pt x="472090" y="1222129"/>
                  </a:cubicBezTo>
                  <a:cubicBezTo>
                    <a:pt x="472090" y="1222990"/>
                    <a:pt x="472091" y="1223852"/>
                    <a:pt x="472094" y="1224714"/>
                  </a:cubicBezTo>
                  <a:lnTo>
                    <a:pt x="7" y="1226349"/>
                  </a:lnTo>
                  <a:close/>
                </a:path>
              </a:pathLst>
            </a:custGeom>
            <a:solidFill>
              <a:schemeClr val="accent1">
                <a:alpha val="85000"/>
              </a:schemeClr>
            </a:solidFill>
            <a:ln>
              <a:noFill/>
            </a:ln>
            <a:extLst/>
          </p:spPr>
          <p:txBody>
            <a:bodyPr anchor="ctr"/>
            <a:lstStyle/>
            <a:p>
              <a:endParaRPr lang="zh-CN" altLang="en-US" sz="1400"/>
            </a:p>
          </p:txBody>
        </p:sp>
        <p:sp>
          <p:nvSpPr>
            <p:cNvPr id="28" name="막힌 원호 224">
              <a:extLst>
                <a:ext uri="{FF2B5EF4-FFF2-40B4-BE49-F238E27FC236}">
                  <a16:creationId xmlns:a16="http://schemas.microsoft.com/office/drawing/2014/main" xmlns="" id="{38DF0FC5-8258-4FFB-88D4-8EA68A1511D7}"/>
                </a:ext>
              </a:extLst>
            </p:cNvPr>
            <p:cNvSpPr>
              <a:spLocks/>
            </p:cNvSpPr>
            <p:nvPr/>
          </p:nvSpPr>
          <p:spPr bwMode="auto">
            <a:xfrm rot="-5400000">
              <a:off x="1028098" y="1778597"/>
              <a:ext cx="2444750" cy="2446338"/>
            </a:xfrm>
            <a:custGeom>
              <a:avLst/>
              <a:gdLst>
                <a:gd name="T0" fmla="*/ 132 w 2444256"/>
                <a:gd name="T1" fmla="*/ 1246452 h 2444258"/>
                <a:gd name="T2" fmla="*/ 132 w 2444256"/>
                <a:gd name="T3" fmla="*/ 1246451 h 2444258"/>
                <a:gd name="T4" fmla="*/ 0 w 2444256"/>
                <a:gd name="T5" fmla="*/ 1228383 h 2444258"/>
                <a:gd name="T6" fmla="*/ 1223610 w 2444256"/>
                <a:gd name="T7" fmla="*/ 0 h 2444258"/>
                <a:gd name="T8" fmla="*/ 2447207 w 2444256"/>
                <a:gd name="T9" fmla="*/ 1222782 h 2444258"/>
                <a:gd name="T10" fmla="*/ 1973898 w 2444256"/>
                <a:gd name="T11" fmla="*/ 1224950 h 2444258"/>
                <a:gd name="T12" fmla="*/ 1973898 w 2444256"/>
                <a:gd name="T13" fmla="*/ 1224949 h 2444258"/>
                <a:gd name="T14" fmla="*/ 1223611 w 2444256"/>
                <a:gd name="T15" fmla="*/ 475163 h 2444258"/>
                <a:gd name="T16" fmla="*/ 473321 w 2444256"/>
                <a:gd name="T17" fmla="*/ 1228383 h 2444258"/>
                <a:gd name="T18" fmla="*/ 473402 w 2444256"/>
                <a:gd name="T19" fmla="*/ 1239461 h 2444258"/>
                <a:gd name="T20" fmla="*/ 132 w 2444256"/>
                <a:gd name="T21" fmla="*/ 1246452 h 24442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44256"/>
                <a:gd name="T34" fmla="*/ 0 h 2444258"/>
                <a:gd name="T35" fmla="*/ 2444243 w 2444256"/>
                <a:gd name="T36" fmla="*/ 1240107 h 24442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44256" h="2444258">
                  <a:moveTo>
                    <a:pt x="132" y="1240107"/>
                  </a:moveTo>
                  <a:lnTo>
                    <a:pt x="132" y="1240106"/>
                  </a:lnTo>
                  <a:cubicBezTo>
                    <a:pt x="44" y="1234114"/>
                    <a:pt x="0" y="1228121"/>
                    <a:pt x="0" y="1222129"/>
                  </a:cubicBezTo>
                  <a:cubicBezTo>
                    <a:pt x="0" y="547165"/>
                    <a:pt x="547165" y="0"/>
                    <a:pt x="1222128" y="0"/>
                  </a:cubicBezTo>
                  <a:cubicBezTo>
                    <a:pt x="1894916" y="0"/>
                    <a:pt x="2441176" y="543776"/>
                    <a:pt x="2444243" y="1216557"/>
                  </a:cubicBezTo>
                  <a:lnTo>
                    <a:pt x="1971505" y="1218713"/>
                  </a:lnTo>
                  <a:lnTo>
                    <a:pt x="1971505" y="1218712"/>
                  </a:lnTo>
                  <a:cubicBezTo>
                    <a:pt x="1969624" y="806176"/>
                    <a:pt x="1634668" y="472744"/>
                    <a:pt x="1222129" y="472744"/>
                  </a:cubicBezTo>
                  <a:cubicBezTo>
                    <a:pt x="808255" y="472744"/>
                    <a:pt x="472745" y="808255"/>
                    <a:pt x="472745" y="1222129"/>
                  </a:cubicBezTo>
                  <a:cubicBezTo>
                    <a:pt x="472745" y="1225803"/>
                    <a:pt x="472772" y="1229478"/>
                    <a:pt x="472826" y="1233152"/>
                  </a:cubicBezTo>
                  <a:lnTo>
                    <a:pt x="132" y="1240107"/>
                  </a:lnTo>
                  <a:close/>
                </a:path>
              </a:pathLst>
            </a:custGeom>
            <a:solidFill>
              <a:srgbClr val="76A12E"/>
            </a:solidFill>
            <a:ln>
              <a:noFill/>
            </a:ln>
            <a:extLst/>
          </p:spPr>
          <p:txBody>
            <a:bodyPr anchor="ctr"/>
            <a:lstStyle/>
            <a:p>
              <a:endParaRPr lang="zh-CN" altLang="en-US" sz="1400"/>
            </a:p>
          </p:txBody>
        </p:sp>
        <p:sp>
          <p:nvSpPr>
            <p:cNvPr id="29" name="TextBox 13">
              <a:extLst>
                <a:ext uri="{FF2B5EF4-FFF2-40B4-BE49-F238E27FC236}">
                  <a16:creationId xmlns:a16="http://schemas.microsoft.com/office/drawing/2014/main" xmlns="" id="{3768AF0E-79AC-450F-A7B9-6BCA3B785C4A}"/>
                </a:ext>
              </a:extLst>
            </p:cNvPr>
            <p:cNvSpPr txBox="1">
              <a:spLocks noChangeArrowheads="1"/>
            </p:cNvSpPr>
            <p:nvPr/>
          </p:nvSpPr>
          <p:spPr bwMode="auto">
            <a:xfrm>
              <a:off x="1576579" y="2884291"/>
              <a:ext cx="1373188" cy="349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2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83464621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250"/>
                                        <p:tgtEl>
                                          <p:spTgt spid="19"/>
                                        </p:tgtEl>
                                      </p:cBhvr>
                                    </p:animEffect>
                                    <p:anim calcmode="lin" valueType="num">
                                      <p:cBhvr>
                                        <p:cTn id="14" dur="250" fill="hold"/>
                                        <p:tgtEl>
                                          <p:spTgt spid="19"/>
                                        </p:tgtEl>
                                        <p:attrNameLst>
                                          <p:attrName>ppt_x</p:attrName>
                                        </p:attrNameLst>
                                      </p:cBhvr>
                                      <p:tavLst>
                                        <p:tav tm="0">
                                          <p:val>
                                            <p:strVal val="#ppt_x"/>
                                          </p:val>
                                        </p:tav>
                                        <p:tav tm="100000">
                                          <p:val>
                                            <p:strVal val="#ppt_x"/>
                                          </p:val>
                                        </p:tav>
                                      </p:tavLst>
                                    </p:anim>
                                    <p:anim calcmode="lin" valueType="num">
                                      <p:cBhvr>
                                        <p:cTn id="15" dur="250" fill="hold"/>
                                        <p:tgtEl>
                                          <p:spTgt spid="19"/>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50"/>
                                        <p:tgtEl>
                                          <p:spTgt spid="8"/>
                                        </p:tgtEl>
                                      </p:cBhvr>
                                    </p:animEffect>
                                    <p:anim calcmode="lin" valueType="num">
                                      <p:cBhvr>
                                        <p:cTn id="26" dur="250" fill="hold"/>
                                        <p:tgtEl>
                                          <p:spTgt spid="8"/>
                                        </p:tgtEl>
                                        <p:attrNameLst>
                                          <p:attrName>ppt_x</p:attrName>
                                        </p:attrNameLst>
                                      </p:cBhvr>
                                      <p:tavLst>
                                        <p:tav tm="0">
                                          <p:val>
                                            <p:strVal val="#ppt_x"/>
                                          </p:val>
                                        </p:tav>
                                        <p:tav tm="100000">
                                          <p:val>
                                            <p:strVal val="#ppt_x"/>
                                          </p:val>
                                        </p:tav>
                                      </p:tavLst>
                                    </p:anim>
                                    <p:anim calcmode="lin" valueType="num">
                                      <p:cBhvr>
                                        <p:cTn id="27" dur="25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175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50"/>
                                        <p:tgtEl>
                                          <p:spTgt spid="9"/>
                                        </p:tgtEl>
                                      </p:cBhvr>
                                    </p:animEffect>
                                    <p:anim calcmode="lin" valueType="num">
                                      <p:cBhvr>
                                        <p:cTn id="32" dur="250" fill="hold"/>
                                        <p:tgtEl>
                                          <p:spTgt spid="9"/>
                                        </p:tgtEl>
                                        <p:attrNameLst>
                                          <p:attrName>ppt_x</p:attrName>
                                        </p:attrNameLst>
                                      </p:cBhvr>
                                      <p:tavLst>
                                        <p:tav tm="0">
                                          <p:val>
                                            <p:strVal val="#ppt_x"/>
                                          </p:val>
                                        </p:tav>
                                        <p:tav tm="100000">
                                          <p:val>
                                            <p:strVal val="#ppt_x"/>
                                          </p:val>
                                        </p:tav>
                                      </p:tavLst>
                                    </p:anim>
                                    <p:anim calcmode="lin" valueType="num">
                                      <p:cBhvr>
                                        <p:cTn id="33" dur="250" fill="hold"/>
                                        <p:tgtEl>
                                          <p:spTgt spid="9"/>
                                        </p:tgtEl>
                                        <p:attrNameLst>
                                          <p:attrName>ppt_y</p:attrName>
                                        </p:attrNameLst>
                                      </p:cBhvr>
                                      <p:tavLst>
                                        <p:tav tm="0">
                                          <p:val>
                                            <p:strVal val="#ppt_y+.1"/>
                                          </p:val>
                                        </p:tav>
                                        <p:tav tm="100000">
                                          <p:val>
                                            <p:strVal val="#ppt_y"/>
                                          </p:val>
                                        </p:tav>
                                      </p:tavLst>
                                    </p:anim>
                                  </p:childTnLst>
                                </p:cTn>
                              </p:par>
                              <p:par>
                                <p:cTn id="34" presetID="2" presetClass="entr" presetSubtype="1"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fill="hold"/>
                                        <p:tgtEl>
                                          <p:spTgt spid="20"/>
                                        </p:tgtEl>
                                        <p:attrNameLst>
                                          <p:attrName>ppt_x</p:attrName>
                                        </p:attrNameLst>
                                      </p:cBhvr>
                                      <p:tavLst>
                                        <p:tav tm="0">
                                          <p:val>
                                            <p:strVal val="#ppt_x"/>
                                          </p:val>
                                        </p:tav>
                                        <p:tav tm="100000">
                                          <p:val>
                                            <p:strVal val="#ppt_x"/>
                                          </p:val>
                                        </p:tav>
                                      </p:tavLst>
                                    </p:anim>
                                    <p:anim calcmode="lin" valueType="num">
                                      <p:cBhvr additive="base">
                                        <p:cTn id="37" dur="500" fill="hold"/>
                                        <p:tgtEl>
                                          <p:spTgt spid="20"/>
                                        </p:tgtEl>
                                        <p:attrNameLst>
                                          <p:attrName>ppt_y</p:attrName>
                                        </p:attrNameLst>
                                      </p:cBhvr>
                                      <p:tavLst>
                                        <p:tav tm="0">
                                          <p:val>
                                            <p:strVal val="0-#ppt_h/2"/>
                                          </p:val>
                                        </p:tav>
                                        <p:tav tm="100000">
                                          <p:val>
                                            <p:strVal val="#ppt_y"/>
                                          </p:val>
                                        </p:tav>
                                      </p:tavLst>
                                    </p:anim>
                                  </p:childTnLst>
                                </p:cTn>
                              </p:par>
                              <p:par>
                                <p:cTn id="38" presetID="2" presetClass="entr" presetSubtype="1"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fill="hold"/>
                                        <p:tgtEl>
                                          <p:spTgt spid="25"/>
                                        </p:tgtEl>
                                        <p:attrNameLst>
                                          <p:attrName>ppt_x</p:attrName>
                                        </p:attrNameLst>
                                      </p:cBhvr>
                                      <p:tavLst>
                                        <p:tav tm="0">
                                          <p:val>
                                            <p:strVal val="#ppt_x"/>
                                          </p:val>
                                        </p:tav>
                                        <p:tav tm="100000">
                                          <p:val>
                                            <p:strVal val="#ppt_x"/>
                                          </p:val>
                                        </p:tav>
                                      </p:tavLst>
                                    </p:anim>
                                    <p:anim calcmode="lin" valueType="num">
                                      <p:cBhvr additive="base">
                                        <p:cTn id="41" dur="500" fill="hold"/>
                                        <p:tgtEl>
                                          <p:spTgt spid="25"/>
                                        </p:tgtEl>
                                        <p:attrNameLst>
                                          <p:attrName>ppt_y</p:attrName>
                                        </p:attrNameLst>
                                      </p:cBhvr>
                                      <p:tavLst>
                                        <p:tav tm="0">
                                          <p:val>
                                            <p:strVal val="0-#ppt_h/2"/>
                                          </p:val>
                                        </p:tav>
                                        <p:tav tm="100000">
                                          <p:val>
                                            <p:strVal val="#ppt_y"/>
                                          </p:val>
                                        </p:tav>
                                      </p:tavLst>
                                    </p:anim>
                                  </p:childTnLst>
                                </p:cTn>
                              </p:par>
                            </p:childTnLst>
                          </p:cTn>
                        </p:par>
                        <p:par>
                          <p:cTn id="42" fill="hold">
                            <p:stCondLst>
                              <p:cond delay="2250"/>
                            </p:stCondLst>
                            <p:childTnLst>
                              <p:par>
                                <p:cTn id="43" presetID="42" presetClass="entr" presetSubtype="0"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250"/>
                                        <p:tgtEl>
                                          <p:spTgt spid="15"/>
                                        </p:tgtEl>
                                      </p:cBhvr>
                                    </p:animEffect>
                                    <p:anim calcmode="lin" valueType="num">
                                      <p:cBhvr>
                                        <p:cTn id="46" dur="250" fill="hold"/>
                                        <p:tgtEl>
                                          <p:spTgt spid="15"/>
                                        </p:tgtEl>
                                        <p:attrNameLst>
                                          <p:attrName>ppt_x</p:attrName>
                                        </p:attrNameLst>
                                      </p:cBhvr>
                                      <p:tavLst>
                                        <p:tav tm="0">
                                          <p:val>
                                            <p:strVal val="#ppt_x"/>
                                          </p:val>
                                        </p:tav>
                                        <p:tav tm="100000">
                                          <p:val>
                                            <p:strVal val="#ppt_x"/>
                                          </p:val>
                                        </p:tav>
                                      </p:tavLst>
                                    </p:anim>
                                    <p:anim calcmode="lin" valueType="num">
                                      <p:cBhvr>
                                        <p:cTn id="47" dur="250" fill="hold"/>
                                        <p:tgtEl>
                                          <p:spTgt spid="15"/>
                                        </p:tgtEl>
                                        <p:attrNameLst>
                                          <p:attrName>ppt_y</p:attrName>
                                        </p:attrNameLst>
                                      </p:cBhvr>
                                      <p:tavLst>
                                        <p:tav tm="0">
                                          <p:val>
                                            <p:strVal val="#ppt_y+.1"/>
                                          </p:val>
                                        </p:tav>
                                        <p:tav tm="100000">
                                          <p:val>
                                            <p:strVal val="#ppt_y"/>
                                          </p:val>
                                        </p:tav>
                                      </p:tavLst>
                                    </p:anim>
                                  </p:childTnLst>
                                </p:cTn>
                              </p:par>
                            </p:childTnLst>
                          </p:cTn>
                        </p:par>
                        <p:par>
                          <p:cTn id="48" fill="hold">
                            <p:stCondLst>
                              <p:cond delay="2500"/>
                            </p:stCondLst>
                            <p:childTnLst>
                              <p:par>
                                <p:cTn id="49" presetID="42"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250"/>
                                        <p:tgtEl>
                                          <p:spTgt spid="16"/>
                                        </p:tgtEl>
                                      </p:cBhvr>
                                    </p:animEffect>
                                    <p:anim calcmode="lin" valueType="num">
                                      <p:cBhvr>
                                        <p:cTn id="52" dur="250" fill="hold"/>
                                        <p:tgtEl>
                                          <p:spTgt spid="16"/>
                                        </p:tgtEl>
                                        <p:attrNameLst>
                                          <p:attrName>ppt_x</p:attrName>
                                        </p:attrNameLst>
                                      </p:cBhvr>
                                      <p:tavLst>
                                        <p:tav tm="0">
                                          <p:val>
                                            <p:strVal val="#ppt_x"/>
                                          </p:val>
                                        </p:tav>
                                        <p:tav tm="100000">
                                          <p:val>
                                            <p:strVal val="#ppt_x"/>
                                          </p:val>
                                        </p:tav>
                                      </p:tavLst>
                                    </p:anim>
                                    <p:anim calcmode="lin" valueType="num">
                                      <p:cBhvr>
                                        <p:cTn id="53" dur="250" fill="hold"/>
                                        <p:tgtEl>
                                          <p:spTgt spid="16"/>
                                        </p:tgtEl>
                                        <p:attrNameLst>
                                          <p:attrName>ppt_y</p:attrName>
                                        </p:attrNameLst>
                                      </p:cBhvr>
                                      <p:tavLst>
                                        <p:tav tm="0">
                                          <p:val>
                                            <p:strVal val="#ppt_y+.1"/>
                                          </p:val>
                                        </p:tav>
                                        <p:tav tm="100000">
                                          <p:val>
                                            <p:strVal val="#ppt_y"/>
                                          </p:val>
                                        </p:tav>
                                      </p:tavLst>
                                    </p:anim>
                                  </p:childTnLst>
                                </p:cTn>
                              </p:par>
                            </p:childTnLst>
                          </p:cTn>
                        </p:par>
                        <p:par>
                          <p:cTn id="54" fill="hold">
                            <p:stCondLst>
                              <p:cond delay="2750"/>
                            </p:stCondLst>
                            <p:childTnLst>
                              <p:par>
                                <p:cTn id="55" presetID="42"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250"/>
                                        <p:tgtEl>
                                          <p:spTgt spid="17"/>
                                        </p:tgtEl>
                                      </p:cBhvr>
                                    </p:animEffect>
                                    <p:anim calcmode="lin" valueType="num">
                                      <p:cBhvr>
                                        <p:cTn id="58" dur="250" fill="hold"/>
                                        <p:tgtEl>
                                          <p:spTgt spid="17"/>
                                        </p:tgtEl>
                                        <p:attrNameLst>
                                          <p:attrName>ppt_x</p:attrName>
                                        </p:attrNameLst>
                                      </p:cBhvr>
                                      <p:tavLst>
                                        <p:tav tm="0">
                                          <p:val>
                                            <p:strVal val="#ppt_x"/>
                                          </p:val>
                                        </p:tav>
                                        <p:tav tm="100000">
                                          <p:val>
                                            <p:strVal val="#ppt_x"/>
                                          </p:val>
                                        </p:tav>
                                      </p:tavLst>
                                    </p:anim>
                                    <p:anim calcmode="lin" valueType="num">
                                      <p:cBhvr>
                                        <p:cTn id="59" dur="250" fill="hold"/>
                                        <p:tgtEl>
                                          <p:spTgt spid="17"/>
                                        </p:tgtEl>
                                        <p:attrNameLst>
                                          <p:attrName>ppt_y</p:attrName>
                                        </p:attrNameLst>
                                      </p:cBhvr>
                                      <p:tavLst>
                                        <p:tav tm="0">
                                          <p:val>
                                            <p:strVal val="#ppt_y+.1"/>
                                          </p:val>
                                        </p:tav>
                                        <p:tav tm="100000">
                                          <p:val>
                                            <p:strVal val="#ppt_y"/>
                                          </p:val>
                                        </p:tav>
                                      </p:tavLst>
                                    </p:anim>
                                  </p:childTnLst>
                                </p:cTn>
                              </p:par>
                            </p:childTnLst>
                          </p:cTn>
                        </p:par>
                        <p:par>
                          <p:cTn id="60" fill="hold">
                            <p:stCondLst>
                              <p:cond delay="3000"/>
                            </p:stCondLst>
                            <p:childTnLst>
                              <p:par>
                                <p:cTn id="61" presetID="42" presetClass="entr" presetSubtype="0"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250"/>
                                        <p:tgtEl>
                                          <p:spTgt spid="18"/>
                                        </p:tgtEl>
                                      </p:cBhvr>
                                    </p:animEffect>
                                    <p:anim calcmode="lin" valueType="num">
                                      <p:cBhvr>
                                        <p:cTn id="64" dur="250" fill="hold"/>
                                        <p:tgtEl>
                                          <p:spTgt spid="18"/>
                                        </p:tgtEl>
                                        <p:attrNameLst>
                                          <p:attrName>ppt_x</p:attrName>
                                        </p:attrNameLst>
                                      </p:cBhvr>
                                      <p:tavLst>
                                        <p:tav tm="0">
                                          <p:val>
                                            <p:strVal val="#ppt_x"/>
                                          </p:val>
                                        </p:tav>
                                        <p:tav tm="100000">
                                          <p:val>
                                            <p:strVal val="#ppt_x"/>
                                          </p:val>
                                        </p:tav>
                                      </p:tavLst>
                                    </p:anim>
                                    <p:anim calcmode="lin" valueType="num">
                                      <p:cBhvr>
                                        <p:cTn id="65" dur="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5" grpId="0"/>
      <p:bldP spid="16" grpId="0"/>
      <p:bldP spid="17" grpId="0"/>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315C5C0C-331A-4D34-B816-28450C34D77C}"/>
              </a:ext>
            </a:extLst>
          </p:cNvPr>
          <p:cNvGrpSpPr/>
          <p:nvPr/>
        </p:nvGrpSpPr>
        <p:grpSpPr>
          <a:xfrm>
            <a:off x="1501392" y="327481"/>
            <a:ext cx="2645538" cy="911706"/>
            <a:chOff x="4777992" y="644981"/>
            <a:chExt cx="2645538" cy="911706"/>
          </a:xfrm>
        </p:grpSpPr>
        <p:grpSp>
          <p:nvGrpSpPr>
            <p:cNvPr id="11" name="组合 10">
              <a:extLst>
                <a:ext uri="{FF2B5EF4-FFF2-40B4-BE49-F238E27FC236}">
                  <a16:creationId xmlns:a16="http://schemas.microsoft.com/office/drawing/2014/main" xmlns="" id="{E28263F6-6264-48DA-ABF7-B9DFEDD50FBB}"/>
                </a:ext>
              </a:extLst>
            </p:cNvPr>
            <p:cNvGrpSpPr/>
            <p:nvPr/>
          </p:nvGrpSpPr>
          <p:grpSpPr>
            <a:xfrm>
              <a:off x="4945062" y="644981"/>
              <a:ext cx="2311400" cy="628193"/>
              <a:chOff x="4830762" y="1203782"/>
              <a:chExt cx="2311400" cy="628193"/>
            </a:xfrm>
          </p:grpSpPr>
          <p:sp>
            <p:nvSpPr>
              <p:cNvPr id="13" name="TextBox 8">
                <a:extLst>
                  <a:ext uri="{FF2B5EF4-FFF2-40B4-BE49-F238E27FC236}">
                    <a16:creationId xmlns:a16="http://schemas.microsoft.com/office/drawing/2014/main" xmlns="" id="{18FDF024-F1A4-4C6D-A022-4705E0FF9142}"/>
                  </a:ext>
                </a:extLst>
              </p:cNvPr>
              <p:cNvSpPr txBox="1">
                <a:spLocks noChangeArrowheads="1"/>
              </p:cNvSpPr>
              <p:nvPr/>
            </p:nvSpPr>
            <p:spPr bwMode="auto">
              <a:xfrm>
                <a:off x="483076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76A12E"/>
                    </a:solidFill>
                    <a:latin typeface="华康标题宋W9(P)" panose="02020900000000000000" pitchFamily="18" charset="-122"/>
                    <a:ea typeface="华康标题宋W9(P)" panose="02020900000000000000" pitchFamily="18" charset="-122"/>
                    <a:sym typeface="Arial" panose="020B0604020202020204" pitchFamily="34" charset="0"/>
                  </a:rPr>
                  <a:t>加入标题描述</a:t>
                </a:r>
              </a:p>
            </p:txBody>
          </p:sp>
          <p:sp>
            <p:nvSpPr>
              <p:cNvPr id="14" name="TextBox 8">
                <a:extLst>
                  <a:ext uri="{FF2B5EF4-FFF2-40B4-BE49-F238E27FC236}">
                    <a16:creationId xmlns:a16="http://schemas.microsoft.com/office/drawing/2014/main" xmlns="" id="{27A093FD-858A-49F3-A8E9-A6AF4D6F087A}"/>
                  </a:ext>
                </a:extLst>
              </p:cNvPr>
              <p:cNvSpPr txBox="1">
                <a:spLocks noChangeArrowheads="1"/>
              </p:cNvSpPr>
              <p:nvPr/>
            </p:nvSpPr>
            <p:spPr bwMode="auto">
              <a:xfrm>
                <a:off x="483076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任意多边形: 形状 11">
              <a:extLst>
                <a:ext uri="{FF2B5EF4-FFF2-40B4-BE49-F238E27FC236}">
                  <a16:creationId xmlns:a16="http://schemas.microsoft.com/office/drawing/2014/main" xmlns="" id="{EB2FC027-7B4B-41BF-B492-91ECBE35217D}"/>
                </a:ext>
              </a:extLst>
            </p:cNvPr>
            <p:cNvSpPr/>
            <p:nvPr/>
          </p:nvSpPr>
          <p:spPr>
            <a:xfrm rot="21540000" flipH="1">
              <a:off x="4777992" y="1389215"/>
              <a:ext cx="2645538" cy="16747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654B"/>
                </a:solidFill>
              </a:endParaRPr>
            </a:p>
          </p:txBody>
        </p:sp>
      </p:grpSp>
      <p:grpSp>
        <p:nvGrpSpPr>
          <p:cNvPr id="7" name="Group 21">
            <a:extLst>
              <a:ext uri="{FF2B5EF4-FFF2-40B4-BE49-F238E27FC236}">
                <a16:creationId xmlns:a16="http://schemas.microsoft.com/office/drawing/2014/main" xmlns="" id="{C00F59E3-9BD0-4599-AF88-203874F6DEEF}"/>
              </a:ext>
            </a:extLst>
          </p:cNvPr>
          <p:cNvGrpSpPr/>
          <p:nvPr/>
        </p:nvGrpSpPr>
        <p:grpSpPr>
          <a:xfrm>
            <a:off x="2008165" y="1968830"/>
            <a:ext cx="1513668" cy="1513668"/>
            <a:chOff x="2019765" y="1757191"/>
            <a:chExt cx="1513668" cy="1513668"/>
          </a:xfrm>
          <a:solidFill>
            <a:srgbClr val="76A12E"/>
          </a:solidFill>
        </p:grpSpPr>
        <p:grpSp>
          <p:nvGrpSpPr>
            <p:cNvPr id="8" name="Group 20">
              <a:extLst>
                <a:ext uri="{FF2B5EF4-FFF2-40B4-BE49-F238E27FC236}">
                  <a16:creationId xmlns:a16="http://schemas.microsoft.com/office/drawing/2014/main" xmlns="" id="{B4289899-95EC-4B7A-8432-F906E86F5F78}"/>
                </a:ext>
              </a:extLst>
            </p:cNvPr>
            <p:cNvGrpSpPr/>
            <p:nvPr/>
          </p:nvGrpSpPr>
          <p:grpSpPr>
            <a:xfrm>
              <a:off x="2019765" y="1757191"/>
              <a:ext cx="1513668" cy="1513668"/>
              <a:chOff x="2019765" y="1694131"/>
              <a:chExt cx="1513668" cy="1513668"/>
            </a:xfrm>
            <a:grpFill/>
          </p:grpSpPr>
          <p:sp>
            <p:nvSpPr>
              <p:cNvPr id="15" name="Teardrop 9">
                <a:extLst>
                  <a:ext uri="{FF2B5EF4-FFF2-40B4-BE49-F238E27FC236}">
                    <a16:creationId xmlns:a16="http://schemas.microsoft.com/office/drawing/2014/main" xmlns="" id="{7F2E3274-A43D-43F2-814F-FA4BCA917ED1}"/>
                  </a:ext>
                </a:extLst>
              </p:cNvPr>
              <p:cNvSpPr/>
              <p:nvPr/>
            </p:nvSpPr>
            <p:spPr>
              <a:xfrm rot="8028697">
                <a:off x="2019765" y="1694131"/>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16" name="Teardrop 3">
                <a:extLst>
                  <a:ext uri="{FF2B5EF4-FFF2-40B4-BE49-F238E27FC236}">
                    <a16:creationId xmlns:a16="http://schemas.microsoft.com/office/drawing/2014/main" xmlns="" id="{58B52607-1B47-462C-A3F9-BF6B392BB0F1}"/>
                  </a:ext>
                </a:extLst>
              </p:cNvPr>
              <p:cNvSpPr/>
              <p:nvPr/>
            </p:nvSpPr>
            <p:spPr>
              <a:xfrm rot="8028697">
                <a:off x="2084879" y="1759244"/>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9" name="Rectangle 60">
              <a:extLst>
                <a:ext uri="{FF2B5EF4-FFF2-40B4-BE49-F238E27FC236}">
                  <a16:creationId xmlns:a16="http://schemas.microsoft.com/office/drawing/2014/main" xmlns="" id="{2C560329-18AB-4BF8-BDD8-7832B3045E33}"/>
                </a:ext>
              </a:extLst>
            </p:cNvPr>
            <p:cNvSpPr/>
            <p:nvPr/>
          </p:nvSpPr>
          <p:spPr>
            <a:xfrm>
              <a:off x="2253719" y="2213737"/>
              <a:ext cx="1107996" cy="646331"/>
            </a:xfrm>
            <a:prstGeom prst="rect">
              <a:avLst/>
            </a:prstGeom>
            <a:grpFill/>
            <a:ln>
              <a:noFill/>
            </a:ln>
          </p:spPr>
          <p:txBody>
            <a:bodyPr wrap="none">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加入你的</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文字描述</a:t>
              </a:r>
              <a:endParaRPr lang="en-US" b="1" dirty="0">
                <a:solidFill>
                  <a:schemeClr val="bg1"/>
                </a:solidFill>
                <a:latin typeface="微软雅黑" panose="020B0503020204020204" pitchFamily="34" charset="-122"/>
                <a:ea typeface="微软雅黑" panose="020B0503020204020204" pitchFamily="34" charset="-122"/>
              </a:endParaRPr>
            </a:p>
          </p:txBody>
        </p:sp>
      </p:grpSp>
      <p:grpSp>
        <p:nvGrpSpPr>
          <p:cNvPr id="17" name="Group 23">
            <a:extLst>
              <a:ext uri="{FF2B5EF4-FFF2-40B4-BE49-F238E27FC236}">
                <a16:creationId xmlns:a16="http://schemas.microsoft.com/office/drawing/2014/main" xmlns="" id="{2F9905D6-0CB8-458F-8A5C-C5CF660331AE}"/>
              </a:ext>
            </a:extLst>
          </p:cNvPr>
          <p:cNvGrpSpPr/>
          <p:nvPr/>
        </p:nvGrpSpPr>
        <p:grpSpPr>
          <a:xfrm>
            <a:off x="5351447" y="1937714"/>
            <a:ext cx="1513668" cy="1513668"/>
            <a:chOff x="5339165" y="1757191"/>
            <a:chExt cx="1513668" cy="1513668"/>
          </a:xfrm>
          <a:solidFill>
            <a:schemeClr val="accent1"/>
          </a:solidFill>
        </p:grpSpPr>
        <p:grpSp>
          <p:nvGrpSpPr>
            <p:cNvPr id="18" name="Group 19">
              <a:extLst>
                <a:ext uri="{FF2B5EF4-FFF2-40B4-BE49-F238E27FC236}">
                  <a16:creationId xmlns:a16="http://schemas.microsoft.com/office/drawing/2014/main" xmlns="" id="{2475F051-254E-416E-AF39-18180E0DA58A}"/>
                </a:ext>
              </a:extLst>
            </p:cNvPr>
            <p:cNvGrpSpPr/>
            <p:nvPr/>
          </p:nvGrpSpPr>
          <p:grpSpPr>
            <a:xfrm>
              <a:off x="5339165" y="1757191"/>
              <a:ext cx="1513668" cy="1513668"/>
              <a:chOff x="5339165" y="1694131"/>
              <a:chExt cx="1513668" cy="1513668"/>
            </a:xfrm>
            <a:grpFill/>
          </p:grpSpPr>
          <p:sp>
            <p:nvSpPr>
              <p:cNvPr id="20" name="Teardrop 10">
                <a:extLst>
                  <a:ext uri="{FF2B5EF4-FFF2-40B4-BE49-F238E27FC236}">
                    <a16:creationId xmlns:a16="http://schemas.microsoft.com/office/drawing/2014/main" xmlns="" id="{8BC3265E-3AE6-4996-90F8-2BE428AFC95B}"/>
                  </a:ext>
                </a:extLst>
              </p:cNvPr>
              <p:cNvSpPr/>
              <p:nvPr/>
            </p:nvSpPr>
            <p:spPr>
              <a:xfrm rot="8028697">
                <a:off x="5339165" y="1694131"/>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21" name="Teardrop 4">
                <a:extLst>
                  <a:ext uri="{FF2B5EF4-FFF2-40B4-BE49-F238E27FC236}">
                    <a16:creationId xmlns:a16="http://schemas.microsoft.com/office/drawing/2014/main" xmlns="" id="{A25DDC23-2105-4B95-A490-C19E5E517DD4}"/>
                  </a:ext>
                </a:extLst>
              </p:cNvPr>
              <p:cNvSpPr/>
              <p:nvPr/>
            </p:nvSpPr>
            <p:spPr>
              <a:xfrm rot="8028697">
                <a:off x="5404278" y="1759242"/>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19" name="Rectangle 61">
              <a:extLst>
                <a:ext uri="{FF2B5EF4-FFF2-40B4-BE49-F238E27FC236}">
                  <a16:creationId xmlns:a16="http://schemas.microsoft.com/office/drawing/2014/main" xmlns="" id="{C509C10D-CF1E-4441-9BFC-512233C8E9EA}"/>
                </a:ext>
              </a:extLst>
            </p:cNvPr>
            <p:cNvSpPr/>
            <p:nvPr/>
          </p:nvSpPr>
          <p:spPr>
            <a:xfrm>
              <a:off x="5388116" y="2203888"/>
              <a:ext cx="1415772" cy="646331"/>
            </a:xfrm>
            <a:prstGeom prst="rect">
              <a:avLst/>
            </a:prstGeom>
            <a:noFill/>
          </p:spPr>
          <p:txBody>
            <a:bodyPr wrap="square">
              <a:spAutoFit/>
            </a:bodyPr>
            <a:lstStyle/>
            <a:p>
              <a:pPr lvl="0" algn="ctr"/>
              <a:r>
                <a:rPr lang="zh-CN" altLang="en-US" b="1" dirty="0">
                  <a:solidFill>
                    <a:srgbClr val="FFFFFF"/>
                  </a:solidFill>
                  <a:latin typeface="微软雅黑" panose="020B0503020204020204" pitchFamily="34" charset="-122"/>
                  <a:ea typeface="微软雅黑" panose="020B0503020204020204" pitchFamily="34" charset="-122"/>
                </a:rPr>
                <a:t>加入你的</a:t>
              </a:r>
              <a:endParaRPr lang="en-US" altLang="zh-CN" b="1" dirty="0">
                <a:solidFill>
                  <a:srgbClr val="FFFFFF"/>
                </a:solidFill>
                <a:latin typeface="微软雅黑" panose="020B0503020204020204" pitchFamily="34" charset="-122"/>
                <a:ea typeface="微软雅黑" panose="020B0503020204020204" pitchFamily="34" charset="-122"/>
              </a:endParaRPr>
            </a:p>
            <a:p>
              <a:pPr lvl="0" algn="ctr"/>
              <a:r>
                <a:rPr lang="zh-CN" altLang="en-US" b="1" dirty="0">
                  <a:solidFill>
                    <a:srgbClr val="FFFFFF"/>
                  </a:solidFill>
                  <a:latin typeface="微软雅黑" panose="020B0503020204020204" pitchFamily="34" charset="-122"/>
                  <a:ea typeface="微软雅黑" panose="020B0503020204020204" pitchFamily="34" charset="-122"/>
                </a:rPr>
                <a:t>文字描述</a:t>
              </a:r>
              <a:endParaRPr lang="en-US" altLang="zh-CN" b="1" dirty="0">
                <a:solidFill>
                  <a:srgbClr val="FFFFFF"/>
                </a:solidFill>
                <a:latin typeface="微软雅黑" panose="020B0503020204020204" pitchFamily="34" charset="-122"/>
                <a:ea typeface="微软雅黑" panose="020B0503020204020204" pitchFamily="34" charset="-122"/>
              </a:endParaRPr>
            </a:p>
          </p:txBody>
        </p:sp>
      </p:grpSp>
      <p:grpSp>
        <p:nvGrpSpPr>
          <p:cNvPr id="22" name="Group 25">
            <a:extLst>
              <a:ext uri="{FF2B5EF4-FFF2-40B4-BE49-F238E27FC236}">
                <a16:creationId xmlns:a16="http://schemas.microsoft.com/office/drawing/2014/main" xmlns="" id="{C00C7B56-1BD8-47A7-A6D5-B86300A52800}"/>
              </a:ext>
            </a:extLst>
          </p:cNvPr>
          <p:cNvGrpSpPr/>
          <p:nvPr/>
        </p:nvGrpSpPr>
        <p:grpSpPr>
          <a:xfrm>
            <a:off x="8646961" y="1968829"/>
            <a:ext cx="1513668" cy="1513668"/>
            <a:chOff x="8658562" y="1757191"/>
            <a:chExt cx="1513668" cy="1513668"/>
          </a:xfrm>
          <a:solidFill>
            <a:srgbClr val="76A12E"/>
          </a:solidFill>
        </p:grpSpPr>
        <p:grpSp>
          <p:nvGrpSpPr>
            <p:cNvPr id="23" name="Group 18">
              <a:extLst>
                <a:ext uri="{FF2B5EF4-FFF2-40B4-BE49-F238E27FC236}">
                  <a16:creationId xmlns:a16="http://schemas.microsoft.com/office/drawing/2014/main" xmlns="" id="{7B9C9E8A-4A3B-4196-BF40-AD851F5AE6A1}"/>
                </a:ext>
              </a:extLst>
            </p:cNvPr>
            <p:cNvGrpSpPr/>
            <p:nvPr/>
          </p:nvGrpSpPr>
          <p:grpSpPr>
            <a:xfrm>
              <a:off x="8658562" y="1757191"/>
              <a:ext cx="1513668" cy="1513668"/>
              <a:chOff x="8658562" y="1694131"/>
              <a:chExt cx="1513668" cy="1513668"/>
            </a:xfrm>
            <a:grpFill/>
          </p:grpSpPr>
          <p:sp>
            <p:nvSpPr>
              <p:cNvPr id="25" name="Teardrop 11">
                <a:extLst>
                  <a:ext uri="{FF2B5EF4-FFF2-40B4-BE49-F238E27FC236}">
                    <a16:creationId xmlns:a16="http://schemas.microsoft.com/office/drawing/2014/main" xmlns="" id="{A08EE2D9-9B5C-4CEE-B274-D8CFA8E3AB95}"/>
                  </a:ext>
                </a:extLst>
              </p:cNvPr>
              <p:cNvSpPr/>
              <p:nvPr/>
            </p:nvSpPr>
            <p:spPr>
              <a:xfrm rot="8028697">
                <a:off x="8658562" y="1694131"/>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26" name="Teardrop 5">
                <a:extLst>
                  <a:ext uri="{FF2B5EF4-FFF2-40B4-BE49-F238E27FC236}">
                    <a16:creationId xmlns:a16="http://schemas.microsoft.com/office/drawing/2014/main" xmlns="" id="{B2D2D7B5-D2DA-40C1-87A5-A4C535D82416}"/>
                  </a:ext>
                </a:extLst>
              </p:cNvPr>
              <p:cNvSpPr/>
              <p:nvPr/>
            </p:nvSpPr>
            <p:spPr>
              <a:xfrm rot="8028697">
                <a:off x="8723676" y="1759244"/>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24" name="Rectangle 62">
              <a:extLst>
                <a:ext uri="{FF2B5EF4-FFF2-40B4-BE49-F238E27FC236}">
                  <a16:creationId xmlns:a16="http://schemas.microsoft.com/office/drawing/2014/main" xmlns="" id="{C09A1638-058A-425C-89D4-4DE898FC7EB5}"/>
                </a:ext>
              </a:extLst>
            </p:cNvPr>
            <p:cNvSpPr/>
            <p:nvPr/>
          </p:nvSpPr>
          <p:spPr>
            <a:xfrm>
              <a:off x="8897235" y="2198989"/>
              <a:ext cx="1107996" cy="646331"/>
            </a:xfrm>
            <a:prstGeom prst="rect">
              <a:avLst/>
            </a:prstGeom>
            <a:grpFill/>
          </p:spPr>
          <p:txBody>
            <a:bodyPr wrap="none">
              <a:spAutoFit/>
            </a:bodyPr>
            <a:lstStyle/>
            <a:p>
              <a:pPr lvl="0" algn="ctr"/>
              <a:r>
                <a:rPr lang="zh-CN" altLang="en-US" b="1" dirty="0">
                  <a:solidFill>
                    <a:srgbClr val="FFFFFF"/>
                  </a:solidFill>
                  <a:latin typeface="微软雅黑" panose="020B0503020204020204" pitchFamily="34" charset="-122"/>
                  <a:ea typeface="微软雅黑" panose="020B0503020204020204" pitchFamily="34" charset="-122"/>
                </a:rPr>
                <a:t>加入你的</a:t>
              </a:r>
              <a:endParaRPr lang="en-US" altLang="zh-CN" b="1" dirty="0">
                <a:solidFill>
                  <a:srgbClr val="FFFFFF"/>
                </a:solidFill>
                <a:latin typeface="微软雅黑" panose="020B0503020204020204" pitchFamily="34" charset="-122"/>
                <a:ea typeface="微软雅黑" panose="020B0503020204020204" pitchFamily="34" charset="-122"/>
              </a:endParaRPr>
            </a:p>
            <a:p>
              <a:pPr lvl="0" algn="ctr"/>
              <a:r>
                <a:rPr lang="zh-CN" altLang="en-US" b="1" dirty="0">
                  <a:solidFill>
                    <a:srgbClr val="FFFFFF"/>
                  </a:solidFill>
                  <a:latin typeface="微软雅黑" panose="020B0503020204020204" pitchFamily="34" charset="-122"/>
                  <a:ea typeface="微软雅黑" panose="020B0503020204020204" pitchFamily="34" charset="-122"/>
                </a:rPr>
                <a:t>文字描述</a:t>
              </a:r>
              <a:endParaRPr lang="en-US" altLang="zh-CN" b="1" dirty="0">
                <a:solidFill>
                  <a:srgbClr val="FFFFFF"/>
                </a:solidFill>
                <a:latin typeface="微软雅黑" panose="020B0503020204020204" pitchFamily="34" charset="-122"/>
                <a:ea typeface="微软雅黑" panose="020B0503020204020204" pitchFamily="34" charset="-122"/>
              </a:endParaRPr>
            </a:p>
          </p:txBody>
        </p:sp>
      </p:grpSp>
      <p:grpSp>
        <p:nvGrpSpPr>
          <p:cNvPr id="27" name="组合 26">
            <a:extLst>
              <a:ext uri="{FF2B5EF4-FFF2-40B4-BE49-F238E27FC236}">
                <a16:creationId xmlns:a16="http://schemas.microsoft.com/office/drawing/2014/main" xmlns="" id="{895ABF88-2B7F-472A-BBA1-EBA43AB09DC0}"/>
              </a:ext>
            </a:extLst>
          </p:cNvPr>
          <p:cNvGrpSpPr/>
          <p:nvPr/>
        </p:nvGrpSpPr>
        <p:grpSpPr>
          <a:xfrm>
            <a:off x="1512901" y="4027594"/>
            <a:ext cx="2733236" cy="465118"/>
            <a:chOff x="3002037" y="1465798"/>
            <a:chExt cx="7067433" cy="369332"/>
          </a:xfrm>
          <a:solidFill>
            <a:srgbClr val="76A12E"/>
          </a:solidFill>
          <a:effectLst/>
        </p:grpSpPr>
        <p:sp>
          <p:nvSpPr>
            <p:cNvPr id="28" name="矩形 27">
              <a:extLst>
                <a:ext uri="{FF2B5EF4-FFF2-40B4-BE49-F238E27FC236}">
                  <a16:creationId xmlns:a16="http://schemas.microsoft.com/office/drawing/2014/main" xmlns="" id="{1A1FC16E-568C-47B1-9411-F134071031C5}"/>
                </a:ext>
              </a:extLst>
            </p:cNvPr>
            <p:cNvSpPr/>
            <p:nvPr/>
          </p:nvSpPr>
          <p:spPr bwMode="auto">
            <a:xfrm>
              <a:off x="3002037" y="1465798"/>
              <a:ext cx="7067433" cy="369332"/>
            </a:xfrm>
            <a:prstGeom prst="rect">
              <a:avLst/>
            </a:prstGeom>
            <a:grpFill/>
            <a:ln w="381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fontAlgn="base">
                <a:spcBef>
                  <a:spcPct val="0"/>
                </a:spcBef>
                <a:spcAft>
                  <a:spcPct val="0"/>
                </a:spcAft>
              </a:pPr>
              <a:endParaRPr lang="zh-CN" altLang="en-US" sz="1400">
                <a:latin typeface="微软雅黑" panose="020B0503020204020204" pitchFamily="34" charset="-122"/>
                <a:ea typeface="微软雅黑" panose="020B0503020204020204" pitchFamily="34" charset="-122"/>
              </a:endParaRPr>
            </a:p>
          </p:txBody>
        </p:sp>
        <p:sp>
          <p:nvSpPr>
            <p:cNvPr id="29" name="TextBox 4">
              <a:extLst>
                <a:ext uri="{FF2B5EF4-FFF2-40B4-BE49-F238E27FC236}">
                  <a16:creationId xmlns:a16="http://schemas.microsoft.com/office/drawing/2014/main" xmlns="" id="{106ECDCB-96A8-4908-9868-37FB9EA62BC1}"/>
                </a:ext>
              </a:extLst>
            </p:cNvPr>
            <p:cNvSpPr txBox="1"/>
            <p:nvPr/>
          </p:nvSpPr>
          <p:spPr>
            <a:xfrm>
              <a:off x="3691437" y="1500684"/>
              <a:ext cx="5688631" cy="293272"/>
            </a:xfrm>
            <a:prstGeom prst="rect">
              <a:avLst/>
            </a:prstGeom>
            <a:grpFill/>
            <a:ln>
              <a:noFill/>
            </a:ln>
          </p:spPr>
          <p:txBody>
            <a:bodyPr wrap="square" rtlCol="0">
              <a:spAutoFit/>
            </a:bodyPr>
            <a:lstStyle/>
            <a:p>
              <a:pPr algn="ctr"/>
              <a:r>
                <a:rPr lang="zh-CN" altLang="en-US" dirty="0">
                  <a:solidFill>
                    <a:srgbClr val="F8F8F8"/>
                  </a:solidFill>
                  <a:latin typeface="微软雅黑" panose="020B0503020204020204" pitchFamily="34" charset="-122"/>
                  <a:ea typeface="微软雅黑" panose="020B0503020204020204" pitchFamily="34" charset="-122"/>
                </a:rPr>
                <a:t>单击此处添加标题</a:t>
              </a:r>
            </a:p>
          </p:txBody>
        </p:sp>
      </p:grpSp>
      <p:sp>
        <p:nvSpPr>
          <p:cNvPr id="30" name="TextBox 9">
            <a:extLst>
              <a:ext uri="{FF2B5EF4-FFF2-40B4-BE49-F238E27FC236}">
                <a16:creationId xmlns:a16="http://schemas.microsoft.com/office/drawing/2014/main" xmlns="" id="{E15E5878-810B-4CF7-AD61-E77D08D6948C}"/>
              </a:ext>
            </a:extLst>
          </p:cNvPr>
          <p:cNvSpPr txBox="1"/>
          <p:nvPr/>
        </p:nvSpPr>
        <p:spPr>
          <a:xfrm>
            <a:off x="1512901" y="4591639"/>
            <a:ext cx="2733236" cy="1073114"/>
          </a:xfrm>
          <a:prstGeom prst="rect">
            <a:avLst/>
          </a:prstGeom>
          <a:noFill/>
        </p:spPr>
        <p:txBody>
          <a:bodyPr wrap="square" lIns="91440" tIns="45720" rIns="91440" bIns="45720" rtlCol="0">
            <a:spAutoFit/>
          </a:bodyPr>
          <a:lstStyle/>
          <a:p>
            <a:pPr algn="ctr">
              <a:lnSpc>
                <a:spcPct val="13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p>
        </p:txBody>
      </p:sp>
      <p:grpSp>
        <p:nvGrpSpPr>
          <p:cNvPr id="31" name="组合 30">
            <a:extLst>
              <a:ext uri="{FF2B5EF4-FFF2-40B4-BE49-F238E27FC236}">
                <a16:creationId xmlns:a16="http://schemas.microsoft.com/office/drawing/2014/main" xmlns="" id="{73EA88C8-8B18-439A-93FB-D51C9CF043A7}"/>
              </a:ext>
            </a:extLst>
          </p:cNvPr>
          <p:cNvGrpSpPr/>
          <p:nvPr/>
        </p:nvGrpSpPr>
        <p:grpSpPr>
          <a:xfrm>
            <a:off x="4824813" y="4027594"/>
            <a:ext cx="2733236" cy="465118"/>
            <a:chOff x="3002037" y="1465798"/>
            <a:chExt cx="7067433" cy="369332"/>
          </a:xfrm>
          <a:solidFill>
            <a:srgbClr val="519B5C"/>
          </a:solidFill>
          <a:effectLst/>
        </p:grpSpPr>
        <p:sp>
          <p:nvSpPr>
            <p:cNvPr id="32" name="矩形 31">
              <a:extLst>
                <a:ext uri="{FF2B5EF4-FFF2-40B4-BE49-F238E27FC236}">
                  <a16:creationId xmlns:a16="http://schemas.microsoft.com/office/drawing/2014/main" xmlns="" id="{593EC786-7D5C-47C8-9930-4B02D8F7B492}"/>
                </a:ext>
              </a:extLst>
            </p:cNvPr>
            <p:cNvSpPr/>
            <p:nvPr/>
          </p:nvSpPr>
          <p:spPr bwMode="auto">
            <a:xfrm>
              <a:off x="3002037" y="1465798"/>
              <a:ext cx="7067433" cy="369332"/>
            </a:xfrm>
            <a:prstGeom prst="rect">
              <a:avLst/>
            </a:prstGeom>
            <a:solidFill>
              <a:schemeClr val="accent1"/>
            </a:solidFill>
            <a:ln w="381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fontAlgn="base">
                <a:spcBef>
                  <a:spcPct val="0"/>
                </a:spcBef>
                <a:spcAft>
                  <a:spcPct val="0"/>
                </a:spcAft>
              </a:pPr>
              <a:endParaRPr lang="zh-CN" altLang="en-US" sz="1400">
                <a:latin typeface="微软雅黑" panose="020B0503020204020204" pitchFamily="34" charset="-122"/>
                <a:ea typeface="微软雅黑" panose="020B0503020204020204" pitchFamily="34" charset="-122"/>
              </a:endParaRPr>
            </a:p>
          </p:txBody>
        </p:sp>
        <p:sp>
          <p:nvSpPr>
            <p:cNvPr id="33" name="TextBox 4">
              <a:extLst>
                <a:ext uri="{FF2B5EF4-FFF2-40B4-BE49-F238E27FC236}">
                  <a16:creationId xmlns:a16="http://schemas.microsoft.com/office/drawing/2014/main" xmlns="" id="{EA881CF4-734C-42C1-A278-2DE2A1902A04}"/>
                </a:ext>
              </a:extLst>
            </p:cNvPr>
            <p:cNvSpPr txBox="1"/>
            <p:nvPr/>
          </p:nvSpPr>
          <p:spPr>
            <a:xfrm>
              <a:off x="3691437" y="1500684"/>
              <a:ext cx="5688631" cy="293272"/>
            </a:xfrm>
            <a:prstGeom prst="rect">
              <a:avLst/>
            </a:prstGeom>
            <a:solidFill>
              <a:schemeClr val="accent1"/>
            </a:solidFill>
            <a:ln>
              <a:noFill/>
            </a:ln>
          </p:spPr>
          <p:txBody>
            <a:bodyPr wrap="square" rtlCol="0">
              <a:spAutoFit/>
            </a:bodyPr>
            <a:lstStyle/>
            <a:p>
              <a:pPr algn="ctr"/>
              <a:r>
                <a:rPr lang="zh-CN" altLang="en-US" dirty="0">
                  <a:solidFill>
                    <a:srgbClr val="F8F8F8"/>
                  </a:solidFill>
                  <a:latin typeface="微软雅黑" panose="020B0503020204020204" pitchFamily="34" charset="-122"/>
                  <a:ea typeface="微软雅黑" panose="020B0503020204020204" pitchFamily="34" charset="-122"/>
                </a:rPr>
                <a:t>单击此处添加标题</a:t>
              </a:r>
            </a:p>
          </p:txBody>
        </p:sp>
      </p:grpSp>
      <p:sp>
        <p:nvSpPr>
          <p:cNvPr id="34" name="TextBox 9">
            <a:extLst>
              <a:ext uri="{FF2B5EF4-FFF2-40B4-BE49-F238E27FC236}">
                <a16:creationId xmlns:a16="http://schemas.microsoft.com/office/drawing/2014/main" xmlns="" id="{94F444D7-00FC-4D6B-A1BF-8A1241A4C19E}"/>
              </a:ext>
            </a:extLst>
          </p:cNvPr>
          <p:cNvSpPr txBox="1"/>
          <p:nvPr/>
        </p:nvSpPr>
        <p:spPr>
          <a:xfrm>
            <a:off x="4824813" y="4591639"/>
            <a:ext cx="2733236" cy="1073114"/>
          </a:xfrm>
          <a:prstGeom prst="rect">
            <a:avLst/>
          </a:prstGeom>
          <a:noFill/>
        </p:spPr>
        <p:txBody>
          <a:bodyPr wrap="square" lIns="91440" tIns="45720" rIns="91440" bIns="45720" rtlCol="0">
            <a:spAutoFit/>
          </a:bodyPr>
          <a:lstStyle/>
          <a:p>
            <a:pPr algn="ctr">
              <a:lnSpc>
                <a:spcPct val="13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p>
        </p:txBody>
      </p:sp>
      <p:grpSp>
        <p:nvGrpSpPr>
          <p:cNvPr id="35" name="组合 34">
            <a:extLst>
              <a:ext uri="{FF2B5EF4-FFF2-40B4-BE49-F238E27FC236}">
                <a16:creationId xmlns:a16="http://schemas.microsoft.com/office/drawing/2014/main" xmlns="" id="{02BAE96C-B3E4-4CCA-8765-3A6421872C4E}"/>
              </a:ext>
            </a:extLst>
          </p:cNvPr>
          <p:cNvGrpSpPr/>
          <p:nvPr/>
        </p:nvGrpSpPr>
        <p:grpSpPr>
          <a:xfrm>
            <a:off x="8103270" y="4027594"/>
            <a:ext cx="2733236" cy="465118"/>
            <a:chOff x="3002037" y="1465798"/>
            <a:chExt cx="7067433" cy="369332"/>
          </a:xfrm>
          <a:solidFill>
            <a:srgbClr val="76A12E"/>
          </a:solidFill>
          <a:effectLst/>
        </p:grpSpPr>
        <p:sp>
          <p:nvSpPr>
            <p:cNvPr id="36" name="矩形 35">
              <a:extLst>
                <a:ext uri="{FF2B5EF4-FFF2-40B4-BE49-F238E27FC236}">
                  <a16:creationId xmlns:a16="http://schemas.microsoft.com/office/drawing/2014/main" xmlns="" id="{EB32B83D-40F9-4F0E-911D-93706DFEB850}"/>
                </a:ext>
              </a:extLst>
            </p:cNvPr>
            <p:cNvSpPr/>
            <p:nvPr/>
          </p:nvSpPr>
          <p:spPr bwMode="auto">
            <a:xfrm>
              <a:off x="3002037" y="1465798"/>
              <a:ext cx="7067433" cy="369332"/>
            </a:xfrm>
            <a:prstGeom prst="rect">
              <a:avLst/>
            </a:prstGeom>
            <a:grpFill/>
            <a:ln w="381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fontAlgn="base">
                <a:spcBef>
                  <a:spcPct val="0"/>
                </a:spcBef>
                <a:spcAft>
                  <a:spcPct val="0"/>
                </a:spcAft>
              </a:pPr>
              <a:endParaRPr lang="zh-CN" altLang="en-US" sz="1400">
                <a:latin typeface="微软雅黑" panose="020B0503020204020204" pitchFamily="34" charset="-122"/>
                <a:ea typeface="微软雅黑" panose="020B0503020204020204" pitchFamily="34" charset="-122"/>
              </a:endParaRPr>
            </a:p>
          </p:txBody>
        </p:sp>
        <p:sp>
          <p:nvSpPr>
            <p:cNvPr id="37" name="TextBox 4">
              <a:extLst>
                <a:ext uri="{FF2B5EF4-FFF2-40B4-BE49-F238E27FC236}">
                  <a16:creationId xmlns:a16="http://schemas.microsoft.com/office/drawing/2014/main" xmlns="" id="{E353904D-C97B-4037-A231-A6379CC3A79D}"/>
                </a:ext>
              </a:extLst>
            </p:cNvPr>
            <p:cNvSpPr txBox="1"/>
            <p:nvPr/>
          </p:nvSpPr>
          <p:spPr>
            <a:xfrm>
              <a:off x="3691437" y="1500684"/>
              <a:ext cx="5688631" cy="293272"/>
            </a:xfrm>
            <a:prstGeom prst="rect">
              <a:avLst/>
            </a:prstGeom>
            <a:grpFill/>
            <a:ln>
              <a:noFill/>
            </a:ln>
          </p:spPr>
          <p:txBody>
            <a:bodyPr wrap="square" rtlCol="0">
              <a:spAutoFit/>
            </a:bodyPr>
            <a:lstStyle/>
            <a:p>
              <a:pPr algn="ctr"/>
              <a:r>
                <a:rPr lang="zh-CN" altLang="en-US" dirty="0">
                  <a:solidFill>
                    <a:srgbClr val="F8F8F8"/>
                  </a:solidFill>
                  <a:latin typeface="微软雅黑" panose="020B0503020204020204" pitchFamily="34" charset="-122"/>
                  <a:ea typeface="微软雅黑" panose="020B0503020204020204" pitchFamily="34" charset="-122"/>
                </a:rPr>
                <a:t>单击此处添加标题</a:t>
              </a:r>
            </a:p>
          </p:txBody>
        </p:sp>
      </p:grpSp>
      <p:sp>
        <p:nvSpPr>
          <p:cNvPr id="38" name="TextBox 9">
            <a:extLst>
              <a:ext uri="{FF2B5EF4-FFF2-40B4-BE49-F238E27FC236}">
                <a16:creationId xmlns:a16="http://schemas.microsoft.com/office/drawing/2014/main" xmlns="" id="{5A9D965E-D479-4A43-99C7-67105692612B}"/>
              </a:ext>
            </a:extLst>
          </p:cNvPr>
          <p:cNvSpPr txBox="1"/>
          <p:nvPr/>
        </p:nvSpPr>
        <p:spPr>
          <a:xfrm>
            <a:off x="8103270" y="4591639"/>
            <a:ext cx="2733236" cy="1073114"/>
          </a:xfrm>
          <a:prstGeom prst="rect">
            <a:avLst/>
          </a:prstGeom>
          <a:noFill/>
        </p:spPr>
        <p:txBody>
          <a:bodyPr wrap="square" lIns="91440" tIns="45720" rIns="91440" bIns="45720" rtlCol="0">
            <a:spAutoFit/>
          </a:bodyPr>
          <a:lstStyle/>
          <a:p>
            <a:pPr algn="ctr">
              <a:lnSpc>
                <a:spcPct val="13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p>
        </p:txBody>
      </p:sp>
    </p:spTree>
    <p:extLst>
      <p:ext uri="{BB962C8B-B14F-4D97-AF65-F5344CB8AC3E}">
        <p14:creationId xmlns:p14="http://schemas.microsoft.com/office/powerpoint/2010/main" val="71431325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7"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
                                          </p:val>
                                        </p:tav>
                                        <p:tav tm="100000">
                                          <p:val>
                                            <p:strVal val="#ppt_x"/>
                                          </p:val>
                                        </p:tav>
                                      </p:tavLst>
                                    </p:anim>
                                    <p:anim calcmode="lin" valueType="num">
                                      <p:cBhvr>
                                        <p:cTn id="15" dur="5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7"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anim calcmode="lin" valueType="num">
                                      <p:cBhvr>
                                        <p:cTn id="20" dur="500" fill="hold"/>
                                        <p:tgtEl>
                                          <p:spTgt spid="17"/>
                                        </p:tgtEl>
                                        <p:attrNameLst>
                                          <p:attrName>ppt_x</p:attrName>
                                        </p:attrNameLst>
                                      </p:cBhvr>
                                      <p:tavLst>
                                        <p:tav tm="0">
                                          <p:val>
                                            <p:strVal val="#ppt_x"/>
                                          </p:val>
                                        </p:tav>
                                        <p:tav tm="100000">
                                          <p:val>
                                            <p:strVal val="#ppt_x"/>
                                          </p:val>
                                        </p:tav>
                                      </p:tavLst>
                                    </p:anim>
                                    <p:anim calcmode="lin" valueType="num">
                                      <p:cBhvr>
                                        <p:cTn id="21" dur="5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47"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anim calcmode="lin" valueType="num">
                                      <p:cBhvr>
                                        <p:cTn id="26" dur="500" fill="hold"/>
                                        <p:tgtEl>
                                          <p:spTgt spid="22"/>
                                        </p:tgtEl>
                                        <p:attrNameLst>
                                          <p:attrName>ppt_x</p:attrName>
                                        </p:attrNameLst>
                                      </p:cBhvr>
                                      <p:tavLst>
                                        <p:tav tm="0">
                                          <p:val>
                                            <p:strVal val="#ppt_x"/>
                                          </p:val>
                                        </p:tav>
                                        <p:tav tm="100000">
                                          <p:val>
                                            <p:strVal val="#ppt_x"/>
                                          </p:val>
                                        </p:tav>
                                      </p:tavLst>
                                    </p:anim>
                                    <p:anim calcmode="lin" valueType="num">
                                      <p:cBhvr>
                                        <p:cTn id="27" dur="50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22" presetClass="entr" presetSubtype="8"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left)">
                                      <p:cBhvr>
                                        <p:cTn id="31" dur="750"/>
                                        <p:tgtEl>
                                          <p:spTgt spid="27"/>
                                        </p:tgtEl>
                                      </p:cBhvr>
                                    </p:animEffect>
                                  </p:childTnLst>
                                </p:cTn>
                              </p:par>
                            </p:childTnLst>
                          </p:cTn>
                        </p:par>
                        <p:par>
                          <p:cTn id="32" fill="hold">
                            <p:stCondLst>
                              <p:cond delay="3000"/>
                            </p:stCondLst>
                            <p:childTnLst>
                              <p:par>
                                <p:cTn id="33" presetID="12" presetClass="entr" presetSubtype="4" fill="hold" grpId="0" nodeType="afterEffect">
                                  <p:stCondLst>
                                    <p:cond delay="0"/>
                                  </p:stCondLst>
                                  <p:iterate type="lt">
                                    <p:tmPct val="5983"/>
                                  </p:iterate>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250"/>
                                        <p:tgtEl>
                                          <p:spTgt spid="30"/>
                                        </p:tgtEl>
                                        <p:attrNameLst>
                                          <p:attrName>ppt_y</p:attrName>
                                        </p:attrNameLst>
                                      </p:cBhvr>
                                      <p:tavLst>
                                        <p:tav tm="0">
                                          <p:val>
                                            <p:strVal val="#ppt_y+#ppt_h*1.125000"/>
                                          </p:val>
                                        </p:tav>
                                        <p:tav tm="100000">
                                          <p:val>
                                            <p:strVal val="#ppt_y"/>
                                          </p:val>
                                        </p:tav>
                                      </p:tavLst>
                                    </p:anim>
                                    <p:animEffect transition="in" filter="wipe(up)">
                                      <p:cBhvr>
                                        <p:cTn id="36" dur="250"/>
                                        <p:tgtEl>
                                          <p:spTgt spid="30"/>
                                        </p:tgtEl>
                                      </p:cBhvr>
                                    </p:animEffect>
                                  </p:childTnLst>
                                </p:cTn>
                              </p:par>
                            </p:childTnLst>
                          </p:cTn>
                        </p:par>
                        <p:par>
                          <p:cTn id="37" fill="hold">
                            <p:stCondLst>
                              <p:cond delay="4761"/>
                            </p:stCondLst>
                            <p:childTnLst>
                              <p:par>
                                <p:cTn id="38" presetID="22" presetClass="entr" presetSubtype="8"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left)">
                                      <p:cBhvr>
                                        <p:cTn id="40" dur="750"/>
                                        <p:tgtEl>
                                          <p:spTgt spid="31"/>
                                        </p:tgtEl>
                                      </p:cBhvr>
                                    </p:animEffect>
                                  </p:childTnLst>
                                </p:cTn>
                              </p:par>
                            </p:childTnLst>
                          </p:cTn>
                        </p:par>
                        <p:par>
                          <p:cTn id="41" fill="hold">
                            <p:stCondLst>
                              <p:cond delay="5511"/>
                            </p:stCondLst>
                            <p:childTnLst>
                              <p:par>
                                <p:cTn id="42" presetID="12" presetClass="entr" presetSubtype="4" fill="hold" grpId="0" nodeType="afterEffect">
                                  <p:stCondLst>
                                    <p:cond delay="0"/>
                                  </p:stCondLst>
                                  <p:iterate type="lt">
                                    <p:tmPct val="5983"/>
                                  </p:iterate>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250"/>
                                        <p:tgtEl>
                                          <p:spTgt spid="34"/>
                                        </p:tgtEl>
                                        <p:attrNameLst>
                                          <p:attrName>ppt_y</p:attrName>
                                        </p:attrNameLst>
                                      </p:cBhvr>
                                      <p:tavLst>
                                        <p:tav tm="0">
                                          <p:val>
                                            <p:strVal val="#ppt_y+#ppt_h*1.125000"/>
                                          </p:val>
                                        </p:tav>
                                        <p:tav tm="100000">
                                          <p:val>
                                            <p:strVal val="#ppt_y"/>
                                          </p:val>
                                        </p:tav>
                                      </p:tavLst>
                                    </p:anim>
                                    <p:animEffect transition="in" filter="wipe(up)">
                                      <p:cBhvr>
                                        <p:cTn id="45" dur="250"/>
                                        <p:tgtEl>
                                          <p:spTgt spid="34"/>
                                        </p:tgtEl>
                                      </p:cBhvr>
                                    </p:animEffect>
                                  </p:childTnLst>
                                </p:cTn>
                              </p:par>
                            </p:childTnLst>
                          </p:cTn>
                        </p:par>
                        <p:par>
                          <p:cTn id="46" fill="hold">
                            <p:stCondLst>
                              <p:cond delay="7271"/>
                            </p:stCondLst>
                            <p:childTnLst>
                              <p:par>
                                <p:cTn id="47" presetID="22" presetClass="entr" presetSubtype="8" fill="hold"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ipe(left)">
                                      <p:cBhvr>
                                        <p:cTn id="49" dur="750"/>
                                        <p:tgtEl>
                                          <p:spTgt spid="35"/>
                                        </p:tgtEl>
                                      </p:cBhvr>
                                    </p:animEffect>
                                  </p:childTnLst>
                                </p:cTn>
                              </p:par>
                            </p:childTnLst>
                          </p:cTn>
                        </p:par>
                        <p:par>
                          <p:cTn id="50" fill="hold">
                            <p:stCondLst>
                              <p:cond delay="8021"/>
                            </p:stCondLst>
                            <p:childTnLst>
                              <p:par>
                                <p:cTn id="51" presetID="12" presetClass="entr" presetSubtype="4" fill="hold" grpId="0" nodeType="afterEffect">
                                  <p:stCondLst>
                                    <p:cond delay="0"/>
                                  </p:stCondLst>
                                  <p:iterate type="lt">
                                    <p:tmPct val="5983"/>
                                  </p:iterate>
                                  <p:childTnLst>
                                    <p:set>
                                      <p:cBhvr>
                                        <p:cTn id="52" dur="1" fill="hold">
                                          <p:stCondLst>
                                            <p:cond delay="0"/>
                                          </p:stCondLst>
                                        </p:cTn>
                                        <p:tgtEl>
                                          <p:spTgt spid="38"/>
                                        </p:tgtEl>
                                        <p:attrNameLst>
                                          <p:attrName>style.visibility</p:attrName>
                                        </p:attrNameLst>
                                      </p:cBhvr>
                                      <p:to>
                                        <p:strVal val="visible"/>
                                      </p:to>
                                    </p:set>
                                    <p:anim calcmode="lin" valueType="num">
                                      <p:cBhvr additive="base">
                                        <p:cTn id="53" dur="250"/>
                                        <p:tgtEl>
                                          <p:spTgt spid="38"/>
                                        </p:tgtEl>
                                        <p:attrNameLst>
                                          <p:attrName>ppt_y</p:attrName>
                                        </p:attrNameLst>
                                      </p:cBhvr>
                                      <p:tavLst>
                                        <p:tav tm="0">
                                          <p:val>
                                            <p:strVal val="#ppt_y+#ppt_h*1.125000"/>
                                          </p:val>
                                        </p:tav>
                                        <p:tav tm="100000">
                                          <p:val>
                                            <p:strVal val="#ppt_y"/>
                                          </p:val>
                                        </p:tav>
                                      </p:tavLst>
                                    </p:anim>
                                    <p:animEffect transition="in" filter="wipe(up)">
                                      <p:cBhvr>
                                        <p:cTn id="54" dur="2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4" grpId="0"/>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5A053080-363C-49FE-B93F-3F8443C175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8" name="图片 7">
            <a:extLst>
              <a:ext uri="{FF2B5EF4-FFF2-40B4-BE49-F238E27FC236}">
                <a16:creationId xmlns:a16="http://schemas.microsoft.com/office/drawing/2014/main" xmlns="" id="{16A1500C-5173-436C-949B-35506A6849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87553">
            <a:off x="378606" y="-288736"/>
            <a:ext cx="4955114" cy="3226586"/>
          </a:xfrm>
          <a:prstGeom prst="rect">
            <a:avLst/>
          </a:prstGeom>
        </p:spPr>
      </p:pic>
      <p:sp>
        <p:nvSpPr>
          <p:cNvPr id="9" name="矩形 8">
            <a:extLst>
              <a:ext uri="{FF2B5EF4-FFF2-40B4-BE49-F238E27FC236}">
                <a16:creationId xmlns:a16="http://schemas.microsoft.com/office/drawing/2014/main" xmlns="" id="{2A50B4F7-3109-49CB-99ED-FB72C41FFA4C}"/>
              </a:ext>
            </a:extLst>
          </p:cNvPr>
          <p:cNvSpPr/>
          <p:nvPr/>
        </p:nvSpPr>
        <p:spPr>
          <a:xfrm>
            <a:off x="2867032" y="1315684"/>
            <a:ext cx="2100460" cy="1523982"/>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6000" dirty="0">
                <a:solidFill>
                  <a:srgbClr val="76A12E"/>
                </a:solidFill>
                <a:latin typeface="华康标题宋W9(P)" panose="02020900000000000000" pitchFamily="18" charset="-122"/>
                <a:ea typeface="华康标题宋W9(P)" panose="02020900000000000000" pitchFamily="18" charset="-122"/>
              </a:rPr>
              <a:t>02</a:t>
            </a:r>
            <a:endParaRPr lang="zh-CN" altLang="en-US" dirty="0">
              <a:solidFill>
                <a:srgbClr val="76A12E"/>
              </a:solidFill>
              <a:latin typeface="华康标题宋W9(P)" panose="02020900000000000000" pitchFamily="18" charset="-122"/>
              <a:ea typeface="华康标题宋W9(P)" panose="02020900000000000000" pitchFamily="18" charset="-122"/>
            </a:endParaRPr>
          </a:p>
        </p:txBody>
      </p:sp>
      <p:sp>
        <p:nvSpPr>
          <p:cNvPr id="10" name="任意多边形: 形状 9">
            <a:extLst>
              <a:ext uri="{FF2B5EF4-FFF2-40B4-BE49-F238E27FC236}">
                <a16:creationId xmlns:a16="http://schemas.microsoft.com/office/drawing/2014/main" xmlns="" id="{73394529-1BE0-4292-8EF5-BA1280C0B5F1}"/>
              </a:ext>
            </a:extLst>
          </p:cNvPr>
          <p:cNvSpPr/>
          <p:nvPr/>
        </p:nvSpPr>
        <p:spPr>
          <a:xfrm rot="21540000" flipH="1">
            <a:off x="2812541" y="2588821"/>
            <a:ext cx="2209442" cy="16747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654B"/>
              </a:solidFill>
            </a:endParaRPr>
          </a:p>
        </p:txBody>
      </p:sp>
      <p:grpSp>
        <p:nvGrpSpPr>
          <p:cNvPr id="11" name="组合 10">
            <a:extLst>
              <a:ext uri="{FF2B5EF4-FFF2-40B4-BE49-F238E27FC236}">
                <a16:creationId xmlns:a16="http://schemas.microsoft.com/office/drawing/2014/main" xmlns="" id="{1ACBC4D0-B76F-4EA9-A42C-4BD830AF2315}"/>
              </a:ext>
            </a:extLst>
          </p:cNvPr>
          <p:cNvGrpSpPr/>
          <p:nvPr/>
        </p:nvGrpSpPr>
        <p:grpSpPr>
          <a:xfrm>
            <a:off x="4267607" y="3021012"/>
            <a:ext cx="4339650" cy="1727555"/>
            <a:chOff x="4714071" y="2612880"/>
            <a:chExt cx="5526556" cy="2200046"/>
          </a:xfrm>
        </p:grpSpPr>
        <p:sp>
          <p:nvSpPr>
            <p:cNvPr id="12" name="矩形 11">
              <a:extLst>
                <a:ext uri="{FF2B5EF4-FFF2-40B4-BE49-F238E27FC236}">
                  <a16:creationId xmlns:a16="http://schemas.microsoft.com/office/drawing/2014/main" xmlns="" id="{D27FB226-995B-4E8C-8623-229D56483A82}"/>
                </a:ext>
              </a:extLst>
            </p:cNvPr>
            <p:cNvSpPr/>
            <p:nvPr/>
          </p:nvSpPr>
          <p:spPr>
            <a:xfrm>
              <a:off x="4714071" y="2612880"/>
              <a:ext cx="5526556" cy="1175863"/>
            </a:xfrm>
            <a:prstGeom prst="rect">
              <a:avLst/>
            </a:prstGeom>
          </p:spPr>
          <p:txBody>
            <a:bodyPr wrap="none">
              <a:spAutoFit/>
            </a:bodyPr>
            <a:lstStyle/>
            <a:p>
              <a:r>
                <a:rPr kumimoji="1" lang="zh-CN" altLang="en-US" sz="5300" dirty="0">
                  <a:solidFill>
                    <a:schemeClr val="accent1"/>
                  </a:solidFill>
                  <a:latin typeface="华康标题宋W9" panose="02020909000000000000" pitchFamily="49" charset="-122"/>
                  <a:ea typeface="华康标题宋W9" panose="02020909000000000000" pitchFamily="49" charset="-122"/>
                </a:rPr>
                <a:t>加入你的标题</a:t>
              </a:r>
            </a:p>
          </p:txBody>
        </p:sp>
        <p:sp>
          <p:nvSpPr>
            <p:cNvPr id="13" name="矩形 12">
              <a:extLst>
                <a:ext uri="{FF2B5EF4-FFF2-40B4-BE49-F238E27FC236}">
                  <a16:creationId xmlns:a16="http://schemas.microsoft.com/office/drawing/2014/main" xmlns="" id="{E325FD54-A988-441E-92C5-44CF30FDDB9E}"/>
                </a:ext>
              </a:extLst>
            </p:cNvPr>
            <p:cNvSpPr/>
            <p:nvPr/>
          </p:nvSpPr>
          <p:spPr>
            <a:xfrm>
              <a:off x="4748965" y="3676503"/>
              <a:ext cx="5455968" cy="1136423"/>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23642066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par>
                                <p:cTn id="8" presetID="2" presetClass="entr" presetSubtype="9" fill="hold" nodeType="withEffect">
                                  <p:stCondLst>
                                    <p:cond delay="50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1000" fill="hold"/>
                                        <p:tgtEl>
                                          <p:spTgt spid="8"/>
                                        </p:tgtEl>
                                        <p:attrNameLst>
                                          <p:attrName>ppt_x</p:attrName>
                                        </p:attrNameLst>
                                      </p:cBhvr>
                                      <p:tavLst>
                                        <p:tav tm="0">
                                          <p:val>
                                            <p:strVal val="0-#ppt_w/2"/>
                                          </p:val>
                                        </p:tav>
                                        <p:tav tm="100000">
                                          <p:val>
                                            <p:strVal val="#ppt_x"/>
                                          </p:val>
                                        </p:tav>
                                      </p:tavLst>
                                    </p:anim>
                                    <p:anim calcmode="lin" valueType="num">
                                      <p:cBhvr additive="base">
                                        <p:cTn id="11" dur="1000" fill="hold"/>
                                        <p:tgtEl>
                                          <p:spTgt spid="8"/>
                                        </p:tgtEl>
                                        <p:attrNameLst>
                                          <p:attrName>ppt_y</p:attrName>
                                        </p:attrNameLst>
                                      </p:cBhvr>
                                      <p:tavLst>
                                        <p:tav tm="0">
                                          <p:val>
                                            <p:strVal val="0-#ppt_h/2"/>
                                          </p:val>
                                        </p:tav>
                                        <p:tav tm="100000">
                                          <p:val>
                                            <p:strVal val="#ppt_y"/>
                                          </p:val>
                                        </p:tav>
                                      </p:tavLst>
                                    </p:anim>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anim calcmode="lin" valueType="num">
                                      <p:cBhvr>
                                        <p:cTn id="20" dur="500" fill="hold"/>
                                        <p:tgtEl>
                                          <p:spTgt spid="9"/>
                                        </p:tgtEl>
                                        <p:attrNameLst>
                                          <p:attrName>ppt_x</p:attrName>
                                        </p:attrNameLst>
                                      </p:cBhvr>
                                      <p:tavLst>
                                        <p:tav tm="0">
                                          <p:val>
                                            <p:strVal val="#ppt_x"/>
                                          </p:val>
                                        </p:tav>
                                        <p:tav tm="100000">
                                          <p:val>
                                            <p:strVal val="#ppt_x"/>
                                          </p:val>
                                        </p:tav>
                                      </p:tavLst>
                                    </p:anim>
                                    <p:anim calcmode="lin" valueType="num">
                                      <p:cBhvr>
                                        <p:cTn id="21" dur="5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315C5C0C-331A-4D34-B816-28450C34D77C}"/>
              </a:ext>
            </a:extLst>
          </p:cNvPr>
          <p:cNvGrpSpPr/>
          <p:nvPr/>
        </p:nvGrpSpPr>
        <p:grpSpPr>
          <a:xfrm>
            <a:off x="1501392" y="327481"/>
            <a:ext cx="2645538" cy="911706"/>
            <a:chOff x="4777992" y="644981"/>
            <a:chExt cx="2645538" cy="911706"/>
          </a:xfrm>
        </p:grpSpPr>
        <p:grpSp>
          <p:nvGrpSpPr>
            <p:cNvPr id="11" name="组合 10">
              <a:extLst>
                <a:ext uri="{FF2B5EF4-FFF2-40B4-BE49-F238E27FC236}">
                  <a16:creationId xmlns:a16="http://schemas.microsoft.com/office/drawing/2014/main" xmlns="" id="{E28263F6-6264-48DA-ABF7-B9DFEDD50FBB}"/>
                </a:ext>
              </a:extLst>
            </p:cNvPr>
            <p:cNvGrpSpPr/>
            <p:nvPr/>
          </p:nvGrpSpPr>
          <p:grpSpPr>
            <a:xfrm>
              <a:off x="4945062" y="644981"/>
              <a:ext cx="2311400" cy="628193"/>
              <a:chOff x="4830762" y="1203782"/>
              <a:chExt cx="2311400" cy="628193"/>
            </a:xfrm>
          </p:grpSpPr>
          <p:sp>
            <p:nvSpPr>
              <p:cNvPr id="13" name="TextBox 8">
                <a:extLst>
                  <a:ext uri="{FF2B5EF4-FFF2-40B4-BE49-F238E27FC236}">
                    <a16:creationId xmlns:a16="http://schemas.microsoft.com/office/drawing/2014/main" xmlns="" id="{18FDF024-F1A4-4C6D-A022-4705E0FF9142}"/>
                  </a:ext>
                </a:extLst>
              </p:cNvPr>
              <p:cNvSpPr txBox="1">
                <a:spLocks noChangeArrowheads="1"/>
              </p:cNvSpPr>
              <p:nvPr/>
            </p:nvSpPr>
            <p:spPr bwMode="auto">
              <a:xfrm>
                <a:off x="483076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76A12E"/>
                    </a:solidFill>
                    <a:latin typeface="华康标题宋W9(P)" panose="02020900000000000000" pitchFamily="18" charset="-122"/>
                    <a:ea typeface="华康标题宋W9(P)" panose="02020900000000000000" pitchFamily="18" charset="-122"/>
                    <a:sym typeface="Arial" panose="020B0604020202020204" pitchFamily="34" charset="0"/>
                  </a:rPr>
                  <a:t>加入标题描述</a:t>
                </a:r>
              </a:p>
            </p:txBody>
          </p:sp>
          <p:sp>
            <p:nvSpPr>
              <p:cNvPr id="14" name="TextBox 8">
                <a:extLst>
                  <a:ext uri="{FF2B5EF4-FFF2-40B4-BE49-F238E27FC236}">
                    <a16:creationId xmlns:a16="http://schemas.microsoft.com/office/drawing/2014/main" xmlns="" id="{27A093FD-858A-49F3-A8E9-A6AF4D6F087A}"/>
                  </a:ext>
                </a:extLst>
              </p:cNvPr>
              <p:cNvSpPr txBox="1">
                <a:spLocks noChangeArrowheads="1"/>
              </p:cNvSpPr>
              <p:nvPr/>
            </p:nvSpPr>
            <p:spPr bwMode="auto">
              <a:xfrm>
                <a:off x="483076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任意多边形: 形状 11">
              <a:extLst>
                <a:ext uri="{FF2B5EF4-FFF2-40B4-BE49-F238E27FC236}">
                  <a16:creationId xmlns:a16="http://schemas.microsoft.com/office/drawing/2014/main" xmlns="" id="{EB2FC027-7B4B-41BF-B492-91ECBE35217D}"/>
                </a:ext>
              </a:extLst>
            </p:cNvPr>
            <p:cNvSpPr/>
            <p:nvPr/>
          </p:nvSpPr>
          <p:spPr>
            <a:xfrm rot="21540000" flipH="1">
              <a:off x="4777992" y="1389215"/>
              <a:ext cx="2645538" cy="16747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654B"/>
                </a:solidFill>
              </a:endParaRPr>
            </a:p>
          </p:txBody>
        </p:sp>
      </p:grpSp>
      <p:grpSp>
        <p:nvGrpSpPr>
          <p:cNvPr id="7" name="组合 6">
            <a:extLst>
              <a:ext uri="{FF2B5EF4-FFF2-40B4-BE49-F238E27FC236}">
                <a16:creationId xmlns:a16="http://schemas.microsoft.com/office/drawing/2014/main" xmlns="" id="{29B16FA7-99D8-4E12-ABB3-6BE02E264F68}"/>
              </a:ext>
            </a:extLst>
          </p:cNvPr>
          <p:cNvGrpSpPr/>
          <p:nvPr/>
        </p:nvGrpSpPr>
        <p:grpSpPr>
          <a:xfrm>
            <a:off x="1916715" y="2201351"/>
            <a:ext cx="4332515" cy="3826648"/>
            <a:chOff x="2313611" y="2453266"/>
            <a:chExt cx="4332515" cy="3826648"/>
          </a:xfrm>
        </p:grpSpPr>
        <p:sp>
          <p:nvSpPr>
            <p:cNvPr id="8" name="圆角矩形 9">
              <a:extLst>
                <a:ext uri="{FF2B5EF4-FFF2-40B4-BE49-F238E27FC236}">
                  <a16:creationId xmlns:a16="http://schemas.microsoft.com/office/drawing/2014/main" xmlns="" id="{333F144B-E894-46CB-B72C-8BED85460913}"/>
                </a:ext>
              </a:extLst>
            </p:cNvPr>
            <p:cNvSpPr/>
            <p:nvPr/>
          </p:nvSpPr>
          <p:spPr>
            <a:xfrm>
              <a:off x="2313611" y="2453266"/>
              <a:ext cx="1925001" cy="521109"/>
            </a:xfrm>
            <a:prstGeom prst="roundRect">
              <a:avLst/>
            </a:prstGeom>
            <a:solidFill>
              <a:srgbClr val="76A1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p>
          </p:txBody>
        </p:sp>
        <p:sp>
          <p:nvSpPr>
            <p:cNvPr id="9" name="圆角矩形 10">
              <a:extLst>
                <a:ext uri="{FF2B5EF4-FFF2-40B4-BE49-F238E27FC236}">
                  <a16:creationId xmlns:a16="http://schemas.microsoft.com/office/drawing/2014/main" xmlns="" id="{12BCA77B-56FE-4DF3-BC93-388F62467AFA}"/>
                </a:ext>
              </a:extLst>
            </p:cNvPr>
            <p:cNvSpPr/>
            <p:nvPr/>
          </p:nvSpPr>
          <p:spPr>
            <a:xfrm>
              <a:off x="2313611" y="3308163"/>
              <a:ext cx="1925001" cy="52217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p>
          </p:txBody>
        </p:sp>
        <p:sp>
          <p:nvSpPr>
            <p:cNvPr id="15" name="圆角矩形 11">
              <a:extLst>
                <a:ext uri="{FF2B5EF4-FFF2-40B4-BE49-F238E27FC236}">
                  <a16:creationId xmlns:a16="http://schemas.microsoft.com/office/drawing/2014/main" xmlns="" id="{794478F4-4D77-4BD4-AF1E-35B2C3CB4FB9}"/>
                </a:ext>
              </a:extLst>
            </p:cNvPr>
            <p:cNvSpPr/>
            <p:nvPr/>
          </p:nvSpPr>
          <p:spPr>
            <a:xfrm>
              <a:off x="2313611" y="4241118"/>
              <a:ext cx="1925001" cy="522179"/>
            </a:xfrm>
            <a:prstGeom prst="roundRect">
              <a:avLst/>
            </a:prstGeom>
            <a:solidFill>
              <a:srgbClr val="76A1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p>
          </p:txBody>
        </p:sp>
        <p:sp>
          <p:nvSpPr>
            <p:cNvPr id="16" name="矩形 15">
              <a:extLst>
                <a:ext uri="{FF2B5EF4-FFF2-40B4-BE49-F238E27FC236}">
                  <a16:creationId xmlns:a16="http://schemas.microsoft.com/office/drawing/2014/main" xmlns="" id="{D283BEC5-9245-4B34-BDED-0CA96F291116}"/>
                </a:ext>
              </a:extLst>
            </p:cNvPr>
            <p:cNvSpPr/>
            <p:nvPr/>
          </p:nvSpPr>
          <p:spPr>
            <a:xfrm>
              <a:off x="2539258" y="2507838"/>
              <a:ext cx="1473709" cy="480557"/>
            </a:xfrm>
            <a:prstGeom prst="rect">
              <a:avLst/>
            </a:prstGeom>
          </p:spPr>
          <p:txBody>
            <a:bodyPr wrap="none">
              <a:spAutoFit/>
            </a:bodyPr>
            <a:lstStyle/>
            <a:p>
              <a:pPr lvl="0" algn="ctr"/>
              <a:r>
                <a:rPr lang="zh-CN" altLang="en-US" sz="2400" noProof="1">
                  <a:solidFill>
                    <a:srgbClr val="FFFFFF"/>
                  </a:solidFill>
                </a:rPr>
                <a:t>加入标题</a:t>
              </a:r>
            </a:p>
          </p:txBody>
        </p:sp>
        <p:sp>
          <p:nvSpPr>
            <p:cNvPr id="17" name="文本框 60">
              <a:extLst>
                <a:ext uri="{FF2B5EF4-FFF2-40B4-BE49-F238E27FC236}">
                  <a16:creationId xmlns:a16="http://schemas.microsoft.com/office/drawing/2014/main" xmlns="" id="{D7EA371B-70CB-4AF7-B308-8BD2AB0E1AF8}"/>
                </a:ext>
              </a:extLst>
            </p:cNvPr>
            <p:cNvSpPr>
              <a:spLocks noChangeArrowheads="1"/>
            </p:cNvSpPr>
            <p:nvPr/>
          </p:nvSpPr>
          <p:spPr bwMode="auto">
            <a:xfrm>
              <a:off x="4641409" y="2453266"/>
              <a:ext cx="1990975" cy="1073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1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文本框 60">
              <a:extLst>
                <a:ext uri="{FF2B5EF4-FFF2-40B4-BE49-F238E27FC236}">
                  <a16:creationId xmlns:a16="http://schemas.microsoft.com/office/drawing/2014/main" xmlns="" id="{3DB81111-B078-41F7-B61C-34BF69790FBD}"/>
                </a:ext>
              </a:extLst>
            </p:cNvPr>
            <p:cNvSpPr>
              <a:spLocks noChangeArrowheads="1"/>
            </p:cNvSpPr>
            <p:nvPr/>
          </p:nvSpPr>
          <p:spPr bwMode="auto">
            <a:xfrm>
              <a:off x="4655151" y="3308162"/>
              <a:ext cx="1990975" cy="1073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1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文本框 60">
              <a:extLst>
                <a:ext uri="{FF2B5EF4-FFF2-40B4-BE49-F238E27FC236}">
                  <a16:creationId xmlns:a16="http://schemas.microsoft.com/office/drawing/2014/main" xmlns="" id="{DF4AB8DE-8691-46FC-B233-F9A3F8D10258}"/>
                </a:ext>
              </a:extLst>
            </p:cNvPr>
            <p:cNvSpPr>
              <a:spLocks noChangeArrowheads="1"/>
            </p:cNvSpPr>
            <p:nvPr/>
          </p:nvSpPr>
          <p:spPr bwMode="auto">
            <a:xfrm>
              <a:off x="4641409" y="4241118"/>
              <a:ext cx="1990975" cy="1073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1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19">
              <a:extLst>
                <a:ext uri="{FF2B5EF4-FFF2-40B4-BE49-F238E27FC236}">
                  <a16:creationId xmlns:a16="http://schemas.microsoft.com/office/drawing/2014/main" xmlns="" id="{D9EFCFDD-6177-4AFD-899C-1B5573E282C4}"/>
                </a:ext>
              </a:extLst>
            </p:cNvPr>
            <p:cNvSpPr/>
            <p:nvPr/>
          </p:nvSpPr>
          <p:spPr>
            <a:xfrm>
              <a:off x="2539256" y="3362715"/>
              <a:ext cx="1473709" cy="480557"/>
            </a:xfrm>
            <a:prstGeom prst="rect">
              <a:avLst/>
            </a:prstGeom>
          </p:spPr>
          <p:txBody>
            <a:bodyPr wrap="none">
              <a:spAutoFit/>
            </a:bodyPr>
            <a:lstStyle/>
            <a:p>
              <a:pPr lvl="0" algn="ctr"/>
              <a:r>
                <a:rPr lang="zh-CN" altLang="en-US" sz="2400" noProof="1">
                  <a:solidFill>
                    <a:srgbClr val="FFFFFF"/>
                  </a:solidFill>
                </a:rPr>
                <a:t>加入标题</a:t>
              </a:r>
            </a:p>
          </p:txBody>
        </p:sp>
        <p:sp>
          <p:nvSpPr>
            <p:cNvPr id="21" name="矩形 20">
              <a:extLst>
                <a:ext uri="{FF2B5EF4-FFF2-40B4-BE49-F238E27FC236}">
                  <a16:creationId xmlns:a16="http://schemas.microsoft.com/office/drawing/2014/main" xmlns="" id="{281B57F8-72E0-4835-A7FA-C4E29F73069F}"/>
                </a:ext>
              </a:extLst>
            </p:cNvPr>
            <p:cNvSpPr/>
            <p:nvPr/>
          </p:nvSpPr>
          <p:spPr>
            <a:xfrm>
              <a:off x="2539256" y="4298880"/>
              <a:ext cx="1473709" cy="480557"/>
            </a:xfrm>
            <a:prstGeom prst="rect">
              <a:avLst/>
            </a:prstGeom>
          </p:spPr>
          <p:txBody>
            <a:bodyPr wrap="none">
              <a:spAutoFit/>
            </a:bodyPr>
            <a:lstStyle/>
            <a:p>
              <a:pPr lvl="0" algn="ctr"/>
              <a:r>
                <a:rPr lang="zh-CN" altLang="en-US" sz="2400" noProof="1">
                  <a:solidFill>
                    <a:srgbClr val="FFFFFF"/>
                  </a:solidFill>
                </a:rPr>
                <a:t>加入标题</a:t>
              </a:r>
            </a:p>
          </p:txBody>
        </p:sp>
        <p:sp>
          <p:nvSpPr>
            <p:cNvPr id="22" name="圆角矩形 11">
              <a:extLst>
                <a:ext uri="{FF2B5EF4-FFF2-40B4-BE49-F238E27FC236}">
                  <a16:creationId xmlns:a16="http://schemas.microsoft.com/office/drawing/2014/main" xmlns="" id="{179CF759-9C61-4A45-8D62-314857390F03}"/>
                </a:ext>
              </a:extLst>
            </p:cNvPr>
            <p:cNvSpPr/>
            <p:nvPr/>
          </p:nvSpPr>
          <p:spPr>
            <a:xfrm>
              <a:off x="2313611" y="5206670"/>
              <a:ext cx="1925001" cy="52217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p>
          </p:txBody>
        </p:sp>
        <p:sp>
          <p:nvSpPr>
            <p:cNvPr id="23" name="文本框 60">
              <a:extLst>
                <a:ext uri="{FF2B5EF4-FFF2-40B4-BE49-F238E27FC236}">
                  <a16:creationId xmlns:a16="http://schemas.microsoft.com/office/drawing/2014/main" xmlns="" id="{E1D2C2C3-9167-4AFE-A01E-E157B55EEE9A}"/>
                </a:ext>
              </a:extLst>
            </p:cNvPr>
            <p:cNvSpPr>
              <a:spLocks noChangeArrowheads="1"/>
            </p:cNvSpPr>
            <p:nvPr/>
          </p:nvSpPr>
          <p:spPr bwMode="auto">
            <a:xfrm>
              <a:off x="4641409" y="5206670"/>
              <a:ext cx="1990975" cy="1073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1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23">
              <a:extLst>
                <a:ext uri="{FF2B5EF4-FFF2-40B4-BE49-F238E27FC236}">
                  <a16:creationId xmlns:a16="http://schemas.microsoft.com/office/drawing/2014/main" xmlns="" id="{D9FB2F7F-C996-4A53-A57E-6D9F7C40EF9A}"/>
                </a:ext>
              </a:extLst>
            </p:cNvPr>
            <p:cNvSpPr/>
            <p:nvPr/>
          </p:nvSpPr>
          <p:spPr>
            <a:xfrm>
              <a:off x="2539256" y="5264432"/>
              <a:ext cx="1473709" cy="480557"/>
            </a:xfrm>
            <a:prstGeom prst="rect">
              <a:avLst/>
            </a:prstGeom>
          </p:spPr>
          <p:txBody>
            <a:bodyPr wrap="none">
              <a:spAutoFit/>
            </a:bodyPr>
            <a:lstStyle/>
            <a:p>
              <a:pPr lvl="0" algn="ctr"/>
              <a:r>
                <a:rPr lang="zh-CN" altLang="en-US" sz="2400" noProof="1">
                  <a:solidFill>
                    <a:srgbClr val="FFFFFF"/>
                  </a:solidFill>
                </a:rPr>
                <a:t>加入标题</a:t>
              </a:r>
            </a:p>
          </p:txBody>
        </p:sp>
      </p:grpSp>
      <p:grpSp>
        <p:nvGrpSpPr>
          <p:cNvPr id="38" name="组合 37">
            <a:extLst>
              <a:ext uri="{FF2B5EF4-FFF2-40B4-BE49-F238E27FC236}">
                <a16:creationId xmlns:a16="http://schemas.microsoft.com/office/drawing/2014/main" xmlns="" id="{9D64E1F6-AFB8-4D5C-8D53-DF6F599EA0B2}"/>
              </a:ext>
            </a:extLst>
          </p:cNvPr>
          <p:cNvGrpSpPr/>
          <p:nvPr/>
        </p:nvGrpSpPr>
        <p:grpSpPr>
          <a:xfrm>
            <a:off x="6517111" y="2189017"/>
            <a:ext cx="4245812" cy="3341989"/>
            <a:chOff x="7239890" y="2537081"/>
            <a:chExt cx="4207610" cy="3311920"/>
          </a:xfrm>
        </p:grpSpPr>
        <p:cxnSp>
          <p:nvCxnSpPr>
            <p:cNvPr id="39" name="Straight Connector 34">
              <a:extLst>
                <a:ext uri="{FF2B5EF4-FFF2-40B4-BE49-F238E27FC236}">
                  <a16:creationId xmlns:a16="http://schemas.microsoft.com/office/drawing/2014/main" xmlns="" id="{8FB5D758-CB81-4AB0-93E9-187313526AC2}"/>
                </a:ext>
              </a:extLst>
            </p:cNvPr>
            <p:cNvCxnSpPr>
              <a:cxnSpLocks/>
            </p:cNvCxnSpPr>
            <p:nvPr/>
          </p:nvCxnSpPr>
          <p:spPr>
            <a:xfrm>
              <a:off x="7454318" y="3766804"/>
              <a:ext cx="2887253" cy="1"/>
            </a:xfrm>
            <a:prstGeom prst="line">
              <a:avLst/>
            </a:prstGeom>
            <a:solidFill>
              <a:schemeClr val="accent1"/>
            </a:solidFill>
            <a:ln w="2540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Straight Connector 36">
              <a:extLst>
                <a:ext uri="{FF2B5EF4-FFF2-40B4-BE49-F238E27FC236}">
                  <a16:creationId xmlns:a16="http://schemas.microsoft.com/office/drawing/2014/main" xmlns="" id="{45351A44-78A8-437A-823C-9852D0C0D94D}"/>
                </a:ext>
              </a:extLst>
            </p:cNvPr>
            <p:cNvCxnSpPr>
              <a:cxnSpLocks/>
            </p:cNvCxnSpPr>
            <p:nvPr/>
          </p:nvCxnSpPr>
          <p:spPr>
            <a:xfrm>
              <a:off x="7621374" y="4643091"/>
              <a:ext cx="3450619" cy="1"/>
            </a:xfrm>
            <a:prstGeom prst="line">
              <a:avLst/>
            </a:prstGeom>
            <a:solidFill>
              <a:srgbClr val="76A12E"/>
            </a:solidFill>
            <a:ln w="254000">
              <a:solidFill>
                <a:srgbClr val="76A12E"/>
              </a:solidFill>
            </a:ln>
          </p:spPr>
          <p:style>
            <a:lnRef idx="1">
              <a:schemeClr val="accent1"/>
            </a:lnRef>
            <a:fillRef idx="0">
              <a:schemeClr val="accent1"/>
            </a:fillRef>
            <a:effectRef idx="0">
              <a:schemeClr val="accent1"/>
            </a:effectRef>
            <a:fontRef idx="minor">
              <a:schemeClr val="tx1"/>
            </a:fontRef>
          </p:style>
        </p:cxnSp>
        <p:cxnSp>
          <p:nvCxnSpPr>
            <p:cNvPr id="41" name="Straight Connector 10">
              <a:extLst>
                <a:ext uri="{FF2B5EF4-FFF2-40B4-BE49-F238E27FC236}">
                  <a16:creationId xmlns:a16="http://schemas.microsoft.com/office/drawing/2014/main" xmlns="" id="{C6F436D0-1C7F-4D42-992B-7BB2B863A429}"/>
                </a:ext>
              </a:extLst>
            </p:cNvPr>
            <p:cNvCxnSpPr>
              <a:cxnSpLocks/>
            </p:cNvCxnSpPr>
            <p:nvPr/>
          </p:nvCxnSpPr>
          <p:spPr>
            <a:xfrm>
              <a:off x="7785618" y="2889282"/>
              <a:ext cx="3661882" cy="1"/>
            </a:xfrm>
            <a:prstGeom prst="line">
              <a:avLst/>
            </a:prstGeom>
            <a:solidFill>
              <a:srgbClr val="76A12E"/>
            </a:solidFill>
            <a:ln w="254000">
              <a:solidFill>
                <a:srgbClr val="76A12E"/>
              </a:solidFill>
            </a:ln>
          </p:spPr>
          <p:style>
            <a:lnRef idx="1">
              <a:schemeClr val="accent1"/>
            </a:lnRef>
            <a:fillRef idx="0">
              <a:schemeClr val="accent1"/>
            </a:fillRef>
            <a:effectRef idx="0">
              <a:schemeClr val="accent1"/>
            </a:effectRef>
            <a:fontRef idx="minor">
              <a:schemeClr val="tx1"/>
            </a:fontRef>
          </p:style>
        </p:cxnSp>
        <p:sp>
          <p:nvSpPr>
            <p:cNvPr id="42" name="Rounded Rectangle 17">
              <a:extLst>
                <a:ext uri="{FF2B5EF4-FFF2-40B4-BE49-F238E27FC236}">
                  <a16:creationId xmlns:a16="http://schemas.microsoft.com/office/drawing/2014/main" xmlns="" id="{D8FA9BFC-C232-43D6-B5F2-DCEEA0B2DA6D}"/>
                </a:ext>
              </a:extLst>
            </p:cNvPr>
            <p:cNvSpPr/>
            <p:nvPr/>
          </p:nvSpPr>
          <p:spPr>
            <a:xfrm>
              <a:off x="7239890" y="2537081"/>
              <a:ext cx="705492" cy="681824"/>
            </a:xfrm>
            <a:prstGeom prst="roundRect">
              <a:avLst/>
            </a:prstGeom>
            <a:solidFill>
              <a:srgbClr val="76A12E"/>
            </a:solidFill>
            <a:ln>
              <a:solidFill>
                <a:srgbClr val="76A1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ea"/>
                  <a:ea typeface="+mj-ea"/>
                  <a:cs typeface="Open Sans" pitchFamily="34" charset="0"/>
                </a:rPr>
                <a:t>100%</a:t>
              </a:r>
            </a:p>
          </p:txBody>
        </p:sp>
        <p:sp>
          <p:nvSpPr>
            <p:cNvPr id="43" name="Rounded Rectangle 18">
              <a:extLst>
                <a:ext uri="{FF2B5EF4-FFF2-40B4-BE49-F238E27FC236}">
                  <a16:creationId xmlns:a16="http://schemas.microsoft.com/office/drawing/2014/main" xmlns="" id="{A65122D3-C7CE-4D3E-B907-52EEEB043194}"/>
                </a:ext>
              </a:extLst>
            </p:cNvPr>
            <p:cNvSpPr/>
            <p:nvPr/>
          </p:nvSpPr>
          <p:spPr>
            <a:xfrm>
              <a:off x="7239890" y="3414603"/>
              <a:ext cx="705492" cy="681824"/>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ea"/>
                  <a:ea typeface="+mj-ea"/>
                  <a:cs typeface="Open Sans" pitchFamily="34" charset="0"/>
                </a:rPr>
                <a:t>80%</a:t>
              </a:r>
            </a:p>
          </p:txBody>
        </p:sp>
        <p:sp>
          <p:nvSpPr>
            <p:cNvPr id="44" name="Rounded Rectangle 19">
              <a:extLst>
                <a:ext uri="{FF2B5EF4-FFF2-40B4-BE49-F238E27FC236}">
                  <a16:creationId xmlns:a16="http://schemas.microsoft.com/office/drawing/2014/main" xmlns="" id="{1A6D3904-0DB7-4AC1-BE3E-0A31CC770EF6}"/>
                </a:ext>
              </a:extLst>
            </p:cNvPr>
            <p:cNvSpPr/>
            <p:nvPr/>
          </p:nvSpPr>
          <p:spPr>
            <a:xfrm>
              <a:off x="7239890" y="4290890"/>
              <a:ext cx="705492" cy="681824"/>
            </a:xfrm>
            <a:prstGeom prst="roundRect">
              <a:avLst/>
            </a:prstGeom>
            <a:solidFill>
              <a:srgbClr val="76A12E"/>
            </a:solidFill>
            <a:ln>
              <a:solidFill>
                <a:srgbClr val="76A1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ea"/>
                  <a:ea typeface="+mj-ea"/>
                  <a:cs typeface="Open Sans" pitchFamily="34" charset="0"/>
                </a:rPr>
                <a:t>75%</a:t>
              </a:r>
            </a:p>
          </p:txBody>
        </p:sp>
        <p:cxnSp>
          <p:nvCxnSpPr>
            <p:cNvPr id="45" name="Straight Connector 36">
              <a:extLst>
                <a:ext uri="{FF2B5EF4-FFF2-40B4-BE49-F238E27FC236}">
                  <a16:creationId xmlns:a16="http://schemas.microsoft.com/office/drawing/2014/main" xmlns="" id="{3535C025-5AB7-4A9A-9BA8-D714B8B4FB41}"/>
                </a:ext>
              </a:extLst>
            </p:cNvPr>
            <p:cNvCxnSpPr>
              <a:cxnSpLocks/>
            </p:cNvCxnSpPr>
            <p:nvPr/>
          </p:nvCxnSpPr>
          <p:spPr>
            <a:xfrm>
              <a:off x="7621374" y="5519378"/>
              <a:ext cx="3450619" cy="1"/>
            </a:xfrm>
            <a:prstGeom prst="line">
              <a:avLst/>
            </a:prstGeom>
            <a:solidFill>
              <a:schemeClr val="accent1"/>
            </a:solidFill>
            <a:ln w="2540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6" name="Rounded Rectangle 19">
              <a:extLst>
                <a:ext uri="{FF2B5EF4-FFF2-40B4-BE49-F238E27FC236}">
                  <a16:creationId xmlns:a16="http://schemas.microsoft.com/office/drawing/2014/main" xmlns="" id="{41EABFCC-9ADB-4D9E-886C-E331097C637B}"/>
                </a:ext>
              </a:extLst>
            </p:cNvPr>
            <p:cNvSpPr/>
            <p:nvPr/>
          </p:nvSpPr>
          <p:spPr>
            <a:xfrm>
              <a:off x="7239890" y="5167177"/>
              <a:ext cx="705492" cy="681824"/>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ea"/>
                  <a:ea typeface="+mj-ea"/>
                  <a:cs typeface="Open Sans" pitchFamily="34" charset="0"/>
                </a:rPr>
                <a:t>75%</a:t>
              </a:r>
            </a:p>
          </p:txBody>
        </p:sp>
      </p:grpSp>
    </p:spTree>
    <p:extLst>
      <p:ext uri="{BB962C8B-B14F-4D97-AF65-F5344CB8AC3E}">
        <p14:creationId xmlns:p14="http://schemas.microsoft.com/office/powerpoint/2010/main" val="102649625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750"/>
                                        <p:tgtEl>
                                          <p:spTgt spid="7"/>
                                        </p:tgtEl>
                                      </p:cBhvr>
                                    </p:animEffect>
                                    <p:anim calcmode="lin" valueType="num">
                                      <p:cBhvr>
                                        <p:cTn id="14" dur="750" fill="hold"/>
                                        <p:tgtEl>
                                          <p:spTgt spid="7"/>
                                        </p:tgtEl>
                                        <p:attrNameLst>
                                          <p:attrName>ppt_x</p:attrName>
                                        </p:attrNameLst>
                                      </p:cBhvr>
                                      <p:tavLst>
                                        <p:tav tm="0">
                                          <p:val>
                                            <p:strVal val="#ppt_x"/>
                                          </p:val>
                                        </p:tav>
                                        <p:tav tm="100000">
                                          <p:val>
                                            <p:strVal val="#ppt_x"/>
                                          </p:val>
                                        </p:tav>
                                      </p:tavLst>
                                    </p:anim>
                                    <p:anim calcmode="lin" valueType="num">
                                      <p:cBhvr>
                                        <p:cTn id="15" dur="75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750" fill="hold"/>
                                        <p:tgtEl>
                                          <p:spTgt spid="38"/>
                                        </p:tgtEl>
                                        <p:attrNameLst>
                                          <p:attrName>ppt_x</p:attrName>
                                        </p:attrNameLst>
                                      </p:cBhvr>
                                      <p:tavLst>
                                        <p:tav tm="0">
                                          <p:val>
                                            <p:strVal val="1+#ppt_w/2"/>
                                          </p:val>
                                        </p:tav>
                                        <p:tav tm="100000">
                                          <p:val>
                                            <p:strVal val="#ppt_x"/>
                                          </p:val>
                                        </p:tav>
                                      </p:tavLst>
                                    </p:anim>
                                    <p:anim calcmode="lin" valueType="num">
                                      <p:cBhvr additive="base">
                                        <p:cTn id="20" dur="75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315C5C0C-331A-4D34-B816-28450C34D77C}"/>
              </a:ext>
            </a:extLst>
          </p:cNvPr>
          <p:cNvGrpSpPr/>
          <p:nvPr/>
        </p:nvGrpSpPr>
        <p:grpSpPr>
          <a:xfrm>
            <a:off x="1501392" y="327481"/>
            <a:ext cx="2645538" cy="911706"/>
            <a:chOff x="4777992" y="644981"/>
            <a:chExt cx="2645538" cy="911706"/>
          </a:xfrm>
        </p:grpSpPr>
        <p:grpSp>
          <p:nvGrpSpPr>
            <p:cNvPr id="11" name="组合 10">
              <a:extLst>
                <a:ext uri="{FF2B5EF4-FFF2-40B4-BE49-F238E27FC236}">
                  <a16:creationId xmlns:a16="http://schemas.microsoft.com/office/drawing/2014/main" xmlns="" id="{E28263F6-6264-48DA-ABF7-B9DFEDD50FBB}"/>
                </a:ext>
              </a:extLst>
            </p:cNvPr>
            <p:cNvGrpSpPr/>
            <p:nvPr/>
          </p:nvGrpSpPr>
          <p:grpSpPr>
            <a:xfrm>
              <a:off x="4945062" y="644981"/>
              <a:ext cx="2311400" cy="628193"/>
              <a:chOff x="4830762" y="1203782"/>
              <a:chExt cx="2311400" cy="628193"/>
            </a:xfrm>
          </p:grpSpPr>
          <p:sp>
            <p:nvSpPr>
              <p:cNvPr id="13" name="TextBox 8">
                <a:extLst>
                  <a:ext uri="{FF2B5EF4-FFF2-40B4-BE49-F238E27FC236}">
                    <a16:creationId xmlns:a16="http://schemas.microsoft.com/office/drawing/2014/main" xmlns="" id="{18FDF024-F1A4-4C6D-A022-4705E0FF9142}"/>
                  </a:ext>
                </a:extLst>
              </p:cNvPr>
              <p:cNvSpPr txBox="1">
                <a:spLocks noChangeArrowheads="1"/>
              </p:cNvSpPr>
              <p:nvPr/>
            </p:nvSpPr>
            <p:spPr bwMode="auto">
              <a:xfrm>
                <a:off x="483076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76A12E"/>
                    </a:solidFill>
                    <a:latin typeface="华康标题宋W9(P)" panose="02020900000000000000" pitchFamily="18" charset="-122"/>
                    <a:ea typeface="华康标题宋W9(P)" panose="02020900000000000000" pitchFamily="18" charset="-122"/>
                    <a:sym typeface="Arial" panose="020B0604020202020204" pitchFamily="34" charset="0"/>
                  </a:rPr>
                  <a:t>加入标题描述</a:t>
                </a:r>
              </a:p>
            </p:txBody>
          </p:sp>
          <p:sp>
            <p:nvSpPr>
              <p:cNvPr id="14" name="TextBox 8">
                <a:extLst>
                  <a:ext uri="{FF2B5EF4-FFF2-40B4-BE49-F238E27FC236}">
                    <a16:creationId xmlns:a16="http://schemas.microsoft.com/office/drawing/2014/main" xmlns="" id="{27A093FD-858A-49F3-A8E9-A6AF4D6F087A}"/>
                  </a:ext>
                </a:extLst>
              </p:cNvPr>
              <p:cNvSpPr txBox="1">
                <a:spLocks noChangeArrowheads="1"/>
              </p:cNvSpPr>
              <p:nvPr/>
            </p:nvSpPr>
            <p:spPr bwMode="auto">
              <a:xfrm>
                <a:off x="483076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任意多边形: 形状 11">
              <a:extLst>
                <a:ext uri="{FF2B5EF4-FFF2-40B4-BE49-F238E27FC236}">
                  <a16:creationId xmlns:a16="http://schemas.microsoft.com/office/drawing/2014/main" xmlns="" id="{EB2FC027-7B4B-41BF-B492-91ECBE35217D}"/>
                </a:ext>
              </a:extLst>
            </p:cNvPr>
            <p:cNvSpPr/>
            <p:nvPr/>
          </p:nvSpPr>
          <p:spPr>
            <a:xfrm rot="21540000" flipH="1">
              <a:off x="4777992" y="1389215"/>
              <a:ext cx="2645538" cy="16747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654B"/>
                </a:solidFill>
              </a:endParaRPr>
            </a:p>
          </p:txBody>
        </p:sp>
      </p:grpSp>
      <p:grpSp>
        <p:nvGrpSpPr>
          <p:cNvPr id="7" name="组合 6">
            <a:extLst>
              <a:ext uri="{FF2B5EF4-FFF2-40B4-BE49-F238E27FC236}">
                <a16:creationId xmlns:a16="http://schemas.microsoft.com/office/drawing/2014/main" xmlns="" id="{A76AF622-B2DC-4F4B-BE88-2E6F2A3BC88D}"/>
              </a:ext>
            </a:extLst>
          </p:cNvPr>
          <p:cNvGrpSpPr/>
          <p:nvPr/>
        </p:nvGrpSpPr>
        <p:grpSpPr>
          <a:xfrm flipH="1">
            <a:off x="1877467" y="2051204"/>
            <a:ext cx="4586049" cy="3872024"/>
            <a:chOff x="418296" y="958053"/>
            <a:chExt cx="4217204" cy="3560607"/>
          </a:xfrm>
        </p:grpSpPr>
        <p:sp>
          <p:nvSpPr>
            <p:cNvPr id="8" name="矩形 7">
              <a:extLst>
                <a:ext uri="{FF2B5EF4-FFF2-40B4-BE49-F238E27FC236}">
                  <a16:creationId xmlns:a16="http://schemas.microsoft.com/office/drawing/2014/main" xmlns="" id="{CAEC50BA-2297-476D-B93C-96F9983C8D24}"/>
                </a:ext>
              </a:extLst>
            </p:cNvPr>
            <p:cNvSpPr/>
            <p:nvPr/>
          </p:nvSpPr>
          <p:spPr>
            <a:xfrm>
              <a:off x="579570" y="3414352"/>
              <a:ext cx="4055930" cy="1104308"/>
            </a:xfrm>
            <a:prstGeom prst="rect">
              <a:avLst/>
            </a:prstGeom>
            <a:solidFill>
              <a:srgbClr val="76A1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矩形 8">
              <a:extLst>
                <a:ext uri="{FF2B5EF4-FFF2-40B4-BE49-F238E27FC236}">
                  <a16:creationId xmlns:a16="http://schemas.microsoft.com/office/drawing/2014/main" xmlns="" id="{8727EFCC-6B1A-4130-9439-E67629331D32}"/>
                </a:ext>
              </a:extLst>
            </p:cNvPr>
            <p:cNvSpPr/>
            <p:nvPr/>
          </p:nvSpPr>
          <p:spPr>
            <a:xfrm>
              <a:off x="564870" y="958053"/>
              <a:ext cx="4070630" cy="2343947"/>
            </a:xfrm>
            <a:prstGeom prst="rect">
              <a:avLst/>
            </a:prstGeom>
            <a:blipFill dpi="0" rotWithShape="1">
              <a:blip r:embed="rId3"/>
              <a:srcRect/>
              <a:tile tx="0" ty="0" sx="42000" sy="4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TextBox 14">
              <a:extLst>
                <a:ext uri="{FF2B5EF4-FFF2-40B4-BE49-F238E27FC236}">
                  <a16:creationId xmlns:a16="http://schemas.microsoft.com/office/drawing/2014/main" xmlns="" id="{B0BB6FEC-9D6B-4B2E-A675-794E81DEA661}"/>
                </a:ext>
              </a:extLst>
            </p:cNvPr>
            <p:cNvSpPr txBox="1"/>
            <p:nvPr/>
          </p:nvSpPr>
          <p:spPr>
            <a:xfrm>
              <a:off x="939390" y="3564242"/>
              <a:ext cx="3512357" cy="326818"/>
            </a:xfrm>
            <a:prstGeom prst="rect">
              <a:avLst/>
            </a:prstGeom>
            <a:noFill/>
          </p:spPr>
          <p:txBody>
            <a:bodyPr wrap="square" rtlCol="0">
              <a:spAutoFit/>
            </a:bodyPr>
            <a:lstStyle/>
            <a:p>
              <a:r>
                <a:rPr lang="en-US" altLang="zh-CN" sz="1200" b="1" dirty="0">
                  <a:solidFill>
                    <a:schemeClr val="bg1"/>
                  </a:solidFill>
                </a:rPr>
                <a:t>Many thanks for your awesome work!, we are so happy with your professionalism.</a:t>
              </a:r>
              <a:endParaRPr lang="zh-CN" altLang="en-US" sz="1200" b="1" dirty="0">
                <a:solidFill>
                  <a:schemeClr val="bg1"/>
                </a:solidFill>
              </a:endParaRPr>
            </a:p>
          </p:txBody>
        </p:sp>
        <p:sp>
          <p:nvSpPr>
            <p:cNvPr id="16" name="TextBox 15">
              <a:extLst>
                <a:ext uri="{FF2B5EF4-FFF2-40B4-BE49-F238E27FC236}">
                  <a16:creationId xmlns:a16="http://schemas.microsoft.com/office/drawing/2014/main" xmlns="" id="{8A0076F5-0063-4839-9E9F-C1EA9C83E571}"/>
                </a:ext>
              </a:extLst>
            </p:cNvPr>
            <p:cNvSpPr txBox="1"/>
            <p:nvPr/>
          </p:nvSpPr>
          <p:spPr>
            <a:xfrm>
              <a:off x="418296" y="3491277"/>
              <a:ext cx="633832" cy="588272"/>
            </a:xfrm>
            <a:prstGeom prst="rect">
              <a:avLst/>
            </a:prstGeom>
            <a:noFill/>
          </p:spPr>
          <p:txBody>
            <a:bodyPr wrap="square" rtlCol="0">
              <a:spAutoFit/>
            </a:bodyPr>
            <a:lstStyle/>
            <a:p>
              <a:r>
                <a:rPr lang="en-US" altLang="zh-CN" sz="4800" b="1" dirty="0">
                  <a:solidFill>
                    <a:schemeClr val="bg1"/>
                  </a:solidFill>
                </a:rPr>
                <a:t>”</a:t>
              </a:r>
              <a:endParaRPr lang="zh-CN" altLang="en-US" sz="4800" b="1" dirty="0">
                <a:solidFill>
                  <a:schemeClr val="bg1"/>
                </a:solidFill>
              </a:endParaRPr>
            </a:p>
          </p:txBody>
        </p:sp>
        <p:sp>
          <p:nvSpPr>
            <p:cNvPr id="17" name="TextBox 16">
              <a:extLst>
                <a:ext uri="{FF2B5EF4-FFF2-40B4-BE49-F238E27FC236}">
                  <a16:creationId xmlns:a16="http://schemas.microsoft.com/office/drawing/2014/main" xmlns="" id="{640AE1BF-809F-4389-BD6E-87E136732DCD}"/>
                </a:ext>
              </a:extLst>
            </p:cNvPr>
            <p:cNvSpPr txBox="1"/>
            <p:nvPr/>
          </p:nvSpPr>
          <p:spPr>
            <a:xfrm>
              <a:off x="997892" y="4127877"/>
              <a:ext cx="3344460" cy="185197"/>
            </a:xfrm>
            <a:prstGeom prst="rect">
              <a:avLst/>
            </a:prstGeom>
            <a:noFill/>
          </p:spPr>
          <p:txBody>
            <a:bodyPr wrap="square" rtlCol="0">
              <a:spAutoFit/>
            </a:bodyPr>
            <a:lstStyle/>
            <a:p>
              <a:r>
                <a:rPr lang="en-US" altLang="zh-CN" sz="1100" dirty="0">
                  <a:solidFill>
                    <a:schemeClr val="bg1"/>
                  </a:solidFill>
                </a:rPr>
                <a:t>/ </a:t>
              </a:r>
              <a:r>
                <a:rPr lang="en-US" altLang="zh-CN" sz="1100" b="1" dirty="0" err="1">
                  <a:solidFill>
                    <a:schemeClr val="bg1"/>
                  </a:solidFill>
                </a:rPr>
                <a:t>Herpina</a:t>
              </a:r>
              <a:r>
                <a:rPr lang="en-US" altLang="zh-CN" sz="1100" b="1" dirty="0">
                  <a:solidFill>
                    <a:schemeClr val="bg1"/>
                  </a:solidFill>
                </a:rPr>
                <a:t> </a:t>
              </a:r>
              <a:r>
                <a:rPr lang="en-US" altLang="zh-CN" sz="1100" b="1" dirty="0" err="1">
                  <a:solidFill>
                    <a:schemeClr val="bg1"/>
                  </a:solidFill>
                </a:rPr>
                <a:t>Herpson</a:t>
              </a:r>
              <a:r>
                <a:rPr lang="en-US" altLang="zh-CN" sz="1100" b="1" dirty="0">
                  <a:solidFill>
                    <a:schemeClr val="bg1"/>
                  </a:solidFill>
                </a:rPr>
                <a:t> </a:t>
              </a:r>
              <a:r>
                <a:rPr lang="en-US" altLang="zh-CN" sz="1100" dirty="0">
                  <a:solidFill>
                    <a:schemeClr val="bg1"/>
                  </a:solidFill>
                </a:rPr>
                <a:t>-The Happiest Company</a:t>
              </a:r>
              <a:endParaRPr lang="zh-CN" altLang="en-US" sz="1100" dirty="0">
                <a:solidFill>
                  <a:schemeClr val="bg1"/>
                </a:solidFill>
              </a:endParaRPr>
            </a:p>
          </p:txBody>
        </p:sp>
        <p:cxnSp>
          <p:nvCxnSpPr>
            <p:cNvPr id="18" name="直接连接符 17">
              <a:extLst>
                <a:ext uri="{FF2B5EF4-FFF2-40B4-BE49-F238E27FC236}">
                  <a16:creationId xmlns:a16="http://schemas.microsoft.com/office/drawing/2014/main" xmlns="" id="{9D4952A8-7EFC-4CBD-B6E7-4448EB39FFF1}"/>
                </a:ext>
              </a:extLst>
            </p:cNvPr>
            <p:cNvCxnSpPr/>
            <p:nvPr/>
          </p:nvCxnSpPr>
          <p:spPr>
            <a:xfrm>
              <a:off x="997892" y="4076700"/>
              <a:ext cx="3637608"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
        <p:nvSpPr>
          <p:cNvPr id="19" name="Oval 15">
            <a:extLst>
              <a:ext uri="{FF2B5EF4-FFF2-40B4-BE49-F238E27FC236}">
                <a16:creationId xmlns:a16="http://schemas.microsoft.com/office/drawing/2014/main" xmlns="" id="{87FB8178-A412-4E10-B06D-15FF8795AC65}"/>
              </a:ext>
            </a:extLst>
          </p:cNvPr>
          <p:cNvSpPr>
            <a:spLocks noChangeArrowheads="1"/>
          </p:cNvSpPr>
          <p:nvPr/>
        </p:nvSpPr>
        <p:spPr bwMode="auto">
          <a:xfrm>
            <a:off x="7073741" y="2140412"/>
            <a:ext cx="466832" cy="466976"/>
          </a:xfrm>
          <a:prstGeom prst="ellipse">
            <a:avLst/>
          </a:prstGeom>
          <a:solidFill>
            <a:srgbClr val="76A12E"/>
          </a:solidFill>
          <a:ln>
            <a:noFill/>
          </a:ln>
        </p:spPr>
        <p:txBody>
          <a:bodyPr/>
          <a:lstStyle/>
          <a:p>
            <a:endParaRPr lang="zh-CN" altLang="en-US" sz="4000">
              <a:solidFill>
                <a:schemeClr val="bg1">
                  <a:lumMod val="50000"/>
                </a:schemeClr>
              </a:solidFill>
            </a:endParaRPr>
          </a:p>
        </p:txBody>
      </p:sp>
      <p:sp>
        <p:nvSpPr>
          <p:cNvPr id="20" name="Oval 16">
            <a:extLst>
              <a:ext uri="{FF2B5EF4-FFF2-40B4-BE49-F238E27FC236}">
                <a16:creationId xmlns:a16="http://schemas.microsoft.com/office/drawing/2014/main" xmlns="" id="{93B8828F-AB3E-459E-B6BD-38FA1064BD15}"/>
              </a:ext>
            </a:extLst>
          </p:cNvPr>
          <p:cNvSpPr>
            <a:spLocks noChangeArrowheads="1"/>
          </p:cNvSpPr>
          <p:nvPr/>
        </p:nvSpPr>
        <p:spPr bwMode="auto">
          <a:xfrm>
            <a:off x="7073741" y="3179664"/>
            <a:ext cx="466832" cy="466976"/>
          </a:xfrm>
          <a:prstGeom prst="ellipse">
            <a:avLst/>
          </a:prstGeom>
          <a:solidFill>
            <a:schemeClr val="accent1"/>
          </a:solidFill>
          <a:ln>
            <a:noFill/>
          </a:ln>
        </p:spPr>
        <p:txBody>
          <a:bodyPr/>
          <a:lstStyle/>
          <a:p>
            <a:endParaRPr lang="zh-CN" altLang="en-US" sz="4000">
              <a:solidFill>
                <a:schemeClr val="bg1">
                  <a:lumMod val="50000"/>
                </a:schemeClr>
              </a:solidFill>
            </a:endParaRPr>
          </a:p>
        </p:txBody>
      </p:sp>
      <p:sp>
        <p:nvSpPr>
          <p:cNvPr id="21" name="Oval 17">
            <a:extLst>
              <a:ext uri="{FF2B5EF4-FFF2-40B4-BE49-F238E27FC236}">
                <a16:creationId xmlns:a16="http://schemas.microsoft.com/office/drawing/2014/main" xmlns="" id="{3715EBC0-5ACF-4891-8ADF-E471DBFC513A}"/>
              </a:ext>
            </a:extLst>
          </p:cNvPr>
          <p:cNvSpPr>
            <a:spLocks noChangeArrowheads="1"/>
          </p:cNvSpPr>
          <p:nvPr/>
        </p:nvSpPr>
        <p:spPr bwMode="auto">
          <a:xfrm>
            <a:off x="7073741" y="4223492"/>
            <a:ext cx="466832" cy="462398"/>
          </a:xfrm>
          <a:prstGeom prst="ellipse">
            <a:avLst/>
          </a:prstGeom>
          <a:solidFill>
            <a:srgbClr val="76A12E"/>
          </a:solidFill>
          <a:ln>
            <a:noFill/>
          </a:ln>
        </p:spPr>
        <p:txBody>
          <a:bodyPr/>
          <a:lstStyle/>
          <a:p>
            <a:endParaRPr lang="zh-CN" altLang="en-US" sz="4000">
              <a:solidFill>
                <a:schemeClr val="bg1">
                  <a:lumMod val="50000"/>
                </a:schemeClr>
              </a:solidFill>
            </a:endParaRPr>
          </a:p>
        </p:txBody>
      </p:sp>
      <p:sp>
        <p:nvSpPr>
          <p:cNvPr id="22" name="Oval 18">
            <a:extLst>
              <a:ext uri="{FF2B5EF4-FFF2-40B4-BE49-F238E27FC236}">
                <a16:creationId xmlns:a16="http://schemas.microsoft.com/office/drawing/2014/main" xmlns="" id="{8A3F389D-31E9-484D-9B10-ABC2E35065CC}"/>
              </a:ext>
            </a:extLst>
          </p:cNvPr>
          <p:cNvSpPr>
            <a:spLocks noChangeArrowheads="1"/>
          </p:cNvSpPr>
          <p:nvPr/>
        </p:nvSpPr>
        <p:spPr bwMode="auto">
          <a:xfrm>
            <a:off x="7073741" y="5251296"/>
            <a:ext cx="466832" cy="466976"/>
          </a:xfrm>
          <a:prstGeom prst="ellipse">
            <a:avLst/>
          </a:prstGeom>
          <a:solidFill>
            <a:schemeClr val="accent1"/>
          </a:solidFill>
          <a:ln>
            <a:noFill/>
          </a:ln>
        </p:spPr>
        <p:txBody>
          <a:bodyPr/>
          <a:lstStyle/>
          <a:p>
            <a:endParaRPr lang="zh-CN" altLang="en-US" sz="4000">
              <a:solidFill>
                <a:schemeClr val="bg1">
                  <a:lumMod val="50000"/>
                </a:schemeClr>
              </a:solidFill>
            </a:endParaRPr>
          </a:p>
        </p:txBody>
      </p:sp>
      <p:grpSp>
        <p:nvGrpSpPr>
          <p:cNvPr id="23" name="Group 25">
            <a:extLst>
              <a:ext uri="{FF2B5EF4-FFF2-40B4-BE49-F238E27FC236}">
                <a16:creationId xmlns:a16="http://schemas.microsoft.com/office/drawing/2014/main" xmlns="" id="{30BC8BC5-F794-4320-B51A-AD64AD83B509}"/>
              </a:ext>
            </a:extLst>
          </p:cNvPr>
          <p:cNvGrpSpPr/>
          <p:nvPr/>
        </p:nvGrpSpPr>
        <p:grpSpPr bwMode="auto">
          <a:xfrm>
            <a:off x="7236219" y="5381775"/>
            <a:ext cx="141880" cy="210597"/>
            <a:chOff x="0" y="0"/>
            <a:chExt cx="85" cy="127"/>
          </a:xfrm>
        </p:grpSpPr>
        <p:sp>
          <p:nvSpPr>
            <p:cNvPr id="24" name="Freeform 26">
              <a:extLst>
                <a:ext uri="{FF2B5EF4-FFF2-40B4-BE49-F238E27FC236}">
                  <a16:creationId xmlns:a16="http://schemas.microsoft.com/office/drawing/2014/main" xmlns="" id="{4AE1D184-13ED-4CC6-879B-51E83A89B12B}"/>
                </a:ext>
              </a:extLst>
            </p:cNvPr>
            <p:cNvSpPr>
              <a:spLocks noEditPoints="1"/>
            </p:cNvSpPr>
            <p:nvPr/>
          </p:nvSpPr>
          <p:spPr bwMode="auto">
            <a:xfrm>
              <a:off x="0" y="47"/>
              <a:ext cx="85" cy="80"/>
            </a:xfrm>
            <a:custGeom>
              <a:avLst/>
              <a:gdLst>
                <a:gd name="T0" fmla="*/ 34 w 36"/>
                <a:gd name="T1" fmla="*/ 0 h 34"/>
                <a:gd name="T2" fmla="*/ 2 w 36"/>
                <a:gd name="T3" fmla="*/ 0 h 34"/>
                <a:gd name="T4" fmla="*/ 1 w 36"/>
                <a:gd name="T5" fmla="*/ 0 h 34"/>
                <a:gd name="T6" fmla="*/ 0 w 36"/>
                <a:gd name="T7" fmla="*/ 1 h 34"/>
                <a:gd name="T8" fmla="*/ 0 w 36"/>
                <a:gd name="T9" fmla="*/ 6 h 34"/>
                <a:gd name="T10" fmla="*/ 0 w 36"/>
                <a:gd name="T11" fmla="*/ 32 h 34"/>
                <a:gd name="T12" fmla="*/ 2 w 36"/>
                <a:gd name="T13" fmla="*/ 34 h 34"/>
                <a:gd name="T14" fmla="*/ 34 w 36"/>
                <a:gd name="T15" fmla="*/ 34 h 34"/>
                <a:gd name="T16" fmla="*/ 36 w 36"/>
                <a:gd name="T17" fmla="*/ 32 h 34"/>
                <a:gd name="T18" fmla="*/ 36 w 36"/>
                <a:gd name="T19" fmla="*/ 1 h 34"/>
                <a:gd name="T20" fmla="*/ 34 w 36"/>
                <a:gd name="T21" fmla="*/ 0 h 34"/>
                <a:gd name="T22" fmla="*/ 8 w 36"/>
                <a:gd name="T23" fmla="*/ 7 h 34"/>
                <a:gd name="T24" fmla="*/ 11 w 36"/>
                <a:gd name="T25" fmla="*/ 7 h 34"/>
                <a:gd name="T26" fmla="*/ 11 w 36"/>
                <a:gd name="T27" fmla="*/ 26 h 34"/>
                <a:gd name="T28" fmla="*/ 8 w 36"/>
                <a:gd name="T29" fmla="*/ 26 h 34"/>
                <a:gd name="T30" fmla="*/ 8 w 36"/>
                <a:gd name="T31" fmla="*/ 7 h 34"/>
                <a:gd name="T32" fmla="*/ 16 w 36"/>
                <a:gd name="T33" fmla="*/ 7 h 34"/>
                <a:gd name="T34" fmla="*/ 20 w 36"/>
                <a:gd name="T35" fmla="*/ 7 h 34"/>
                <a:gd name="T36" fmla="*/ 20 w 36"/>
                <a:gd name="T37" fmla="*/ 26 h 34"/>
                <a:gd name="T38" fmla="*/ 16 w 36"/>
                <a:gd name="T39" fmla="*/ 26 h 34"/>
                <a:gd name="T40" fmla="*/ 16 w 36"/>
                <a:gd name="T41" fmla="*/ 7 h 34"/>
                <a:gd name="T42" fmla="*/ 28 w 36"/>
                <a:gd name="T43" fmla="*/ 26 h 34"/>
                <a:gd name="T44" fmla="*/ 25 w 36"/>
                <a:gd name="T45" fmla="*/ 26 h 34"/>
                <a:gd name="T46" fmla="*/ 25 w 36"/>
                <a:gd name="T47" fmla="*/ 7 h 34"/>
                <a:gd name="T48" fmla="*/ 28 w 36"/>
                <a:gd name="T49" fmla="*/ 7 h 34"/>
                <a:gd name="T50" fmla="*/ 28 w 36"/>
                <a:gd name="T51"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34">
                  <a:moveTo>
                    <a:pt x="34" y="0"/>
                  </a:moveTo>
                  <a:cubicBezTo>
                    <a:pt x="2" y="0"/>
                    <a:pt x="2" y="0"/>
                    <a:pt x="2" y="0"/>
                  </a:cubicBezTo>
                  <a:cubicBezTo>
                    <a:pt x="2" y="0"/>
                    <a:pt x="2" y="0"/>
                    <a:pt x="1" y="0"/>
                  </a:cubicBezTo>
                  <a:cubicBezTo>
                    <a:pt x="1" y="0"/>
                    <a:pt x="0" y="1"/>
                    <a:pt x="0" y="1"/>
                  </a:cubicBezTo>
                  <a:cubicBezTo>
                    <a:pt x="0" y="6"/>
                    <a:pt x="0" y="6"/>
                    <a:pt x="0" y="6"/>
                  </a:cubicBezTo>
                  <a:cubicBezTo>
                    <a:pt x="0" y="32"/>
                    <a:pt x="0" y="32"/>
                    <a:pt x="0" y="32"/>
                  </a:cubicBezTo>
                  <a:cubicBezTo>
                    <a:pt x="0" y="33"/>
                    <a:pt x="1" y="34"/>
                    <a:pt x="2" y="34"/>
                  </a:cubicBezTo>
                  <a:cubicBezTo>
                    <a:pt x="34" y="34"/>
                    <a:pt x="34" y="34"/>
                    <a:pt x="34" y="34"/>
                  </a:cubicBezTo>
                  <a:cubicBezTo>
                    <a:pt x="35" y="34"/>
                    <a:pt x="36" y="33"/>
                    <a:pt x="36" y="32"/>
                  </a:cubicBezTo>
                  <a:cubicBezTo>
                    <a:pt x="36" y="1"/>
                    <a:pt x="36" y="1"/>
                    <a:pt x="36" y="1"/>
                  </a:cubicBezTo>
                  <a:cubicBezTo>
                    <a:pt x="36" y="0"/>
                    <a:pt x="35" y="0"/>
                    <a:pt x="34" y="0"/>
                  </a:cubicBezTo>
                  <a:close/>
                  <a:moveTo>
                    <a:pt x="8" y="7"/>
                  </a:moveTo>
                  <a:cubicBezTo>
                    <a:pt x="11" y="7"/>
                    <a:pt x="11" y="7"/>
                    <a:pt x="11" y="7"/>
                  </a:cubicBezTo>
                  <a:cubicBezTo>
                    <a:pt x="11" y="26"/>
                    <a:pt x="11" y="26"/>
                    <a:pt x="11" y="26"/>
                  </a:cubicBezTo>
                  <a:cubicBezTo>
                    <a:pt x="8" y="26"/>
                    <a:pt x="8" y="26"/>
                    <a:pt x="8" y="26"/>
                  </a:cubicBezTo>
                  <a:lnTo>
                    <a:pt x="8" y="7"/>
                  </a:lnTo>
                  <a:close/>
                  <a:moveTo>
                    <a:pt x="16" y="7"/>
                  </a:moveTo>
                  <a:cubicBezTo>
                    <a:pt x="20" y="7"/>
                    <a:pt x="20" y="7"/>
                    <a:pt x="20" y="7"/>
                  </a:cubicBezTo>
                  <a:cubicBezTo>
                    <a:pt x="20" y="26"/>
                    <a:pt x="20" y="26"/>
                    <a:pt x="20" y="26"/>
                  </a:cubicBezTo>
                  <a:cubicBezTo>
                    <a:pt x="16" y="26"/>
                    <a:pt x="16" y="26"/>
                    <a:pt x="16" y="26"/>
                  </a:cubicBezTo>
                  <a:lnTo>
                    <a:pt x="16" y="7"/>
                  </a:lnTo>
                  <a:close/>
                  <a:moveTo>
                    <a:pt x="28" y="26"/>
                  </a:moveTo>
                  <a:cubicBezTo>
                    <a:pt x="25" y="26"/>
                    <a:pt x="25" y="26"/>
                    <a:pt x="25" y="26"/>
                  </a:cubicBezTo>
                  <a:cubicBezTo>
                    <a:pt x="25" y="7"/>
                    <a:pt x="25" y="7"/>
                    <a:pt x="25" y="7"/>
                  </a:cubicBezTo>
                  <a:cubicBezTo>
                    <a:pt x="28" y="7"/>
                    <a:pt x="28" y="7"/>
                    <a:pt x="28" y="7"/>
                  </a:cubicBezTo>
                  <a:lnTo>
                    <a:pt x="28" y="2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sp>
          <p:nvSpPr>
            <p:cNvPr id="25" name="Freeform 27">
              <a:extLst>
                <a:ext uri="{FF2B5EF4-FFF2-40B4-BE49-F238E27FC236}">
                  <a16:creationId xmlns:a16="http://schemas.microsoft.com/office/drawing/2014/main" xmlns="" id="{FE1FEFDE-9BE0-4C6D-9A4A-11B5D759D187}"/>
                </a:ext>
              </a:extLst>
            </p:cNvPr>
            <p:cNvSpPr/>
            <p:nvPr/>
          </p:nvSpPr>
          <p:spPr bwMode="auto">
            <a:xfrm>
              <a:off x="0" y="0"/>
              <a:ext cx="85" cy="33"/>
            </a:xfrm>
            <a:custGeom>
              <a:avLst/>
              <a:gdLst>
                <a:gd name="T0" fmla="*/ 34 w 36"/>
                <a:gd name="T1" fmla="*/ 14 h 14"/>
                <a:gd name="T2" fmla="*/ 36 w 36"/>
                <a:gd name="T3" fmla="*/ 12 h 14"/>
                <a:gd name="T4" fmla="*/ 36 w 36"/>
                <a:gd name="T5" fmla="*/ 7 h 14"/>
                <a:gd name="T6" fmla="*/ 34 w 36"/>
                <a:gd name="T7" fmla="*/ 5 h 14"/>
                <a:gd name="T8" fmla="*/ 26 w 36"/>
                <a:gd name="T9" fmla="*/ 5 h 14"/>
                <a:gd name="T10" fmla="*/ 25 w 36"/>
                <a:gd name="T11" fmla="*/ 4 h 14"/>
                <a:gd name="T12" fmla="*/ 25 w 36"/>
                <a:gd name="T13" fmla="*/ 1 h 14"/>
                <a:gd name="T14" fmla="*/ 23 w 36"/>
                <a:gd name="T15" fmla="*/ 0 h 14"/>
                <a:gd name="T16" fmla="*/ 13 w 36"/>
                <a:gd name="T17" fmla="*/ 0 h 14"/>
                <a:gd name="T18" fmla="*/ 12 w 36"/>
                <a:gd name="T19" fmla="*/ 1 h 14"/>
                <a:gd name="T20" fmla="*/ 12 w 36"/>
                <a:gd name="T21" fmla="*/ 4 h 14"/>
                <a:gd name="T22" fmla="*/ 10 w 36"/>
                <a:gd name="T23" fmla="*/ 5 h 14"/>
                <a:gd name="T24" fmla="*/ 2 w 36"/>
                <a:gd name="T25" fmla="*/ 5 h 14"/>
                <a:gd name="T26" fmla="*/ 0 w 36"/>
                <a:gd name="T27" fmla="*/ 7 h 14"/>
                <a:gd name="T28" fmla="*/ 0 w 36"/>
                <a:gd name="T29" fmla="*/ 12 h 14"/>
                <a:gd name="T30" fmla="*/ 2 w 36"/>
                <a:gd name="T31" fmla="*/ 14 h 14"/>
                <a:gd name="T32" fmla="*/ 34 w 36"/>
                <a:gd name="T3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14">
                  <a:moveTo>
                    <a:pt x="34" y="14"/>
                  </a:moveTo>
                  <a:cubicBezTo>
                    <a:pt x="35" y="14"/>
                    <a:pt x="36" y="13"/>
                    <a:pt x="36" y="12"/>
                  </a:cubicBezTo>
                  <a:cubicBezTo>
                    <a:pt x="36" y="7"/>
                    <a:pt x="36" y="7"/>
                    <a:pt x="36" y="7"/>
                  </a:cubicBezTo>
                  <a:cubicBezTo>
                    <a:pt x="36" y="6"/>
                    <a:pt x="35" y="5"/>
                    <a:pt x="34" y="5"/>
                  </a:cubicBezTo>
                  <a:cubicBezTo>
                    <a:pt x="26" y="5"/>
                    <a:pt x="26" y="5"/>
                    <a:pt x="26" y="5"/>
                  </a:cubicBezTo>
                  <a:cubicBezTo>
                    <a:pt x="25" y="5"/>
                    <a:pt x="25" y="5"/>
                    <a:pt x="25" y="4"/>
                  </a:cubicBezTo>
                  <a:cubicBezTo>
                    <a:pt x="25" y="1"/>
                    <a:pt x="25" y="1"/>
                    <a:pt x="25" y="1"/>
                  </a:cubicBezTo>
                  <a:cubicBezTo>
                    <a:pt x="25" y="0"/>
                    <a:pt x="24" y="0"/>
                    <a:pt x="23" y="0"/>
                  </a:cubicBezTo>
                  <a:cubicBezTo>
                    <a:pt x="13" y="0"/>
                    <a:pt x="13" y="0"/>
                    <a:pt x="13" y="0"/>
                  </a:cubicBezTo>
                  <a:cubicBezTo>
                    <a:pt x="12" y="0"/>
                    <a:pt x="12" y="0"/>
                    <a:pt x="12" y="1"/>
                  </a:cubicBezTo>
                  <a:cubicBezTo>
                    <a:pt x="12" y="4"/>
                    <a:pt x="12" y="4"/>
                    <a:pt x="12" y="4"/>
                  </a:cubicBezTo>
                  <a:cubicBezTo>
                    <a:pt x="12" y="5"/>
                    <a:pt x="11" y="5"/>
                    <a:pt x="10" y="5"/>
                  </a:cubicBezTo>
                  <a:cubicBezTo>
                    <a:pt x="2" y="5"/>
                    <a:pt x="2" y="5"/>
                    <a:pt x="2" y="5"/>
                  </a:cubicBezTo>
                  <a:cubicBezTo>
                    <a:pt x="1" y="5"/>
                    <a:pt x="0" y="6"/>
                    <a:pt x="0" y="7"/>
                  </a:cubicBezTo>
                  <a:cubicBezTo>
                    <a:pt x="0" y="12"/>
                    <a:pt x="0" y="12"/>
                    <a:pt x="0" y="12"/>
                  </a:cubicBezTo>
                  <a:cubicBezTo>
                    <a:pt x="0" y="13"/>
                    <a:pt x="1" y="14"/>
                    <a:pt x="2" y="14"/>
                  </a:cubicBezTo>
                  <a:lnTo>
                    <a:pt x="34"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grpSp>
        <p:nvGrpSpPr>
          <p:cNvPr id="26" name="Group 28">
            <a:extLst>
              <a:ext uri="{FF2B5EF4-FFF2-40B4-BE49-F238E27FC236}">
                <a16:creationId xmlns:a16="http://schemas.microsoft.com/office/drawing/2014/main" xmlns="" id="{BC2D59B4-DEDB-4CC2-B21C-EA7727BA87A6}"/>
              </a:ext>
            </a:extLst>
          </p:cNvPr>
          <p:cNvGrpSpPr/>
          <p:nvPr/>
        </p:nvGrpSpPr>
        <p:grpSpPr bwMode="auto">
          <a:xfrm>
            <a:off x="7197314" y="4353971"/>
            <a:ext cx="219686" cy="178549"/>
            <a:chOff x="0" y="0"/>
            <a:chExt cx="132" cy="109"/>
          </a:xfrm>
        </p:grpSpPr>
        <p:sp>
          <p:nvSpPr>
            <p:cNvPr id="27" name="Freeform 29">
              <a:extLst>
                <a:ext uri="{FF2B5EF4-FFF2-40B4-BE49-F238E27FC236}">
                  <a16:creationId xmlns:a16="http://schemas.microsoft.com/office/drawing/2014/main" xmlns="" id="{A9C4F552-B1B1-40E7-B095-85F6136FF97C}"/>
                </a:ext>
              </a:extLst>
            </p:cNvPr>
            <p:cNvSpPr/>
            <p:nvPr/>
          </p:nvSpPr>
          <p:spPr bwMode="auto">
            <a:xfrm>
              <a:off x="83" y="38"/>
              <a:ext cx="49" cy="71"/>
            </a:xfrm>
            <a:custGeom>
              <a:avLst/>
              <a:gdLst>
                <a:gd name="T0" fmla="*/ 21 w 21"/>
                <a:gd name="T1" fmla="*/ 15 h 30"/>
                <a:gd name="T2" fmla="*/ 5 w 21"/>
                <a:gd name="T3" fmla="*/ 30 h 30"/>
                <a:gd name="T4" fmla="*/ 0 w 21"/>
                <a:gd name="T5" fmla="*/ 29 h 30"/>
                <a:gd name="T6" fmla="*/ 14 w 21"/>
                <a:gd name="T7" fmla="*/ 9 h 30"/>
                <a:gd name="T8" fmla="*/ 12 w 21"/>
                <a:gd name="T9" fmla="*/ 0 h 30"/>
                <a:gd name="T10" fmla="*/ 21 w 21"/>
                <a:gd name="T11" fmla="*/ 15 h 30"/>
              </a:gdLst>
              <a:ahLst/>
              <a:cxnLst>
                <a:cxn ang="0">
                  <a:pos x="T0" y="T1"/>
                </a:cxn>
                <a:cxn ang="0">
                  <a:pos x="T2" y="T3"/>
                </a:cxn>
                <a:cxn ang="0">
                  <a:pos x="T4" y="T5"/>
                </a:cxn>
                <a:cxn ang="0">
                  <a:pos x="T6" y="T7"/>
                </a:cxn>
                <a:cxn ang="0">
                  <a:pos x="T8" y="T9"/>
                </a:cxn>
                <a:cxn ang="0">
                  <a:pos x="T10" y="T11"/>
                </a:cxn>
              </a:cxnLst>
              <a:rect l="0" t="0" r="r" b="b"/>
              <a:pathLst>
                <a:path w="21" h="30">
                  <a:moveTo>
                    <a:pt x="21" y="15"/>
                  </a:moveTo>
                  <a:cubicBezTo>
                    <a:pt x="21" y="23"/>
                    <a:pt x="14" y="30"/>
                    <a:pt x="5" y="30"/>
                  </a:cubicBezTo>
                  <a:cubicBezTo>
                    <a:pt x="4" y="30"/>
                    <a:pt x="2" y="30"/>
                    <a:pt x="0" y="29"/>
                  </a:cubicBezTo>
                  <a:cubicBezTo>
                    <a:pt x="8" y="26"/>
                    <a:pt x="14" y="18"/>
                    <a:pt x="14" y="9"/>
                  </a:cubicBezTo>
                  <a:cubicBezTo>
                    <a:pt x="14" y="6"/>
                    <a:pt x="13" y="3"/>
                    <a:pt x="12" y="0"/>
                  </a:cubicBezTo>
                  <a:cubicBezTo>
                    <a:pt x="17" y="3"/>
                    <a:pt x="21" y="8"/>
                    <a:pt x="21"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sp>
          <p:nvSpPr>
            <p:cNvPr id="28" name="Freeform 30">
              <a:extLst>
                <a:ext uri="{FF2B5EF4-FFF2-40B4-BE49-F238E27FC236}">
                  <a16:creationId xmlns:a16="http://schemas.microsoft.com/office/drawing/2014/main" xmlns="" id="{304A2FD7-A1ED-49BE-A10B-47A73EA89BD8}"/>
                </a:ext>
              </a:extLst>
            </p:cNvPr>
            <p:cNvSpPr>
              <a:spLocks noEditPoints="1"/>
            </p:cNvSpPr>
            <p:nvPr/>
          </p:nvSpPr>
          <p:spPr bwMode="auto">
            <a:xfrm>
              <a:off x="0" y="0"/>
              <a:ext cx="109" cy="109"/>
            </a:xfrm>
            <a:custGeom>
              <a:avLst/>
              <a:gdLst>
                <a:gd name="T0" fmla="*/ 45 w 46"/>
                <a:gd name="T1" fmla="*/ 15 h 46"/>
                <a:gd name="T2" fmla="*/ 35 w 46"/>
                <a:gd name="T3" fmla="*/ 4 h 46"/>
                <a:gd name="T4" fmla="*/ 35 w 46"/>
                <a:gd name="T5" fmla="*/ 4 h 46"/>
                <a:gd name="T6" fmla="*/ 23 w 46"/>
                <a:gd name="T7" fmla="*/ 0 h 46"/>
                <a:gd name="T8" fmla="*/ 4 w 46"/>
                <a:gd name="T9" fmla="*/ 10 h 46"/>
                <a:gd name="T10" fmla="*/ 0 w 46"/>
                <a:gd name="T11" fmla="*/ 23 h 46"/>
                <a:gd name="T12" fmla="*/ 5 w 46"/>
                <a:gd name="T13" fmla="*/ 37 h 46"/>
                <a:gd name="T14" fmla="*/ 9 w 46"/>
                <a:gd name="T15" fmla="*/ 42 h 46"/>
                <a:gd name="T16" fmla="*/ 14 w 46"/>
                <a:gd name="T17" fmla="*/ 44 h 46"/>
                <a:gd name="T18" fmla="*/ 14 w 46"/>
                <a:gd name="T19" fmla="*/ 44 h 46"/>
                <a:gd name="T20" fmla="*/ 23 w 46"/>
                <a:gd name="T21" fmla="*/ 46 h 46"/>
                <a:gd name="T22" fmla="*/ 32 w 46"/>
                <a:gd name="T23" fmla="*/ 44 h 46"/>
                <a:gd name="T24" fmla="*/ 36 w 46"/>
                <a:gd name="T25" fmla="*/ 42 h 46"/>
                <a:gd name="T26" fmla="*/ 42 w 46"/>
                <a:gd name="T27" fmla="*/ 36 h 46"/>
                <a:gd name="T28" fmla="*/ 46 w 46"/>
                <a:gd name="T29" fmla="*/ 26 h 46"/>
                <a:gd name="T30" fmla="*/ 46 w 46"/>
                <a:gd name="T31" fmla="*/ 26 h 46"/>
                <a:gd name="T32" fmla="*/ 46 w 46"/>
                <a:gd name="T33" fmla="*/ 23 h 46"/>
                <a:gd name="T34" fmla="*/ 45 w 46"/>
                <a:gd name="T35" fmla="*/ 15 h 46"/>
                <a:gd name="T36" fmla="*/ 31 w 46"/>
                <a:gd name="T37" fmla="*/ 11 h 46"/>
                <a:gd name="T38" fmla="*/ 35 w 46"/>
                <a:gd name="T39" fmla="*/ 15 h 46"/>
                <a:gd name="T40" fmla="*/ 35 w 46"/>
                <a:gd name="T41" fmla="*/ 15 h 46"/>
                <a:gd name="T42" fmla="*/ 31 w 46"/>
                <a:gd name="T43" fmla="*/ 19 h 46"/>
                <a:gd name="T44" fmla="*/ 27 w 46"/>
                <a:gd name="T45" fmla="*/ 15 h 46"/>
                <a:gd name="T46" fmla="*/ 31 w 46"/>
                <a:gd name="T47" fmla="*/ 11 h 46"/>
                <a:gd name="T48" fmla="*/ 31 w 46"/>
                <a:gd name="T49" fmla="*/ 11 h 46"/>
                <a:gd name="T50" fmla="*/ 15 w 46"/>
                <a:gd name="T51" fmla="*/ 36 h 46"/>
                <a:gd name="T52" fmla="*/ 11 w 46"/>
                <a:gd name="T53" fmla="*/ 32 h 46"/>
                <a:gd name="T54" fmla="*/ 15 w 46"/>
                <a:gd name="T55" fmla="*/ 28 h 46"/>
                <a:gd name="T56" fmla="*/ 19 w 46"/>
                <a:gd name="T57" fmla="*/ 32 h 46"/>
                <a:gd name="T58" fmla="*/ 15 w 46"/>
                <a:gd name="T59" fmla="*/ 36 h 46"/>
                <a:gd name="T60" fmla="*/ 15 w 46"/>
                <a:gd name="T61" fmla="*/ 19 h 46"/>
                <a:gd name="T62" fmla="*/ 11 w 46"/>
                <a:gd name="T63" fmla="*/ 15 h 46"/>
                <a:gd name="T64" fmla="*/ 15 w 46"/>
                <a:gd name="T65" fmla="*/ 11 h 46"/>
                <a:gd name="T66" fmla="*/ 19 w 46"/>
                <a:gd name="T67" fmla="*/ 15 h 46"/>
                <a:gd name="T68" fmla="*/ 15 w 46"/>
                <a:gd name="T69" fmla="*/ 19 h 46"/>
                <a:gd name="T70" fmla="*/ 20 w 46"/>
                <a:gd name="T71" fmla="*/ 23 h 46"/>
                <a:gd name="T72" fmla="*/ 22 w 46"/>
                <a:gd name="T73" fmla="*/ 21 h 46"/>
                <a:gd name="T74" fmla="*/ 23 w 46"/>
                <a:gd name="T75" fmla="*/ 21 h 46"/>
                <a:gd name="T76" fmla="*/ 26 w 46"/>
                <a:gd name="T77" fmla="*/ 23 h 46"/>
                <a:gd name="T78" fmla="*/ 25 w 46"/>
                <a:gd name="T79" fmla="*/ 25 h 46"/>
                <a:gd name="T80" fmla="*/ 23 w 46"/>
                <a:gd name="T81" fmla="*/ 26 h 46"/>
                <a:gd name="T82" fmla="*/ 20 w 46"/>
                <a:gd name="T83" fmla="*/ 23 h 46"/>
                <a:gd name="T84" fmla="*/ 31 w 46"/>
                <a:gd name="T85" fmla="*/ 36 h 46"/>
                <a:gd name="T86" fmla="*/ 27 w 46"/>
                <a:gd name="T87" fmla="*/ 32 h 46"/>
                <a:gd name="T88" fmla="*/ 31 w 46"/>
                <a:gd name="T89" fmla="*/ 28 h 46"/>
                <a:gd name="T90" fmla="*/ 35 w 46"/>
                <a:gd name="T91" fmla="*/ 32 h 46"/>
                <a:gd name="T92" fmla="*/ 31 w 46"/>
                <a:gd name="T93" fmla="*/ 3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46">
                  <a:moveTo>
                    <a:pt x="45" y="15"/>
                  </a:moveTo>
                  <a:cubicBezTo>
                    <a:pt x="43" y="10"/>
                    <a:pt x="39" y="6"/>
                    <a:pt x="35" y="4"/>
                  </a:cubicBezTo>
                  <a:cubicBezTo>
                    <a:pt x="35" y="4"/>
                    <a:pt x="35" y="4"/>
                    <a:pt x="35" y="4"/>
                  </a:cubicBezTo>
                  <a:cubicBezTo>
                    <a:pt x="31" y="2"/>
                    <a:pt x="27" y="0"/>
                    <a:pt x="23" y="0"/>
                  </a:cubicBezTo>
                  <a:cubicBezTo>
                    <a:pt x="15" y="0"/>
                    <a:pt x="8" y="4"/>
                    <a:pt x="4" y="10"/>
                  </a:cubicBezTo>
                  <a:cubicBezTo>
                    <a:pt x="2" y="14"/>
                    <a:pt x="0" y="19"/>
                    <a:pt x="0" y="23"/>
                  </a:cubicBezTo>
                  <a:cubicBezTo>
                    <a:pt x="0" y="29"/>
                    <a:pt x="2" y="33"/>
                    <a:pt x="5" y="37"/>
                  </a:cubicBezTo>
                  <a:cubicBezTo>
                    <a:pt x="6" y="39"/>
                    <a:pt x="8" y="40"/>
                    <a:pt x="9" y="42"/>
                  </a:cubicBezTo>
                  <a:cubicBezTo>
                    <a:pt x="11" y="43"/>
                    <a:pt x="12" y="44"/>
                    <a:pt x="14" y="44"/>
                  </a:cubicBezTo>
                  <a:cubicBezTo>
                    <a:pt x="14" y="44"/>
                    <a:pt x="14" y="44"/>
                    <a:pt x="14" y="44"/>
                  </a:cubicBezTo>
                  <a:cubicBezTo>
                    <a:pt x="17" y="46"/>
                    <a:pt x="20" y="46"/>
                    <a:pt x="23" y="46"/>
                  </a:cubicBezTo>
                  <a:cubicBezTo>
                    <a:pt x="26" y="46"/>
                    <a:pt x="30" y="46"/>
                    <a:pt x="32" y="44"/>
                  </a:cubicBezTo>
                  <a:cubicBezTo>
                    <a:pt x="34" y="44"/>
                    <a:pt x="35" y="43"/>
                    <a:pt x="36" y="42"/>
                  </a:cubicBezTo>
                  <a:cubicBezTo>
                    <a:pt x="38" y="41"/>
                    <a:pt x="40" y="39"/>
                    <a:pt x="42" y="36"/>
                  </a:cubicBezTo>
                  <a:cubicBezTo>
                    <a:pt x="44" y="33"/>
                    <a:pt x="45" y="30"/>
                    <a:pt x="46" y="26"/>
                  </a:cubicBezTo>
                  <a:cubicBezTo>
                    <a:pt x="46" y="26"/>
                    <a:pt x="46" y="26"/>
                    <a:pt x="46" y="26"/>
                  </a:cubicBezTo>
                  <a:cubicBezTo>
                    <a:pt x="46" y="25"/>
                    <a:pt x="46" y="24"/>
                    <a:pt x="46" y="23"/>
                  </a:cubicBezTo>
                  <a:cubicBezTo>
                    <a:pt x="46" y="21"/>
                    <a:pt x="45" y="18"/>
                    <a:pt x="45" y="15"/>
                  </a:cubicBezTo>
                  <a:close/>
                  <a:moveTo>
                    <a:pt x="31" y="11"/>
                  </a:moveTo>
                  <a:cubicBezTo>
                    <a:pt x="34" y="11"/>
                    <a:pt x="35" y="13"/>
                    <a:pt x="35" y="15"/>
                  </a:cubicBezTo>
                  <a:cubicBezTo>
                    <a:pt x="35" y="15"/>
                    <a:pt x="35" y="15"/>
                    <a:pt x="35" y="15"/>
                  </a:cubicBezTo>
                  <a:cubicBezTo>
                    <a:pt x="35" y="17"/>
                    <a:pt x="33" y="19"/>
                    <a:pt x="31" y="19"/>
                  </a:cubicBezTo>
                  <a:cubicBezTo>
                    <a:pt x="29" y="19"/>
                    <a:pt x="27" y="17"/>
                    <a:pt x="27" y="15"/>
                  </a:cubicBezTo>
                  <a:cubicBezTo>
                    <a:pt x="27" y="13"/>
                    <a:pt x="29" y="11"/>
                    <a:pt x="31" y="11"/>
                  </a:cubicBezTo>
                  <a:cubicBezTo>
                    <a:pt x="31" y="11"/>
                    <a:pt x="31" y="11"/>
                    <a:pt x="31" y="11"/>
                  </a:cubicBezTo>
                  <a:close/>
                  <a:moveTo>
                    <a:pt x="15" y="36"/>
                  </a:moveTo>
                  <a:cubicBezTo>
                    <a:pt x="12" y="36"/>
                    <a:pt x="11" y="34"/>
                    <a:pt x="11" y="32"/>
                  </a:cubicBezTo>
                  <a:cubicBezTo>
                    <a:pt x="11" y="30"/>
                    <a:pt x="12" y="28"/>
                    <a:pt x="15" y="28"/>
                  </a:cubicBezTo>
                  <a:cubicBezTo>
                    <a:pt x="17" y="28"/>
                    <a:pt x="19" y="30"/>
                    <a:pt x="19" y="32"/>
                  </a:cubicBezTo>
                  <a:cubicBezTo>
                    <a:pt x="19" y="34"/>
                    <a:pt x="17" y="36"/>
                    <a:pt x="15" y="36"/>
                  </a:cubicBezTo>
                  <a:close/>
                  <a:moveTo>
                    <a:pt x="15" y="19"/>
                  </a:moveTo>
                  <a:cubicBezTo>
                    <a:pt x="12" y="19"/>
                    <a:pt x="11" y="17"/>
                    <a:pt x="11" y="15"/>
                  </a:cubicBezTo>
                  <a:cubicBezTo>
                    <a:pt x="11" y="13"/>
                    <a:pt x="12" y="11"/>
                    <a:pt x="15" y="11"/>
                  </a:cubicBezTo>
                  <a:cubicBezTo>
                    <a:pt x="17" y="11"/>
                    <a:pt x="19" y="13"/>
                    <a:pt x="19" y="15"/>
                  </a:cubicBezTo>
                  <a:cubicBezTo>
                    <a:pt x="19" y="17"/>
                    <a:pt x="17" y="19"/>
                    <a:pt x="15" y="19"/>
                  </a:cubicBezTo>
                  <a:close/>
                  <a:moveTo>
                    <a:pt x="20" y="23"/>
                  </a:moveTo>
                  <a:cubicBezTo>
                    <a:pt x="20" y="22"/>
                    <a:pt x="21" y="21"/>
                    <a:pt x="22" y="21"/>
                  </a:cubicBezTo>
                  <a:cubicBezTo>
                    <a:pt x="22" y="21"/>
                    <a:pt x="23" y="21"/>
                    <a:pt x="23" y="21"/>
                  </a:cubicBezTo>
                  <a:cubicBezTo>
                    <a:pt x="25" y="21"/>
                    <a:pt x="26" y="22"/>
                    <a:pt x="26" y="23"/>
                  </a:cubicBezTo>
                  <a:cubicBezTo>
                    <a:pt x="26" y="24"/>
                    <a:pt x="26" y="24"/>
                    <a:pt x="25" y="25"/>
                  </a:cubicBezTo>
                  <a:cubicBezTo>
                    <a:pt x="25" y="26"/>
                    <a:pt x="24" y="26"/>
                    <a:pt x="23" y="26"/>
                  </a:cubicBezTo>
                  <a:cubicBezTo>
                    <a:pt x="22" y="26"/>
                    <a:pt x="20" y="25"/>
                    <a:pt x="20" y="23"/>
                  </a:cubicBezTo>
                  <a:close/>
                  <a:moveTo>
                    <a:pt x="31" y="36"/>
                  </a:moveTo>
                  <a:cubicBezTo>
                    <a:pt x="29" y="36"/>
                    <a:pt x="27" y="34"/>
                    <a:pt x="27" y="32"/>
                  </a:cubicBezTo>
                  <a:cubicBezTo>
                    <a:pt x="27" y="30"/>
                    <a:pt x="29" y="28"/>
                    <a:pt x="31" y="28"/>
                  </a:cubicBezTo>
                  <a:cubicBezTo>
                    <a:pt x="34" y="28"/>
                    <a:pt x="35" y="30"/>
                    <a:pt x="35" y="32"/>
                  </a:cubicBezTo>
                  <a:cubicBezTo>
                    <a:pt x="35" y="34"/>
                    <a:pt x="34" y="36"/>
                    <a:pt x="31"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sp>
        <p:nvSpPr>
          <p:cNvPr id="29" name="Freeform 31">
            <a:extLst>
              <a:ext uri="{FF2B5EF4-FFF2-40B4-BE49-F238E27FC236}">
                <a16:creationId xmlns:a16="http://schemas.microsoft.com/office/drawing/2014/main" xmlns="" id="{AC138F87-96E6-4459-858C-3D316060F52D}"/>
              </a:ext>
            </a:extLst>
          </p:cNvPr>
          <p:cNvSpPr>
            <a:spLocks noEditPoints="1"/>
          </p:cNvSpPr>
          <p:nvPr/>
        </p:nvSpPr>
        <p:spPr bwMode="auto">
          <a:xfrm>
            <a:off x="7199605" y="3337609"/>
            <a:ext cx="215109" cy="183128"/>
          </a:xfrm>
          <a:custGeom>
            <a:avLst/>
            <a:gdLst>
              <a:gd name="T0" fmla="*/ 52 w 54"/>
              <a:gd name="T1" fmla="*/ 0 h 47"/>
              <a:gd name="T2" fmla="*/ 11 w 54"/>
              <a:gd name="T3" fmla="*/ 0 h 47"/>
              <a:gd name="T4" fmla="*/ 9 w 54"/>
              <a:gd name="T5" fmla="*/ 2 h 47"/>
              <a:gd name="T6" fmla="*/ 9 w 54"/>
              <a:gd name="T7" fmla="*/ 4 h 47"/>
              <a:gd name="T8" fmla="*/ 9 w 54"/>
              <a:gd name="T9" fmla="*/ 5 h 47"/>
              <a:gd name="T10" fmla="*/ 9 w 54"/>
              <a:gd name="T11" fmla="*/ 6 h 47"/>
              <a:gd name="T12" fmla="*/ 9 w 54"/>
              <a:gd name="T13" fmla="*/ 9 h 47"/>
              <a:gd name="T14" fmla="*/ 10 w 54"/>
              <a:gd name="T15" fmla="*/ 9 h 47"/>
              <a:gd name="T16" fmla="*/ 2 w 54"/>
              <a:gd name="T17" fmla="*/ 9 h 47"/>
              <a:gd name="T18" fmla="*/ 0 w 54"/>
              <a:gd name="T19" fmla="*/ 11 h 47"/>
              <a:gd name="T20" fmla="*/ 0 w 54"/>
              <a:gd name="T21" fmla="*/ 45 h 47"/>
              <a:gd name="T22" fmla="*/ 2 w 54"/>
              <a:gd name="T23" fmla="*/ 47 h 47"/>
              <a:gd name="T24" fmla="*/ 43 w 54"/>
              <a:gd name="T25" fmla="*/ 47 h 47"/>
              <a:gd name="T26" fmla="*/ 45 w 54"/>
              <a:gd name="T27" fmla="*/ 45 h 47"/>
              <a:gd name="T28" fmla="*/ 45 w 54"/>
              <a:gd name="T29" fmla="*/ 38 h 47"/>
              <a:gd name="T30" fmla="*/ 52 w 54"/>
              <a:gd name="T31" fmla="*/ 38 h 47"/>
              <a:gd name="T32" fmla="*/ 54 w 54"/>
              <a:gd name="T33" fmla="*/ 36 h 47"/>
              <a:gd name="T34" fmla="*/ 54 w 54"/>
              <a:gd name="T35" fmla="*/ 34 h 47"/>
              <a:gd name="T36" fmla="*/ 54 w 54"/>
              <a:gd name="T37" fmla="*/ 33 h 47"/>
              <a:gd name="T38" fmla="*/ 54 w 54"/>
              <a:gd name="T39" fmla="*/ 31 h 47"/>
              <a:gd name="T40" fmla="*/ 54 w 54"/>
              <a:gd name="T41" fmla="*/ 7 h 47"/>
              <a:gd name="T42" fmla="*/ 54 w 54"/>
              <a:gd name="T43" fmla="*/ 5 h 47"/>
              <a:gd name="T44" fmla="*/ 54 w 54"/>
              <a:gd name="T45" fmla="*/ 4 h 47"/>
              <a:gd name="T46" fmla="*/ 54 w 54"/>
              <a:gd name="T47" fmla="*/ 2 h 47"/>
              <a:gd name="T48" fmla="*/ 52 w 54"/>
              <a:gd name="T49" fmla="*/ 0 h 47"/>
              <a:gd name="T50" fmla="*/ 26 w 54"/>
              <a:gd name="T51" fmla="*/ 22 h 47"/>
              <a:gd name="T52" fmla="*/ 30 w 54"/>
              <a:gd name="T53" fmla="*/ 18 h 47"/>
              <a:gd name="T54" fmla="*/ 34 w 54"/>
              <a:gd name="T55" fmla="*/ 22 h 47"/>
              <a:gd name="T56" fmla="*/ 30 w 54"/>
              <a:gd name="T57" fmla="*/ 26 h 47"/>
              <a:gd name="T58" fmla="*/ 26 w 54"/>
              <a:gd name="T59" fmla="*/ 22 h 47"/>
              <a:gd name="T60" fmla="*/ 38 w 54"/>
              <a:gd name="T61" fmla="*/ 42 h 47"/>
              <a:gd name="T62" fmla="*/ 7 w 54"/>
              <a:gd name="T63" fmla="*/ 42 h 47"/>
              <a:gd name="T64" fmla="*/ 5 w 54"/>
              <a:gd name="T65" fmla="*/ 40 h 47"/>
              <a:gd name="T66" fmla="*/ 5 w 54"/>
              <a:gd name="T67" fmla="*/ 37 h 47"/>
              <a:gd name="T68" fmla="*/ 5 w 54"/>
              <a:gd name="T69" fmla="*/ 36 h 47"/>
              <a:gd name="T70" fmla="*/ 6 w 54"/>
              <a:gd name="T71" fmla="*/ 34 h 47"/>
              <a:gd name="T72" fmla="*/ 20 w 54"/>
              <a:gd name="T73" fmla="*/ 29 h 47"/>
              <a:gd name="T74" fmla="*/ 23 w 54"/>
              <a:gd name="T75" fmla="*/ 30 h 47"/>
              <a:gd name="T76" fmla="*/ 26 w 54"/>
              <a:gd name="T77" fmla="*/ 32 h 47"/>
              <a:gd name="T78" fmla="*/ 38 w 54"/>
              <a:gd name="T79" fmla="*/ 32 h 47"/>
              <a:gd name="T80" fmla="*/ 39 w 54"/>
              <a:gd name="T81" fmla="*/ 32 h 47"/>
              <a:gd name="T82" fmla="*/ 40 w 54"/>
              <a:gd name="T83" fmla="*/ 33 h 47"/>
              <a:gd name="T84" fmla="*/ 40 w 54"/>
              <a:gd name="T85" fmla="*/ 40 h 47"/>
              <a:gd name="T86" fmla="*/ 38 w 54"/>
              <a:gd name="T87" fmla="*/ 42 h 47"/>
              <a:gd name="T88" fmla="*/ 49 w 54"/>
              <a:gd name="T89" fmla="*/ 31 h 47"/>
              <a:gd name="T90" fmla="*/ 48 w 54"/>
              <a:gd name="T91" fmla="*/ 33 h 47"/>
              <a:gd name="T92" fmla="*/ 47 w 54"/>
              <a:gd name="T93" fmla="*/ 33 h 47"/>
              <a:gd name="T94" fmla="*/ 45 w 54"/>
              <a:gd name="T95" fmla="*/ 33 h 47"/>
              <a:gd name="T96" fmla="*/ 45 w 54"/>
              <a:gd name="T97" fmla="*/ 11 h 47"/>
              <a:gd name="T98" fmla="*/ 43 w 54"/>
              <a:gd name="T99" fmla="*/ 9 h 47"/>
              <a:gd name="T100" fmla="*/ 14 w 54"/>
              <a:gd name="T101" fmla="*/ 9 h 47"/>
              <a:gd name="T102" fmla="*/ 14 w 54"/>
              <a:gd name="T103" fmla="*/ 9 h 47"/>
              <a:gd name="T104" fmla="*/ 14 w 54"/>
              <a:gd name="T105" fmla="*/ 7 h 47"/>
              <a:gd name="T106" fmla="*/ 15 w 54"/>
              <a:gd name="T107" fmla="*/ 6 h 47"/>
              <a:gd name="T108" fmla="*/ 16 w 54"/>
              <a:gd name="T109" fmla="*/ 5 h 47"/>
              <a:gd name="T110" fmla="*/ 47 w 54"/>
              <a:gd name="T111" fmla="*/ 5 h 47"/>
              <a:gd name="T112" fmla="*/ 49 w 54"/>
              <a:gd name="T113" fmla="*/ 7 h 47"/>
              <a:gd name="T114" fmla="*/ 49 w 54"/>
              <a:gd name="T115" fmla="*/ 3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47">
                <a:moveTo>
                  <a:pt x="52" y="0"/>
                </a:moveTo>
                <a:cubicBezTo>
                  <a:pt x="11" y="0"/>
                  <a:pt x="11" y="0"/>
                  <a:pt x="11" y="0"/>
                </a:cubicBezTo>
                <a:cubicBezTo>
                  <a:pt x="10" y="0"/>
                  <a:pt x="9" y="1"/>
                  <a:pt x="9" y="2"/>
                </a:cubicBezTo>
                <a:cubicBezTo>
                  <a:pt x="9" y="4"/>
                  <a:pt x="9" y="4"/>
                  <a:pt x="9" y="4"/>
                </a:cubicBezTo>
                <a:cubicBezTo>
                  <a:pt x="9" y="4"/>
                  <a:pt x="9" y="5"/>
                  <a:pt x="9" y="5"/>
                </a:cubicBezTo>
                <a:cubicBezTo>
                  <a:pt x="9" y="5"/>
                  <a:pt x="9" y="6"/>
                  <a:pt x="9" y="6"/>
                </a:cubicBezTo>
                <a:cubicBezTo>
                  <a:pt x="9" y="9"/>
                  <a:pt x="9" y="9"/>
                  <a:pt x="9" y="9"/>
                </a:cubicBezTo>
                <a:cubicBezTo>
                  <a:pt x="9" y="9"/>
                  <a:pt x="9" y="9"/>
                  <a:pt x="10" y="9"/>
                </a:cubicBezTo>
                <a:cubicBezTo>
                  <a:pt x="2" y="9"/>
                  <a:pt x="2" y="9"/>
                  <a:pt x="2" y="9"/>
                </a:cubicBezTo>
                <a:cubicBezTo>
                  <a:pt x="1" y="9"/>
                  <a:pt x="0" y="10"/>
                  <a:pt x="0" y="11"/>
                </a:cubicBezTo>
                <a:cubicBezTo>
                  <a:pt x="0" y="45"/>
                  <a:pt x="0" y="45"/>
                  <a:pt x="0" y="45"/>
                </a:cubicBezTo>
                <a:cubicBezTo>
                  <a:pt x="0" y="46"/>
                  <a:pt x="1" y="47"/>
                  <a:pt x="2" y="47"/>
                </a:cubicBezTo>
                <a:cubicBezTo>
                  <a:pt x="43" y="47"/>
                  <a:pt x="43" y="47"/>
                  <a:pt x="43" y="47"/>
                </a:cubicBezTo>
                <a:cubicBezTo>
                  <a:pt x="44" y="47"/>
                  <a:pt x="45" y="46"/>
                  <a:pt x="45" y="45"/>
                </a:cubicBezTo>
                <a:cubicBezTo>
                  <a:pt x="45" y="38"/>
                  <a:pt x="45" y="38"/>
                  <a:pt x="45" y="38"/>
                </a:cubicBezTo>
                <a:cubicBezTo>
                  <a:pt x="52" y="38"/>
                  <a:pt x="52" y="38"/>
                  <a:pt x="52" y="38"/>
                </a:cubicBezTo>
                <a:cubicBezTo>
                  <a:pt x="53" y="38"/>
                  <a:pt x="54" y="37"/>
                  <a:pt x="54" y="36"/>
                </a:cubicBezTo>
                <a:cubicBezTo>
                  <a:pt x="54" y="34"/>
                  <a:pt x="54" y="34"/>
                  <a:pt x="54" y="34"/>
                </a:cubicBezTo>
                <a:cubicBezTo>
                  <a:pt x="54" y="33"/>
                  <a:pt x="54" y="33"/>
                  <a:pt x="54" y="33"/>
                </a:cubicBezTo>
                <a:cubicBezTo>
                  <a:pt x="54" y="33"/>
                  <a:pt x="54" y="32"/>
                  <a:pt x="54" y="31"/>
                </a:cubicBezTo>
                <a:cubicBezTo>
                  <a:pt x="54" y="7"/>
                  <a:pt x="54" y="7"/>
                  <a:pt x="54" y="7"/>
                </a:cubicBezTo>
                <a:cubicBezTo>
                  <a:pt x="54" y="6"/>
                  <a:pt x="54" y="5"/>
                  <a:pt x="54" y="5"/>
                </a:cubicBezTo>
                <a:cubicBezTo>
                  <a:pt x="54" y="5"/>
                  <a:pt x="54" y="4"/>
                  <a:pt x="54" y="4"/>
                </a:cubicBezTo>
                <a:cubicBezTo>
                  <a:pt x="54" y="2"/>
                  <a:pt x="54" y="2"/>
                  <a:pt x="54" y="2"/>
                </a:cubicBezTo>
                <a:cubicBezTo>
                  <a:pt x="54" y="1"/>
                  <a:pt x="53" y="0"/>
                  <a:pt x="52" y="0"/>
                </a:cubicBezTo>
                <a:close/>
                <a:moveTo>
                  <a:pt x="26" y="22"/>
                </a:moveTo>
                <a:cubicBezTo>
                  <a:pt x="26" y="20"/>
                  <a:pt x="28" y="18"/>
                  <a:pt x="30" y="18"/>
                </a:cubicBezTo>
                <a:cubicBezTo>
                  <a:pt x="33" y="18"/>
                  <a:pt x="34" y="20"/>
                  <a:pt x="34" y="22"/>
                </a:cubicBezTo>
                <a:cubicBezTo>
                  <a:pt x="34" y="24"/>
                  <a:pt x="33" y="26"/>
                  <a:pt x="30" y="26"/>
                </a:cubicBezTo>
                <a:cubicBezTo>
                  <a:pt x="28" y="26"/>
                  <a:pt x="26" y="24"/>
                  <a:pt x="26" y="22"/>
                </a:cubicBezTo>
                <a:close/>
                <a:moveTo>
                  <a:pt x="38" y="42"/>
                </a:moveTo>
                <a:cubicBezTo>
                  <a:pt x="7" y="42"/>
                  <a:pt x="7" y="42"/>
                  <a:pt x="7" y="42"/>
                </a:cubicBezTo>
                <a:cubicBezTo>
                  <a:pt x="6" y="42"/>
                  <a:pt x="5" y="41"/>
                  <a:pt x="5" y="40"/>
                </a:cubicBezTo>
                <a:cubicBezTo>
                  <a:pt x="5" y="37"/>
                  <a:pt x="5" y="37"/>
                  <a:pt x="5" y="37"/>
                </a:cubicBezTo>
                <a:cubicBezTo>
                  <a:pt x="5" y="37"/>
                  <a:pt x="5" y="36"/>
                  <a:pt x="5" y="36"/>
                </a:cubicBezTo>
                <a:cubicBezTo>
                  <a:pt x="6" y="35"/>
                  <a:pt x="6" y="35"/>
                  <a:pt x="6" y="34"/>
                </a:cubicBezTo>
                <a:cubicBezTo>
                  <a:pt x="6" y="34"/>
                  <a:pt x="11" y="26"/>
                  <a:pt x="20" y="29"/>
                </a:cubicBezTo>
                <a:cubicBezTo>
                  <a:pt x="21" y="29"/>
                  <a:pt x="22" y="30"/>
                  <a:pt x="23" y="30"/>
                </a:cubicBezTo>
                <a:cubicBezTo>
                  <a:pt x="24" y="31"/>
                  <a:pt x="25" y="31"/>
                  <a:pt x="26" y="32"/>
                </a:cubicBezTo>
                <a:cubicBezTo>
                  <a:pt x="34" y="35"/>
                  <a:pt x="38" y="32"/>
                  <a:pt x="38" y="32"/>
                </a:cubicBezTo>
                <a:cubicBezTo>
                  <a:pt x="38" y="32"/>
                  <a:pt x="38" y="32"/>
                  <a:pt x="39" y="32"/>
                </a:cubicBezTo>
                <a:cubicBezTo>
                  <a:pt x="39" y="32"/>
                  <a:pt x="40" y="32"/>
                  <a:pt x="40" y="33"/>
                </a:cubicBezTo>
                <a:cubicBezTo>
                  <a:pt x="40" y="40"/>
                  <a:pt x="40" y="40"/>
                  <a:pt x="40" y="40"/>
                </a:cubicBezTo>
                <a:cubicBezTo>
                  <a:pt x="40" y="41"/>
                  <a:pt x="39" y="42"/>
                  <a:pt x="38" y="42"/>
                </a:cubicBezTo>
                <a:close/>
                <a:moveTo>
                  <a:pt x="49" y="31"/>
                </a:moveTo>
                <a:cubicBezTo>
                  <a:pt x="49" y="32"/>
                  <a:pt x="48" y="32"/>
                  <a:pt x="48" y="33"/>
                </a:cubicBezTo>
                <a:cubicBezTo>
                  <a:pt x="48" y="33"/>
                  <a:pt x="47" y="33"/>
                  <a:pt x="47" y="33"/>
                </a:cubicBezTo>
                <a:cubicBezTo>
                  <a:pt x="45" y="33"/>
                  <a:pt x="45" y="33"/>
                  <a:pt x="45" y="33"/>
                </a:cubicBezTo>
                <a:cubicBezTo>
                  <a:pt x="45" y="11"/>
                  <a:pt x="45" y="11"/>
                  <a:pt x="45" y="11"/>
                </a:cubicBezTo>
                <a:cubicBezTo>
                  <a:pt x="45" y="10"/>
                  <a:pt x="44" y="9"/>
                  <a:pt x="43" y="9"/>
                </a:cubicBezTo>
                <a:cubicBezTo>
                  <a:pt x="14" y="9"/>
                  <a:pt x="14" y="9"/>
                  <a:pt x="14" y="9"/>
                </a:cubicBezTo>
                <a:cubicBezTo>
                  <a:pt x="14" y="9"/>
                  <a:pt x="14" y="9"/>
                  <a:pt x="14" y="9"/>
                </a:cubicBezTo>
                <a:cubicBezTo>
                  <a:pt x="14" y="7"/>
                  <a:pt x="14" y="7"/>
                  <a:pt x="14" y="7"/>
                </a:cubicBezTo>
                <a:cubicBezTo>
                  <a:pt x="14" y="7"/>
                  <a:pt x="14" y="6"/>
                  <a:pt x="15" y="6"/>
                </a:cubicBezTo>
                <a:cubicBezTo>
                  <a:pt x="15" y="6"/>
                  <a:pt x="15" y="5"/>
                  <a:pt x="16" y="5"/>
                </a:cubicBezTo>
                <a:cubicBezTo>
                  <a:pt x="47" y="5"/>
                  <a:pt x="47" y="5"/>
                  <a:pt x="47" y="5"/>
                </a:cubicBezTo>
                <a:cubicBezTo>
                  <a:pt x="48" y="5"/>
                  <a:pt x="49" y="6"/>
                  <a:pt x="49" y="7"/>
                </a:cubicBezTo>
                <a:lnTo>
                  <a:pt x="49"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nvGrpSpPr>
          <p:cNvPr id="30" name="Group 32">
            <a:extLst>
              <a:ext uri="{FF2B5EF4-FFF2-40B4-BE49-F238E27FC236}">
                <a16:creationId xmlns:a16="http://schemas.microsoft.com/office/drawing/2014/main" xmlns="" id="{EE98CA20-41F6-4BD1-9649-533A0CBD6962}"/>
              </a:ext>
            </a:extLst>
          </p:cNvPr>
          <p:cNvGrpSpPr/>
          <p:nvPr/>
        </p:nvGrpSpPr>
        <p:grpSpPr bwMode="auto">
          <a:xfrm>
            <a:off x="7213333" y="2300650"/>
            <a:ext cx="192225" cy="155658"/>
            <a:chOff x="0" y="0"/>
            <a:chExt cx="116" cy="94"/>
          </a:xfrm>
        </p:grpSpPr>
        <p:sp>
          <p:nvSpPr>
            <p:cNvPr id="31" name="Freeform 33">
              <a:extLst>
                <a:ext uri="{FF2B5EF4-FFF2-40B4-BE49-F238E27FC236}">
                  <a16:creationId xmlns:a16="http://schemas.microsoft.com/office/drawing/2014/main" xmlns="" id="{EC15933F-75D9-4193-BBB6-607E376FD48F}"/>
                </a:ext>
              </a:extLst>
            </p:cNvPr>
            <p:cNvSpPr/>
            <p:nvPr/>
          </p:nvSpPr>
          <p:spPr bwMode="auto">
            <a:xfrm>
              <a:off x="0" y="0"/>
              <a:ext cx="116" cy="47"/>
            </a:xfrm>
            <a:custGeom>
              <a:avLst/>
              <a:gdLst>
                <a:gd name="T0" fmla="*/ 47 w 49"/>
                <a:gd name="T1" fmla="*/ 0 h 20"/>
                <a:gd name="T2" fmla="*/ 49 w 49"/>
                <a:gd name="T3" fmla="*/ 1 h 20"/>
                <a:gd name="T4" fmla="*/ 49 w 49"/>
                <a:gd name="T5" fmla="*/ 1 h 20"/>
                <a:gd name="T6" fmla="*/ 48 w 49"/>
                <a:gd name="T7" fmla="*/ 3 h 20"/>
                <a:gd name="T8" fmla="*/ 25 w 49"/>
                <a:gd name="T9" fmla="*/ 20 h 20"/>
                <a:gd name="T10" fmla="*/ 23 w 49"/>
                <a:gd name="T11" fmla="*/ 20 h 20"/>
                <a:gd name="T12" fmla="*/ 1 w 49"/>
                <a:gd name="T13" fmla="*/ 3 h 20"/>
                <a:gd name="T14" fmla="*/ 0 w 49"/>
                <a:gd name="T15" fmla="*/ 1 h 20"/>
                <a:gd name="T16" fmla="*/ 0 w 49"/>
                <a:gd name="T17" fmla="*/ 1 h 20"/>
                <a:gd name="T18" fmla="*/ 1 w 49"/>
                <a:gd name="T19" fmla="*/ 0 h 20"/>
                <a:gd name="T20" fmla="*/ 47 w 49"/>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20">
                  <a:moveTo>
                    <a:pt x="47" y="0"/>
                  </a:moveTo>
                  <a:cubicBezTo>
                    <a:pt x="48" y="0"/>
                    <a:pt x="49" y="0"/>
                    <a:pt x="49" y="1"/>
                  </a:cubicBezTo>
                  <a:cubicBezTo>
                    <a:pt x="49" y="1"/>
                    <a:pt x="49" y="1"/>
                    <a:pt x="49" y="1"/>
                  </a:cubicBezTo>
                  <a:cubicBezTo>
                    <a:pt x="49" y="2"/>
                    <a:pt x="48" y="3"/>
                    <a:pt x="48" y="3"/>
                  </a:cubicBezTo>
                  <a:cubicBezTo>
                    <a:pt x="25" y="20"/>
                    <a:pt x="25" y="20"/>
                    <a:pt x="25" y="20"/>
                  </a:cubicBezTo>
                  <a:cubicBezTo>
                    <a:pt x="25" y="20"/>
                    <a:pt x="24" y="20"/>
                    <a:pt x="23" y="20"/>
                  </a:cubicBezTo>
                  <a:cubicBezTo>
                    <a:pt x="1" y="3"/>
                    <a:pt x="1" y="3"/>
                    <a:pt x="1" y="3"/>
                  </a:cubicBezTo>
                  <a:cubicBezTo>
                    <a:pt x="0" y="3"/>
                    <a:pt x="0" y="2"/>
                    <a:pt x="0" y="1"/>
                  </a:cubicBezTo>
                  <a:cubicBezTo>
                    <a:pt x="0" y="1"/>
                    <a:pt x="0" y="1"/>
                    <a:pt x="0" y="1"/>
                  </a:cubicBezTo>
                  <a:cubicBezTo>
                    <a:pt x="0" y="0"/>
                    <a:pt x="0" y="0"/>
                    <a:pt x="1" y="0"/>
                  </a:cubicBezTo>
                  <a:lnTo>
                    <a:pt x="4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sp>
          <p:nvSpPr>
            <p:cNvPr id="32" name="Freeform 34">
              <a:extLst>
                <a:ext uri="{FF2B5EF4-FFF2-40B4-BE49-F238E27FC236}">
                  <a16:creationId xmlns:a16="http://schemas.microsoft.com/office/drawing/2014/main" xmlns="" id="{E1E4BB10-A392-43DA-8006-5253155CE0D4}"/>
                </a:ext>
              </a:extLst>
            </p:cNvPr>
            <p:cNvSpPr/>
            <p:nvPr/>
          </p:nvSpPr>
          <p:spPr bwMode="auto">
            <a:xfrm>
              <a:off x="0" y="19"/>
              <a:ext cx="116" cy="75"/>
            </a:xfrm>
            <a:custGeom>
              <a:avLst/>
              <a:gdLst>
                <a:gd name="T0" fmla="*/ 23 w 49"/>
                <a:gd name="T1" fmla="*/ 17 h 32"/>
                <a:gd name="T2" fmla="*/ 25 w 49"/>
                <a:gd name="T3" fmla="*/ 17 h 32"/>
                <a:gd name="T4" fmla="*/ 48 w 49"/>
                <a:gd name="T5" fmla="*/ 0 h 32"/>
                <a:gd name="T6" fmla="*/ 49 w 49"/>
                <a:gd name="T7" fmla="*/ 1 h 32"/>
                <a:gd name="T8" fmla="*/ 49 w 49"/>
                <a:gd name="T9" fmla="*/ 30 h 32"/>
                <a:gd name="T10" fmla="*/ 47 w 49"/>
                <a:gd name="T11" fmla="*/ 32 h 32"/>
                <a:gd name="T12" fmla="*/ 1 w 49"/>
                <a:gd name="T13" fmla="*/ 32 h 32"/>
                <a:gd name="T14" fmla="*/ 0 w 49"/>
                <a:gd name="T15" fmla="*/ 30 h 32"/>
                <a:gd name="T16" fmla="*/ 0 w 49"/>
                <a:gd name="T17" fmla="*/ 1 h 32"/>
                <a:gd name="T18" fmla="*/ 1 w 49"/>
                <a:gd name="T19" fmla="*/ 0 h 32"/>
                <a:gd name="T20" fmla="*/ 23 w 49"/>
                <a:gd name="T21" fmla="*/ 1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32">
                  <a:moveTo>
                    <a:pt x="23" y="17"/>
                  </a:moveTo>
                  <a:cubicBezTo>
                    <a:pt x="24" y="17"/>
                    <a:pt x="25" y="17"/>
                    <a:pt x="25" y="17"/>
                  </a:cubicBezTo>
                  <a:cubicBezTo>
                    <a:pt x="48" y="0"/>
                    <a:pt x="48" y="0"/>
                    <a:pt x="48" y="0"/>
                  </a:cubicBezTo>
                  <a:cubicBezTo>
                    <a:pt x="48" y="0"/>
                    <a:pt x="49" y="0"/>
                    <a:pt x="49" y="1"/>
                  </a:cubicBezTo>
                  <a:cubicBezTo>
                    <a:pt x="49" y="30"/>
                    <a:pt x="49" y="30"/>
                    <a:pt x="49" y="30"/>
                  </a:cubicBezTo>
                  <a:cubicBezTo>
                    <a:pt x="49" y="31"/>
                    <a:pt x="48" y="32"/>
                    <a:pt x="47" y="32"/>
                  </a:cubicBezTo>
                  <a:cubicBezTo>
                    <a:pt x="1" y="32"/>
                    <a:pt x="1" y="32"/>
                    <a:pt x="1" y="32"/>
                  </a:cubicBezTo>
                  <a:cubicBezTo>
                    <a:pt x="0" y="32"/>
                    <a:pt x="0" y="31"/>
                    <a:pt x="0" y="30"/>
                  </a:cubicBezTo>
                  <a:cubicBezTo>
                    <a:pt x="0" y="1"/>
                    <a:pt x="0" y="1"/>
                    <a:pt x="0" y="1"/>
                  </a:cubicBezTo>
                  <a:cubicBezTo>
                    <a:pt x="0" y="0"/>
                    <a:pt x="0" y="0"/>
                    <a:pt x="1" y="0"/>
                  </a:cubicBezTo>
                  <a:lnTo>
                    <a:pt x="23" y="1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sp>
        <p:nvSpPr>
          <p:cNvPr id="33" name="Rectangle 43">
            <a:extLst>
              <a:ext uri="{FF2B5EF4-FFF2-40B4-BE49-F238E27FC236}">
                <a16:creationId xmlns:a16="http://schemas.microsoft.com/office/drawing/2014/main" xmlns="" id="{8344353F-185A-4DA4-A4E4-4E88F2D7CA5C}"/>
              </a:ext>
            </a:extLst>
          </p:cNvPr>
          <p:cNvSpPr>
            <a:spLocks noChangeArrowheads="1"/>
          </p:cNvSpPr>
          <p:nvPr/>
        </p:nvSpPr>
        <p:spPr bwMode="auto">
          <a:xfrm>
            <a:off x="7686841" y="2092390"/>
            <a:ext cx="2910833" cy="65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200" b="1" dirty="0">
                <a:solidFill>
                  <a:schemeClr val="bg1">
                    <a:lumMod val="50000"/>
                  </a:schemeClr>
                </a:solidFill>
              </a:rPr>
              <a:t>TOPIC HEADER ONE</a:t>
            </a:r>
            <a:endParaRPr lang="zh-CN" altLang="en-US" sz="1200" dirty="0">
              <a:solidFill>
                <a:schemeClr val="bg1">
                  <a:lumMod val="50000"/>
                </a:schemeClr>
              </a:solidFill>
            </a:endParaRPr>
          </a:p>
          <a:p>
            <a:pPr>
              <a:lnSpc>
                <a:spcPct val="120000"/>
              </a:lnSpc>
            </a:pPr>
            <a:r>
              <a:rPr lang="en-US" altLang="zh-CN" sz="1200" dirty="0">
                <a:solidFill>
                  <a:schemeClr val="bg1">
                    <a:lumMod val="50000"/>
                  </a:schemeClr>
                </a:solidFill>
              </a:rPr>
              <a:t>We have many PowerPoint </a:t>
            </a:r>
            <a:r>
              <a:rPr lang="zh-CN" altLang="en-US" sz="1200" dirty="0">
                <a:solidFill>
                  <a:schemeClr val="bg1">
                    <a:lumMod val="50000"/>
                  </a:schemeClr>
                </a:solidFill>
              </a:rPr>
              <a:t>templates</a:t>
            </a:r>
            <a:r>
              <a:rPr lang="en-US" altLang="zh-CN" sz="1200" dirty="0">
                <a:solidFill>
                  <a:schemeClr val="bg1">
                    <a:lumMod val="50000"/>
                  </a:schemeClr>
                </a:solidFill>
              </a:rPr>
              <a:t> that has been specifically designed</a:t>
            </a:r>
            <a:r>
              <a:rPr lang="zh-CN" altLang="en-US" sz="1200" dirty="0">
                <a:solidFill>
                  <a:schemeClr val="bg1">
                    <a:lumMod val="50000"/>
                  </a:schemeClr>
                </a:solidFill>
              </a:rPr>
              <a:t>.</a:t>
            </a:r>
          </a:p>
        </p:txBody>
      </p:sp>
      <p:sp>
        <p:nvSpPr>
          <p:cNvPr id="34" name="Rectangle 44">
            <a:extLst>
              <a:ext uri="{FF2B5EF4-FFF2-40B4-BE49-F238E27FC236}">
                <a16:creationId xmlns:a16="http://schemas.microsoft.com/office/drawing/2014/main" xmlns="" id="{71E13089-482C-4012-9578-C79ABE75BB7F}"/>
              </a:ext>
            </a:extLst>
          </p:cNvPr>
          <p:cNvSpPr>
            <a:spLocks noChangeArrowheads="1"/>
          </p:cNvSpPr>
          <p:nvPr/>
        </p:nvSpPr>
        <p:spPr bwMode="auto">
          <a:xfrm>
            <a:off x="7686841" y="3127063"/>
            <a:ext cx="2910833" cy="65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200" b="1">
                <a:solidFill>
                  <a:schemeClr val="bg1">
                    <a:lumMod val="50000"/>
                  </a:schemeClr>
                </a:solidFill>
              </a:rPr>
              <a:t>TOPIC HEADER TWO</a:t>
            </a:r>
            <a:endParaRPr lang="zh-CN" altLang="en-US" sz="1200">
              <a:solidFill>
                <a:schemeClr val="bg1">
                  <a:lumMod val="50000"/>
                </a:schemeClr>
              </a:solidFill>
            </a:endParaRPr>
          </a:p>
          <a:p>
            <a:pPr>
              <a:lnSpc>
                <a:spcPct val="120000"/>
              </a:lnSpc>
            </a:pPr>
            <a:r>
              <a:rPr lang="en-US" altLang="zh-CN" sz="1200">
                <a:solidFill>
                  <a:schemeClr val="bg1">
                    <a:lumMod val="50000"/>
                  </a:schemeClr>
                </a:solidFill>
              </a:rPr>
              <a:t>We have many PowerPoint </a:t>
            </a:r>
            <a:r>
              <a:rPr lang="zh-CN" altLang="en-US" sz="1200">
                <a:solidFill>
                  <a:schemeClr val="bg1">
                    <a:lumMod val="50000"/>
                  </a:schemeClr>
                </a:solidFill>
              </a:rPr>
              <a:t>templates</a:t>
            </a:r>
            <a:r>
              <a:rPr lang="en-US" altLang="zh-CN" sz="1200">
                <a:solidFill>
                  <a:schemeClr val="bg1">
                    <a:lumMod val="50000"/>
                  </a:schemeClr>
                </a:solidFill>
              </a:rPr>
              <a:t> that has been specifically designed</a:t>
            </a:r>
            <a:r>
              <a:rPr lang="zh-CN" altLang="en-US" sz="1200">
                <a:solidFill>
                  <a:schemeClr val="bg1">
                    <a:lumMod val="50000"/>
                  </a:schemeClr>
                </a:solidFill>
              </a:rPr>
              <a:t>.</a:t>
            </a:r>
          </a:p>
        </p:txBody>
      </p:sp>
      <p:sp>
        <p:nvSpPr>
          <p:cNvPr id="35" name="Rectangle 45">
            <a:extLst>
              <a:ext uri="{FF2B5EF4-FFF2-40B4-BE49-F238E27FC236}">
                <a16:creationId xmlns:a16="http://schemas.microsoft.com/office/drawing/2014/main" xmlns="" id="{FB2EA91C-D030-4921-B7B4-2B588EF32739}"/>
              </a:ext>
            </a:extLst>
          </p:cNvPr>
          <p:cNvSpPr>
            <a:spLocks noChangeArrowheads="1"/>
          </p:cNvSpPr>
          <p:nvPr/>
        </p:nvSpPr>
        <p:spPr bwMode="auto">
          <a:xfrm>
            <a:off x="7686841" y="4180047"/>
            <a:ext cx="2910833" cy="65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200" b="1">
                <a:solidFill>
                  <a:schemeClr val="bg1">
                    <a:lumMod val="50000"/>
                  </a:schemeClr>
                </a:solidFill>
              </a:rPr>
              <a:t>TOPIC HEADER THREE</a:t>
            </a:r>
            <a:endParaRPr lang="zh-CN" altLang="en-US" sz="1200">
              <a:solidFill>
                <a:schemeClr val="bg1">
                  <a:lumMod val="50000"/>
                </a:schemeClr>
              </a:solidFill>
            </a:endParaRPr>
          </a:p>
          <a:p>
            <a:pPr>
              <a:lnSpc>
                <a:spcPct val="120000"/>
              </a:lnSpc>
            </a:pPr>
            <a:r>
              <a:rPr lang="en-US" altLang="zh-CN" sz="1200">
                <a:solidFill>
                  <a:schemeClr val="bg1">
                    <a:lumMod val="50000"/>
                  </a:schemeClr>
                </a:solidFill>
              </a:rPr>
              <a:t>We have many PowerPoint </a:t>
            </a:r>
            <a:r>
              <a:rPr lang="zh-CN" altLang="en-US" sz="1200">
                <a:solidFill>
                  <a:schemeClr val="bg1">
                    <a:lumMod val="50000"/>
                  </a:schemeClr>
                </a:solidFill>
              </a:rPr>
              <a:t>templates</a:t>
            </a:r>
            <a:r>
              <a:rPr lang="en-US" altLang="zh-CN" sz="1200">
                <a:solidFill>
                  <a:schemeClr val="bg1">
                    <a:lumMod val="50000"/>
                  </a:schemeClr>
                </a:solidFill>
              </a:rPr>
              <a:t> that has been specifically designed</a:t>
            </a:r>
            <a:r>
              <a:rPr lang="zh-CN" altLang="en-US" sz="1200">
                <a:solidFill>
                  <a:schemeClr val="bg1">
                    <a:lumMod val="50000"/>
                  </a:schemeClr>
                </a:solidFill>
              </a:rPr>
              <a:t>.</a:t>
            </a:r>
          </a:p>
        </p:txBody>
      </p:sp>
      <p:sp>
        <p:nvSpPr>
          <p:cNvPr id="36" name="Rectangle 46">
            <a:extLst>
              <a:ext uri="{FF2B5EF4-FFF2-40B4-BE49-F238E27FC236}">
                <a16:creationId xmlns:a16="http://schemas.microsoft.com/office/drawing/2014/main" xmlns="" id="{0599CEF7-C63F-4133-AD37-4B74AA57A112}"/>
              </a:ext>
            </a:extLst>
          </p:cNvPr>
          <p:cNvSpPr>
            <a:spLocks noChangeArrowheads="1"/>
          </p:cNvSpPr>
          <p:nvPr/>
        </p:nvSpPr>
        <p:spPr bwMode="auto">
          <a:xfrm>
            <a:off x="7686841" y="5196407"/>
            <a:ext cx="2910833" cy="65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200" b="1">
                <a:solidFill>
                  <a:schemeClr val="bg1">
                    <a:lumMod val="50000"/>
                  </a:schemeClr>
                </a:solidFill>
              </a:rPr>
              <a:t>TOPIC HEADER FOUR</a:t>
            </a:r>
            <a:endParaRPr lang="zh-CN" altLang="en-US" sz="1200">
              <a:solidFill>
                <a:schemeClr val="bg1">
                  <a:lumMod val="50000"/>
                </a:schemeClr>
              </a:solidFill>
            </a:endParaRPr>
          </a:p>
          <a:p>
            <a:pPr>
              <a:lnSpc>
                <a:spcPct val="120000"/>
              </a:lnSpc>
            </a:pPr>
            <a:r>
              <a:rPr lang="en-US" altLang="zh-CN" sz="1200">
                <a:solidFill>
                  <a:schemeClr val="bg1">
                    <a:lumMod val="50000"/>
                  </a:schemeClr>
                </a:solidFill>
              </a:rPr>
              <a:t>We have many PowerPoint </a:t>
            </a:r>
            <a:r>
              <a:rPr lang="zh-CN" altLang="en-US" sz="1200">
                <a:solidFill>
                  <a:schemeClr val="bg1">
                    <a:lumMod val="50000"/>
                  </a:schemeClr>
                </a:solidFill>
              </a:rPr>
              <a:t>templates</a:t>
            </a:r>
            <a:r>
              <a:rPr lang="en-US" altLang="zh-CN" sz="1200">
                <a:solidFill>
                  <a:schemeClr val="bg1">
                    <a:lumMod val="50000"/>
                  </a:schemeClr>
                </a:solidFill>
              </a:rPr>
              <a:t> that has been specifically designed</a:t>
            </a:r>
            <a:r>
              <a:rPr lang="zh-CN" altLang="en-US" sz="1200">
                <a:solidFill>
                  <a:schemeClr val="bg1">
                    <a:lumMod val="50000"/>
                  </a:schemeClr>
                </a:solidFill>
              </a:rPr>
              <a:t>.</a:t>
            </a:r>
          </a:p>
        </p:txBody>
      </p:sp>
    </p:spTree>
    <p:extLst>
      <p:ext uri="{BB962C8B-B14F-4D97-AF65-F5344CB8AC3E}">
        <p14:creationId xmlns:p14="http://schemas.microsoft.com/office/powerpoint/2010/main" val="312352111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250"/>
                                        <p:tgtEl>
                                          <p:spTgt spid="19"/>
                                        </p:tgtEl>
                                      </p:cBhvr>
                                    </p:animEffect>
                                    <p:anim calcmode="lin" valueType="num">
                                      <p:cBhvr>
                                        <p:cTn id="20" dur="250" fill="hold"/>
                                        <p:tgtEl>
                                          <p:spTgt spid="19"/>
                                        </p:tgtEl>
                                        <p:attrNameLst>
                                          <p:attrName>ppt_x</p:attrName>
                                        </p:attrNameLst>
                                      </p:cBhvr>
                                      <p:tavLst>
                                        <p:tav tm="0">
                                          <p:val>
                                            <p:strVal val="#ppt_x"/>
                                          </p:val>
                                        </p:tav>
                                        <p:tav tm="100000">
                                          <p:val>
                                            <p:strVal val="#ppt_x"/>
                                          </p:val>
                                        </p:tav>
                                      </p:tavLst>
                                    </p:anim>
                                    <p:anim calcmode="lin" valueType="num">
                                      <p:cBhvr>
                                        <p:cTn id="21" dur="250" fill="hold"/>
                                        <p:tgtEl>
                                          <p:spTgt spid="19"/>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250"/>
                                        <p:tgtEl>
                                          <p:spTgt spid="20"/>
                                        </p:tgtEl>
                                      </p:cBhvr>
                                    </p:animEffect>
                                    <p:anim calcmode="lin" valueType="num">
                                      <p:cBhvr>
                                        <p:cTn id="26" dur="250" fill="hold"/>
                                        <p:tgtEl>
                                          <p:spTgt spid="20"/>
                                        </p:tgtEl>
                                        <p:attrNameLst>
                                          <p:attrName>ppt_x</p:attrName>
                                        </p:attrNameLst>
                                      </p:cBhvr>
                                      <p:tavLst>
                                        <p:tav tm="0">
                                          <p:val>
                                            <p:strVal val="#ppt_x"/>
                                          </p:val>
                                        </p:tav>
                                        <p:tav tm="100000">
                                          <p:val>
                                            <p:strVal val="#ppt_x"/>
                                          </p:val>
                                        </p:tav>
                                      </p:tavLst>
                                    </p:anim>
                                    <p:anim calcmode="lin" valueType="num">
                                      <p:cBhvr>
                                        <p:cTn id="27" dur="250" fill="hold"/>
                                        <p:tgtEl>
                                          <p:spTgt spid="20"/>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2"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250"/>
                                        <p:tgtEl>
                                          <p:spTgt spid="21"/>
                                        </p:tgtEl>
                                      </p:cBhvr>
                                    </p:animEffect>
                                    <p:anim calcmode="lin" valueType="num">
                                      <p:cBhvr>
                                        <p:cTn id="32" dur="250" fill="hold"/>
                                        <p:tgtEl>
                                          <p:spTgt spid="21"/>
                                        </p:tgtEl>
                                        <p:attrNameLst>
                                          <p:attrName>ppt_x</p:attrName>
                                        </p:attrNameLst>
                                      </p:cBhvr>
                                      <p:tavLst>
                                        <p:tav tm="0">
                                          <p:val>
                                            <p:strVal val="#ppt_x"/>
                                          </p:val>
                                        </p:tav>
                                        <p:tav tm="100000">
                                          <p:val>
                                            <p:strVal val="#ppt_x"/>
                                          </p:val>
                                        </p:tav>
                                      </p:tavLst>
                                    </p:anim>
                                    <p:anim calcmode="lin" valueType="num">
                                      <p:cBhvr>
                                        <p:cTn id="33" dur="250" fill="hold"/>
                                        <p:tgtEl>
                                          <p:spTgt spid="21"/>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250"/>
                                        <p:tgtEl>
                                          <p:spTgt spid="22"/>
                                        </p:tgtEl>
                                      </p:cBhvr>
                                    </p:animEffect>
                                    <p:anim calcmode="lin" valueType="num">
                                      <p:cBhvr>
                                        <p:cTn id="38" dur="250" fill="hold"/>
                                        <p:tgtEl>
                                          <p:spTgt spid="22"/>
                                        </p:tgtEl>
                                        <p:attrNameLst>
                                          <p:attrName>ppt_x</p:attrName>
                                        </p:attrNameLst>
                                      </p:cBhvr>
                                      <p:tavLst>
                                        <p:tav tm="0">
                                          <p:val>
                                            <p:strVal val="#ppt_x"/>
                                          </p:val>
                                        </p:tav>
                                        <p:tav tm="100000">
                                          <p:val>
                                            <p:strVal val="#ppt_x"/>
                                          </p:val>
                                        </p:tav>
                                      </p:tavLst>
                                    </p:anim>
                                    <p:anim calcmode="lin" valueType="num">
                                      <p:cBhvr>
                                        <p:cTn id="39" dur="250" fill="hold"/>
                                        <p:tgtEl>
                                          <p:spTgt spid="22"/>
                                        </p:tgtEl>
                                        <p:attrNameLst>
                                          <p:attrName>ppt_y</p:attrName>
                                        </p:attrNameLst>
                                      </p:cBhvr>
                                      <p:tavLst>
                                        <p:tav tm="0">
                                          <p:val>
                                            <p:strVal val="#ppt_y+.1"/>
                                          </p:val>
                                        </p:tav>
                                        <p:tav tm="100000">
                                          <p:val>
                                            <p:strVal val="#ppt_y"/>
                                          </p:val>
                                        </p:tav>
                                      </p:tavLst>
                                    </p:anim>
                                  </p:childTnLst>
                                </p:cTn>
                              </p:par>
                            </p:childTnLst>
                          </p:cTn>
                        </p:par>
                        <p:par>
                          <p:cTn id="40" fill="hold">
                            <p:stCondLst>
                              <p:cond delay="2750"/>
                            </p:stCondLst>
                            <p:childTnLst>
                              <p:par>
                                <p:cTn id="41" presetID="42" presetClass="entr" presetSubtype="0"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250"/>
                                        <p:tgtEl>
                                          <p:spTgt spid="23"/>
                                        </p:tgtEl>
                                      </p:cBhvr>
                                    </p:animEffect>
                                    <p:anim calcmode="lin" valueType="num">
                                      <p:cBhvr>
                                        <p:cTn id="44" dur="250" fill="hold"/>
                                        <p:tgtEl>
                                          <p:spTgt spid="23"/>
                                        </p:tgtEl>
                                        <p:attrNameLst>
                                          <p:attrName>ppt_x</p:attrName>
                                        </p:attrNameLst>
                                      </p:cBhvr>
                                      <p:tavLst>
                                        <p:tav tm="0">
                                          <p:val>
                                            <p:strVal val="#ppt_x"/>
                                          </p:val>
                                        </p:tav>
                                        <p:tav tm="100000">
                                          <p:val>
                                            <p:strVal val="#ppt_x"/>
                                          </p:val>
                                        </p:tav>
                                      </p:tavLst>
                                    </p:anim>
                                    <p:anim calcmode="lin" valueType="num">
                                      <p:cBhvr>
                                        <p:cTn id="45" dur="250" fill="hold"/>
                                        <p:tgtEl>
                                          <p:spTgt spid="23"/>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42" presetClass="entr" presetSubtype="0"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250"/>
                                        <p:tgtEl>
                                          <p:spTgt spid="26"/>
                                        </p:tgtEl>
                                      </p:cBhvr>
                                    </p:animEffect>
                                    <p:anim calcmode="lin" valueType="num">
                                      <p:cBhvr>
                                        <p:cTn id="50" dur="250" fill="hold"/>
                                        <p:tgtEl>
                                          <p:spTgt spid="26"/>
                                        </p:tgtEl>
                                        <p:attrNameLst>
                                          <p:attrName>ppt_x</p:attrName>
                                        </p:attrNameLst>
                                      </p:cBhvr>
                                      <p:tavLst>
                                        <p:tav tm="0">
                                          <p:val>
                                            <p:strVal val="#ppt_x"/>
                                          </p:val>
                                        </p:tav>
                                        <p:tav tm="100000">
                                          <p:val>
                                            <p:strVal val="#ppt_x"/>
                                          </p:val>
                                        </p:tav>
                                      </p:tavLst>
                                    </p:anim>
                                    <p:anim calcmode="lin" valueType="num">
                                      <p:cBhvr>
                                        <p:cTn id="51" dur="250" fill="hold"/>
                                        <p:tgtEl>
                                          <p:spTgt spid="26"/>
                                        </p:tgtEl>
                                        <p:attrNameLst>
                                          <p:attrName>ppt_y</p:attrName>
                                        </p:attrNameLst>
                                      </p:cBhvr>
                                      <p:tavLst>
                                        <p:tav tm="0">
                                          <p:val>
                                            <p:strVal val="#ppt_y+.1"/>
                                          </p:val>
                                        </p:tav>
                                        <p:tav tm="100000">
                                          <p:val>
                                            <p:strVal val="#ppt_y"/>
                                          </p:val>
                                        </p:tav>
                                      </p:tavLst>
                                    </p:anim>
                                  </p:childTnLst>
                                </p:cTn>
                              </p:par>
                            </p:childTnLst>
                          </p:cTn>
                        </p:par>
                        <p:par>
                          <p:cTn id="52" fill="hold">
                            <p:stCondLst>
                              <p:cond delay="3250"/>
                            </p:stCondLst>
                            <p:childTnLst>
                              <p:par>
                                <p:cTn id="53" presetID="42" presetClass="entr" presetSubtype="0"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250"/>
                                        <p:tgtEl>
                                          <p:spTgt spid="29"/>
                                        </p:tgtEl>
                                      </p:cBhvr>
                                    </p:animEffect>
                                    <p:anim calcmode="lin" valueType="num">
                                      <p:cBhvr>
                                        <p:cTn id="56" dur="250" fill="hold"/>
                                        <p:tgtEl>
                                          <p:spTgt spid="29"/>
                                        </p:tgtEl>
                                        <p:attrNameLst>
                                          <p:attrName>ppt_x</p:attrName>
                                        </p:attrNameLst>
                                      </p:cBhvr>
                                      <p:tavLst>
                                        <p:tav tm="0">
                                          <p:val>
                                            <p:strVal val="#ppt_x"/>
                                          </p:val>
                                        </p:tav>
                                        <p:tav tm="100000">
                                          <p:val>
                                            <p:strVal val="#ppt_x"/>
                                          </p:val>
                                        </p:tav>
                                      </p:tavLst>
                                    </p:anim>
                                    <p:anim calcmode="lin" valueType="num">
                                      <p:cBhvr>
                                        <p:cTn id="57" dur="250" fill="hold"/>
                                        <p:tgtEl>
                                          <p:spTgt spid="29"/>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42" presetClass="entr" presetSubtype="0" fill="hold"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250"/>
                                        <p:tgtEl>
                                          <p:spTgt spid="30"/>
                                        </p:tgtEl>
                                      </p:cBhvr>
                                    </p:animEffect>
                                    <p:anim calcmode="lin" valueType="num">
                                      <p:cBhvr>
                                        <p:cTn id="62" dur="250" fill="hold"/>
                                        <p:tgtEl>
                                          <p:spTgt spid="30"/>
                                        </p:tgtEl>
                                        <p:attrNameLst>
                                          <p:attrName>ppt_x</p:attrName>
                                        </p:attrNameLst>
                                      </p:cBhvr>
                                      <p:tavLst>
                                        <p:tav tm="0">
                                          <p:val>
                                            <p:strVal val="#ppt_x"/>
                                          </p:val>
                                        </p:tav>
                                        <p:tav tm="100000">
                                          <p:val>
                                            <p:strVal val="#ppt_x"/>
                                          </p:val>
                                        </p:tav>
                                      </p:tavLst>
                                    </p:anim>
                                    <p:anim calcmode="lin" valueType="num">
                                      <p:cBhvr>
                                        <p:cTn id="63" dur="250" fill="hold"/>
                                        <p:tgtEl>
                                          <p:spTgt spid="30"/>
                                        </p:tgtEl>
                                        <p:attrNameLst>
                                          <p:attrName>ppt_y</p:attrName>
                                        </p:attrNameLst>
                                      </p:cBhvr>
                                      <p:tavLst>
                                        <p:tav tm="0">
                                          <p:val>
                                            <p:strVal val="#ppt_y+.1"/>
                                          </p:val>
                                        </p:tav>
                                        <p:tav tm="100000">
                                          <p:val>
                                            <p:strVal val="#ppt_y"/>
                                          </p:val>
                                        </p:tav>
                                      </p:tavLst>
                                    </p:anim>
                                  </p:childTnLst>
                                </p:cTn>
                              </p:par>
                            </p:childTnLst>
                          </p:cTn>
                        </p:par>
                        <p:par>
                          <p:cTn id="64" fill="hold">
                            <p:stCondLst>
                              <p:cond delay="3750"/>
                            </p:stCondLst>
                            <p:childTnLst>
                              <p:par>
                                <p:cTn id="65" presetID="42" presetClass="entr" presetSubtype="0"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250"/>
                                        <p:tgtEl>
                                          <p:spTgt spid="33"/>
                                        </p:tgtEl>
                                      </p:cBhvr>
                                    </p:animEffect>
                                    <p:anim calcmode="lin" valueType="num">
                                      <p:cBhvr>
                                        <p:cTn id="68" dur="250" fill="hold"/>
                                        <p:tgtEl>
                                          <p:spTgt spid="33"/>
                                        </p:tgtEl>
                                        <p:attrNameLst>
                                          <p:attrName>ppt_x</p:attrName>
                                        </p:attrNameLst>
                                      </p:cBhvr>
                                      <p:tavLst>
                                        <p:tav tm="0">
                                          <p:val>
                                            <p:strVal val="#ppt_x"/>
                                          </p:val>
                                        </p:tav>
                                        <p:tav tm="100000">
                                          <p:val>
                                            <p:strVal val="#ppt_x"/>
                                          </p:val>
                                        </p:tav>
                                      </p:tavLst>
                                    </p:anim>
                                    <p:anim calcmode="lin" valueType="num">
                                      <p:cBhvr>
                                        <p:cTn id="69" dur="250" fill="hold"/>
                                        <p:tgtEl>
                                          <p:spTgt spid="33"/>
                                        </p:tgtEl>
                                        <p:attrNameLst>
                                          <p:attrName>ppt_y</p:attrName>
                                        </p:attrNameLst>
                                      </p:cBhvr>
                                      <p:tavLst>
                                        <p:tav tm="0">
                                          <p:val>
                                            <p:strVal val="#ppt_y+.1"/>
                                          </p:val>
                                        </p:tav>
                                        <p:tav tm="100000">
                                          <p:val>
                                            <p:strVal val="#ppt_y"/>
                                          </p:val>
                                        </p:tav>
                                      </p:tavLst>
                                    </p:anim>
                                  </p:childTnLst>
                                </p:cTn>
                              </p:par>
                            </p:childTnLst>
                          </p:cTn>
                        </p:par>
                        <p:par>
                          <p:cTn id="70" fill="hold">
                            <p:stCondLst>
                              <p:cond delay="4000"/>
                            </p:stCondLst>
                            <p:childTnLst>
                              <p:par>
                                <p:cTn id="71" presetID="42" presetClass="entr" presetSubtype="0" fill="hold" grpId="0"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250"/>
                                        <p:tgtEl>
                                          <p:spTgt spid="34"/>
                                        </p:tgtEl>
                                      </p:cBhvr>
                                    </p:animEffect>
                                    <p:anim calcmode="lin" valueType="num">
                                      <p:cBhvr>
                                        <p:cTn id="74" dur="250" fill="hold"/>
                                        <p:tgtEl>
                                          <p:spTgt spid="34"/>
                                        </p:tgtEl>
                                        <p:attrNameLst>
                                          <p:attrName>ppt_x</p:attrName>
                                        </p:attrNameLst>
                                      </p:cBhvr>
                                      <p:tavLst>
                                        <p:tav tm="0">
                                          <p:val>
                                            <p:strVal val="#ppt_x"/>
                                          </p:val>
                                        </p:tav>
                                        <p:tav tm="100000">
                                          <p:val>
                                            <p:strVal val="#ppt_x"/>
                                          </p:val>
                                        </p:tav>
                                      </p:tavLst>
                                    </p:anim>
                                    <p:anim calcmode="lin" valueType="num">
                                      <p:cBhvr>
                                        <p:cTn id="75" dur="250" fill="hold"/>
                                        <p:tgtEl>
                                          <p:spTgt spid="34"/>
                                        </p:tgtEl>
                                        <p:attrNameLst>
                                          <p:attrName>ppt_y</p:attrName>
                                        </p:attrNameLst>
                                      </p:cBhvr>
                                      <p:tavLst>
                                        <p:tav tm="0">
                                          <p:val>
                                            <p:strVal val="#ppt_y+.1"/>
                                          </p:val>
                                        </p:tav>
                                        <p:tav tm="100000">
                                          <p:val>
                                            <p:strVal val="#ppt_y"/>
                                          </p:val>
                                        </p:tav>
                                      </p:tavLst>
                                    </p:anim>
                                  </p:childTnLst>
                                </p:cTn>
                              </p:par>
                            </p:childTnLst>
                          </p:cTn>
                        </p:par>
                        <p:par>
                          <p:cTn id="76" fill="hold">
                            <p:stCondLst>
                              <p:cond delay="4250"/>
                            </p:stCondLst>
                            <p:childTnLst>
                              <p:par>
                                <p:cTn id="77" presetID="42" presetClass="entr" presetSubtype="0"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250"/>
                                        <p:tgtEl>
                                          <p:spTgt spid="35"/>
                                        </p:tgtEl>
                                      </p:cBhvr>
                                    </p:animEffect>
                                    <p:anim calcmode="lin" valueType="num">
                                      <p:cBhvr>
                                        <p:cTn id="80" dur="250" fill="hold"/>
                                        <p:tgtEl>
                                          <p:spTgt spid="35"/>
                                        </p:tgtEl>
                                        <p:attrNameLst>
                                          <p:attrName>ppt_x</p:attrName>
                                        </p:attrNameLst>
                                      </p:cBhvr>
                                      <p:tavLst>
                                        <p:tav tm="0">
                                          <p:val>
                                            <p:strVal val="#ppt_x"/>
                                          </p:val>
                                        </p:tav>
                                        <p:tav tm="100000">
                                          <p:val>
                                            <p:strVal val="#ppt_x"/>
                                          </p:val>
                                        </p:tav>
                                      </p:tavLst>
                                    </p:anim>
                                    <p:anim calcmode="lin" valueType="num">
                                      <p:cBhvr>
                                        <p:cTn id="81" dur="250" fill="hold"/>
                                        <p:tgtEl>
                                          <p:spTgt spid="35"/>
                                        </p:tgtEl>
                                        <p:attrNameLst>
                                          <p:attrName>ppt_y</p:attrName>
                                        </p:attrNameLst>
                                      </p:cBhvr>
                                      <p:tavLst>
                                        <p:tav tm="0">
                                          <p:val>
                                            <p:strVal val="#ppt_y+.1"/>
                                          </p:val>
                                        </p:tav>
                                        <p:tav tm="100000">
                                          <p:val>
                                            <p:strVal val="#ppt_y"/>
                                          </p:val>
                                        </p:tav>
                                      </p:tavLst>
                                    </p:anim>
                                  </p:childTnLst>
                                </p:cTn>
                              </p:par>
                            </p:childTnLst>
                          </p:cTn>
                        </p:par>
                        <p:par>
                          <p:cTn id="82" fill="hold">
                            <p:stCondLst>
                              <p:cond delay="4500"/>
                            </p:stCondLst>
                            <p:childTnLst>
                              <p:par>
                                <p:cTn id="83" presetID="42" presetClass="entr" presetSubtype="0" fill="hold" grpId="0" nodeType="after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fade">
                                      <p:cBhvr>
                                        <p:cTn id="85" dur="250"/>
                                        <p:tgtEl>
                                          <p:spTgt spid="36"/>
                                        </p:tgtEl>
                                      </p:cBhvr>
                                    </p:animEffect>
                                    <p:anim calcmode="lin" valueType="num">
                                      <p:cBhvr>
                                        <p:cTn id="86" dur="250" fill="hold"/>
                                        <p:tgtEl>
                                          <p:spTgt spid="36"/>
                                        </p:tgtEl>
                                        <p:attrNameLst>
                                          <p:attrName>ppt_x</p:attrName>
                                        </p:attrNameLst>
                                      </p:cBhvr>
                                      <p:tavLst>
                                        <p:tav tm="0">
                                          <p:val>
                                            <p:strVal val="#ppt_x"/>
                                          </p:val>
                                        </p:tav>
                                        <p:tav tm="100000">
                                          <p:val>
                                            <p:strVal val="#ppt_x"/>
                                          </p:val>
                                        </p:tav>
                                      </p:tavLst>
                                    </p:anim>
                                    <p:anim calcmode="lin" valueType="num">
                                      <p:cBhvr>
                                        <p:cTn id="87" dur="25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9" grpId="0" animBg="1"/>
      <p:bldP spid="33" grpId="0"/>
      <p:bldP spid="34" grpId="0"/>
      <p:bldP spid="35" grpId="0"/>
      <p:bldP spid="3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315C5C0C-331A-4D34-B816-28450C34D77C}"/>
              </a:ext>
            </a:extLst>
          </p:cNvPr>
          <p:cNvGrpSpPr/>
          <p:nvPr/>
        </p:nvGrpSpPr>
        <p:grpSpPr>
          <a:xfrm>
            <a:off x="1501392" y="327481"/>
            <a:ext cx="2645538" cy="911706"/>
            <a:chOff x="4777992" y="644981"/>
            <a:chExt cx="2645538" cy="911706"/>
          </a:xfrm>
        </p:grpSpPr>
        <p:grpSp>
          <p:nvGrpSpPr>
            <p:cNvPr id="11" name="组合 10">
              <a:extLst>
                <a:ext uri="{FF2B5EF4-FFF2-40B4-BE49-F238E27FC236}">
                  <a16:creationId xmlns:a16="http://schemas.microsoft.com/office/drawing/2014/main" xmlns="" id="{E28263F6-6264-48DA-ABF7-B9DFEDD50FBB}"/>
                </a:ext>
              </a:extLst>
            </p:cNvPr>
            <p:cNvGrpSpPr/>
            <p:nvPr/>
          </p:nvGrpSpPr>
          <p:grpSpPr>
            <a:xfrm>
              <a:off x="4945062" y="644981"/>
              <a:ext cx="2311400" cy="628193"/>
              <a:chOff x="4830762" y="1203782"/>
              <a:chExt cx="2311400" cy="628193"/>
            </a:xfrm>
          </p:grpSpPr>
          <p:sp>
            <p:nvSpPr>
              <p:cNvPr id="13" name="TextBox 8">
                <a:extLst>
                  <a:ext uri="{FF2B5EF4-FFF2-40B4-BE49-F238E27FC236}">
                    <a16:creationId xmlns:a16="http://schemas.microsoft.com/office/drawing/2014/main" xmlns="" id="{18FDF024-F1A4-4C6D-A022-4705E0FF9142}"/>
                  </a:ext>
                </a:extLst>
              </p:cNvPr>
              <p:cNvSpPr txBox="1">
                <a:spLocks noChangeArrowheads="1"/>
              </p:cNvSpPr>
              <p:nvPr/>
            </p:nvSpPr>
            <p:spPr bwMode="auto">
              <a:xfrm>
                <a:off x="483076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76A12E"/>
                    </a:solidFill>
                    <a:latin typeface="华康标题宋W9(P)" panose="02020900000000000000" pitchFamily="18" charset="-122"/>
                    <a:ea typeface="华康标题宋W9(P)" panose="02020900000000000000" pitchFamily="18" charset="-122"/>
                    <a:sym typeface="Arial" panose="020B0604020202020204" pitchFamily="34" charset="0"/>
                  </a:rPr>
                  <a:t>加入标题描述</a:t>
                </a:r>
              </a:p>
            </p:txBody>
          </p:sp>
          <p:sp>
            <p:nvSpPr>
              <p:cNvPr id="14" name="TextBox 8">
                <a:extLst>
                  <a:ext uri="{FF2B5EF4-FFF2-40B4-BE49-F238E27FC236}">
                    <a16:creationId xmlns:a16="http://schemas.microsoft.com/office/drawing/2014/main" xmlns="" id="{27A093FD-858A-49F3-A8E9-A6AF4D6F087A}"/>
                  </a:ext>
                </a:extLst>
              </p:cNvPr>
              <p:cNvSpPr txBox="1">
                <a:spLocks noChangeArrowheads="1"/>
              </p:cNvSpPr>
              <p:nvPr/>
            </p:nvSpPr>
            <p:spPr bwMode="auto">
              <a:xfrm>
                <a:off x="483076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任意多边形: 形状 11">
              <a:extLst>
                <a:ext uri="{FF2B5EF4-FFF2-40B4-BE49-F238E27FC236}">
                  <a16:creationId xmlns:a16="http://schemas.microsoft.com/office/drawing/2014/main" xmlns="" id="{EB2FC027-7B4B-41BF-B492-91ECBE35217D}"/>
                </a:ext>
              </a:extLst>
            </p:cNvPr>
            <p:cNvSpPr/>
            <p:nvPr/>
          </p:nvSpPr>
          <p:spPr>
            <a:xfrm rot="21540000" flipH="1">
              <a:off x="4777992" y="1389215"/>
              <a:ext cx="2645538" cy="16747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654B"/>
                </a:solidFill>
              </a:endParaRPr>
            </a:p>
          </p:txBody>
        </p:sp>
      </p:grpSp>
      <p:grpSp>
        <p:nvGrpSpPr>
          <p:cNvPr id="2" name="组合 1">
            <a:extLst>
              <a:ext uri="{FF2B5EF4-FFF2-40B4-BE49-F238E27FC236}">
                <a16:creationId xmlns:a16="http://schemas.microsoft.com/office/drawing/2014/main" xmlns="" id="{3CE422D4-83B8-474C-80D6-39114D58E4C7}"/>
              </a:ext>
            </a:extLst>
          </p:cNvPr>
          <p:cNvGrpSpPr/>
          <p:nvPr/>
        </p:nvGrpSpPr>
        <p:grpSpPr>
          <a:xfrm>
            <a:off x="1869183" y="2350716"/>
            <a:ext cx="8634411" cy="3398347"/>
            <a:chOff x="2120686" y="2377313"/>
            <a:chExt cx="7734902" cy="3044316"/>
          </a:xfrm>
        </p:grpSpPr>
        <p:sp>
          <p:nvSpPr>
            <p:cNvPr id="7" name="五边形 139">
              <a:extLst>
                <a:ext uri="{FF2B5EF4-FFF2-40B4-BE49-F238E27FC236}">
                  <a16:creationId xmlns:a16="http://schemas.microsoft.com/office/drawing/2014/main" xmlns="" id="{AA4CB810-3342-4847-914E-595EE5E69DF2}"/>
                </a:ext>
              </a:extLst>
            </p:cNvPr>
            <p:cNvSpPr/>
            <p:nvPr/>
          </p:nvSpPr>
          <p:spPr>
            <a:xfrm rot="5400000">
              <a:off x="2340696" y="2604683"/>
              <a:ext cx="1723855" cy="1327216"/>
            </a:xfrm>
            <a:prstGeom prst="homePlate">
              <a:avLst/>
            </a:prstGeom>
            <a:solidFill>
              <a:srgbClr val="76A1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五边形 141">
              <a:extLst>
                <a:ext uri="{FF2B5EF4-FFF2-40B4-BE49-F238E27FC236}">
                  <a16:creationId xmlns:a16="http://schemas.microsoft.com/office/drawing/2014/main" xmlns="" id="{20EC122D-D16C-48E8-9729-A4FE32897D1C}"/>
                </a:ext>
              </a:extLst>
            </p:cNvPr>
            <p:cNvSpPr/>
            <p:nvPr/>
          </p:nvSpPr>
          <p:spPr>
            <a:xfrm rot="5400000">
              <a:off x="5069927" y="2604683"/>
              <a:ext cx="1723855" cy="1327216"/>
            </a:xfrm>
            <a:prstGeom prst="homePlat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五边形 143">
              <a:extLst>
                <a:ext uri="{FF2B5EF4-FFF2-40B4-BE49-F238E27FC236}">
                  <a16:creationId xmlns:a16="http://schemas.microsoft.com/office/drawing/2014/main" xmlns="" id="{A63C81C9-0BE9-4E29-914D-7B7F07C16CA5}"/>
                </a:ext>
              </a:extLst>
            </p:cNvPr>
            <p:cNvSpPr/>
            <p:nvPr/>
          </p:nvSpPr>
          <p:spPr>
            <a:xfrm rot="5400000">
              <a:off x="7799157" y="2575633"/>
              <a:ext cx="1723855" cy="1327216"/>
            </a:xfrm>
            <a:prstGeom prst="homePlate">
              <a:avLst/>
            </a:prstGeom>
            <a:solidFill>
              <a:srgbClr val="76A1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5" name="组合 14">
              <a:extLst>
                <a:ext uri="{FF2B5EF4-FFF2-40B4-BE49-F238E27FC236}">
                  <a16:creationId xmlns:a16="http://schemas.microsoft.com/office/drawing/2014/main" xmlns="" id="{7310E211-551A-4931-9E51-DA2DAFE9D0F0}"/>
                </a:ext>
              </a:extLst>
            </p:cNvPr>
            <p:cNvGrpSpPr/>
            <p:nvPr/>
          </p:nvGrpSpPr>
          <p:grpSpPr>
            <a:xfrm>
              <a:off x="5736741" y="2803185"/>
              <a:ext cx="486370" cy="550102"/>
              <a:chOff x="4994016" y="4872552"/>
              <a:chExt cx="406393" cy="459645"/>
            </a:xfrm>
            <a:solidFill>
              <a:schemeClr val="bg1"/>
            </a:solidFill>
            <a:effectLst/>
          </p:grpSpPr>
          <p:sp>
            <p:nvSpPr>
              <p:cNvPr id="16" name="Freeform 148">
                <a:extLst>
                  <a:ext uri="{FF2B5EF4-FFF2-40B4-BE49-F238E27FC236}">
                    <a16:creationId xmlns:a16="http://schemas.microsoft.com/office/drawing/2014/main" xmlns="" id="{600967C1-9C94-443C-897C-4D8B9693DF94}"/>
                  </a:ext>
                </a:extLst>
              </p:cNvPr>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Freeform 149">
                <a:extLst>
                  <a:ext uri="{FF2B5EF4-FFF2-40B4-BE49-F238E27FC236}">
                    <a16:creationId xmlns:a16="http://schemas.microsoft.com/office/drawing/2014/main" xmlns="" id="{1A0F2FCD-6BA0-4C8E-850D-47CE4095B70B}"/>
                  </a:ext>
                </a:extLst>
              </p:cNvPr>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Oval 150">
                <a:extLst>
                  <a:ext uri="{FF2B5EF4-FFF2-40B4-BE49-F238E27FC236}">
                    <a16:creationId xmlns:a16="http://schemas.microsoft.com/office/drawing/2014/main" xmlns="" id="{257C3C26-0E1B-4C70-B49C-CA7D1536916E}"/>
                  </a:ext>
                </a:extLst>
              </p:cNvPr>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9" name="组合 18">
              <a:extLst>
                <a:ext uri="{FF2B5EF4-FFF2-40B4-BE49-F238E27FC236}">
                  <a16:creationId xmlns:a16="http://schemas.microsoft.com/office/drawing/2014/main" xmlns="" id="{7EAFC87C-85AC-4EA7-A188-A39BEE9B36EA}"/>
                </a:ext>
              </a:extLst>
            </p:cNvPr>
            <p:cNvGrpSpPr/>
            <p:nvPr/>
          </p:nvGrpSpPr>
          <p:grpSpPr>
            <a:xfrm>
              <a:off x="3022272" y="2841037"/>
              <a:ext cx="467781" cy="462956"/>
              <a:chOff x="6967126" y="4092464"/>
              <a:chExt cx="453105" cy="448433"/>
            </a:xfrm>
            <a:solidFill>
              <a:schemeClr val="bg1"/>
            </a:solidFill>
            <a:effectLst/>
          </p:grpSpPr>
          <p:sp>
            <p:nvSpPr>
              <p:cNvPr id="20" name="Freeform 136">
                <a:extLst>
                  <a:ext uri="{FF2B5EF4-FFF2-40B4-BE49-F238E27FC236}">
                    <a16:creationId xmlns:a16="http://schemas.microsoft.com/office/drawing/2014/main" xmlns="" id="{7F34A0BD-AE86-48AA-8EE1-6F7D5F701CD9}"/>
                  </a:ext>
                </a:extLst>
              </p:cNvPr>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Freeform 137">
                <a:extLst>
                  <a:ext uri="{FF2B5EF4-FFF2-40B4-BE49-F238E27FC236}">
                    <a16:creationId xmlns:a16="http://schemas.microsoft.com/office/drawing/2014/main" xmlns="" id="{D9C3D52C-5BF5-4BB3-8620-CBC90D18893C}"/>
                  </a:ext>
                </a:extLst>
              </p:cNvPr>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2" name="组合 21">
              <a:extLst>
                <a:ext uri="{FF2B5EF4-FFF2-40B4-BE49-F238E27FC236}">
                  <a16:creationId xmlns:a16="http://schemas.microsoft.com/office/drawing/2014/main" xmlns="" id="{AB37483C-51CE-4FFC-8029-C1C98CB8E1BF}"/>
                </a:ext>
              </a:extLst>
            </p:cNvPr>
            <p:cNvGrpSpPr/>
            <p:nvPr/>
          </p:nvGrpSpPr>
          <p:grpSpPr>
            <a:xfrm>
              <a:off x="8423051" y="2780511"/>
              <a:ext cx="541636" cy="520885"/>
              <a:chOff x="2607983" y="4241292"/>
              <a:chExt cx="490600" cy="471805"/>
            </a:xfrm>
            <a:solidFill>
              <a:schemeClr val="bg1"/>
            </a:solidFill>
            <a:effectLst/>
          </p:grpSpPr>
          <p:sp>
            <p:nvSpPr>
              <p:cNvPr id="23" name="Oval 131">
                <a:extLst>
                  <a:ext uri="{FF2B5EF4-FFF2-40B4-BE49-F238E27FC236}">
                    <a16:creationId xmlns:a16="http://schemas.microsoft.com/office/drawing/2014/main" xmlns="" id="{22C51107-888F-4BF9-B93B-1D74F95798D5}"/>
                  </a:ext>
                </a:extLst>
              </p:cNvPr>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Freeform 134">
                <a:extLst>
                  <a:ext uri="{FF2B5EF4-FFF2-40B4-BE49-F238E27FC236}">
                    <a16:creationId xmlns:a16="http://schemas.microsoft.com/office/drawing/2014/main" xmlns="" id="{983B62E9-D049-4491-99B1-C13229114A6B}"/>
                  </a:ext>
                </a:extLst>
              </p:cNvPr>
              <p:cNvSpPr>
                <a:spLocks/>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5" name="文本框 24">
              <a:extLst>
                <a:ext uri="{FF2B5EF4-FFF2-40B4-BE49-F238E27FC236}">
                  <a16:creationId xmlns:a16="http://schemas.microsoft.com/office/drawing/2014/main" xmlns="" id="{C414E910-DD4B-4EA1-9363-B933C8F417C2}"/>
                </a:ext>
              </a:extLst>
            </p:cNvPr>
            <p:cNvSpPr txBox="1"/>
            <p:nvPr/>
          </p:nvSpPr>
          <p:spPr>
            <a:xfrm>
              <a:off x="2120686" y="4497990"/>
              <a:ext cx="2328054" cy="923639"/>
            </a:xfrm>
            <a:prstGeom prst="rect">
              <a:avLst/>
            </a:prstGeom>
            <a:noFill/>
            <a:effectLst/>
          </p:spPr>
          <p:txBody>
            <a:bodyPr wrap="none"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加入你的标题描述</a:t>
              </a:r>
              <a:endParaRPr lang="en-US" altLang="zh-CN" sz="1400" b="1" dirty="0">
                <a:solidFill>
                  <a:schemeClr val="bg1">
                    <a:lumMod val="50000"/>
                  </a:schemeClr>
                </a:solidFill>
                <a:latin typeface="微软雅黑" panose="020B0503020204020204" pitchFamily="34" charset="-122"/>
                <a:ea typeface="微软雅黑" panose="020B0503020204020204" pitchFamily="34" charset="-122"/>
              </a:endParaRPr>
            </a:p>
            <a:p>
              <a:pPr algn="ctr"/>
              <a:r>
                <a:rPr lang="en-US" altLang="zh-CN" sz="1100" dirty="0">
                  <a:solidFill>
                    <a:schemeClr val="bg1">
                      <a:lumMod val="50000"/>
                    </a:schemeClr>
                  </a:solidFill>
                  <a:latin typeface="微软雅黑" panose="020B0503020204020204" pitchFamily="34" charset="-122"/>
                  <a:ea typeface="微软雅黑" panose="020B0503020204020204" pitchFamily="34" charset="-122"/>
                </a:rPr>
                <a:t>Click here to add  you to the Center</a:t>
              </a:r>
            </a:p>
            <a:p>
              <a:pPr algn="ctr"/>
              <a:r>
                <a:rPr lang="en-US" altLang="zh-CN" sz="1100" dirty="0">
                  <a:solidFill>
                    <a:schemeClr val="bg1">
                      <a:lumMod val="50000"/>
                    </a:schemeClr>
                  </a:solidFill>
                  <a:latin typeface="微软雅黑" panose="020B0503020204020204" pitchFamily="34" charset="-122"/>
                  <a:ea typeface="微软雅黑" panose="020B0503020204020204" pitchFamily="34" charset="-122"/>
                </a:rPr>
                <a:t>of the  narrative thought</a:t>
              </a:r>
            </a:p>
            <a:p>
              <a:pPr algn="ct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gn="ct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文本框 25">
              <a:extLst>
                <a:ext uri="{FF2B5EF4-FFF2-40B4-BE49-F238E27FC236}">
                  <a16:creationId xmlns:a16="http://schemas.microsoft.com/office/drawing/2014/main" xmlns="" id="{83D52472-60E6-4402-B4DE-ECD1A662E487}"/>
                </a:ext>
              </a:extLst>
            </p:cNvPr>
            <p:cNvSpPr txBox="1"/>
            <p:nvPr/>
          </p:nvSpPr>
          <p:spPr>
            <a:xfrm>
              <a:off x="4780939" y="4497989"/>
              <a:ext cx="2328054" cy="923639"/>
            </a:xfrm>
            <a:prstGeom prst="rect">
              <a:avLst/>
            </a:prstGeom>
            <a:noFill/>
            <a:effectLst/>
          </p:spPr>
          <p:txBody>
            <a:bodyPr wrap="none" rtlCol="0">
              <a:spAutoFit/>
            </a:bodyPr>
            <a:lstStyle/>
            <a:p>
              <a:pPr lvl="0"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加入你的标题描述</a:t>
              </a:r>
              <a:endParaRPr lang="en-US" altLang="zh-CN" sz="1400" b="1" dirty="0">
                <a:solidFill>
                  <a:schemeClr val="bg1">
                    <a:lumMod val="50000"/>
                  </a:schemeClr>
                </a:solidFill>
                <a:latin typeface="微软雅黑" panose="020B0503020204020204" pitchFamily="34" charset="-122"/>
                <a:ea typeface="微软雅黑" panose="020B0503020204020204" pitchFamily="34" charset="-122"/>
              </a:endParaRPr>
            </a:p>
            <a:p>
              <a:pPr lvl="0" algn="ctr"/>
              <a:r>
                <a:rPr lang="en-US" altLang="zh-CN" sz="1100" dirty="0">
                  <a:solidFill>
                    <a:schemeClr val="bg1">
                      <a:lumMod val="50000"/>
                    </a:schemeClr>
                  </a:solidFill>
                  <a:latin typeface="微软雅黑" panose="020B0503020204020204" pitchFamily="34" charset="-122"/>
                  <a:ea typeface="微软雅黑" panose="020B0503020204020204" pitchFamily="34" charset="-122"/>
                </a:rPr>
                <a:t>Click here to add  you to the Center</a:t>
              </a:r>
            </a:p>
            <a:p>
              <a:pPr lvl="0" algn="ctr"/>
              <a:r>
                <a:rPr lang="en-US" altLang="zh-CN" sz="1100" dirty="0">
                  <a:solidFill>
                    <a:schemeClr val="bg1">
                      <a:lumMod val="50000"/>
                    </a:schemeClr>
                  </a:solidFill>
                  <a:latin typeface="微软雅黑" panose="020B0503020204020204" pitchFamily="34" charset="-122"/>
                  <a:ea typeface="微软雅黑" panose="020B0503020204020204" pitchFamily="34" charset="-122"/>
                </a:rPr>
                <a:t>of the  narrative thought</a:t>
              </a:r>
            </a:p>
            <a:p>
              <a:pPr lvl="0" algn="ct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lvl="0" algn="ct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文本框 26">
              <a:extLst>
                <a:ext uri="{FF2B5EF4-FFF2-40B4-BE49-F238E27FC236}">
                  <a16:creationId xmlns:a16="http://schemas.microsoft.com/office/drawing/2014/main" xmlns="" id="{43B57D1A-3EEA-432A-90CB-7297F2514931}"/>
                </a:ext>
              </a:extLst>
            </p:cNvPr>
            <p:cNvSpPr txBox="1"/>
            <p:nvPr/>
          </p:nvSpPr>
          <p:spPr>
            <a:xfrm>
              <a:off x="7527534" y="4497989"/>
              <a:ext cx="2328054" cy="923639"/>
            </a:xfrm>
            <a:prstGeom prst="rect">
              <a:avLst/>
            </a:prstGeom>
            <a:noFill/>
            <a:effectLst/>
          </p:spPr>
          <p:txBody>
            <a:bodyPr wrap="none" rtlCol="0">
              <a:spAutoFit/>
            </a:bodyPr>
            <a:lstStyle/>
            <a:p>
              <a:pPr lvl="0"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加入你的标题描述</a:t>
              </a:r>
              <a:endParaRPr lang="en-US" altLang="zh-CN" sz="1400" b="1" dirty="0">
                <a:solidFill>
                  <a:schemeClr val="bg1">
                    <a:lumMod val="50000"/>
                  </a:schemeClr>
                </a:solidFill>
                <a:latin typeface="微软雅黑" panose="020B0503020204020204" pitchFamily="34" charset="-122"/>
                <a:ea typeface="微软雅黑" panose="020B0503020204020204" pitchFamily="34" charset="-122"/>
              </a:endParaRPr>
            </a:p>
            <a:p>
              <a:pPr lvl="0" algn="ctr"/>
              <a:r>
                <a:rPr lang="en-US" altLang="zh-CN" sz="1100" dirty="0">
                  <a:solidFill>
                    <a:schemeClr val="bg1">
                      <a:lumMod val="50000"/>
                    </a:schemeClr>
                  </a:solidFill>
                  <a:latin typeface="微软雅黑" panose="020B0503020204020204" pitchFamily="34" charset="-122"/>
                  <a:ea typeface="微软雅黑" panose="020B0503020204020204" pitchFamily="34" charset="-122"/>
                </a:rPr>
                <a:t>Click here to add  you to the Center</a:t>
              </a:r>
            </a:p>
            <a:p>
              <a:pPr lvl="0" algn="ctr"/>
              <a:r>
                <a:rPr lang="en-US" altLang="zh-CN" sz="1100" dirty="0">
                  <a:solidFill>
                    <a:schemeClr val="bg1">
                      <a:lumMod val="50000"/>
                    </a:schemeClr>
                  </a:solidFill>
                  <a:latin typeface="微软雅黑" panose="020B0503020204020204" pitchFamily="34" charset="-122"/>
                  <a:ea typeface="微软雅黑" panose="020B0503020204020204" pitchFamily="34" charset="-122"/>
                </a:rPr>
                <a:t>of the  narrative thought</a:t>
              </a:r>
            </a:p>
            <a:p>
              <a:pPr lvl="0" algn="ct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lvl="0" algn="ct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21538753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1250" fill="hold"/>
                                        <p:tgtEl>
                                          <p:spTgt spid="2"/>
                                        </p:tgtEl>
                                        <p:attrNameLst>
                                          <p:attrName>ppt_x</p:attrName>
                                        </p:attrNameLst>
                                      </p:cBhvr>
                                      <p:tavLst>
                                        <p:tav tm="0">
                                          <p:val>
                                            <p:strVal val="#ppt_x"/>
                                          </p:val>
                                        </p:tav>
                                        <p:tav tm="100000">
                                          <p:val>
                                            <p:strVal val="#ppt_x"/>
                                          </p:val>
                                        </p:tav>
                                      </p:tavLst>
                                    </p:anim>
                                    <p:anim calcmode="lin" valueType="num">
                                      <p:cBhvr additive="base">
                                        <p:cTn id="14" dur="125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315C5C0C-331A-4D34-B816-28450C34D77C}"/>
              </a:ext>
            </a:extLst>
          </p:cNvPr>
          <p:cNvGrpSpPr/>
          <p:nvPr/>
        </p:nvGrpSpPr>
        <p:grpSpPr>
          <a:xfrm>
            <a:off x="1501392" y="327481"/>
            <a:ext cx="2645538" cy="911706"/>
            <a:chOff x="4777992" y="644981"/>
            <a:chExt cx="2645538" cy="911706"/>
          </a:xfrm>
        </p:grpSpPr>
        <p:grpSp>
          <p:nvGrpSpPr>
            <p:cNvPr id="11" name="组合 10">
              <a:extLst>
                <a:ext uri="{FF2B5EF4-FFF2-40B4-BE49-F238E27FC236}">
                  <a16:creationId xmlns:a16="http://schemas.microsoft.com/office/drawing/2014/main" xmlns="" id="{E28263F6-6264-48DA-ABF7-B9DFEDD50FBB}"/>
                </a:ext>
              </a:extLst>
            </p:cNvPr>
            <p:cNvGrpSpPr/>
            <p:nvPr/>
          </p:nvGrpSpPr>
          <p:grpSpPr>
            <a:xfrm>
              <a:off x="4945062" y="644981"/>
              <a:ext cx="2311400" cy="628193"/>
              <a:chOff x="4830762" y="1203782"/>
              <a:chExt cx="2311400" cy="628193"/>
            </a:xfrm>
          </p:grpSpPr>
          <p:sp>
            <p:nvSpPr>
              <p:cNvPr id="13" name="TextBox 8">
                <a:extLst>
                  <a:ext uri="{FF2B5EF4-FFF2-40B4-BE49-F238E27FC236}">
                    <a16:creationId xmlns:a16="http://schemas.microsoft.com/office/drawing/2014/main" xmlns="" id="{18FDF024-F1A4-4C6D-A022-4705E0FF9142}"/>
                  </a:ext>
                </a:extLst>
              </p:cNvPr>
              <p:cNvSpPr txBox="1">
                <a:spLocks noChangeArrowheads="1"/>
              </p:cNvSpPr>
              <p:nvPr/>
            </p:nvSpPr>
            <p:spPr bwMode="auto">
              <a:xfrm>
                <a:off x="483076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76A12E"/>
                    </a:solidFill>
                    <a:latin typeface="华康标题宋W9(P)" panose="02020900000000000000" pitchFamily="18" charset="-122"/>
                    <a:ea typeface="华康标题宋W9(P)" panose="02020900000000000000" pitchFamily="18" charset="-122"/>
                    <a:sym typeface="Arial" panose="020B0604020202020204" pitchFamily="34" charset="0"/>
                  </a:rPr>
                  <a:t>加入标题描述</a:t>
                </a:r>
              </a:p>
            </p:txBody>
          </p:sp>
          <p:sp>
            <p:nvSpPr>
              <p:cNvPr id="14" name="TextBox 8">
                <a:extLst>
                  <a:ext uri="{FF2B5EF4-FFF2-40B4-BE49-F238E27FC236}">
                    <a16:creationId xmlns:a16="http://schemas.microsoft.com/office/drawing/2014/main" xmlns="" id="{27A093FD-858A-49F3-A8E9-A6AF4D6F087A}"/>
                  </a:ext>
                </a:extLst>
              </p:cNvPr>
              <p:cNvSpPr txBox="1">
                <a:spLocks noChangeArrowheads="1"/>
              </p:cNvSpPr>
              <p:nvPr/>
            </p:nvSpPr>
            <p:spPr bwMode="auto">
              <a:xfrm>
                <a:off x="483076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任意多边形: 形状 11">
              <a:extLst>
                <a:ext uri="{FF2B5EF4-FFF2-40B4-BE49-F238E27FC236}">
                  <a16:creationId xmlns:a16="http://schemas.microsoft.com/office/drawing/2014/main" xmlns="" id="{EB2FC027-7B4B-41BF-B492-91ECBE35217D}"/>
                </a:ext>
              </a:extLst>
            </p:cNvPr>
            <p:cNvSpPr/>
            <p:nvPr/>
          </p:nvSpPr>
          <p:spPr>
            <a:xfrm rot="21540000" flipH="1">
              <a:off x="4777992" y="1389215"/>
              <a:ext cx="2645538" cy="16747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654B"/>
                </a:solidFill>
              </a:endParaRPr>
            </a:p>
          </p:txBody>
        </p:sp>
      </p:grpSp>
      <p:sp>
        <p:nvSpPr>
          <p:cNvPr id="7" name="椭圆 6">
            <a:extLst>
              <a:ext uri="{FF2B5EF4-FFF2-40B4-BE49-F238E27FC236}">
                <a16:creationId xmlns:a16="http://schemas.microsoft.com/office/drawing/2014/main" xmlns="" id="{AB8986F7-6226-44E1-9A98-D9CD8A573D57}"/>
              </a:ext>
            </a:extLst>
          </p:cNvPr>
          <p:cNvSpPr/>
          <p:nvPr/>
        </p:nvSpPr>
        <p:spPr>
          <a:xfrm>
            <a:off x="6318586" y="2266696"/>
            <a:ext cx="576622" cy="576785"/>
          </a:xfrm>
          <a:prstGeom prst="ellipse">
            <a:avLst/>
          </a:prstGeom>
          <a:solidFill>
            <a:srgbClr val="76A1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1</a:t>
            </a:r>
            <a:endParaRPr lang="zh-CN" altLang="en-US" dirty="0">
              <a:latin typeface="Impact MT Std" pitchFamily="34" charset="0"/>
              <a:ea typeface="微软雅黑" pitchFamily="34" charset="-122"/>
            </a:endParaRPr>
          </a:p>
        </p:txBody>
      </p:sp>
      <p:cxnSp>
        <p:nvCxnSpPr>
          <p:cNvPr id="8" name="直接连接符 7">
            <a:extLst>
              <a:ext uri="{FF2B5EF4-FFF2-40B4-BE49-F238E27FC236}">
                <a16:creationId xmlns:a16="http://schemas.microsoft.com/office/drawing/2014/main" xmlns="" id="{0B7BB5A0-11DE-4A0E-91F7-3C90D200AE19}"/>
              </a:ext>
            </a:extLst>
          </p:cNvPr>
          <p:cNvCxnSpPr/>
          <p:nvPr/>
        </p:nvCxnSpPr>
        <p:spPr>
          <a:xfrm>
            <a:off x="6883024" y="253342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9" name="标题 11">
            <a:extLst>
              <a:ext uri="{FF2B5EF4-FFF2-40B4-BE49-F238E27FC236}">
                <a16:creationId xmlns:a16="http://schemas.microsoft.com/office/drawing/2014/main" xmlns="" id="{A8BCE28C-A113-4A14-8A8D-4760EA20FEB1}"/>
              </a:ext>
            </a:extLst>
          </p:cNvPr>
          <p:cNvSpPr txBox="1">
            <a:spLocks/>
          </p:cNvSpPr>
          <p:nvPr/>
        </p:nvSpPr>
        <p:spPr>
          <a:xfrm>
            <a:off x="7912565" y="2312840"/>
            <a:ext cx="3515645"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椭圆 14">
            <a:extLst>
              <a:ext uri="{FF2B5EF4-FFF2-40B4-BE49-F238E27FC236}">
                <a16:creationId xmlns:a16="http://schemas.microsoft.com/office/drawing/2014/main" xmlns="" id="{50682B89-A01F-4A58-B164-42AE15DE90CB}"/>
              </a:ext>
            </a:extLst>
          </p:cNvPr>
          <p:cNvSpPr/>
          <p:nvPr/>
        </p:nvSpPr>
        <p:spPr>
          <a:xfrm>
            <a:off x="6318587" y="3455125"/>
            <a:ext cx="576622" cy="57678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2</a:t>
            </a:r>
            <a:endParaRPr lang="zh-CN" altLang="en-US" dirty="0">
              <a:latin typeface="Impact MT Std" pitchFamily="34" charset="0"/>
              <a:ea typeface="微软雅黑" pitchFamily="34" charset="-122"/>
            </a:endParaRPr>
          </a:p>
        </p:txBody>
      </p:sp>
      <p:cxnSp>
        <p:nvCxnSpPr>
          <p:cNvPr id="16" name="直接连接符 15">
            <a:extLst>
              <a:ext uri="{FF2B5EF4-FFF2-40B4-BE49-F238E27FC236}">
                <a16:creationId xmlns:a16="http://schemas.microsoft.com/office/drawing/2014/main" xmlns="" id="{68FC0CAF-01EF-4541-A07C-DFBBF7802926}"/>
              </a:ext>
            </a:extLst>
          </p:cNvPr>
          <p:cNvCxnSpPr/>
          <p:nvPr/>
        </p:nvCxnSpPr>
        <p:spPr>
          <a:xfrm>
            <a:off x="6883025" y="3721857"/>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7" name="标题 11">
            <a:extLst>
              <a:ext uri="{FF2B5EF4-FFF2-40B4-BE49-F238E27FC236}">
                <a16:creationId xmlns:a16="http://schemas.microsoft.com/office/drawing/2014/main" xmlns="" id="{99DCB407-3987-40D1-9BC4-14E77D91EA33}"/>
              </a:ext>
            </a:extLst>
          </p:cNvPr>
          <p:cNvSpPr txBox="1">
            <a:spLocks/>
          </p:cNvSpPr>
          <p:nvPr/>
        </p:nvSpPr>
        <p:spPr>
          <a:xfrm>
            <a:off x="7912566" y="3501269"/>
            <a:ext cx="3515645"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椭圆 17">
            <a:extLst>
              <a:ext uri="{FF2B5EF4-FFF2-40B4-BE49-F238E27FC236}">
                <a16:creationId xmlns:a16="http://schemas.microsoft.com/office/drawing/2014/main" xmlns="" id="{B3FC688D-F4F2-4452-A93D-0FE43DEDB356}"/>
              </a:ext>
            </a:extLst>
          </p:cNvPr>
          <p:cNvSpPr/>
          <p:nvPr/>
        </p:nvSpPr>
        <p:spPr>
          <a:xfrm>
            <a:off x="6318587" y="4704958"/>
            <a:ext cx="576622" cy="57678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3</a:t>
            </a:r>
            <a:endParaRPr lang="zh-CN" altLang="en-US" dirty="0">
              <a:latin typeface="Impact MT Std" pitchFamily="34" charset="0"/>
              <a:ea typeface="微软雅黑" pitchFamily="34" charset="-122"/>
            </a:endParaRPr>
          </a:p>
        </p:txBody>
      </p:sp>
      <p:cxnSp>
        <p:nvCxnSpPr>
          <p:cNvPr id="19" name="直接连接符 18">
            <a:extLst>
              <a:ext uri="{FF2B5EF4-FFF2-40B4-BE49-F238E27FC236}">
                <a16:creationId xmlns:a16="http://schemas.microsoft.com/office/drawing/2014/main" xmlns="" id="{B58D286D-4EDF-4D2F-9332-CDB39CF7D90A}"/>
              </a:ext>
            </a:extLst>
          </p:cNvPr>
          <p:cNvCxnSpPr/>
          <p:nvPr/>
        </p:nvCxnSpPr>
        <p:spPr>
          <a:xfrm>
            <a:off x="6883025" y="4971690"/>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0" name="标题 11">
            <a:extLst>
              <a:ext uri="{FF2B5EF4-FFF2-40B4-BE49-F238E27FC236}">
                <a16:creationId xmlns:a16="http://schemas.microsoft.com/office/drawing/2014/main" xmlns="" id="{22725F9C-6FF5-4A75-A2A6-261C3DC0A7E9}"/>
              </a:ext>
            </a:extLst>
          </p:cNvPr>
          <p:cNvSpPr txBox="1">
            <a:spLocks/>
          </p:cNvSpPr>
          <p:nvPr/>
        </p:nvSpPr>
        <p:spPr>
          <a:xfrm>
            <a:off x="7912566" y="4751102"/>
            <a:ext cx="3515645"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1" name="组合 20">
            <a:extLst>
              <a:ext uri="{FF2B5EF4-FFF2-40B4-BE49-F238E27FC236}">
                <a16:creationId xmlns:a16="http://schemas.microsoft.com/office/drawing/2014/main" xmlns="" id="{C320B345-F77A-4737-9B78-62D64F308F2B}"/>
              </a:ext>
            </a:extLst>
          </p:cNvPr>
          <p:cNvGrpSpPr/>
          <p:nvPr/>
        </p:nvGrpSpPr>
        <p:grpSpPr>
          <a:xfrm>
            <a:off x="2779489" y="1859622"/>
            <a:ext cx="1997088" cy="2027324"/>
            <a:chOff x="1834368" y="1875199"/>
            <a:chExt cx="2613843" cy="2653418"/>
          </a:xfrm>
        </p:grpSpPr>
        <p:sp>
          <p:nvSpPr>
            <p:cNvPr id="22" name="五角星 18">
              <a:extLst>
                <a:ext uri="{FF2B5EF4-FFF2-40B4-BE49-F238E27FC236}">
                  <a16:creationId xmlns:a16="http://schemas.microsoft.com/office/drawing/2014/main" xmlns="" id="{E2F629E0-FB64-45B5-AD96-929B016F25C8}"/>
                </a:ext>
              </a:extLst>
            </p:cNvPr>
            <p:cNvSpPr/>
            <p:nvPr/>
          </p:nvSpPr>
          <p:spPr>
            <a:xfrm rot="2134838">
              <a:off x="1834368" y="1875199"/>
              <a:ext cx="2613843" cy="2653418"/>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76A1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23" name="淘宝店chenying0907出品 7">
              <a:extLst>
                <a:ext uri="{FF2B5EF4-FFF2-40B4-BE49-F238E27FC236}">
                  <a16:creationId xmlns:a16="http://schemas.microsoft.com/office/drawing/2014/main" xmlns="" id="{CD3B0897-67E0-4F58-A535-9736E1E56120}"/>
                </a:ext>
              </a:extLst>
            </p:cNvPr>
            <p:cNvGrpSpPr/>
            <p:nvPr/>
          </p:nvGrpSpPr>
          <p:grpSpPr>
            <a:xfrm>
              <a:off x="2855799" y="2551935"/>
              <a:ext cx="594439" cy="597338"/>
              <a:chOff x="1912141" y="1824035"/>
              <a:chExt cx="488159" cy="490540"/>
            </a:xfrm>
            <a:solidFill>
              <a:srgbClr val="FFFFFF"/>
            </a:solidFill>
          </p:grpSpPr>
          <p:sp>
            <p:nvSpPr>
              <p:cNvPr id="25" name="饼形 21">
                <a:extLst>
                  <a:ext uri="{FF2B5EF4-FFF2-40B4-BE49-F238E27FC236}">
                    <a16:creationId xmlns:a16="http://schemas.microsoft.com/office/drawing/2014/main" xmlns="" id="{D87A773C-6F20-4209-9CB3-ED9A6BBDC009}"/>
                  </a:ext>
                </a:extLst>
              </p:cNvPr>
              <p:cNvSpPr/>
              <p:nvPr/>
            </p:nvSpPr>
            <p:spPr>
              <a:xfrm>
                <a:off x="1912141" y="1847847"/>
                <a:ext cx="466728" cy="466728"/>
              </a:xfrm>
              <a:prstGeom prst="pie">
                <a:avLst>
                  <a:gd name="adj1" fmla="val 2668795"/>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6" name="饼形 22">
                <a:extLst>
                  <a:ext uri="{FF2B5EF4-FFF2-40B4-BE49-F238E27FC236}">
                    <a16:creationId xmlns:a16="http://schemas.microsoft.com/office/drawing/2014/main" xmlns="" id="{F8D651D6-4A71-4E8F-99B3-D0AF937C3EBC}"/>
                  </a:ext>
                </a:extLst>
              </p:cNvPr>
              <p:cNvSpPr/>
              <p:nvPr/>
            </p:nvSpPr>
            <p:spPr>
              <a:xfrm>
                <a:off x="1933572" y="1824035"/>
                <a:ext cx="466728" cy="466728"/>
              </a:xfrm>
              <a:prstGeom prst="pie">
                <a:avLst>
                  <a:gd name="adj1" fmla="val 16168367"/>
                  <a:gd name="adj2" fmla="val 215999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grpSp>
        <p:sp>
          <p:nvSpPr>
            <p:cNvPr id="24" name="TextBox 39">
              <a:extLst>
                <a:ext uri="{FF2B5EF4-FFF2-40B4-BE49-F238E27FC236}">
                  <a16:creationId xmlns:a16="http://schemas.microsoft.com/office/drawing/2014/main" xmlns="" id="{2176381C-4C58-4087-8412-1E9092F8AD96}"/>
                </a:ext>
              </a:extLst>
            </p:cNvPr>
            <p:cNvSpPr txBox="1"/>
            <p:nvPr/>
          </p:nvSpPr>
          <p:spPr>
            <a:xfrm>
              <a:off x="2286507" y="3227788"/>
              <a:ext cx="1728212" cy="823739"/>
            </a:xfrm>
            <a:prstGeom prst="rect">
              <a:avLst/>
            </a:prstGeom>
            <a:noFill/>
          </p:spPr>
          <p:txBody>
            <a:bodyPr wrap="square" rtlCol="0">
              <a:spAutoFit/>
            </a:bodyPr>
            <a:lstStyle/>
            <a:p>
              <a:pPr algn="ctr"/>
              <a:r>
                <a:rPr lang="zh-CN" altLang="en-US" sz="1600" b="1" dirty="0">
                  <a:solidFill>
                    <a:srgbClr val="F8F8F8"/>
                  </a:solidFill>
                  <a:latin typeface="微软雅黑" panose="020B0503020204020204" pitchFamily="34" charset="-122"/>
                  <a:ea typeface="微软雅黑" panose="020B0503020204020204" pitchFamily="34" charset="-122"/>
                </a:rPr>
                <a:t>标题</a:t>
              </a:r>
              <a:endParaRPr lang="en-US" altLang="zh-CN" sz="1600" b="1" dirty="0">
                <a:solidFill>
                  <a:srgbClr val="F8F8F8"/>
                </a:solidFill>
                <a:latin typeface="微软雅黑" panose="020B0503020204020204" pitchFamily="34" charset="-122"/>
                <a:ea typeface="微软雅黑" panose="020B0503020204020204" pitchFamily="34" charset="-122"/>
              </a:endParaRPr>
            </a:p>
            <a:p>
              <a:pPr algn="ctr"/>
              <a:r>
                <a:rPr lang="zh-CN" altLang="en-US" sz="1600" b="1" dirty="0">
                  <a:solidFill>
                    <a:srgbClr val="F8F8F8"/>
                  </a:solidFill>
                  <a:latin typeface="微软雅黑" panose="020B0503020204020204" pitchFamily="34" charset="-122"/>
                  <a:ea typeface="微软雅黑" panose="020B0503020204020204" pitchFamily="34" charset="-122"/>
                </a:rPr>
                <a:t>输入内容</a:t>
              </a:r>
            </a:p>
          </p:txBody>
        </p:sp>
      </p:grpSp>
      <p:grpSp>
        <p:nvGrpSpPr>
          <p:cNvPr id="27" name="组合 26">
            <a:extLst>
              <a:ext uri="{FF2B5EF4-FFF2-40B4-BE49-F238E27FC236}">
                <a16:creationId xmlns:a16="http://schemas.microsoft.com/office/drawing/2014/main" xmlns="" id="{D4A0ECC5-5933-45E6-93D1-9DCE8AA87E64}"/>
              </a:ext>
            </a:extLst>
          </p:cNvPr>
          <p:cNvGrpSpPr/>
          <p:nvPr/>
        </p:nvGrpSpPr>
        <p:grpSpPr>
          <a:xfrm>
            <a:off x="1466616" y="3498443"/>
            <a:ext cx="1997088" cy="2027324"/>
            <a:chOff x="4932854" y="1866254"/>
            <a:chExt cx="2613843" cy="2653418"/>
          </a:xfrm>
        </p:grpSpPr>
        <p:sp>
          <p:nvSpPr>
            <p:cNvPr id="28" name="五角星 18">
              <a:extLst>
                <a:ext uri="{FF2B5EF4-FFF2-40B4-BE49-F238E27FC236}">
                  <a16:creationId xmlns:a16="http://schemas.microsoft.com/office/drawing/2014/main" xmlns="" id="{89B38D07-E746-4BA5-BCAA-CEF4BA205F33}"/>
                </a:ext>
              </a:extLst>
            </p:cNvPr>
            <p:cNvSpPr/>
            <p:nvPr/>
          </p:nvSpPr>
          <p:spPr>
            <a:xfrm rot="2134838">
              <a:off x="4932854" y="1866254"/>
              <a:ext cx="2613843" cy="2653418"/>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29" name="TextBox 41">
              <a:extLst>
                <a:ext uri="{FF2B5EF4-FFF2-40B4-BE49-F238E27FC236}">
                  <a16:creationId xmlns:a16="http://schemas.microsoft.com/office/drawing/2014/main" xmlns="" id="{B6FACDAD-C87A-4735-A26B-D7EEE8B23DBD}"/>
                </a:ext>
              </a:extLst>
            </p:cNvPr>
            <p:cNvSpPr txBox="1"/>
            <p:nvPr/>
          </p:nvSpPr>
          <p:spPr>
            <a:xfrm>
              <a:off x="5443956" y="3225734"/>
              <a:ext cx="1578392" cy="823739"/>
            </a:xfrm>
            <a:prstGeom prst="rect">
              <a:avLst/>
            </a:prstGeom>
            <a:noFill/>
          </p:spPr>
          <p:txBody>
            <a:bodyPr wrap="square" rtlCol="0">
              <a:spAutoFit/>
            </a:bodyPr>
            <a:lstStyle/>
            <a:p>
              <a:pPr algn="ctr"/>
              <a:r>
                <a:rPr lang="zh-CN" altLang="en-US" sz="1600" b="1" dirty="0">
                  <a:solidFill>
                    <a:srgbClr val="F8F8F8"/>
                  </a:solidFill>
                  <a:latin typeface="微软雅黑" panose="020B0503020204020204" pitchFamily="34" charset="-122"/>
                  <a:ea typeface="微软雅黑" panose="020B0503020204020204" pitchFamily="34" charset="-122"/>
                </a:rPr>
                <a:t>标题</a:t>
              </a:r>
              <a:endParaRPr lang="en-US" altLang="zh-CN" sz="1600" b="1" dirty="0">
                <a:solidFill>
                  <a:srgbClr val="F8F8F8"/>
                </a:solidFill>
                <a:latin typeface="微软雅黑" panose="020B0503020204020204" pitchFamily="34" charset="-122"/>
                <a:ea typeface="微软雅黑" panose="020B0503020204020204" pitchFamily="34" charset="-122"/>
              </a:endParaRPr>
            </a:p>
            <a:p>
              <a:pPr algn="ctr"/>
              <a:r>
                <a:rPr lang="zh-CN" altLang="en-US" sz="1600" b="1" dirty="0">
                  <a:solidFill>
                    <a:srgbClr val="F8F8F8"/>
                  </a:solidFill>
                  <a:latin typeface="微软雅黑" panose="020B0503020204020204" pitchFamily="34" charset="-122"/>
                  <a:ea typeface="微软雅黑" panose="020B0503020204020204" pitchFamily="34" charset="-122"/>
                </a:rPr>
                <a:t>输入内容</a:t>
              </a:r>
            </a:p>
          </p:txBody>
        </p:sp>
        <p:grpSp>
          <p:nvGrpSpPr>
            <p:cNvPr id="30" name="淘宝店chenying0907出品 14">
              <a:extLst>
                <a:ext uri="{FF2B5EF4-FFF2-40B4-BE49-F238E27FC236}">
                  <a16:creationId xmlns:a16="http://schemas.microsoft.com/office/drawing/2014/main" xmlns="" id="{59AB7379-95F8-4583-BCBC-AB7B7D7AC85C}"/>
                </a:ext>
              </a:extLst>
            </p:cNvPr>
            <p:cNvGrpSpPr/>
            <p:nvPr/>
          </p:nvGrpSpPr>
          <p:grpSpPr>
            <a:xfrm>
              <a:off x="5838349" y="2552874"/>
              <a:ext cx="812829" cy="570696"/>
              <a:chOff x="2409665" y="939861"/>
              <a:chExt cx="5638961" cy="3959164"/>
            </a:xfrm>
            <a:solidFill>
              <a:schemeClr val="bg2">
                <a:lumMod val="50000"/>
              </a:schemeClr>
            </a:solidFill>
          </p:grpSpPr>
          <p:sp>
            <p:nvSpPr>
              <p:cNvPr id="31" name="流程图: 联系 2">
                <a:extLst>
                  <a:ext uri="{FF2B5EF4-FFF2-40B4-BE49-F238E27FC236}">
                    <a16:creationId xmlns:a16="http://schemas.microsoft.com/office/drawing/2014/main" xmlns="" id="{25A4A78C-D661-4F01-82C0-501DD8C51C02}"/>
                  </a:ext>
                </a:extLst>
              </p:cNvPr>
              <p:cNvSpPr/>
              <p:nvPr/>
            </p:nvSpPr>
            <p:spPr>
              <a:xfrm>
                <a:off x="3884040" y="1024462"/>
                <a:ext cx="2680685" cy="3874563"/>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latin typeface="微软雅黑" panose="020B0503020204020204" pitchFamily="34" charset="-122"/>
                  <a:ea typeface="微软雅黑" panose="020B0503020204020204" pitchFamily="34" charset="-122"/>
                </a:endParaRPr>
              </a:p>
            </p:txBody>
          </p:sp>
          <p:sp>
            <p:nvSpPr>
              <p:cNvPr id="32" name="流程图: 联系 2">
                <a:extLst>
                  <a:ext uri="{FF2B5EF4-FFF2-40B4-BE49-F238E27FC236}">
                    <a16:creationId xmlns:a16="http://schemas.microsoft.com/office/drawing/2014/main" xmlns="" id="{125AC1D2-6323-4AB7-BA97-BED1F31AB281}"/>
                  </a:ext>
                </a:extLst>
              </p:cNvPr>
              <p:cNvSpPr/>
              <p:nvPr/>
            </p:nvSpPr>
            <p:spPr>
              <a:xfrm>
                <a:off x="2409665"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latin typeface="微软雅黑" panose="020B0503020204020204" pitchFamily="34" charset="-122"/>
                  <a:ea typeface="微软雅黑" panose="020B0503020204020204" pitchFamily="34" charset="-122"/>
                </a:endParaRPr>
              </a:p>
            </p:txBody>
          </p:sp>
          <p:sp>
            <p:nvSpPr>
              <p:cNvPr id="33" name="流程图: 联系 2">
                <a:extLst>
                  <a:ext uri="{FF2B5EF4-FFF2-40B4-BE49-F238E27FC236}">
                    <a16:creationId xmlns:a16="http://schemas.microsoft.com/office/drawing/2014/main" xmlns="" id="{B3B9525D-EF3B-4B49-B62B-56FD55AA8B85}"/>
                  </a:ext>
                </a:extLst>
              </p:cNvPr>
              <p:cNvSpPr/>
              <p:nvPr/>
            </p:nvSpPr>
            <p:spPr>
              <a:xfrm>
                <a:off x="6133940"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latin typeface="微软雅黑" panose="020B0503020204020204" pitchFamily="34" charset="-122"/>
                  <a:ea typeface="微软雅黑" panose="020B0503020204020204" pitchFamily="34" charset="-122"/>
                </a:endParaRPr>
              </a:p>
            </p:txBody>
          </p:sp>
        </p:grpSp>
      </p:grpSp>
      <p:grpSp>
        <p:nvGrpSpPr>
          <p:cNvPr id="34" name="组合 33">
            <a:extLst>
              <a:ext uri="{FF2B5EF4-FFF2-40B4-BE49-F238E27FC236}">
                <a16:creationId xmlns:a16="http://schemas.microsoft.com/office/drawing/2014/main" xmlns="" id="{C36DDFAF-8F1A-4E6F-8371-D5B565D5BA29}"/>
              </a:ext>
            </a:extLst>
          </p:cNvPr>
          <p:cNvGrpSpPr/>
          <p:nvPr/>
        </p:nvGrpSpPr>
        <p:grpSpPr>
          <a:xfrm>
            <a:off x="3793732" y="3702225"/>
            <a:ext cx="1997088" cy="2027324"/>
            <a:chOff x="8239167" y="1866254"/>
            <a:chExt cx="2613843" cy="2653418"/>
          </a:xfrm>
        </p:grpSpPr>
        <p:sp>
          <p:nvSpPr>
            <p:cNvPr id="35" name="五角星 18">
              <a:extLst>
                <a:ext uri="{FF2B5EF4-FFF2-40B4-BE49-F238E27FC236}">
                  <a16:creationId xmlns:a16="http://schemas.microsoft.com/office/drawing/2014/main" xmlns="" id="{4F05C1B1-E364-494A-B430-20A833262D48}"/>
                </a:ext>
              </a:extLst>
            </p:cNvPr>
            <p:cNvSpPr/>
            <p:nvPr/>
          </p:nvSpPr>
          <p:spPr>
            <a:xfrm rot="2134838">
              <a:off x="8239167" y="1866254"/>
              <a:ext cx="2613843" cy="2653418"/>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36" name="TextBox 43">
              <a:extLst>
                <a:ext uri="{FF2B5EF4-FFF2-40B4-BE49-F238E27FC236}">
                  <a16:creationId xmlns:a16="http://schemas.microsoft.com/office/drawing/2014/main" xmlns="" id="{1D48CD57-C2FA-4E6B-BA57-0CED9D8F225A}"/>
                </a:ext>
              </a:extLst>
            </p:cNvPr>
            <p:cNvSpPr txBox="1"/>
            <p:nvPr/>
          </p:nvSpPr>
          <p:spPr>
            <a:xfrm>
              <a:off x="8731852" y="3225734"/>
              <a:ext cx="1728212" cy="823739"/>
            </a:xfrm>
            <a:prstGeom prst="rect">
              <a:avLst/>
            </a:prstGeom>
            <a:noFill/>
          </p:spPr>
          <p:txBody>
            <a:bodyPr wrap="square" rtlCol="0">
              <a:spAutoFit/>
            </a:bodyPr>
            <a:lstStyle/>
            <a:p>
              <a:pPr algn="ctr"/>
              <a:r>
                <a:rPr lang="zh-CN" altLang="en-US" sz="1600" b="1" dirty="0">
                  <a:solidFill>
                    <a:srgbClr val="F8F8F8"/>
                  </a:solidFill>
                  <a:latin typeface="微软雅黑" panose="020B0503020204020204" pitchFamily="34" charset="-122"/>
                  <a:ea typeface="微软雅黑" panose="020B0503020204020204" pitchFamily="34" charset="-122"/>
                </a:rPr>
                <a:t>标题</a:t>
              </a:r>
              <a:endParaRPr lang="en-US" altLang="zh-CN" sz="1600" b="1" dirty="0">
                <a:solidFill>
                  <a:srgbClr val="F8F8F8"/>
                </a:solidFill>
                <a:latin typeface="微软雅黑" panose="020B0503020204020204" pitchFamily="34" charset="-122"/>
                <a:ea typeface="微软雅黑" panose="020B0503020204020204" pitchFamily="34" charset="-122"/>
              </a:endParaRPr>
            </a:p>
            <a:p>
              <a:pPr algn="ctr"/>
              <a:r>
                <a:rPr lang="zh-CN" altLang="en-US" sz="1600" b="1" dirty="0">
                  <a:solidFill>
                    <a:srgbClr val="F8F8F8"/>
                  </a:solidFill>
                  <a:latin typeface="微软雅黑" panose="020B0503020204020204" pitchFamily="34" charset="-122"/>
                  <a:ea typeface="微软雅黑" panose="020B0503020204020204" pitchFamily="34" charset="-122"/>
                </a:rPr>
                <a:t>输入内容</a:t>
              </a:r>
            </a:p>
          </p:txBody>
        </p:sp>
        <p:sp>
          <p:nvSpPr>
            <p:cNvPr id="37" name="25">
              <a:extLst>
                <a:ext uri="{FF2B5EF4-FFF2-40B4-BE49-F238E27FC236}">
                  <a16:creationId xmlns:a16="http://schemas.microsoft.com/office/drawing/2014/main" xmlns="" id="{EE313FF6-F5A4-4B4D-BC38-53E5AF7ABA9C}"/>
                </a:ext>
              </a:extLst>
            </p:cNvPr>
            <p:cNvSpPr/>
            <p:nvPr/>
          </p:nvSpPr>
          <p:spPr>
            <a:xfrm>
              <a:off x="9304719" y="2521726"/>
              <a:ext cx="624752" cy="632195"/>
            </a:xfrm>
            <a:custGeom>
              <a:avLst/>
              <a:gdLst/>
              <a:ahLst/>
              <a:cxnLst/>
              <a:rect l="l" t="t" r="r" b="b"/>
              <a:pathLst>
                <a:path w="4210679" h="4260850">
                  <a:moveTo>
                    <a:pt x="83635" y="0"/>
                  </a:moveTo>
                  <a:lnTo>
                    <a:pt x="832931" y="0"/>
                  </a:lnTo>
                  <a:cubicBezTo>
                    <a:pt x="878523" y="0"/>
                    <a:pt x="915483" y="36960"/>
                    <a:pt x="915483" y="82552"/>
                  </a:cubicBezTo>
                  <a:lnTo>
                    <a:pt x="915483" y="412748"/>
                  </a:lnTo>
                  <a:cubicBezTo>
                    <a:pt x="915483" y="443274"/>
                    <a:pt x="898914" y="469930"/>
                    <a:pt x="873607" y="483053"/>
                  </a:cubicBezTo>
                  <a:lnTo>
                    <a:pt x="4210679" y="483053"/>
                  </a:lnTo>
                  <a:lnTo>
                    <a:pt x="4210679" y="1893780"/>
                  </a:lnTo>
                  <a:lnTo>
                    <a:pt x="1406022" y="2781301"/>
                  </a:lnTo>
                  <a:lnTo>
                    <a:pt x="4210679" y="2781301"/>
                  </a:lnTo>
                  <a:lnTo>
                    <a:pt x="4210679" y="3305175"/>
                  </a:lnTo>
                  <a:lnTo>
                    <a:pt x="3591246" y="3305175"/>
                  </a:lnTo>
                  <a:cubicBezTo>
                    <a:pt x="3812567" y="3348853"/>
                    <a:pt x="3979359" y="3544073"/>
                    <a:pt x="3979359" y="3778250"/>
                  </a:cubicBezTo>
                  <a:cubicBezTo>
                    <a:pt x="3979359" y="4044783"/>
                    <a:pt x="3763292" y="4260850"/>
                    <a:pt x="3496759" y="4260850"/>
                  </a:cubicBezTo>
                  <a:cubicBezTo>
                    <a:pt x="3230226" y="4260850"/>
                    <a:pt x="3014159" y="4044783"/>
                    <a:pt x="3014159" y="3778250"/>
                  </a:cubicBezTo>
                  <a:cubicBezTo>
                    <a:pt x="3014159" y="3544073"/>
                    <a:pt x="3180952" y="3348853"/>
                    <a:pt x="3402273" y="3305175"/>
                  </a:cubicBezTo>
                  <a:lnTo>
                    <a:pt x="1267146" y="3305175"/>
                  </a:lnTo>
                  <a:cubicBezTo>
                    <a:pt x="1488467" y="3348853"/>
                    <a:pt x="1655259" y="3544073"/>
                    <a:pt x="1655259" y="3778250"/>
                  </a:cubicBezTo>
                  <a:cubicBezTo>
                    <a:pt x="1655259" y="4044783"/>
                    <a:pt x="1439192" y="4260850"/>
                    <a:pt x="1172659" y="4260850"/>
                  </a:cubicBezTo>
                  <a:cubicBezTo>
                    <a:pt x="906126" y="4260850"/>
                    <a:pt x="690059" y="4044783"/>
                    <a:pt x="690059" y="3778250"/>
                  </a:cubicBezTo>
                  <a:cubicBezTo>
                    <a:pt x="690059" y="3544073"/>
                    <a:pt x="856851" y="3348853"/>
                    <a:pt x="1078173" y="3305175"/>
                  </a:cubicBezTo>
                  <a:lnTo>
                    <a:pt x="972633" y="3305175"/>
                  </a:lnTo>
                  <a:cubicBezTo>
                    <a:pt x="944058" y="3143250"/>
                    <a:pt x="972634" y="3276600"/>
                    <a:pt x="963109" y="2781300"/>
                  </a:cubicBezTo>
                  <a:cubicBezTo>
                    <a:pt x="451270" y="464482"/>
                    <a:pt x="618551" y="1241439"/>
                    <a:pt x="451247" y="494159"/>
                  </a:cubicBezTo>
                  <a:lnTo>
                    <a:pt x="36010" y="492918"/>
                  </a:lnTo>
                  <a:cubicBezTo>
                    <a:pt x="-9582" y="492918"/>
                    <a:pt x="1083" y="489297"/>
                    <a:pt x="1083" y="443705"/>
                  </a:cubicBezTo>
                  <a:lnTo>
                    <a:pt x="1083" y="82552"/>
                  </a:lnTo>
                  <a:cubicBezTo>
                    <a:pt x="1083" y="36960"/>
                    <a:pt x="38043" y="0"/>
                    <a:pt x="836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73005794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1250"/>
                            </p:stCondLst>
                            <p:childTnLst>
                              <p:par>
                                <p:cTn id="15" presetID="22" presetClass="entr" presetSubtype="8"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75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225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2750"/>
                            </p:stCondLst>
                            <p:childTnLst>
                              <p:par>
                                <p:cTn id="29" presetID="22" presetClass="entr" presetSubtype="8"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par>
                          <p:cTn id="32" fill="hold">
                            <p:stCondLst>
                              <p:cond delay="3250"/>
                            </p:stCondLst>
                            <p:childTnLst>
                              <p:par>
                                <p:cTn id="33" presetID="53" presetClass="entr" presetSubtype="16"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fill="hold"/>
                                        <p:tgtEl>
                                          <p:spTgt spid="17"/>
                                        </p:tgtEl>
                                        <p:attrNameLst>
                                          <p:attrName>ppt_w</p:attrName>
                                        </p:attrNameLst>
                                      </p:cBhvr>
                                      <p:tavLst>
                                        <p:tav tm="0">
                                          <p:val>
                                            <p:fltVal val="0"/>
                                          </p:val>
                                        </p:tav>
                                        <p:tav tm="100000">
                                          <p:val>
                                            <p:strVal val="#ppt_w"/>
                                          </p:val>
                                        </p:tav>
                                      </p:tavLst>
                                    </p:anim>
                                    <p:anim calcmode="lin" valueType="num">
                                      <p:cBhvr>
                                        <p:cTn id="36" dur="500" fill="hold"/>
                                        <p:tgtEl>
                                          <p:spTgt spid="17"/>
                                        </p:tgtEl>
                                        <p:attrNameLst>
                                          <p:attrName>ppt_h</p:attrName>
                                        </p:attrNameLst>
                                      </p:cBhvr>
                                      <p:tavLst>
                                        <p:tav tm="0">
                                          <p:val>
                                            <p:fltVal val="0"/>
                                          </p:val>
                                        </p:tav>
                                        <p:tav tm="100000">
                                          <p:val>
                                            <p:strVal val="#ppt_h"/>
                                          </p:val>
                                        </p:tav>
                                      </p:tavLst>
                                    </p:anim>
                                    <p:animEffect transition="in" filter="fade">
                                      <p:cBhvr>
                                        <p:cTn id="37" dur="500"/>
                                        <p:tgtEl>
                                          <p:spTgt spid="17"/>
                                        </p:tgtEl>
                                      </p:cBhvr>
                                    </p:animEffect>
                                  </p:childTnLst>
                                </p:cTn>
                              </p:par>
                            </p:childTnLst>
                          </p:cTn>
                        </p:par>
                        <p:par>
                          <p:cTn id="38" fill="hold">
                            <p:stCondLst>
                              <p:cond delay="3750"/>
                            </p:stCondLst>
                            <p:childTnLst>
                              <p:par>
                                <p:cTn id="39" presetID="10" presetClass="entr" presetSubtype="0"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par>
                          <p:cTn id="42" fill="hold">
                            <p:stCondLst>
                              <p:cond delay="4250"/>
                            </p:stCondLst>
                            <p:childTnLst>
                              <p:par>
                                <p:cTn id="43" presetID="22" presetClass="entr" presetSubtype="8"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left)">
                                      <p:cBhvr>
                                        <p:cTn id="45" dur="500"/>
                                        <p:tgtEl>
                                          <p:spTgt spid="19"/>
                                        </p:tgtEl>
                                      </p:cBhvr>
                                    </p:animEffect>
                                  </p:childTnLst>
                                </p:cTn>
                              </p:par>
                            </p:childTnLst>
                          </p:cTn>
                        </p:par>
                        <p:par>
                          <p:cTn id="46" fill="hold">
                            <p:stCondLst>
                              <p:cond delay="4750"/>
                            </p:stCondLst>
                            <p:childTnLst>
                              <p:par>
                                <p:cTn id="47" presetID="53" presetClass="entr" presetSubtype="16"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animEffect transition="in" filter="fade">
                                      <p:cBhvr>
                                        <p:cTn id="51" dur="500"/>
                                        <p:tgtEl>
                                          <p:spTgt spid="20"/>
                                        </p:tgtEl>
                                      </p:cBhvr>
                                    </p:animEffect>
                                  </p:childTnLst>
                                </p:cTn>
                              </p:par>
                            </p:childTnLst>
                          </p:cTn>
                        </p:par>
                        <p:par>
                          <p:cTn id="52" fill="hold">
                            <p:stCondLst>
                              <p:cond delay="5250"/>
                            </p:stCondLst>
                            <p:childTnLst>
                              <p:par>
                                <p:cTn id="53" presetID="42" presetClass="entr" presetSubtype="0"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anim calcmode="lin" valueType="num">
                                      <p:cBhvr>
                                        <p:cTn id="56" dur="500" fill="hold"/>
                                        <p:tgtEl>
                                          <p:spTgt spid="21"/>
                                        </p:tgtEl>
                                        <p:attrNameLst>
                                          <p:attrName>ppt_x</p:attrName>
                                        </p:attrNameLst>
                                      </p:cBhvr>
                                      <p:tavLst>
                                        <p:tav tm="0">
                                          <p:val>
                                            <p:strVal val="#ppt_x"/>
                                          </p:val>
                                        </p:tav>
                                        <p:tav tm="100000">
                                          <p:val>
                                            <p:strVal val="#ppt_x"/>
                                          </p:val>
                                        </p:tav>
                                      </p:tavLst>
                                    </p:anim>
                                    <p:anim calcmode="lin" valueType="num">
                                      <p:cBhvr>
                                        <p:cTn id="57" dur="500" fill="hold"/>
                                        <p:tgtEl>
                                          <p:spTgt spid="21"/>
                                        </p:tgtEl>
                                        <p:attrNameLst>
                                          <p:attrName>ppt_y</p:attrName>
                                        </p:attrNameLst>
                                      </p:cBhvr>
                                      <p:tavLst>
                                        <p:tav tm="0">
                                          <p:val>
                                            <p:strVal val="#ppt_y+.1"/>
                                          </p:val>
                                        </p:tav>
                                        <p:tav tm="100000">
                                          <p:val>
                                            <p:strVal val="#ppt_y"/>
                                          </p:val>
                                        </p:tav>
                                      </p:tavLst>
                                    </p:anim>
                                  </p:childTnLst>
                                </p:cTn>
                              </p:par>
                            </p:childTnLst>
                          </p:cTn>
                        </p:par>
                        <p:par>
                          <p:cTn id="58" fill="hold">
                            <p:stCondLst>
                              <p:cond delay="5750"/>
                            </p:stCondLst>
                            <p:childTnLst>
                              <p:par>
                                <p:cTn id="59" presetID="42" presetClass="entr" presetSubtype="0" fill="hold"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500"/>
                                        <p:tgtEl>
                                          <p:spTgt spid="27"/>
                                        </p:tgtEl>
                                      </p:cBhvr>
                                    </p:animEffect>
                                    <p:anim calcmode="lin" valueType="num">
                                      <p:cBhvr>
                                        <p:cTn id="62" dur="500" fill="hold"/>
                                        <p:tgtEl>
                                          <p:spTgt spid="27"/>
                                        </p:tgtEl>
                                        <p:attrNameLst>
                                          <p:attrName>ppt_x</p:attrName>
                                        </p:attrNameLst>
                                      </p:cBhvr>
                                      <p:tavLst>
                                        <p:tav tm="0">
                                          <p:val>
                                            <p:strVal val="#ppt_x"/>
                                          </p:val>
                                        </p:tav>
                                        <p:tav tm="100000">
                                          <p:val>
                                            <p:strVal val="#ppt_x"/>
                                          </p:val>
                                        </p:tav>
                                      </p:tavLst>
                                    </p:anim>
                                    <p:anim calcmode="lin" valueType="num">
                                      <p:cBhvr>
                                        <p:cTn id="63" dur="500" fill="hold"/>
                                        <p:tgtEl>
                                          <p:spTgt spid="27"/>
                                        </p:tgtEl>
                                        <p:attrNameLst>
                                          <p:attrName>ppt_y</p:attrName>
                                        </p:attrNameLst>
                                      </p:cBhvr>
                                      <p:tavLst>
                                        <p:tav tm="0">
                                          <p:val>
                                            <p:strVal val="#ppt_y+.1"/>
                                          </p:val>
                                        </p:tav>
                                        <p:tav tm="100000">
                                          <p:val>
                                            <p:strVal val="#ppt_y"/>
                                          </p:val>
                                        </p:tav>
                                      </p:tavLst>
                                    </p:anim>
                                  </p:childTnLst>
                                </p:cTn>
                              </p:par>
                            </p:childTnLst>
                          </p:cTn>
                        </p:par>
                        <p:par>
                          <p:cTn id="64" fill="hold">
                            <p:stCondLst>
                              <p:cond delay="6250"/>
                            </p:stCondLst>
                            <p:childTnLst>
                              <p:par>
                                <p:cTn id="65" presetID="42" presetClass="entr" presetSubtype="0" fill="hold"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500"/>
                                        <p:tgtEl>
                                          <p:spTgt spid="34"/>
                                        </p:tgtEl>
                                      </p:cBhvr>
                                    </p:animEffect>
                                    <p:anim calcmode="lin" valueType="num">
                                      <p:cBhvr>
                                        <p:cTn id="68" dur="500" fill="hold"/>
                                        <p:tgtEl>
                                          <p:spTgt spid="34"/>
                                        </p:tgtEl>
                                        <p:attrNameLst>
                                          <p:attrName>ppt_x</p:attrName>
                                        </p:attrNameLst>
                                      </p:cBhvr>
                                      <p:tavLst>
                                        <p:tav tm="0">
                                          <p:val>
                                            <p:strVal val="#ppt_x"/>
                                          </p:val>
                                        </p:tav>
                                        <p:tav tm="100000">
                                          <p:val>
                                            <p:strVal val="#ppt_x"/>
                                          </p:val>
                                        </p:tav>
                                      </p:tavLst>
                                    </p:anim>
                                    <p:anim calcmode="lin" valueType="num">
                                      <p:cBhvr>
                                        <p:cTn id="69" dur="5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5" grpId="0" animBg="1"/>
      <p:bldP spid="17" grpId="0"/>
      <p:bldP spid="18" grpId="0" animBg="1"/>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315C5C0C-331A-4D34-B816-28450C34D77C}"/>
              </a:ext>
            </a:extLst>
          </p:cNvPr>
          <p:cNvGrpSpPr/>
          <p:nvPr/>
        </p:nvGrpSpPr>
        <p:grpSpPr>
          <a:xfrm>
            <a:off x="1501392" y="327481"/>
            <a:ext cx="2645538" cy="911706"/>
            <a:chOff x="4777992" y="644981"/>
            <a:chExt cx="2645538" cy="911706"/>
          </a:xfrm>
        </p:grpSpPr>
        <p:grpSp>
          <p:nvGrpSpPr>
            <p:cNvPr id="11" name="组合 10">
              <a:extLst>
                <a:ext uri="{FF2B5EF4-FFF2-40B4-BE49-F238E27FC236}">
                  <a16:creationId xmlns:a16="http://schemas.microsoft.com/office/drawing/2014/main" xmlns="" id="{E28263F6-6264-48DA-ABF7-B9DFEDD50FBB}"/>
                </a:ext>
              </a:extLst>
            </p:cNvPr>
            <p:cNvGrpSpPr/>
            <p:nvPr/>
          </p:nvGrpSpPr>
          <p:grpSpPr>
            <a:xfrm>
              <a:off x="4945062" y="644981"/>
              <a:ext cx="2311400" cy="628193"/>
              <a:chOff x="4830762" y="1203782"/>
              <a:chExt cx="2311400" cy="628193"/>
            </a:xfrm>
          </p:grpSpPr>
          <p:sp>
            <p:nvSpPr>
              <p:cNvPr id="13" name="TextBox 8">
                <a:extLst>
                  <a:ext uri="{FF2B5EF4-FFF2-40B4-BE49-F238E27FC236}">
                    <a16:creationId xmlns:a16="http://schemas.microsoft.com/office/drawing/2014/main" xmlns="" id="{18FDF024-F1A4-4C6D-A022-4705E0FF9142}"/>
                  </a:ext>
                </a:extLst>
              </p:cNvPr>
              <p:cNvSpPr txBox="1">
                <a:spLocks noChangeArrowheads="1"/>
              </p:cNvSpPr>
              <p:nvPr/>
            </p:nvSpPr>
            <p:spPr bwMode="auto">
              <a:xfrm>
                <a:off x="483076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76A12E"/>
                    </a:solidFill>
                    <a:latin typeface="华康标题宋W9(P)" panose="02020900000000000000" pitchFamily="18" charset="-122"/>
                    <a:ea typeface="华康标题宋W9(P)" panose="02020900000000000000" pitchFamily="18" charset="-122"/>
                    <a:sym typeface="Arial" panose="020B0604020202020204" pitchFamily="34" charset="0"/>
                  </a:rPr>
                  <a:t>加入标题描述</a:t>
                </a:r>
              </a:p>
            </p:txBody>
          </p:sp>
          <p:sp>
            <p:nvSpPr>
              <p:cNvPr id="14" name="TextBox 8">
                <a:extLst>
                  <a:ext uri="{FF2B5EF4-FFF2-40B4-BE49-F238E27FC236}">
                    <a16:creationId xmlns:a16="http://schemas.microsoft.com/office/drawing/2014/main" xmlns="" id="{27A093FD-858A-49F3-A8E9-A6AF4D6F087A}"/>
                  </a:ext>
                </a:extLst>
              </p:cNvPr>
              <p:cNvSpPr txBox="1">
                <a:spLocks noChangeArrowheads="1"/>
              </p:cNvSpPr>
              <p:nvPr/>
            </p:nvSpPr>
            <p:spPr bwMode="auto">
              <a:xfrm>
                <a:off x="483076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任意多边形: 形状 11">
              <a:extLst>
                <a:ext uri="{FF2B5EF4-FFF2-40B4-BE49-F238E27FC236}">
                  <a16:creationId xmlns:a16="http://schemas.microsoft.com/office/drawing/2014/main" xmlns="" id="{EB2FC027-7B4B-41BF-B492-91ECBE35217D}"/>
                </a:ext>
              </a:extLst>
            </p:cNvPr>
            <p:cNvSpPr/>
            <p:nvPr/>
          </p:nvSpPr>
          <p:spPr>
            <a:xfrm rot="21540000" flipH="1">
              <a:off x="4777992" y="1389215"/>
              <a:ext cx="2645538" cy="16747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654B"/>
                </a:solidFill>
              </a:endParaRPr>
            </a:p>
          </p:txBody>
        </p:sp>
      </p:grpSp>
      <p:sp>
        <p:nvSpPr>
          <p:cNvPr id="7" name="AutoShape 36">
            <a:extLst>
              <a:ext uri="{FF2B5EF4-FFF2-40B4-BE49-F238E27FC236}">
                <a16:creationId xmlns:a16="http://schemas.microsoft.com/office/drawing/2014/main" xmlns="" id="{051E51F8-1E05-467B-93B6-5D8A8B12EACF}"/>
              </a:ext>
            </a:extLst>
          </p:cNvPr>
          <p:cNvSpPr>
            <a:spLocks noChangeArrowheads="1"/>
          </p:cNvSpPr>
          <p:nvPr/>
        </p:nvSpPr>
        <p:spPr bwMode="auto">
          <a:xfrm>
            <a:off x="1697036" y="2650817"/>
            <a:ext cx="1839913"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AutoShape 37">
            <a:extLst>
              <a:ext uri="{FF2B5EF4-FFF2-40B4-BE49-F238E27FC236}">
                <a16:creationId xmlns:a16="http://schemas.microsoft.com/office/drawing/2014/main" xmlns="" id="{298B3D8E-3E1A-4A3C-98FF-163699E27A00}"/>
              </a:ext>
            </a:extLst>
          </p:cNvPr>
          <p:cNvSpPr>
            <a:spLocks noChangeArrowheads="1"/>
          </p:cNvSpPr>
          <p:nvPr/>
        </p:nvSpPr>
        <p:spPr bwMode="auto">
          <a:xfrm>
            <a:off x="2146299" y="2352367"/>
            <a:ext cx="1392237" cy="239713"/>
          </a:xfrm>
          <a:custGeom>
            <a:avLst/>
            <a:gdLst>
              <a:gd name="T0" fmla="*/ 2147483646 w 21600"/>
              <a:gd name="T1" fmla="*/ 14846403 h 21600"/>
              <a:gd name="T2" fmla="*/ 2147483646 w 21600"/>
              <a:gd name="T3" fmla="*/ 14846403 h 21600"/>
              <a:gd name="T4" fmla="*/ 2147483646 w 21600"/>
              <a:gd name="T5" fmla="*/ 14846403 h 21600"/>
              <a:gd name="T6" fmla="*/ 2147483646 w 21600"/>
              <a:gd name="T7" fmla="*/ 1484640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algn="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AutoShape 38">
            <a:extLst>
              <a:ext uri="{FF2B5EF4-FFF2-40B4-BE49-F238E27FC236}">
                <a16:creationId xmlns:a16="http://schemas.microsoft.com/office/drawing/2014/main" xmlns="" id="{366E486F-5304-4153-86E0-1C78386A745D}"/>
              </a:ext>
            </a:extLst>
          </p:cNvPr>
          <p:cNvSpPr/>
          <p:nvPr/>
        </p:nvSpPr>
        <p:spPr bwMode="auto">
          <a:xfrm>
            <a:off x="3648074" y="2393642"/>
            <a:ext cx="228600"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76A12E"/>
          </a:solidFill>
          <a:ln w="25400" cap="flat" cmpd="sng">
            <a:solidFill>
              <a:srgbClr val="000000">
                <a:alpha val="0"/>
              </a:srgbClr>
            </a:solidFill>
            <a:prstDash val="solid"/>
            <a:miter lim="0"/>
          </a:ln>
          <a:effectLst/>
        </p:spPr>
        <p:txBody>
          <a:bodyPr lIns="0" tIns="0" rIns="0" bIns="0" anchor="ctr"/>
          <a:lstStyle/>
          <a:p>
            <a:pPr algn="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5" name="AutoShape 39">
            <a:extLst>
              <a:ext uri="{FF2B5EF4-FFF2-40B4-BE49-F238E27FC236}">
                <a16:creationId xmlns:a16="http://schemas.microsoft.com/office/drawing/2014/main" xmlns="" id="{2495E93E-CEA4-4DBC-99AC-63C1EC0284D3}"/>
              </a:ext>
            </a:extLst>
          </p:cNvPr>
          <p:cNvSpPr>
            <a:spLocks noChangeArrowheads="1"/>
          </p:cNvSpPr>
          <p:nvPr/>
        </p:nvSpPr>
        <p:spPr bwMode="auto">
          <a:xfrm>
            <a:off x="8562046" y="2650817"/>
            <a:ext cx="1789112"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AutoShape 40">
            <a:extLst>
              <a:ext uri="{FF2B5EF4-FFF2-40B4-BE49-F238E27FC236}">
                <a16:creationId xmlns:a16="http://schemas.microsoft.com/office/drawing/2014/main" xmlns="" id="{121A4551-3A02-488F-8FA4-4789C4F3D0DE}"/>
              </a:ext>
            </a:extLst>
          </p:cNvPr>
          <p:cNvSpPr>
            <a:spLocks noChangeArrowheads="1"/>
          </p:cNvSpPr>
          <p:nvPr/>
        </p:nvSpPr>
        <p:spPr bwMode="auto">
          <a:xfrm>
            <a:off x="8554108" y="2352367"/>
            <a:ext cx="1430338" cy="268288"/>
          </a:xfrm>
          <a:custGeom>
            <a:avLst/>
            <a:gdLst>
              <a:gd name="T0" fmla="*/ 2147483646 w 21600"/>
              <a:gd name="T1" fmla="*/ 20792382 h 21600"/>
              <a:gd name="T2" fmla="*/ 2147483646 w 21600"/>
              <a:gd name="T3" fmla="*/ 20792382 h 21600"/>
              <a:gd name="T4" fmla="*/ 2147483646 w 21600"/>
              <a:gd name="T5" fmla="*/ 20792382 h 21600"/>
              <a:gd name="T6" fmla="*/ 2147483646 w 21600"/>
              <a:gd name="T7" fmla="*/ 207923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41">
            <a:extLst>
              <a:ext uri="{FF2B5EF4-FFF2-40B4-BE49-F238E27FC236}">
                <a16:creationId xmlns:a16="http://schemas.microsoft.com/office/drawing/2014/main" xmlns="" id="{D31F9BF9-17B3-4E68-8DC2-D0C4FB20BB71}"/>
              </a:ext>
            </a:extLst>
          </p:cNvPr>
          <p:cNvSpPr/>
          <p:nvPr/>
        </p:nvSpPr>
        <p:spPr bwMode="auto">
          <a:xfrm>
            <a:off x="8268358" y="2393642"/>
            <a:ext cx="227013"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nchor="ctr"/>
          <a:lstStyle/>
          <a:p>
            <a:pP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8" name="AutoShape 42">
            <a:extLst>
              <a:ext uri="{FF2B5EF4-FFF2-40B4-BE49-F238E27FC236}">
                <a16:creationId xmlns:a16="http://schemas.microsoft.com/office/drawing/2014/main" xmlns="" id="{B1259D54-4718-418E-A6E7-F21C31FFBBCB}"/>
              </a:ext>
            </a:extLst>
          </p:cNvPr>
          <p:cNvSpPr>
            <a:spLocks noChangeArrowheads="1"/>
          </p:cNvSpPr>
          <p:nvPr/>
        </p:nvSpPr>
        <p:spPr bwMode="auto">
          <a:xfrm>
            <a:off x="1286030" y="3892242"/>
            <a:ext cx="1839912"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AutoShape 43">
            <a:extLst>
              <a:ext uri="{FF2B5EF4-FFF2-40B4-BE49-F238E27FC236}">
                <a16:creationId xmlns:a16="http://schemas.microsoft.com/office/drawing/2014/main" xmlns="" id="{A7612A54-FC11-4471-BF66-4A3317B92646}"/>
              </a:ext>
            </a:extLst>
          </p:cNvPr>
          <p:cNvSpPr>
            <a:spLocks noChangeArrowheads="1"/>
          </p:cNvSpPr>
          <p:nvPr/>
        </p:nvSpPr>
        <p:spPr bwMode="auto">
          <a:xfrm>
            <a:off x="1738467" y="3593792"/>
            <a:ext cx="1393825" cy="239713"/>
          </a:xfrm>
          <a:custGeom>
            <a:avLst/>
            <a:gdLst>
              <a:gd name="T0" fmla="*/ 2147483646 w 21600"/>
              <a:gd name="T1" fmla="*/ 14846403 h 21600"/>
              <a:gd name="T2" fmla="*/ 2147483646 w 21600"/>
              <a:gd name="T3" fmla="*/ 14846403 h 21600"/>
              <a:gd name="T4" fmla="*/ 2147483646 w 21600"/>
              <a:gd name="T5" fmla="*/ 14846403 h 21600"/>
              <a:gd name="T6" fmla="*/ 2147483646 w 21600"/>
              <a:gd name="T7" fmla="*/ 1484640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algn="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AutoShape 44">
            <a:extLst>
              <a:ext uri="{FF2B5EF4-FFF2-40B4-BE49-F238E27FC236}">
                <a16:creationId xmlns:a16="http://schemas.microsoft.com/office/drawing/2014/main" xmlns="" id="{35852537-34FA-44C4-AF44-7E87BF4C71F6}"/>
              </a:ext>
            </a:extLst>
          </p:cNvPr>
          <p:cNvSpPr/>
          <p:nvPr/>
        </p:nvSpPr>
        <p:spPr bwMode="auto">
          <a:xfrm>
            <a:off x="3237067" y="3635067"/>
            <a:ext cx="228600"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gn="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1" name="AutoShape 45">
            <a:extLst>
              <a:ext uri="{FF2B5EF4-FFF2-40B4-BE49-F238E27FC236}">
                <a16:creationId xmlns:a16="http://schemas.microsoft.com/office/drawing/2014/main" xmlns="" id="{0F1BB4AD-FB39-4FD6-A3F8-51CA4D450E95}"/>
              </a:ext>
            </a:extLst>
          </p:cNvPr>
          <p:cNvSpPr>
            <a:spLocks noChangeArrowheads="1"/>
          </p:cNvSpPr>
          <p:nvPr/>
        </p:nvSpPr>
        <p:spPr bwMode="auto">
          <a:xfrm>
            <a:off x="8990671" y="3892242"/>
            <a:ext cx="1787525"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AutoShape 46">
            <a:extLst>
              <a:ext uri="{FF2B5EF4-FFF2-40B4-BE49-F238E27FC236}">
                <a16:creationId xmlns:a16="http://schemas.microsoft.com/office/drawing/2014/main" xmlns="" id="{45396506-420C-4DCD-BC55-7F58F137D95B}"/>
              </a:ext>
            </a:extLst>
          </p:cNvPr>
          <p:cNvSpPr>
            <a:spLocks noChangeArrowheads="1"/>
          </p:cNvSpPr>
          <p:nvPr/>
        </p:nvSpPr>
        <p:spPr bwMode="auto">
          <a:xfrm>
            <a:off x="8982733" y="3593792"/>
            <a:ext cx="1430338" cy="268288"/>
          </a:xfrm>
          <a:custGeom>
            <a:avLst/>
            <a:gdLst>
              <a:gd name="T0" fmla="*/ 2147483646 w 21600"/>
              <a:gd name="T1" fmla="*/ 20792382 h 21600"/>
              <a:gd name="T2" fmla="*/ 2147483646 w 21600"/>
              <a:gd name="T3" fmla="*/ 20792382 h 21600"/>
              <a:gd name="T4" fmla="*/ 2147483646 w 21600"/>
              <a:gd name="T5" fmla="*/ 20792382 h 21600"/>
              <a:gd name="T6" fmla="*/ 2147483646 w 21600"/>
              <a:gd name="T7" fmla="*/ 207923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AutoShape 47">
            <a:extLst>
              <a:ext uri="{FF2B5EF4-FFF2-40B4-BE49-F238E27FC236}">
                <a16:creationId xmlns:a16="http://schemas.microsoft.com/office/drawing/2014/main" xmlns="" id="{3200AFFD-2A7F-4D81-9EA3-B5BA7FAE3440}"/>
              </a:ext>
            </a:extLst>
          </p:cNvPr>
          <p:cNvSpPr/>
          <p:nvPr/>
        </p:nvSpPr>
        <p:spPr bwMode="auto">
          <a:xfrm>
            <a:off x="8696983" y="3635067"/>
            <a:ext cx="227013"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76A12E"/>
          </a:solidFill>
          <a:ln w="25400" cap="flat" cmpd="sng">
            <a:solidFill>
              <a:srgbClr val="000000">
                <a:alpha val="0"/>
              </a:srgbClr>
            </a:solidFill>
            <a:prstDash val="solid"/>
            <a:miter lim="0"/>
          </a:ln>
          <a:effectLst/>
        </p:spPr>
        <p:txBody>
          <a:bodyPr lIns="0" tIns="0" rIns="0" bIns="0" anchor="ctr"/>
          <a:lstStyle/>
          <a:p>
            <a:pP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4" name="AutoShape 48">
            <a:extLst>
              <a:ext uri="{FF2B5EF4-FFF2-40B4-BE49-F238E27FC236}">
                <a16:creationId xmlns:a16="http://schemas.microsoft.com/office/drawing/2014/main" xmlns="" id="{1CB8D113-1EAB-4702-BDE3-B36DAC304217}"/>
              </a:ext>
            </a:extLst>
          </p:cNvPr>
          <p:cNvSpPr>
            <a:spLocks noChangeArrowheads="1"/>
          </p:cNvSpPr>
          <p:nvPr/>
        </p:nvSpPr>
        <p:spPr bwMode="auto">
          <a:xfrm>
            <a:off x="1698624" y="5124142"/>
            <a:ext cx="1839912"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AutoShape 49">
            <a:extLst>
              <a:ext uri="{FF2B5EF4-FFF2-40B4-BE49-F238E27FC236}">
                <a16:creationId xmlns:a16="http://schemas.microsoft.com/office/drawing/2014/main" xmlns="" id="{0E88FE0C-2C7A-49A1-BF10-21FE531469A0}"/>
              </a:ext>
            </a:extLst>
          </p:cNvPr>
          <p:cNvSpPr>
            <a:spLocks noChangeArrowheads="1"/>
          </p:cNvSpPr>
          <p:nvPr/>
        </p:nvSpPr>
        <p:spPr bwMode="auto">
          <a:xfrm>
            <a:off x="2147886" y="4825692"/>
            <a:ext cx="1390650" cy="241300"/>
          </a:xfrm>
          <a:custGeom>
            <a:avLst/>
            <a:gdLst>
              <a:gd name="T0" fmla="*/ 2147483646 w 21600"/>
              <a:gd name="T1" fmla="*/ 15043636 h 21600"/>
              <a:gd name="T2" fmla="*/ 2147483646 w 21600"/>
              <a:gd name="T3" fmla="*/ 15043636 h 21600"/>
              <a:gd name="T4" fmla="*/ 2147483646 w 21600"/>
              <a:gd name="T5" fmla="*/ 15043636 h 21600"/>
              <a:gd name="T6" fmla="*/ 2147483646 w 21600"/>
              <a:gd name="T7" fmla="*/ 1504363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algn="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AutoShape 50">
            <a:extLst>
              <a:ext uri="{FF2B5EF4-FFF2-40B4-BE49-F238E27FC236}">
                <a16:creationId xmlns:a16="http://schemas.microsoft.com/office/drawing/2014/main" xmlns="" id="{12044A95-C465-4F31-89E9-2A2CE30EE73C}"/>
              </a:ext>
            </a:extLst>
          </p:cNvPr>
          <p:cNvSpPr/>
          <p:nvPr/>
        </p:nvSpPr>
        <p:spPr bwMode="auto">
          <a:xfrm>
            <a:off x="3649661" y="4866967"/>
            <a:ext cx="228600"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76A12E"/>
          </a:solidFill>
          <a:ln w="25400" cap="flat" cmpd="sng">
            <a:solidFill>
              <a:srgbClr val="000000">
                <a:alpha val="0"/>
              </a:srgbClr>
            </a:solidFill>
            <a:prstDash val="solid"/>
            <a:miter lim="0"/>
          </a:ln>
          <a:effectLst/>
        </p:spPr>
        <p:txBody>
          <a:bodyPr lIns="0" tIns="0" rIns="0" bIns="0" anchor="ctr"/>
          <a:lstStyle/>
          <a:p>
            <a:pPr algn="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7" name="AutoShape 51">
            <a:extLst>
              <a:ext uri="{FF2B5EF4-FFF2-40B4-BE49-F238E27FC236}">
                <a16:creationId xmlns:a16="http://schemas.microsoft.com/office/drawing/2014/main" xmlns="" id="{B4EF7FA7-6A2F-4C68-9A6F-2A0E126B1810}"/>
              </a:ext>
            </a:extLst>
          </p:cNvPr>
          <p:cNvSpPr>
            <a:spLocks noChangeArrowheads="1"/>
          </p:cNvSpPr>
          <p:nvPr/>
        </p:nvSpPr>
        <p:spPr bwMode="auto">
          <a:xfrm>
            <a:off x="8533471" y="5124142"/>
            <a:ext cx="1787525"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AutoShape 52">
            <a:extLst>
              <a:ext uri="{FF2B5EF4-FFF2-40B4-BE49-F238E27FC236}">
                <a16:creationId xmlns:a16="http://schemas.microsoft.com/office/drawing/2014/main" xmlns="" id="{A54DA4FC-AABD-4DDA-97E3-E5FA4D0241EA}"/>
              </a:ext>
            </a:extLst>
          </p:cNvPr>
          <p:cNvSpPr>
            <a:spLocks noChangeArrowheads="1"/>
          </p:cNvSpPr>
          <p:nvPr/>
        </p:nvSpPr>
        <p:spPr bwMode="auto">
          <a:xfrm>
            <a:off x="8525533" y="4825692"/>
            <a:ext cx="1430338" cy="269875"/>
          </a:xfrm>
          <a:custGeom>
            <a:avLst/>
            <a:gdLst>
              <a:gd name="T0" fmla="*/ 2147483646 w 21600"/>
              <a:gd name="T1" fmla="*/ 21039105 h 21600"/>
              <a:gd name="T2" fmla="*/ 2147483646 w 21600"/>
              <a:gd name="T3" fmla="*/ 21039105 h 21600"/>
              <a:gd name="T4" fmla="*/ 2147483646 w 21600"/>
              <a:gd name="T5" fmla="*/ 21039105 h 21600"/>
              <a:gd name="T6" fmla="*/ 2147483646 w 21600"/>
              <a:gd name="T7" fmla="*/ 210391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AutoShape 53">
            <a:extLst>
              <a:ext uri="{FF2B5EF4-FFF2-40B4-BE49-F238E27FC236}">
                <a16:creationId xmlns:a16="http://schemas.microsoft.com/office/drawing/2014/main" xmlns="" id="{7424D011-B4CD-452B-BDF3-BCA0DC9CEAEC}"/>
              </a:ext>
            </a:extLst>
          </p:cNvPr>
          <p:cNvSpPr/>
          <p:nvPr/>
        </p:nvSpPr>
        <p:spPr bwMode="auto">
          <a:xfrm>
            <a:off x="8239783" y="4866967"/>
            <a:ext cx="227013"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nchor="ctr"/>
          <a:lstStyle/>
          <a:p>
            <a:pP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pSp>
        <p:nvGrpSpPr>
          <p:cNvPr id="30" name="组合 29">
            <a:extLst>
              <a:ext uri="{FF2B5EF4-FFF2-40B4-BE49-F238E27FC236}">
                <a16:creationId xmlns:a16="http://schemas.microsoft.com/office/drawing/2014/main" xmlns="" id="{D7A27AA9-B61C-4F6C-A5C4-E51B94D8B76A}"/>
              </a:ext>
            </a:extLst>
          </p:cNvPr>
          <p:cNvGrpSpPr/>
          <p:nvPr/>
        </p:nvGrpSpPr>
        <p:grpSpPr>
          <a:xfrm>
            <a:off x="4249978" y="1999687"/>
            <a:ext cx="3877249" cy="3819814"/>
            <a:chOff x="4249978" y="1999687"/>
            <a:chExt cx="3877249" cy="3819814"/>
          </a:xfrm>
        </p:grpSpPr>
        <p:sp>
          <p:nvSpPr>
            <p:cNvPr id="31" name="Oval 59">
              <a:extLst>
                <a:ext uri="{FF2B5EF4-FFF2-40B4-BE49-F238E27FC236}">
                  <a16:creationId xmlns:a16="http://schemas.microsoft.com/office/drawing/2014/main" xmlns="" id="{F6E37F58-AF7A-4E9A-833F-97E0B29466B7}"/>
                </a:ext>
              </a:extLst>
            </p:cNvPr>
            <p:cNvSpPr/>
            <p:nvPr/>
          </p:nvSpPr>
          <p:spPr>
            <a:xfrm>
              <a:off x="5325814" y="4709383"/>
              <a:ext cx="1110118" cy="1110118"/>
            </a:xfrm>
            <a:prstGeom prst="ellipse">
              <a:avLst/>
            </a:prstGeom>
            <a:solidFill>
              <a:srgbClr val="76A1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32" name="Oval 57">
              <a:extLst>
                <a:ext uri="{FF2B5EF4-FFF2-40B4-BE49-F238E27FC236}">
                  <a16:creationId xmlns:a16="http://schemas.microsoft.com/office/drawing/2014/main" xmlns="" id="{C3CBE4B0-F69D-4107-BEC6-8618529F284A}"/>
                </a:ext>
              </a:extLst>
            </p:cNvPr>
            <p:cNvSpPr/>
            <p:nvPr/>
          </p:nvSpPr>
          <p:spPr>
            <a:xfrm>
              <a:off x="6710363" y="4208135"/>
              <a:ext cx="1110118" cy="1110118"/>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33" name="Oval 58">
              <a:extLst>
                <a:ext uri="{FF2B5EF4-FFF2-40B4-BE49-F238E27FC236}">
                  <a16:creationId xmlns:a16="http://schemas.microsoft.com/office/drawing/2014/main" xmlns="" id="{AC9A1276-71F4-443F-8C10-2947314F23E6}"/>
                </a:ext>
              </a:extLst>
            </p:cNvPr>
            <p:cNvSpPr/>
            <p:nvPr/>
          </p:nvSpPr>
          <p:spPr>
            <a:xfrm>
              <a:off x="4249978" y="3785117"/>
              <a:ext cx="1110118" cy="1110118"/>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34" name="Oval 54">
              <a:extLst>
                <a:ext uri="{FF2B5EF4-FFF2-40B4-BE49-F238E27FC236}">
                  <a16:creationId xmlns:a16="http://schemas.microsoft.com/office/drawing/2014/main" xmlns="" id="{90E0E7B8-BA88-442D-A570-81AAACE4F897}"/>
                </a:ext>
              </a:extLst>
            </p:cNvPr>
            <p:cNvSpPr/>
            <p:nvPr/>
          </p:nvSpPr>
          <p:spPr>
            <a:xfrm>
              <a:off x="7017109" y="2921274"/>
              <a:ext cx="1110118" cy="1110118"/>
            </a:xfrm>
            <a:prstGeom prst="ellipse">
              <a:avLst/>
            </a:prstGeom>
            <a:solidFill>
              <a:srgbClr val="76A1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35" name="Oval 53">
              <a:extLst>
                <a:ext uri="{FF2B5EF4-FFF2-40B4-BE49-F238E27FC236}">
                  <a16:creationId xmlns:a16="http://schemas.microsoft.com/office/drawing/2014/main" xmlns="" id="{866B03BF-5EF7-4201-81A1-5C87FBCBC62A}"/>
                </a:ext>
              </a:extLst>
            </p:cNvPr>
            <p:cNvSpPr/>
            <p:nvPr/>
          </p:nvSpPr>
          <p:spPr>
            <a:xfrm>
              <a:off x="5905359" y="1999687"/>
              <a:ext cx="1110118" cy="1110118"/>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36" name="Oval 44">
              <a:extLst>
                <a:ext uri="{FF2B5EF4-FFF2-40B4-BE49-F238E27FC236}">
                  <a16:creationId xmlns:a16="http://schemas.microsoft.com/office/drawing/2014/main" xmlns="" id="{FB2B26B5-2039-4B02-AB89-3287618E78D1}"/>
                </a:ext>
              </a:extLst>
            </p:cNvPr>
            <p:cNvSpPr/>
            <p:nvPr/>
          </p:nvSpPr>
          <p:spPr>
            <a:xfrm>
              <a:off x="4583013" y="2392336"/>
              <a:ext cx="1110118" cy="1110118"/>
            </a:xfrm>
            <a:prstGeom prst="ellipse">
              <a:avLst/>
            </a:prstGeom>
            <a:solidFill>
              <a:srgbClr val="76A1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37" name="Hexagon 43">
              <a:extLst>
                <a:ext uri="{FF2B5EF4-FFF2-40B4-BE49-F238E27FC236}">
                  <a16:creationId xmlns:a16="http://schemas.microsoft.com/office/drawing/2014/main" xmlns="" id="{BDF2F050-BECD-4AD0-A5BB-E3C59AA57ADE}"/>
                </a:ext>
              </a:extLst>
            </p:cNvPr>
            <p:cNvSpPr/>
            <p:nvPr/>
          </p:nvSpPr>
          <p:spPr>
            <a:xfrm>
              <a:off x="5031960" y="3143747"/>
              <a:ext cx="791332" cy="682183"/>
            </a:xfrm>
            <a:prstGeom prst="hexag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01</a:t>
              </a:r>
            </a:p>
          </p:txBody>
        </p:sp>
        <p:sp>
          <p:nvSpPr>
            <p:cNvPr id="38" name="Hexagon 45">
              <a:extLst>
                <a:ext uri="{FF2B5EF4-FFF2-40B4-BE49-F238E27FC236}">
                  <a16:creationId xmlns:a16="http://schemas.microsoft.com/office/drawing/2014/main" xmlns="" id="{C1BDF9E0-AB1A-4D29-9F0C-F278CD920ACD}"/>
                </a:ext>
              </a:extLst>
            </p:cNvPr>
            <p:cNvSpPr/>
            <p:nvPr/>
          </p:nvSpPr>
          <p:spPr>
            <a:xfrm>
              <a:off x="6526163" y="3143747"/>
              <a:ext cx="791332" cy="682183"/>
            </a:xfrm>
            <a:prstGeom prst="hexag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03</a:t>
              </a:r>
            </a:p>
          </p:txBody>
        </p:sp>
        <p:sp>
          <p:nvSpPr>
            <p:cNvPr id="39" name="Hexagon 46">
              <a:extLst>
                <a:ext uri="{FF2B5EF4-FFF2-40B4-BE49-F238E27FC236}">
                  <a16:creationId xmlns:a16="http://schemas.microsoft.com/office/drawing/2014/main" xmlns="" id="{56BD9444-A5F3-4B85-B676-9B3C37331C8B}"/>
                </a:ext>
              </a:extLst>
            </p:cNvPr>
            <p:cNvSpPr/>
            <p:nvPr/>
          </p:nvSpPr>
          <p:spPr>
            <a:xfrm>
              <a:off x="5785523" y="2750063"/>
              <a:ext cx="791332" cy="682183"/>
            </a:xfrm>
            <a:prstGeom prst="hexag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02</a:t>
              </a:r>
            </a:p>
          </p:txBody>
        </p:sp>
        <p:sp>
          <p:nvSpPr>
            <p:cNvPr id="40" name="Hexagon 47">
              <a:extLst>
                <a:ext uri="{FF2B5EF4-FFF2-40B4-BE49-F238E27FC236}">
                  <a16:creationId xmlns:a16="http://schemas.microsoft.com/office/drawing/2014/main" xmlns="" id="{922C18A6-3DA2-4AC9-A89A-2F64F70CBCD5}"/>
                </a:ext>
              </a:extLst>
            </p:cNvPr>
            <p:cNvSpPr/>
            <p:nvPr/>
          </p:nvSpPr>
          <p:spPr>
            <a:xfrm>
              <a:off x="5031960" y="3970061"/>
              <a:ext cx="791332" cy="682183"/>
            </a:xfrm>
            <a:prstGeom prst="hexag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06</a:t>
              </a:r>
            </a:p>
          </p:txBody>
        </p:sp>
        <p:sp>
          <p:nvSpPr>
            <p:cNvPr id="41" name="Hexagon 49">
              <a:extLst>
                <a:ext uri="{FF2B5EF4-FFF2-40B4-BE49-F238E27FC236}">
                  <a16:creationId xmlns:a16="http://schemas.microsoft.com/office/drawing/2014/main" xmlns="" id="{C467FDE3-ED4E-4AE6-AD59-5DF4147CFB8C}"/>
                </a:ext>
              </a:extLst>
            </p:cNvPr>
            <p:cNvSpPr/>
            <p:nvPr/>
          </p:nvSpPr>
          <p:spPr>
            <a:xfrm>
              <a:off x="6498136" y="3945299"/>
              <a:ext cx="791332" cy="682183"/>
            </a:xfrm>
            <a:prstGeom prst="hexag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04</a:t>
              </a:r>
            </a:p>
          </p:txBody>
        </p:sp>
        <p:sp>
          <p:nvSpPr>
            <p:cNvPr id="42" name="Hexagon 51">
              <a:extLst>
                <a:ext uri="{FF2B5EF4-FFF2-40B4-BE49-F238E27FC236}">
                  <a16:creationId xmlns:a16="http://schemas.microsoft.com/office/drawing/2014/main" xmlns="" id="{D3F41BD7-3640-4FDB-8958-405B330EF4E0}"/>
                </a:ext>
              </a:extLst>
            </p:cNvPr>
            <p:cNvSpPr/>
            <p:nvPr/>
          </p:nvSpPr>
          <p:spPr>
            <a:xfrm>
              <a:off x="5785523" y="4394014"/>
              <a:ext cx="791332" cy="682183"/>
            </a:xfrm>
            <a:prstGeom prst="hexag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05</a:t>
              </a:r>
            </a:p>
          </p:txBody>
        </p:sp>
        <p:sp>
          <p:nvSpPr>
            <p:cNvPr id="43" name="Freeform 62">
              <a:extLst>
                <a:ext uri="{FF2B5EF4-FFF2-40B4-BE49-F238E27FC236}">
                  <a16:creationId xmlns:a16="http://schemas.microsoft.com/office/drawing/2014/main" xmlns="" id="{C0912A6B-58AF-4208-A8FC-942B2CAAE839}"/>
                </a:ext>
              </a:extLst>
            </p:cNvPr>
            <p:cNvSpPr>
              <a:spLocks noEditPoints="1"/>
            </p:cNvSpPr>
            <p:nvPr/>
          </p:nvSpPr>
          <p:spPr bwMode="auto">
            <a:xfrm>
              <a:off x="4966862" y="2658954"/>
              <a:ext cx="321686" cy="46996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69">
              <a:extLst>
                <a:ext uri="{FF2B5EF4-FFF2-40B4-BE49-F238E27FC236}">
                  <a16:creationId xmlns:a16="http://schemas.microsoft.com/office/drawing/2014/main" xmlns="" id="{60CB239B-631C-4CE8-9E31-9C2A33EA9A24}"/>
                </a:ext>
              </a:extLst>
            </p:cNvPr>
            <p:cNvSpPr>
              <a:spLocks/>
            </p:cNvSpPr>
            <p:nvPr/>
          </p:nvSpPr>
          <p:spPr bwMode="auto">
            <a:xfrm>
              <a:off x="6370940" y="2311847"/>
              <a:ext cx="196692" cy="369464"/>
            </a:xfrm>
            <a:custGeom>
              <a:avLst/>
              <a:gdLst/>
              <a:ahLst/>
              <a:cxnLst>
                <a:cxn ang="0">
                  <a:pos x="21" y="57"/>
                </a:cxn>
                <a:cxn ang="0">
                  <a:pos x="21" y="63"/>
                </a:cxn>
                <a:cxn ang="0">
                  <a:pos x="20" y="64"/>
                </a:cxn>
                <a:cxn ang="0">
                  <a:pos x="15" y="64"/>
                </a:cxn>
                <a:cxn ang="0">
                  <a:pos x="14" y="63"/>
                </a:cxn>
                <a:cxn ang="0">
                  <a:pos x="14" y="57"/>
                </a:cxn>
                <a:cxn ang="0">
                  <a:pos x="1" y="50"/>
                </a:cxn>
                <a:cxn ang="0">
                  <a:pos x="1" y="49"/>
                </a:cxn>
                <a:cxn ang="0">
                  <a:pos x="4" y="44"/>
                </a:cxn>
                <a:cxn ang="0">
                  <a:pos x="5" y="43"/>
                </a:cxn>
                <a:cxn ang="0">
                  <a:pos x="6" y="44"/>
                </a:cxn>
                <a:cxn ang="0">
                  <a:pos x="17" y="49"/>
                </a:cxn>
                <a:cxn ang="0">
                  <a:pos x="25" y="43"/>
                </a:cxn>
                <a:cxn ang="0">
                  <a:pos x="16" y="36"/>
                </a:cxn>
                <a:cxn ang="0">
                  <a:pos x="1" y="21"/>
                </a:cxn>
                <a:cxn ang="0">
                  <a:pos x="14" y="8"/>
                </a:cxn>
                <a:cxn ang="0">
                  <a:pos x="14" y="1"/>
                </a:cxn>
                <a:cxn ang="0">
                  <a:pos x="15" y="0"/>
                </a:cxn>
                <a:cxn ang="0">
                  <a:pos x="20" y="0"/>
                </a:cxn>
                <a:cxn ang="0">
                  <a:pos x="21" y="1"/>
                </a:cxn>
                <a:cxn ang="0">
                  <a:pos x="21" y="7"/>
                </a:cxn>
                <a:cxn ang="0">
                  <a:pos x="32" y="12"/>
                </a:cxn>
                <a:cxn ang="0">
                  <a:pos x="32" y="14"/>
                </a:cxn>
                <a:cxn ang="0">
                  <a:pos x="29" y="19"/>
                </a:cxn>
                <a:cxn ang="0">
                  <a:pos x="29" y="19"/>
                </a:cxn>
                <a:cxn ang="0">
                  <a:pos x="28" y="19"/>
                </a:cxn>
                <a:cxn ang="0">
                  <a:pos x="18" y="15"/>
                </a:cxn>
                <a:cxn ang="0">
                  <a:pos x="10" y="21"/>
                </a:cxn>
                <a:cxn ang="0">
                  <a:pos x="20" y="28"/>
                </a:cxn>
                <a:cxn ang="0">
                  <a:pos x="34" y="42"/>
                </a:cxn>
                <a:cxn ang="0">
                  <a:pos x="21" y="57"/>
                </a:cxn>
              </a:cxnLst>
              <a:rect l="0" t="0" r="r" b="b"/>
              <a:pathLst>
                <a:path w="34" h="64">
                  <a:moveTo>
                    <a:pt x="21" y="57"/>
                  </a:moveTo>
                  <a:cubicBezTo>
                    <a:pt x="21" y="63"/>
                    <a:pt x="21" y="63"/>
                    <a:pt x="21" y="63"/>
                  </a:cubicBezTo>
                  <a:cubicBezTo>
                    <a:pt x="21" y="63"/>
                    <a:pt x="20" y="64"/>
                    <a:pt x="20" y="64"/>
                  </a:cubicBezTo>
                  <a:cubicBezTo>
                    <a:pt x="15" y="64"/>
                    <a:pt x="15" y="64"/>
                    <a:pt x="15" y="64"/>
                  </a:cubicBezTo>
                  <a:cubicBezTo>
                    <a:pt x="14" y="64"/>
                    <a:pt x="14" y="63"/>
                    <a:pt x="14" y="63"/>
                  </a:cubicBezTo>
                  <a:cubicBezTo>
                    <a:pt x="14" y="57"/>
                    <a:pt x="14" y="57"/>
                    <a:pt x="14" y="57"/>
                  </a:cubicBezTo>
                  <a:cubicBezTo>
                    <a:pt x="5" y="55"/>
                    <a:pt x="1" y="50"/>
                    <a:pt x="1" y="50"/>
                  </a:cubicBezTo>
                  <a:cubicBezTo>
                    <a:pt x="0" y="50"/>
                    <a:pt x="0" y="49"/>
                    <a:pt x="1" y="49"/>
                  </a:cubicBezTo>
                  <a:cubicBezTo>
                    <a:pt x="4" y="44"/>
                    <a:pt x="4" y="44"/>
                    <a:pt x="4" y="44"/>
                  </a:cubicBezTo>
                  <a:cubicBezTo>
                    <a:pt x="4" y="44"/>
                    <a:pt x="5" y="43"/>
                    <a:pt x="5" y="43"/>
                  </a:cubicBezTo>
                  <a:cubicBezTo>
                    <a:pt x="5" y="43"/>
                    <a:pt x="6" y="44"/>
                    <a:pt x="6" y="44"/>
                  </a:cubicBezTo>
                  <a:cubicBezTo>
                    <a:pt x="6" y="44"/>
                    <a:pt x="11" y="49"/>
                    <a:pt x="17" y="49"/>
                  </a:cubicBezTo>
                  <a:cubicBezTo>
                    <a:pt x="21" y="49"/>
                    <a:pt x="25" y="47"/>
                    <a:pt x="25" y="43"/>
                  </a:cubicBezTo>
                  <a:cubicBezTo>
                    <a:pt x="25" y="39"/>
                    <a:pt x="20" y="38"/>
                    <a:pt x="16" y="36"/>
                  </a:cubicBezTo>
                  <a:cubicBezTo>
                    <a:pt x="9" y="33"/>
                    <a:pt x="1" y="30"/>
                    <a:pt x="1" y="21"/>
                  </a:cubicBezTo>
                  <a:cubicBezTo>
                    <a:pt x="1" y="14"/>
                    <a:pt x="6" y="9"/>
                    <a:pt x="14" y="8"/>
                  </a:cubicBezTo>
                  <a:cubicBezTo>
                    <a:pt x="14" y="1"/>
                    <a:pt x="14" y="1"/>
                    <a:pt x="14" y="1"/>
                  </a:cubicBezTo>
                  <a:cubicBezTo>
                    <a:pt x="14" y="0"/>
                    <a:pt x="14" y="0"/>
                    <a:pt x="15" y="0"/>
                  </a:cubicBezTo>
                  <a:cubicBezTo>
                    <a:pt x="20" y="0"/>
                    <a:pt x="20" y="0"/>
                    <a:pt x="20" y="0"/>
                  </a:cubicBezTo>
                  <a:cubicBezTo>
                    <a:pt x="20" y="0"/>
                    <a:pt x="21" y="0"/>
                    <a:pt x="21" y="1"/>
                  </a:cubicBezTo>
                  <a:cubicBezTo>
                    <a:pt x="21" y="7"/>
                    <a:pt x="21" y="7"/>
                    <a:pt x="21" y="7"/>
                  </a:cubicBezTo>
                  <a:cubicBezTo>
                    <a:pt x="28" y="8"/>
                    <a:pt x="32" y="12"/>
                    <a:pt x="32" y="12"/>
                  </a:cubicBezTo>
                  <a:cubicBezTo>
                    <a:pt x="33" y="13"/>
                    <a:pt x="33" y="13"/>
                    <a:pt x="32" y="14"/>
                  </a:cubicBezTo>
                  <a:cubicBezTo>
                    <a:pt x="29" y="19"/>
                    <a:pt x="29" y="19"/>
                    <a:pt x="29" y="19"/>
                  </a:cubicBezTo>
                  <a:cubicBezTo>
                    <a:pt x="29" y="19"/>
                    <a:pt x="29" y="19"/>
                    <a:pt x="29" y="19"/>
                  </a:cubicBezTo>
                  <a:cubicBezTo>
                    <a:pt x="28" y="19"/>
                    <a:pt x="28" y="19"/>
                    <a:pt x="28" y="19"/>
                  </a:cubicBezTo>
                  <a:cubicBezTo>
                    <a:pt x="28" y="19"/>
                    <a:pt x="23" y="15"/>
                    <a:pt x="18" y="15"/>
                  </a:cubicBezTo>
                  <a:cubicBezTo>
                    <a:pt x="13" y="15"/>
                    <a:pt x="10" y="18"/>
                    <a:pt x="10" y="21"/>
                  </a:cubicBezTo>
                  <a:cubicBezTo>
                    <a:pt x="10" y="25"/>
                    <a:pt x="15" y="26"/>
                    <a:pt x="20" y="28"/>
                  </a:cubicBezTo>
                  <a:cubicBezTo>
                    <a:pt x="26" y="31"/>
                    <a:pt x="34" y="34"/>
                    <a:pt x="34" y="42"/>
                  </a:cubicBezTo>
                  <a:cubicBezTo>
                    <a:pt x="34" y="50"/>
                    <a:pt x="28" y="55"/>
                    <a:pt x="21" y="57"/>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23">
              <a:extLst>
                <a:ext uri="{FF2B5EF4-FFF2-40B4-BE49-F238E27FC236}">
                  <a16:creationId xmlns:a16="http://schemas.microsoft.com/office/drawing/2014/main" xmlns="" id="{1C322438-E6D2-4204-9309-5D99EEA07B78}"/>
                </a:ext>
              </a:extLst>
            </p:cNvPr>
            <p:cNvSpPr>
              <a:spLocks noEditPoints="1"/>
            </p:cNvSpPr>
            <p:nvPr/>
          </p:nvSpPr>
          <p:spPr bwMode="auto">
            <a:xfrm>
              <a:off x="7427895" y="3319568"/>
              <a:ext cx="309645" cy="292792"/>
            </a:xfrm>
            <a:custGeom>
              <a:avLst/>
              <a:gdLst/>
              <a:ahLst/>
              <a:cxnLst>
                <a:cxn ang="0">
                  <a:pos x="68" y="14"/>
                </a:cxn>
                <a:cxn ang="0">
                  <a:pos x="68" y="18"/>
                </a:cxn>
                <a:cxn ang="0">
                  <a:pos x="64" y="18"/>
                </a:cxn>
                <a:cxn ang="0">
                  <a:pos x="61" y="21"/>
                </a:cxn>
                <a:cxn ang="0">
                  <a:pos x="7" y="21"/>
                </a:cxn>
                <a:cxn ang="0">
                  <a:pos x="4" y="18"/>
                </a:cxn>
                <a:cxn ang="0">
                  <a:pos x="0" y="18"/>
                </a:cxn>
                <a:cxn ang="0">
                  <a:pos x="0" y="14"/>
                </a:cxn>
                <a:cxn ang="0">
                  <a:pos x="34" y="0"/>
                </a:cxn>
                <a:cxn ang="0">
                  <a:pos x="68" y="14"/>
                </a:cxn>
                <a:cxn ang="0">
                  <a:pos x="68" y="60"/>
                </a:cxn>
                <a:cxn ang="0">
                  <a:pos x="68" y="64"/>
                </a:cxn>
                <a:cxn ang="0">
                  <a:pos x="0" y="64"/>
                </a:cxn>
                <a:cxn ang="0">
                  <a:pos x="0" y="60"/>
                </a:cxn>
                <a:cxn ang="0">
                  <a:pos x="2" y="57"/>
                </a:cxn>
                <a:cxn ang="0">
                  <a:pos x="66" y="57"/>
                </a:cxn>
                <a:cxn ang="0">
                  <a:pos x="68" y="60"/>
                </a:cxn>
                <a:cxn ang="0">
                  <a:pos x="18" y="23"/>
                </a:cxn>
                <a:cxn ang="0">
                  <a:pos x="18" y="50"/>
                </a:cxn>
                <a:cxn ang="0">
                  <a:pos x="23" y="50"/>
                </a:cxn>
                <a:cxn ang="0">
                  <a:pos x="23" y="23"/>
                </a:cxn>
                <a:cxn ang="0">
                  <a:pos x="32" y="23"/>
                </a:cxn>
                <a:cxn ang="0">
                  <a:pos x="32" y="50"/>
                </a:cxn>
                <a:cxn ang="0">
                  <a:pos x="36" y="50"/>
                </a:cxn>
                <a:cxn ang="0">
                  <a:pos x="36" y="23"/>
                </a:cxn>
                <a:cxn ang="0">
                  <a:pos x="45" y="23"/>
                </a:cxn>
                <a:cxn ang="0">
                  <a:pos x="45" y="50"/>
                </a:cxn>
                <a:cxn ang="0">
                  <a:pos x="50" y="50"/>
                </a:cxn>
                <a:cxn ang="0">
                  <a:pos x="50" y="23"/>
                </a:cxn>
                <a:cxn ang="0">
                  <a:pos x="59" y="23"/>
                </a:cxn>
                <a:cxn ang="0">
                  <a:pos x="59" y="50"/>
                </a:cxn>
                <a:cxn ang="0">
                  <a:pos x="61" y="50"/>
                </a:cxn>
                <a:cxn ang="0">
                  <a:pos x="64" y="53"/>
                </a:cxn>
                <a:cxn ang="0">
                  <a:pos x="64" y="55"/>
                </a:cxn>
                <a:cxn ang="0">
                  <a:pos x="4" y="55"/>
                </a:cxn>
                <a:cxn ang="0">
                  <a:pos x="4" y="53"/>
                </a:cxn>
                <a:cxn ang="0">
                  <a:pos x="7" y="50"/>
                </a:cxn>
                <a:cxn ang="0">
                  <a:pos x="9" y="50"/>
                </a:cxn>
                <a:cxn ang="0">
                  <a:pos x="9" y="23"/>
                </a:cxn>
                <a:cxn ang="0">
                  <a:pos x="18" y="23"/>
                </a:cxn>
              </a:cxnLst>
              <a:rect l="0" t="0" r="r" b="b"/>
              <a:pathLst>
                <a:path w="68" h="64">
                  <a:moveTo>
                    <a:pt x="68" y="14"/>
                  </a:moveTo>
                  <a:cubicBezTo>
                    <a:pt x="68" y="18"/>
                    <a:pt x="68" y="18"/>
                    <a:pt x="68" y="18"/>
                  </a:cubicBezTo>
                  <a:cubicBezTo>
                    <a:pt x="64" y="18"/>
                    <a:pt x="64" y="18"/>
                    <a:pt x="64" y="18"/>
                  </a:cubicBezTo>
                  <a:cubicBezTo>
                    <a:pt x="64" y="20"/>
                    <a:pt x="63" y="21"/>
                    <a:pt x="61" y="21"/>
                  </a:cubicBezTo>
                  <a:cubicBezTo>
                    <a:pt x="7" y="21"/>
                    <a:pt x="7" y="21"/>
                    <a:pt x="7" y="21"/>
                  </a:cubicBezTo>
                  <a:cubicBezTo>
                    <a:pt x="5" y="21"/>
                    <a:pt x="4" y="20"/>
                    <a:pt x="4" y="18"/>
                  </a:cubicBezTo>
                  <a:cubicBezTo>
                    <a:pt x="0" y="18"/>
                    <a:pt x="0" y="18"/>
                    <a:pt x="0" y="18"/>
                  </a:cubicBezTo>
                  <a:cubicBezTo>
                    <a:pt x="0" y="14"/>
                    <a:pt x="0" y="14"/>
                    <a:pt x="0" y="14"/>
                  </a:cubicBezTo>
                  <a:cubicBezTo>
                    <a:pt x="34" y="0"/>
                    <a:pt x="34" y="0"/>
                    <a:pt x="34" y="0"/>
                  </a:cubicBezTo>
                  <a:lnTo>
                    <a:pt x="68" y="14"/>
                  </a:lnTo>
                  <a:close/>
                  <a:moveTo>
                    <a:pt x="68" y="60"/>
                  </a:moveTo>
                  <a:cubicBezTo>
                    <a:pt x="68" y="64"/>
                    <a:pt x="68" y="64"/>
                    <a:pt x="68" y="64"/>
                  </a:cubicBezTo>
                  <a:cubicBezTo>
                    <a:pt x="0" y="64"/>
                    <a:pt x="0" y="64"/>
                    <a:pt x="0" y="64"/>
                  </a:cubicBezTo>
                  <a:cubicBezTo>
                    <a:pt x="0" y="60"/>
                    <a:pt x="0" y="60"/>
                    <a:pt x="0" y="60"/>
                  </a:cubicBezTo>
                  <a:cubicBezTo>
                    <a:pt x="0" y="58"/>
                    <a:pt x="1" y="57"/>
                    <a:pt x="2" y="57"/>
                  </a:cubicBezTo>
                  <a:cubicBezTo>
                    <a:pt x="66" y="57"/>
                    <a:pt x="66" y="57"/>
                    <a:pt x="66" y="57"/>
                  </a:cubicBezTo>
                  <a:cubicBezTo>
                    <a:pt x="67" y="57"/>
                    <a:pt x="68" y="58"/>
                    <a:pt x="68" y="60"/>
                  </a:cubicBezTo>
                  <a:close/>
                  <a:moveTo>
                    <a:pt x="18" y="23"/>
                  </a:moveTo>
                  <a:cubicBezTo>
                    <a:pt x="18" y="50"/>
                    <a:pt x="18" y="50"/>
                    <a:pt x="18" y="50"/>
                  </a:cubicBezTo>
                  <a:cubicBezTo>
                    <a:pt x="23" y="50"/>
                    <a:pt x="23" y="50"/>
                    <a:pt x="23" y="50"/>
                  </a:cubicBezTo>
                  <a:cubicBezTo>
                    <a:pt x="23" y="23"/>
                    <a:pt x="23" y="23"/>
                    <a:pt x="23" y="23"/>
                  </a:cubicBezTo>
                  <a:cubicBezTo>
                    <a:pt x="32" y="23"/>
                    <a:pt x="32" y="23"/>
                    <a:pt x="32" y="23"/>
                  </a:cubicBezTo>
                  <a:cubicBezTo>
                    <a:pt x="32" y="50"/>
                    <a:pt x="32" y="50"/>
                    <a:pt x="32" y="50"/>
                  </a:cubicBezTo>
                  <a:cubicBezTo>
                    <a:pt x="36" y="50"/>
                    <a:pt x="36" y="50"/>
                    <a:pt x="36" y="50"/>
                  </a:cubicBezTo>
                  <a:cubicBezTo>
                    <a:pt x="36" y="23"/>
                    <a:pt x="36" y="23"/>
                    <a:pt x="36" y="23"/>
                  </a:cubicBezTo>
                  <a:cubicBezTo>
                    <a:pt x="45" y="23"/>
                    <a:pt x="45" y="23"/>
                    <a:pt x="45" y="23"/>
                  </a:cubicBezTo>
                  <a:cubicBezTo>
                    <a:pt x="45" y="50"/>
                    <a:pt x="45" y="50"/>
                    <a:pt x="45" y="50"/>
                  </a:cubicBezTo>
                  <a:cubicBezTo>
                    <a:pt x="50" y="50"/>
                    <a:pt x="50" y="50"/>
                    <a:pt x="50" y="50"/>
                  </a:cubicBezTo>
                  <a:cubicBezTo>
                    <a:pt x="50" y="23"/>
                    <a:pt x="50" y="23"/>
                    <a:pt x="50" y="23"/>
                  </a:cubicBezTo>
                  <a:cubicBezTo>
                    <a:pt x="59" y="23"/>
                    <a:pt x="59" y="23"/>
                    <a:pt x="59" y="23"/>
                  </a:cubicBezTo>
                  <a:cubicBezTo>
                    <a:pt x="59" y="50"/>
                    <a:pt x="59" y="50"/>
                    <a:pt x="59" y="50"/>
                  </a:cubicBezTo>
                  <a:cubicBezTo>
                    <a:pt x="61" y="50"/>
                    <a:pt x="61" y="50"/>
                    <a:pt x="61" y="50"/>
                  </a:cubicBezTo>
                  <a:cubicBezTo>
                    <a:pt x="63" y="50"/>
                    <a:pt x="64" y="51"/>
                    <a:pt x="64" y="53"/>
                  </a:cubicBezTo>
                  <a:cubicBezTo>
                    <a:pt x="64" y="55"/>
                    <a:pt x="64" y="55"/>
                    <a:pt x="64" y="55"/>
                  </a:cubicBezTo>
                  <a:cubicBezTo>
                    <a:pt x="4" y="55"/>
                    <a:pt x="4" y="55"/>
                    <a:pt x="4" y="55"/>
                  </a:cubicBezTo>
                  <a:cubicBezTo>
                    <a:pt x="4" y="53"/>
                    <a:pt x="4" y="53"/>
                    <a:pt x="4" y="53"/>
                  </a:cubicBezTo>
                  <a:cubicBezTo>
                    <a:pt x="4" y="51"/>
                    <a:pt x="5" y="50"/>
                    <a:pt x="7" y="50"/>
                  </a:cubicBezTo>
                  <a:cubicBezTo>
                    <a:pt x="9" y="50"/>
                    <a:pt x="9" y="50"/>
                    <a:pt x="9" y="50"/>
                  </a:cubicBezTo>
                  <a:cubicBezTo>
                    <a:pt x="9" y="23"/>
                    <a:pt x="9" y="23"/>
                    <a:pt x="9" y="23"/>
                  </a:cubicBezTo>
                  <a:lnTo>
                    <a:pt x="18" y="23"/>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57">
              <a:extLst>
                <a:ext uri="{FF2B5EF4-FFF2-40B4-BE49-F238E27FC236}">
                  <a16:creationId xmlns:a16="http://schemas.microsoft.com/office/drawing/2014/main" xmlns="" id="{42A45BEA-D045-44C3-BABA-83978E344770}"/>
                </a:ext>
              </a:extLst>
            </p:cNvPr>
            <p:cNvSpPr>
              <a:spLocks noEditPoints="1"/>
            </p:cNvSpPr>
            <p:nvPr/>
          </p:nvSpPr>
          <p:spPr bwMode="auto">
            <a:xfrm>
              <a:off x="7120403" y="4697166"/>
              <a:ext cx="290038" cy="257127"/>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83">
              <a:extLst>
                <a:ext uri="{FF2B5EF4-FFF2-40B4-BE49-F238E27FC236}">
                  <a16:creationId xmlns:a16="http://schemas.microsoft.com/office/drawing/2014/main" xmlns="" id="{4ED63665-64D3-4530-9613-F47046C1F2EE}"/>
                </a:ext>
              </a:extLst>
            </p:cNvPr>
            <p:cNvSpPr>
              <a:spLocks noEditPoints="1"/>
            </p:cNvSpPr>
            <p:nvPr/>
          </p:nvSpPr>
          <p:spPr bwMode="auto">
            <a:xfrm>
              <a:off x="5727312" y="5136488"/>
              <a:ext cx="286388" cy="429578"/>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40">
              <a:extLst>
                <a:ext uri="{FF2B5EF4-FFF2-40B4-BE49-F238E27FC236}">
                  <a16:creationId xmlns:a16="http://schemas.microsoft.com/office/drawing/2014/main" xmlns="" id="{4B73C064-0036-4BA6-B1D2-B8E5994DAD49}"/>
                </a:ext>
              </a:extLst>
            </p:cNvPr>
            <p:cNvSpPr>
              <a:spLocks noEditPoints="1"/>
            </p:cNvSpPr>
            <p:nvPr/>
          </p:nvSpPr>
          <p:spPr bwMode="auto">
            <a:xfrm>
              <a:off x="4561377" y="4136652"/>
              <a:ext cx="405485" cy="408468"/>
            </a:xfrm>
            <a:custGeom>
              <a:avLst/>
              <a:gdLst/>
              <a:ahLst/>
              <a:cxnLst>
                <a:cxn ang="0">
                  <a:pos x="63" y="43"/>
                </a:cxn>
                <a:cxn ang="0">
                  <a:pos x="60" y="48"/>
                </a:cxn>
                <a:cxn ang="0">
                  <a:pos x="34" y="62"/>
                </a:cxn>
                <a:cxn ang="0">
                  <a:pos x="31" y="63"/>
                </a:cxn>
                <a:cxn ang="0">
                  <a:pos x="29" y="62"/>
                </a:cxn>
                <a:cxn ang="0">
                  <a:pos x="2" y="48"/>
                </a:cxn>
                <a:cxn ang="0">
                  <a:pos x="0" y="43"/>
                </a:cxn>
                <a:cxn ang="0">
                  <a:pos x="0" y="14"/>
                </a:cxn>
                <a:cxn ang="0">
                  <a:pos x="3" y="10"/>
                </a:cxn>
                <a:cxn ang="0">
                  <a:pos x="30" y="0"/>
                </a:cxn>
                <a:cxn ang="0">
                  <a:pos x="31" y="0"/>
                </a:cxn>
                <a:cxn ang="0">
                  <a:pos x="33" y="0"/>
                </a:cxn>
                <a:cxn ang="0">
                  <a:pos x="60" y="10"/>
                </a:cxn>
                <a:cxn ang="0">
                  <a:pos x="63" y="14"/>
                </a:cxn>
                <a:cxn ang="0">
                  <a:pos x="63" y="43"/>
                </a:cxn>
                <a:cxn ang="0">
                  <a:pos x="58" y="14"/>
                </a:cxn>
                <a:cxn ang="0">
                  <a:pos x="31" y="4"/>
                </a:cxn>
                <a:cxn ang="0">
                  <a:pos x="5" y="14"/>
                </a:cxn>
                <a:cxn ang="0">
                  <a:pos x="31" y="24"/>
                </a:cxn>
                <a:cxn ang="0">
                  <a:pos x="58" y="14"/>
                </a:cxn>
                <a:cxn ang="0">
                  <a:pos x="58" y="43"/>
                </a:cxn>
                <a:cxn ang="0">
                  <a:pos x="58" y="19"/>
                </a:cxn>
                <a:cxn ang="0">
                  <a:pos x="34" y="28"/>
                </a:cxn>
                <a:cxn ang="0">
                  <a:pos x="34" y="57"/>
                </a:cxn>
                <a:cxn ang="0">
                  <a:pos x="58" y="43"/>
                </a:cxn>
              </a:cxnLst>
              <a:rect l="0" t="0" r="r" b="b"/>
              <a:pathLst>
                <a:path w="63" h="63">
                  <a:moveTo>
                    <a:pt x="63" y="43"/>
                  </a:moveTo>
                  <a:cubicBezTo>
                    <a:pt x="63" y="45"/>
                    <a:pt x="62" y="47"/>
                    <a:pt x="60" y="48"/>
                  </a:cubicBezTo>
                  <a:cubicBezTo>
                    <a:pt x="34" y="62"/>
                    <a:pt x="34" y="62"/>
                    <a:pt x="34" y="62"/>
                  </a:cubicBezTo>
                  <a:cubicBezTo>
                    <a:pt x="33" y="63"/>
                    <a:pt x="32" y="63"/>
                    <a:pt x="31" y="63"/>
                  </a:cubicBezTo>
                  <a:cubicBezTo>
                    <a:pt x="31" y="63"/>
                    <a:pt x="30" y="63"/>
                    <a:pt x="29" y="62"/>
                  </a:cubicBezTo>
                  <a:cubicBezTo>
                    <a:pt x="2" y="48"/>
                    <a:pt x="2" y="48"/>
                    <a:pt x="2" y="48"/>
                  </a:cubicBezTo>
                  <a:cubicBezTo>
                    <a:pt x="1" y="47"/>
                    <a:pt x="0" y="45"/>
                    <a:pt x="0" y="43"/>
                  </a:cubicBezTo>
                  <a:cubicBezTo>
                    <a:pt x="0" y="14"/>
                    <a:pt x="0" y="14"/>
                    <a:pt x="0" y="14"/>
                  </a:cubicBezTo>
                  <a:cubicBezTo>
                    <a:pt x="0" y="12"/>
                    <a:pt x="1" y="10"/>
                    <a:pt x="3" y="10"/>
                  </a:cubicBezTo>
                  <a:cubicBezTo>
                    <a:pt x="30" y="0"/>
                    <a:pt x="30" y="0"/>
                    <a:pt x="30" y="0"/>
                  </a:cubicBezTo>
                  <a:cubicBezTo>
                    <a:pt x="30" y="0"/>
                    <a:pt x="31" y="0"/>
                    <a:pt x="31" y="0"/>
                  </a:cubicBezTo>
                  <a:cubicBezTo>
                    <a:pt x="32" y="0"/>
                    <a:pt x="32" y="0"/>
                    <a:pt x="33" y="0"/>
                  </a:cubicBezTo>
                  <a:cubicBezTo>
                    <a:pt x="60" y="10"/>
                    <a:pt x="60" y="10"/>
                    <a:pt x="60" y="10"/>
                  </a:cubicBezTo>
                  <a:cubicBezTo>
                    <a:pt x="62" y="10"/>
                    <a:pt x="63" y="12"/>
                    <a:pt x="63" y="14"/>
                  </a:cubicBezTo>
                  <a:lnTo>
                    <a:pt x="63" y="43"/>
                  </a:lnTo>
                  <a:close/>
                  <a:moveTo>
                    <a:pt x="58" y="14"/>
                  </a:moveTo>
                  <a:cubicBezTo>
                    <a:pt x="31" y="4"/>
                    <a:pt x="31" y="4"/>
                    <a:pt x="31" y="4"/>
                  </a:cubicBezTo>
                  <a:cubicBezTo>
                    <a:pt x="5" y="14"/>
                    <a:pt x="5" y="14"/>
                    <a:pt x="5" y="14"/>
                  </a:cubicBezTo>
                  <a:cubicBezTo>
                    <a:pt x="31" y="24"/>
                    <a:pt x="31" y="24"/>
                    <a:pt x="31" y="24"/>
                  </a:cubicBezTo>
                  <a:lnTo>
                    <a:pt x="58" y="14"/>
                  </a:lnTo>
                  <a:close/>
                  <a:moveTo>
                    <a:pt x="58" y="43"/>
                  </a:moveTo>
                  <a:cubicBezTo>
                    <a:pt x="58" y="19"/>
                    <a:pt x="58" y="19"/>
                    <a:pt x="58" y="19"/>
                  </a:cubicBezTo>
                  <a:cubicBezTo>
                    <a:pt x="34" y="28"/>
                    <a:pt x="34" y="28"/>
                    <a:pt x="34" y="28"/>
                  </a:cubicBezTo>
                  <a:cubicBezTo>
                    <a:pt x="34" y="57"/>
                    <a:pt x="34" y="57"/>
                    <a:pt x="34" y="57"/>
                  </a:cubicBezTo>
                  <a:lnTo>
                    <a:pt x="58" y="43"/>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300031388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ppt_x"/>
                                          </p:val>
                                        </p:tav>
                                        <p:tav tm="100000">
                                          <p:val>
                                            <p:strVal val="#ppt_x"/>
                                          </p:val>
                                        </p:tav>
                                      </p:tavLst>
                                    </p:anim>
                                    <p:anim calcmode="lin" valueType="num">
                                      <p:cBhvr additive="base">
                                        <p:cTn id="14" dur="500" fill="hold"/>
                                        <p:tgtEl>
                                          <p:spTgt spid="30"/>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250" fill="hold"/>
                                        <p:tgtEl>
                                          <p:spTgt spid="8"/>
                                        </p:tgtEl>
                                        <p:attrNameLst>
                                          <p:attrName>ppt_x</p:attrName>
                                        </p:attrNameLst>
                                      </p:cBhvr>
                                      <p:tavLst>
                                        <p:tav tm="0">
                                          <p:val>
                                            <p:strVal val="0-#ppt_w/2"/>
                                          </p:val>
                                        </p:tav>
                                        <p:tav tm="100000">
                                          <p:val>
                                            <p:strVal val="#ppt_x"/>
                                          </p:val>
                                        </p:tav>
                                      </p:tavLst>
                                    </p:anim>
                                    <p:anim calcmode="lin" valueType="num">
                                      <p:cBhvr>
                                        <p:cTn id="19" dur="250" fill="hold"/>
                                        <p:tgtEl>
                                          <p:spTgt spid="8"/>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250" fill="hold"/>
                                        <p:tgtEl>
                                          <p:spTgt spid="7"/>
                                        </p:tgtEl>
                                        <p:attrNameLst>
                                          <p:attrName>ppt_x</p:attrName>
                                        </p:attrNameLst>
                                      </p:cBhvr>
                                      <p:tavLst>
                                        <p:tav tm="0">
                                          <p:val>
                                            <p:strVal val="0-#ppt_w/2"/>
                                          </p:val>
                                        </p:tav>
                                        <p:tav tm="100000">
                                          <p:val>
                                            <p:strVal val="#ppt_x"/>
                                          </p:val>
                                        </p:tav>
                                      </p:tavLst>
                                    </p:anim>
                                    <p:anim calcmode="lin" valueType="num">
                                      <p:cBhvr>
                                        <p:cTn id="24" dur="250" fill="hold"/>
                                        <p:tgtEl>
                                          <p:spTgt spid="7"/>
                                        </p:tgtEl>
                                        <p:attrNameLst>
                                          <p:attrName>ppt_y</p:attrName>
                                        </p:attrNameLst>
                                      </p:cBhvr>
                                      <p:tavLst>
                                        <p:tav tm="0">
                                          <p:val>
                                            <p:strVal val="#ppt_y"/>
                                          </p:val>
                                        </p:tav>
                                        <p:tav tm="100000">
                                          <p:val>
                                            <p:strVal val="#ppt_y"/>
                                          </p:val>
                                        </p:tav>
                                      </p:tavLst>
                                    </p:anim>
                                  </p:childTnLst>
                                </p:cTn>
                              </p:par>
                            </p:childTnLst>
                          </p:cTn>
                        </p:par>
                        <p:par>
                          <p:cTn id="25" fill="hold">
                            <p:stCondLst>
                              <p:cond delay="1750"/>
                            </p:stCondLst>
                            <p:childTnLst>
                              <p:par>
                                <p:cTn id="26" presetID="9" presetClass="entr" presetSubtype="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dissolve">
                                      <p:cBhvr>
                                        <p:cTn id="28" dur="250"/>
                                        <p:tgtEl>
                                          <p:spTgt spid="9"/>
                                        </p:tgtEl>
                                      </p:cBhvr>
                                    </p:animEffect>
                                  </p:childTnLst>
                                </p:cTn>
                              </p:par>
                            </p:childTnLst>
                          </p:cTn>
                        </p:par>
                        <p:par>
                          <p:cTn id="29" fill="hold">
                            <p:stCondLst>
                              <p:cond delay="2000"/>
                            </p:stCondLst>
                            <p:childTnLst>
                              <p:par>
                                <p:cTn id="30" presetID="2" presetClass="entr" presetSubtype="2"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250" fill="hold"/>
                                        <p:tgtEl>
                                          <p:spTgt spid="16"/>
                                        </p:tgtEl>
                                        <p:attrNameLst>
                                          <p:attrName>ppt_x</p:attrName>
                                        </p:attrNameLst>
                                      </p:cBhvr>
                                      <p:tavLst>
                                        <p:tav tm="0">
                                          <p:val>
                                            <p:strVal val="1+#ppt_w/2"/>
                                          </p:val>
                                        </p:tav>
                                        <p:tav tm="100000">
                                          <p:val>
                                            <p:strVal val="#ppt_x"/>
                                          </p:val>
                                        </p:tav>
                                      </p:tavLst>
                                    </p:anim>
                                    <p:anim calcmode="lin" valueType="num">
                                      <p:cBhvr>
                                        <p:cTn id="33" dur="250" fill="hold"/>
                                        <p:tgtEl>
                                          <p:spTgt spid="16"/>
                                        </p:tgtEl>
                                        <p:attrNameLst>
                                          <p:attrName>ppt_y</p:attrName>
                                        </p:attrNameLst>
                                      </p:cBhvr>
                                      <p:tavLst>
                                        <p:tav tm="0">
                                          <p:val>
                                            <p:strVal val="#ppt_y"/>
                                          </p:val>
                                        </p:tav>
                                        <p:tav tm="100000">
                                          <p:val>
                                            <p:strVal val="#ppt_y"/>
                                          </p:val>
                                        </p:tav>
                                      </p:tavLst>
                                    </p:anim>
                                  </p:childTnLst>
                                </p:cTn>
                              </p:par>
                            </p:childTnLst>
                          </p:cTn>
                        </p:par>
                        <p:par>
                          <p:cTn id="34" fill="hold">
                            <p:stCondLst>
                              <p:cond delay="2250"/>
                            </p:stCondLst>
                            <p:childTnLst>
                              <p:par>
                                <p:cTn id="35" presetID="2" presetClass="entr" presetSubtype="2"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250" fill="hold"/>
                                        <p:tgtEl>
                                          <p:spTgt spid="15"/>
                                        </p:tgtEl>
                                        <p:attrNameLst>
                                          <p:attrName>ppt_x</p:attrName>
                                        </p:attrNameLst>
                                      </p:cBhvr>
                                      <p:tavLst>
                                        <p:tav tm="0">
                                          <p:val>
                                            <p:strVal val="1+#ppt_w/2"/>
                                          </p:val>
                                        </p:tav>
                                        <p:tav tm="100000">
                                          <p:val>
                                            <p:strVal val="#ppt_x"/>
                                          </p:val>
                                        </p:tav>
                                      </p:tavLst>
                                    </p:anim>
                                    <p:anim calcmode="lin" valueType="num">
                                      <p:cBhvr>
                                        <p:cTn id="38" dur="250" fill="hold"/>
                                        <p:tgtEl>
                                          <p:spTgt spid="15"/>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9" presetClass="entr" presetSubtype="0"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dissolve">
                                      <p:cBhvr>
                                        <p:cTn id="42" dur="250"/>
                                        <p:tgtEl>
                                          <p:spTgt spid="17"/>
                                        </p:tgtEl>
                                      </p:cBhvr>
                                    </p:animEffect>
                                  </p:childTnLst>
                                </p:cTn>
                              </p:par>
                            </p:childTnLst>
                          </p:cTn>
                        </p:par>
                        <p:par>
                          <p:cTn id="43" fill="hold">
                            <p:stCondLst>
                              <p:cond delay="2750"/>
                            </p:stCondLst>
                            <p:childTnLst>
                              <p:par>
                                <p:cTn id="44" presetID="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p:cTn id="46" dur="250" fill="hold"/>
                                        <p:tgtEl>
                                          <p:spTgt spid="19"/>
                                        </p:tgtEl>
                                        <p:attrNameLst>
                                          <p:attrName>ppt_x</p:attrName>
                                        </p:attrNameLst>
                                      </p:cBhvr>
                                      <p:tavLst>
                                        <p:tav tm="0">
                                          <p:val>
                                            <p:strVal val="0-#ppt_w/2"/>
                                          </p:val>
                                        </p:tav>
                                        <p:tav tm="100000">
                                          <p:val>
                                            <p:strVal val="#ppt_x"/>
                                          </p:val>
                                        </p:tav>
                                      </p:tavLst>
                                    </p:anim>
                                    <p:anim calcmode="lin" valueType="num">
                                      <p:cBhvr>
                                        <p:cTn id="47" dur="250" fill="hold"/>
                                        <p:tgtEl>
                                          <p:spTgt spid="19"/>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2" presetClass="entr" presetSubtype="8"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p:cTn id="51" dur="250" fill="hold"/>
                                        <p:tgtEl>
                                          <p:spTgt spid="18"/>
                                        </p:tgtEl>
                                        <p:attrNameLst>
                                          <p:attrName>ppt_x</p:attrName>
                                        </p:attrNameLst>
                                      </p:cBhvr>
                                      <p:tavLst>
                                        <p:tav tm="0">
                                          <p:val>
                                            <p:strVal val="0-#ppt_w/2"/>
                                          </p:val>
                                        </p:tav>
                                        <p:tav tm="100000">
                                          <p:val>
                                            <p:strVal val="#ppt_x"/>
                                          </p:val>
                                        </p:tav>
                                      </p:tavLst>
                                    </p:anim>
                                    <p:anim calcmode="lin" valueType="num">
                                      <p:cBhvr>
                                        <p:cTn id="52" dur="250" fill="hold"/>
                                        <p:tgtEl>
                                          <p:spTgt spid="18"/>
                                        </p:tgtEl>
                                        <p:attrNameLst>
                                          <p:attrName>ppt_y</p:attrName>
                                        </p:attrNameLst>
                                      </p:cBhvr>
                                      <p:tavLst>
                                        <p:tav tm="0">
                                          <p:val>
                                            <p:strVal val="#ppt_y"/>
                                          </p:val>
                                        </p:tav>
                                        <p:tav tm="100000">
                                          <p:val>
                                            <p:strVal val="#ppt_y"/>
                                          </p:val>
                                        </p:tav>
                                      </p:tavLst>
                                    </p:anim>
                                  </p:childTnLst>
                                </p:cTn>
                              </p:par>
                            </p:childTnLst>
                          </p:cTn>
                        </p:par>
                        <p:par>
                          <p:cTn id="53" fill="hold">
                            <p:stCondLst>
                              <p:cond delay="3250"/>
                            </p:stCondLst>
                            <p:childTnLst>
                              <p:par>
                                <p:cTn id="54" presetID="9" presetClass="entr" presetSubtype="0" fill="hold"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dissolve">
                                      <p:cBhvr>
                                        <p:cTn id="56" dur="250"/>
                                        <p:tgtEl>
                                          <p:spTgt spid="20"/>
                                        </p:tgtEl>
                                      </p:cBhvr>
                                    </p:animEffect>
                                  </p:childTnLst>
                                </p:cTn>
                              </p:par>
                            </p:childTnLst>
                          </p:cTn>
                        </p:par>
                        <p:par>
                          <p:cTn id="57" fill="hold">
                            <p:stCondLst>
                              <p:cond delay="3500"/>
                            </p:stCondLst>
                            <p:childTnLst>
                              <p:par>
                                <p:cTn id="58" presetID="2" presetClass="entr" presetSubtype="2"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p:cTn id="60" dur="250" fill="hold"/>
                                        <p:tgtEl>
                                          <p:spTgt spid="22"/>
                                        </p:tgtEl>
                                        <p:attrNameLst>
                                          <p:attrName>ppt_x</p:attrName>
                                        </p:attrNameLst>
                                      </p:cBhvr>
                                      <p:tavLst>
                                        <p:tav tm="0">
                                          <p:val>
                                            <p:strVal val="1+#ppt_w/2"/>
                                          </p:val>
                                        </p:tav>
                                        <p:tav tm="100000">
                                          <p:val>
                                            <p:strVal val="#ppt_x"/>
                                          </p:val>
                                        </p:tav>
                                      </p:tavLst>
                                    </p:anim>
                                    <p:anim calcmode="lin" valueType="num">
                                      <p:cBhvr>
                                        <p:cTn id="61" dur="250" fill="hold"/>
                                        <p:tgtEl>
                                          <p:spTgt spid="22"/>
                                        </p:tgtEl>
                                        <p:attrNameLst>
                                          <p:attrName>ppt_y</p:attrName>
                                        </p:attrNameLst>
                                      </p:cBhvr>
                                      <p:tavLst>
                                        <p:tav tm="0">
                                          <p:val>
                                            <p:strVal val="#ppt_y"/>
                                          </p:val>
                                        </p:tav>
                                        <p:tav tm="100000">
                                          <p:val>
                                            <p:strVal val="#ppt_y"/>
                                          </p:val>
                                        </p:tav>
                                      </p:tavLst>
                                    </p:anim>
                                  </p:childTnLst>
                                </p:cTn>
                              </p:par>
                            </p:childTnLst>
                          </p:cTn>
                        </p:par>
                        <p:par>
                          <p:cTn id="62" fill="hold">
                            <p:stCondLst>
                              <p:cond delay="3750"/>
                            </p:stCondLst>
                            <p:childTnLst>
                              <p:par>
                                <p:cTn id="63" presetID="2" presetClass="entr" presetSubtype="2" fill="hold" grpId="0" nodeType="afterEffect">
                                  <p:stCondLst>
                                    <p:cond delay="0"/>
                                  </p:stCondLst>
                                  <p:childTnLst>
                                    <p:set>
                                      <p:cBhvr>
                                        <p:cTn id="64" dur="1" fill="hold">
                                          <p:stCondLst>
                                            <p:cond delay="0"/>
                                          </p:stCondLst>
                                        </p:cTn>
                                        <p:tgtEl>
                                          <p:spTgt spid="21"/>
                                        </p:tgtEl>
                                        <p:attrNameLst>
                                          <p:attrName>style.visibility</p:attrName>
                                        </p:attrNameLst>
                                      </p:cBhvr>
                                      <p:to>
                                        <p:strVal val="visible"/>
                                      </p:to>
                                    </p:set>
                                    <p:anim calcmode="lin" valueType="num">
                                      <p:cBhvr>
                                        <p:cTn id="65" dur="250" fill="hold"/>
                                        <p:tgtEl>
                                          <p:spTgt spid="21"/>
                                        </p:tgtEl>
                                        <p:attrNameLst>
                                          <p:attrName>ppt_x</p:attrName>
                                        </p:attrNameLst>
                                      </p:cBhvr>
                                      <p:tavLst>
                                        <p:tav tm="0">
                                          <p:val>
                                            <p:strVal val="1+#ppt_w/2"/>
                                          </p:val>
                                        </p:tav>
                                        <p:tav tm="100000">
                                          <p:val>
                                            <p:strVal val="#ppt_x"/>
                                          </p:val>
                                        </p:tav>
                                      </p:tavLst>
                                    </p:anim>
                                    <p:anim calcmode="lin" valueType="num">
                                      <p:cBhvr>
                                        <p:cTn id="66" dur="250" fill="hold"/>
                                        <p:tgtEl>
                                          <p:spTgt spid="21"/>
                                        </p:tgtEl>
                                        <p:attrNameLst>
                                          <p:attrName>ppt_y</p:attrName>
                                        </p:attrNameLst>
                                      </p:cBhvr>
                                      <p:tavLst>
                                        <p:tav tm="0">
                                          <p:val>
                                            <p:strVal val="#ppt_y"/>
                                          </p:val>
                                        </p:tav>
                                        <p:tav tm="100000">
                                          <p:val>
                                            <p:strVal val="#ppt_y"/>
                                          </p:val>
                                        </p:tav>
                                      </p:tavLst>
                                    </p:anim>
                                  </p:childTnLst>
                                </p:cTn>
                              </p:par>
                            </p:childTnLst>
                          </p:cTn>
                        </p:par>
                        <p:par>
                          <p:cTn id="67" fill="hold">
                            <p:stCondLst>
                              <p:cond delay="4000"/>
                            </p:stCondLst>
                            <p:childTnLst>
                              <p:par>
                                <p:cTn id="68" presetID="9" presetClass="entr" presetSubtype="0" fill="hold"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dissolve">
                                      <p:cBhvr>
                                        <p:cTn id="70" dur="250"/>
                                        <p:tgtEl>
                                          <p:spTgt spid="23"/>
                                        </p:tgtEl>
                                      </p:cBhvr>
                                    </p:animEffect>
                                  </p:childTnLst>
                                </p:cTn>
                              </p:par>
                            </p:childTnLst>
                          </p:cTn>
                        </p:par>
                        <p:par>
                          <p:cTn id="71" fill="hold">
                            <p:stCondLst>
                              <p:cond delay="4250"/>
                            </p:stCondLst>
                            <p:childTnLst>
                              <p:par>
                                <p:cTn id="72" presetID="2" presetClass="entr" presetSubtype="8" fill="hold" grpId="0" nodeType="afterEffect">
                                  <p:stCondLst>
                                    <p:cond delay="0"/>
                                  </p:stCondLst>
                                  <p:childTnLst>
                                    <p:set>
                                      <p:cBhvr>
                                        <p:cTn id="73" dur="1" fill="hold">
                                          <p:stCondLst>
                                            <p:cond delay="0"/>
                                          </p:stCondLst>
                                        </p:cTn>
                                        <p:tgtEl>
                                          <p:spTgt spid="25"/>
                                        </p:tgtEl>
                                        <p:attrNameLst>
                                          <p:attrName>style.visibility</p:attrName>
                                        </p:attrNameLst>
                                      </p:cBhvr>
                                      <p:to>
                                        <p:strVal val="visible"/>
                                      </p:to>
                                    </p:set>
                                    <p:anim calcmode="lin" valueType="num">
                                      <p:cBhvr>
                                        <p:cTn id="74" dur="250" fill="hold"/>
                                        <p:tgtEl>
                                          <p:spTgt spid="25"/>
                                        </p:tgtEl>
                                        <p:attrNameLst>
                                          <p:attrName>ppt_x</p:attrName>
                                        </p:attrNameLst>
                                      </p:cBhvr>
                                      <p:tavLst>
                                        <p:tav tm="0">
                                          <p:val>
                                            <p:strVal val="0-#ppt_w/2"/>
                                          </p:val>
                                        </p:tav>
                                        <p:tav tm="100000">
                                          <p:val>
                                            <p:strVal val="#ppt_x"/>
                                          </p:val>
                                        </p:tav>
                                      </p:tavLst>
                                    </p:anim>
                                    <p:anim calcmode="lin" valueType="num">
                                      <p:cBhvr>
                                        <p:cTn id="75" dur="250" fill="hold"/>
                                        <p:tgtEl>
                                          <p:spTgt spid="25"/>
                                        </p:tgtEl>
                                        <p:attrNameLst>
                                          <p:attrName>ppt_y</p:attrName>
                                        </p:attrNameLst>
                                      </p:cBhvr>
                                      <p:tavLst>
                                        <p:tav tm="0">
                                          <p:val>
                                            <p:strVal val="#ppt_y"/>
                                          </p:val>
                                        </p:tav>
                                        <p:tav tm="100000">
                                          <p:val>
                                            <p:strVal val="#ppt_y"/>
                                          </p:val>
                                        </p:tav>
                                      </p:tavLst>
                                    </p:anim>
                                  </p:childTnLst>
                                </p:cTn>
                              </p:par>
                            </p:childTnLst>
                          </p:cTn>
                        </p:par>
                        <p:par>
                          <p:cTn id="76" fill="hold">
                            <p:stCondLst>
                              <p:cond delay="4500"/>
                            </p:stCondLst>
                            <p:childTnLst>
                              <p:par>
                                <p:cTn id="77" presetID="2" presetClass="entr" presetSubtype="8" fill="hold" grpId="0" nodeType="afterEffect">
                                  <p:stCondLst>
                                    <p:cond delay="0"/>
                                  </p:stCondLst>
                                  <p:childTnLst>
                                    <p:set>
                                      <p:cBhvr>
                                        <p:cTn id="78" dur="1" fill="hold">
                                          <p:stCondLst>
                                            <p:cond delay="0"/>
                                          </p:stCondLst>
                                        </p:cTn>
                                        <p:tgtEl>
                                          <p:spTgt spid="24"/>
                                        </p:tgtEl>
                                        <p:attrNameLst>
                                          <p:attrName>style.visibility</p:attrName>
                                        </p:attrNameLst>
                                      </p:cBhvr>
                                      <p:to>
                                        <p:strVal val="visible"/>
                                      </p:to>
                                    </p:set>
                                    <p:anim calcmode="lin" valueType="num">
                                      <p:cBhvr>
                                        <p:cTn id="79" dur="250" fill="hold"/>
                                        <p:tgtEl>
                                          <p:spTgt spid="24"/>
                                        </p:tgtEl>
                                        <p:attrNameLst>
                                          <p:attrName>ppt_x</p:attrName>
                                        </p:attrNameLst>
                                      </p:cBhvr>
                                      <p:tavLst>
                                        <p:tav tm="0">
                                          <p:val>
                                            <p:strVal val="0-#ppt_w/2"/>
                                          </p:val>
                                        </p:tav>
                                        <p:tav tm="100000">
                                          <p:val>
                                            <p:strVal val="#ppt_x"/>
                                          </p:val>
                                        </p:tav>
                                      </p:tavLst>
                                    </p:anim>
                                    <p:anim calcmode="lin" valueType="num">
                                      <p:cBhvr>
                                        <p:cTn id="80" dur="250" fill="hold"/>
                                        <p:tgtEl>
                                          <p:spTgt spid="24"/>
                                        </p:tgtEl>
                                        <p:attrNameLst>
                                          <p:attrName>ppt_y</p:attrName>
                                        </p:attrNameLst>
                                      </p:cBhvr>
                                      <p:tavLst>
                                        <p:tav tm="0">
                                          <p:val>
                                            <p:strVal val="#ppt_y"/>
                                          </p:val>
                                        </p:tav>
                                        <p:tav tm="100000">
                                          <p:val>
                                            <p:strVal val="#ppt_y"/>
                                          </p:val>
                                        </p:tav>
                                      </p:tavLst>
                                    </p:anim>
                                  </p:childTnLst>
                                </p:cTn>
                              </p:par>
                            </p:childTnLst>
                          </p:cTn>
                        </p:par>
                        <p:par>
                          <p:cTn id="81" fill="hold">
                            <p:stCondLst>
                              <p:cond delay="4750"/>
                            </p:stCondLst>
                            <p:childTnLst>
                              <p:par>
                                <p:cTn id="82" presetID="9" presetClass="entr" presetSubtype="0" fill="hold" nodeType="after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dissolve">
                                      <p:cBhvr>
                                        <p:cTn id="84" dur="250"/>
                                        <p:tgtEl>
                                          <p:spTgt spid="26"/>
                                        </p:tgtEl>
                                      </p:cBhvr>
                                    </p:animEffect>
                                  </p:childTnLst>
                                </p:cTn>
                              </p:par>
                            </p:childTnLst>
                          </p:cTn>
                        </p:par>
                        <p:par>
                          <p:cTn id="85" fill="hold">
                            <p:stCondLst>
                              <p:cond delay="5000"/>
                            </p:stCondLst>
                            <p:childTnLst>
                              <p:par>
                                <p:cTn id="86" presetID="2" presetClass="entr" presetSubtype="2" fill="hold" grpId="0" nodeType="afterEffect">
                                  <p:stCondLst>
                                    <p:cond delay="0"/>
                                  </p:stCondLst>
                                  <p:childTnLst>
                                    <p:set>
                                      <p:cBhvr>
                                        <p:cTn id="87" dur="1" fill="hold">
                                          <p:stCondLst>
                                            <p:cond delay="0"/>
                                          </p:stCondLst>
                                        </p:cTn>
                                        <p:tgtEl>
                                          <p:spTgt spid="28"/>
                                        </p:tgtEl>
                                        <p:attrNameLst>
                                          <p:attrName>style.visibility</p:attrName>
                                        </p:attrNameLst>
                                      </p:cBhvr>
                                      <p:to>
                                        <p:strVal val="visible"/>
                                      </p:to>
                                    </p:set>
                                    <p:anim calcmode="lin" valueType="num">
                                      <p:cBhvr>
                                        <p:cTn id="88" dur="250" fill="hold"/>
                                        <p:tgtEl>
                                          <p:spTgt spid="28"/>
                                        </p:tgtEl>
                                        <p:attrNameLst>
                                          <p:attrName>ppt_x</p:attrName>
                                        </p:attrNameLst>
                                      </p:cBhvr>
                                      <p:tavLst>
                                        <p:tav tm="0">
                                          <p:val>
                                            <p:strVal val="1+#ppt_w/2"/>
                                          </p:val>
                                        </p:tav>
                                        <p:tav tm="100000">
                                          <p:val>
                                            <p:strVal val="#ppt_x"/>
                                          </p:val>
                                        </p:tav>
                                      </p:tavLst>
                                    </p:anim>
                                    <p:anim calcmode="lin" valueType="num">
                                      <p:cBhvr>
                                        <p:cTn id="89" dur="250" fill="hold"/>
                                        <p:tgtEl>
                                          <p:spTgt spid="28"/>
                                        </p:tgtEl>
                                        <p:attrNameLst>
                                          <p:attrName>ppt_y</p:attrName>
                                        </p:attrNameLst>
                                      </p:cBhvr>
                                      <p:tavLst>
                                        <p:tav tm="0">
                                          <p:val>
                                            <p:strVal val="#ppt_y"/>
                                          </p:val>
                                        </p:tav>
                                        <p:tav tm="100000">
                                          <p:val>
                                            <p:strVal val="#ppt_y"/>
                                          </p:val>
                                        </p:tav>
                                      </p:tavLst>
                                    </p:anim>
                                  </p:childTnLst>
                                </p:cTn>
                              </p:par>
                            </p:childTnLst>
                          </p:cTn>
                        </p:par>
                        <p:par>
                          <p:cTn id="90" fill="hold">
                            <p:stCondLst>
                              <p:cond delay="5250"/>
                            </p:stCondLst>
                            <p:childTnLst>
                              <p:par>
                                <p:cTn id="91" presetID="2" presetClass="entr" presetSubtype="2" fill="hold" grpId="0" nodeType="afterEffect">
                                  <p:stCondLst>
                                    <p:cond delay="0"/>
                                  </p:stCondLst>
                                  <p:childTnLst>
                                    <p:set>
                                      <p:cBhvr>
                                        <p:cTn id="92" dur="1" fill="hold">
                                          <p:stCondLst>
                                            <p:cond delay="0"/>
                                          </p:stCondLst>
                                        </p:cTn>
                                        <p:tgtEl>
                                          <p:spTgt spid="27"/>
                                        </p:tgtEl>
                                        <p:attrNameLst>
                                          <p:attrName>style.visibility</p:attrName>
                                        </p:attrNameLst>
                                      </p:cBhvr>
                                      <p:to>
                                        <p:strVal val="visible"/>
                                      </p:to>
                                    </p:set>
                                    <p:anim calcmode="lin" valueType="num">
                                      <p:cBhvr>
                                        <p:cTn id="93" dur="250" fill="hold"/>
                                        <p:tgtEl>
                                          <p:spTgt spid="27"/>
                                        </p:tgtEl>
                                        <p:attrNameLst>
                                          <p:attrName>ppt_x</p:attrName>
                                        </p:attrNameLst>
                                      </p:cBhvr>
                                      <p:tavLst>
                                        <p:tav tm="0">
                                          <p:val>
                                            <p:strVal val="1+#ppt_w/2"/>
                                          </p:val>
                                        </p:tav>
                                        <p:tav tm="100000">
                                          <p:val>
                                            <p:strVal val="#ppt_x"/>
                                          </p:val>
                                        </p:tav>
                                      </p:tavLst>
                                    </p:anim>
                                    <p:anim calcmode="lin" valueType="num">
                                      <p:cBhvr>
                                        <p:cTn id="94" dur="250" fill="hold"/>
                                        <p:tgtEl>
                                          <p:spTgt spid="27"/>
                                        </p:tgtEl>
                                        <p:attrNameLst>
                                          <p:attrName>ppt_y</p:attrName>
                                        </p:attrNameLst>
                                      </p:cBhvr>
                                      <p:tavLst>
                                        <p:tav tm="0">
                                          <p:val>
                                            <p:strVal val="#ppt_y"/>
                                          </p:val>
                                        </p:tav>
                                        <p:tav tm="100000">
                                          <p:val>
                                            <p:strVal val="#ppt_y"/>
                                          </p:val>
                                        </p:tav>
                                      </p:tavLst>
                                    </p:anim>
                                  </p:childTnLst>
                                </p:cTn>
                              </p:par>
                            </p:childTnLst>
                          </p:cTn>
                        </p:par>
                        <p:par>
                          <p:cTn id="95" fill="hold">
                            <p:stCondLst>
                              <p:cond delay="5500"/>
                            </p:stCondLst>
                            <p:childTnLst>
                              <p:par>
                                <p:cTn id="96" presetID="9" presetClass="entr" presetSubtype="0" fill="hold" nodeType="afterEffect">
                                  <p:stCondLst>
                                    <p:cond delay="0"/>
                                  </p:stCondLst>
                                  <p:childTnLst>
                                    <p:set>
                                      <p:cBhvr>
                                        <p:cTn id="97" dur="1" fill="hold">
                                          <p:stCondLst>
                                            <p:cond delay="0"/>
                                          </p:stCondLst>
                                        </p:cTn>
                                        <p:tgtEl>
                                          <p:spTgt spid="29"/>
                                        </p:tgtEl>
                                        <p:attrNameLst>
                                          <p:attrName>style.visibility</p:attrName>
                                        </p:attrNameLst>
                                      </p:cBhvr>
                                      <p:to>
                                        <p:strVal val="visible"/>
                                      </p:to>
                                    </p:set>
                                    <p:animEffect transition="in" filter="dissolve">
                                      <p:cBhvr>
                                        <p:cTn id="98" dur="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5" grpId="0"/>
      <p:bldP spid="16" grpId="0"/>
      <p:bldP spid="18" grpId="0"/>
      <p:bldP spid="19" grpId="0"/>
      <p:bldP spid="21" grpId="0"/>
      <p:bldP spid="22" grpId="0"/>
      <p:bldP spid="24" grpId="0"/>
      <p:bldP spid="25" grpId="0"/>
      <p:bldP spid="27"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5A053080-363C-49FE-B93F-3F8443C175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8" name="图片 7">
            <a:extLst>
              <a:ext uri="{FF2B5EF4-FFF2-40B4-BE49-F238E27FC236}">
                <a16:creationId xmlns:a16="http://schemas.microsoft.com/office/drawing/2014/main" xmlns="" id="{16A1500C-5173-436C-949B-35506A6849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87553">
            <a:off x="378606" y="-288736"/>
            <a:ext cx="4955114" cy="3226586"/>
          </a:xfrm>
          <a:prstGeom prst="rect">
            <a:avLst/>
          </a:prstGeom>
        </p:spPr>
      </p:pic>
      <p:sp>
        <p:nvSpPr>
          <p:cNvPr id="9" name="矩形 8">
            <a:extLst>
              <a:ext uri="{FF2B5EF4-FFF2-40B4-BE49-F238E27FC236}">
                <a16:creationId xmlns:a16="http://schemas.microsoft.com/office/drawing/2014/main" xmlns="" id="{2A50B4F7-3109-49CB-99ED-FB72C41FFA4C}"/>
              </a:ext>
            </a:extLst>
          </p:cNvPr>
          <p:cNvSpPr/>
          <p:nvPr/>
        </p:nvSpPr>
        <p:spPr>
          <a:xfrm>
            <a:off x="2867032" y="1315684"/>
            <a:ext cx="2100460" cy="1523982"/>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6000" dirty="0">
                <a:solidFill>
                  <a:srgbClr val="76A12E"/>
                </a:solidFill>
                <a:latin typeface="华康标题宋W9(P)" panose="02020900000000000000" pitchFamily="18" charset="-122"/>
                <a:ea typeface="华康标题宋W9(P)" panose="02020900000000000000" pitchFamily="18" charset="-122"/>
              </a:rPr>
              <a:t>03</a:t>
            </a:r>
            <a:endParaRPr lang="zh-CN" altLang="en-US" dirty="0">
              <a:solidFill>
                <a:srgbClr val="76A12E"/>
              </a:solidFill>
              <a:latin typeface="华康标题宋W9(P)" panose="02020900000000000000" pitchFamily="18" charset="-122"/>
              <a:ea typeface="华康标题宋W9(P)" panose="02020900000000000000" pitchFamily="18" charset="-122"/>
            </a:endParaRPr>
          </a:p>
        </p:txBody>
      </p:sp>
      <p:sp>
        <p:nvSpPr>
          <p:cNvPr id="10" name="任意多边形: 形状 9">
            <a:extLst>
              <a:ext uri="{FF2B5EF4-FFF2-40B4-BE49-F238E27FC236}">
                <a16:creationId xmlns:a16="http://schemas.microsoft.com/office/drawing/2014/main" xmlns="" id="{73394529-1BE0-4292-8EF5-BA1280C0B5F1}"/>
              </a:ext>
            </a:extLst>
          </p:cNvPr>
          <p:cNvSpPr/>
          <p:nvPr/>
        </p:nvSpPr>
        <p:spPr>
          <a:xfrm rot="21540000" flipH="1">
            <a:off x="2812541" y="2588821"/>
            <a:ext cx="2209442" cy="16747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654B"/>
              </a:solidFill>
            </a:endParaRPr>
          </a:p>
        </p:txBody>
      </p:sp>
      <p:grpSp>
        <p:nvGrpSpPr>
          <p:cNvPr id="11" name="组合 10">
            <a:extLst>
              <a:ext uri="{FF2B5EF4-FFF2-40B4-BE49-F238E27FC236}">
                <a16:creationId xmlns:a16="http://schemas.microsoft.com/office/drawing/2014/main" xmlns="" id="{1ACBC4D0-B76F-4EA9-A42C-4BD830AF2315}"/>
              </a:ext>
            </a:extLst>
          </p:cNvPr>
          <p:cNvGrpSpPr/>
          <p:nvPr/>
        </p:nvGrpSpPr>
        <p:grpSpPr>
          <a:xfrm>
            <a:off x="4267607" y="3021012"/>
            <a:ext cx="4339650" cy="1727555"/>
            <a:chOff x="4714071" y="2612880"/>
            <a:chExt cx="5526556" cy="2200046"/>
          </a:xfrm>
        </p:grpSpPr>
        <p:sp>
          <p:nvSpPr>
            <p:cNvPr id="12" name="矩形 11">
              <a:extLst>
                <a:ext uri="{FF2B5EF4-FFF2-40B4-BE49-F238E27FC236}">
                  <a16:creationId xmlns:a16="http://schemas.microsoft.com/office/drawing/2014/main" xmlns="" id="{D27FB226-995B-4E8C-8623-229D56483A82}"/>
                </a:ext>
              </a:extLst>
            </p:cNvPr>
            <p:cNvSpPr/>
            <p:nvPr/>
          </p:nvSpPr>
          <p:spPr>
            <a:xfrm>
              <a:off x="4714071" y="2612880"/>
              <a:ext cx="5526556" cy="1175863"/>
            </a:xfrm>
            <a:prstGeom prst="rect">
              <a:avLst/>
            </a:prstGeom>
          </p:spPr>
          <p:txBody>
            <a:bodyPr wrap="none">
              <a:spAutoFit/>
            </a:bodyPr>
            <a:lstStyle/>
            <a:p>
              <a:r>
                <a:rPr kumimoji="1" lang="zh-CN" altLang="en-US" sz="5300" dirty="0">
                  <a:solidFill>
                    <a:schemeClr val="accent1"/>
                  </a:solidFill>
                  <a:latin typeface="华康标题宋W9" panose="02020909000000000000" pitchFamily="49" charset="-122"/>
                  <a:ea typeface="华康标题宋W9" panose="02020909000000000000" pitchFamily="49" charset="-122"/>
                </a:rPr>
                <a:t>加入你的标题</a:t>
              </a:r>
            </a:p>
          </p:txBody>
        </p:sp>
        <p:sp>
          <p:nvSpPr>
            <p:cNvPr id="13" name="矩形 12">
              <a:extLst>
                <a:ext uri="{FF2B5EF4-FFF2-40B4-BE49-F238E27FC236}">
                  <a16:creationId xmlns:a16="http://schemas.microsoft.com/office/drawing/2014/main" xmlns="" id="{E325FD54-A988-441E-92C5-44CF30FDDB9E}"/>
                </a:ext>
              </a:extLst>
            </p:cNvPr>
            <p:cNvSpPr/>
            <p:nvPr/>
          </p:nvSpPr>
          <p:spPr>
            <a:xfrm>
              <a:off x="4748965" y="3676503"/>
              <a:ext cx="5455968" cy="1136423"/>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70751994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par>
                                <p:cTn id="8" presetID="2" presetClass="entr" presetSubtype="9" fill="hold" nodeType="withEffect">
                                  <p:stCondLst>
                                    <p:cond delay="50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1000" fill="hold"/>
                                        <p:tgtEl>
                                          <p:spTgt spid="8"/>
                                        </p:tgtEl>
                                        <p:attrNameLst>
                                          <p:attrName>ppt_x</p:attrName>
                                        </p:attrNameLst>
                                      </p:cBhvr>
                                      <p:tavLst>
                                        <p:tav tm="0">
                                          <p:val>
                                            <p:strVal val="0-#ppt_w/2"/>
                                          </p:val>
                                        </p:tav>
                                        <p:tav tm="100000">
                                          <p:val>
                                            <p:strVal val="#ppt_x"/>
                                          </p:val>
                                        </p:tav>
                                      </p:tavLst>
                                    </p:anim>
                                    <p:anim calcmode="lin" valueType="num">
                                      <p:cBhvr additive="base">
                                        <p:cTn id="11" dur="1000" fill="hold"/>
                                        <p:tgtEl>
                                          <p:spTgt spid="8"/>
                                        </p:tgtEl>
                                        <p:attrNameLst>
                                          <p:attrName>ppt_y</p:attrName>
                                        </p:attrNameLst>
                                      </p:cBhvr>
                                      <p:tavLst>
                                        <p:tav tm="0">
                                          <p:val>
                                            <p:strVal val="0-#ppt_h/2"/>
                                          </p:val>
                                        </p:tav>
                                        <p:tav tm="100000">
                                          <p:val>
                                            <p:strVal val="#ppt_y"/>
                                          </p:val>
                                        </p:tav>
                                      </p:tavLst>
                                    </p:anim>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anim calcmode="lin" valueType="num">
                                      <p:cBhvr>
                                        <p:cTn id="20" dur="500" fill="hold"/>
                                        <p:tgtEl>
                                          <p:spTgt spid="9"/>
                                        </p:tgtEl>
                                        <p:attrNameLst>
                                          <p:attrName>ppt_x</p:attrName>
                                        </p:attrNameLst>
                                      </p:cBhvr>
                                      <p:tavLst>
                                        <p:tav tm="0">
                                          <p:val>
                                            <p:strVal val="#ppt_x"/>
                                          </p:val>
                                        </p:tav>
                                        <p:tav tm="100000">
                                          <p:val>
                                            <p:strVal val="#ppt_x"/>
                                          </p:val>
                                        </p:tav>
                                      </p:tavLst>
                                    </p:anim>
                                    <p:anim calcmode="lin" valueType="num">
                                      <p:cBhvr>
                                        <p:cTn id="21" dur="5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315C5C0C-331A-4D34-B816-28450C34D77C}"/>
              </a:ext>
            </a:extLst>
          </p:cNvPr>
          <p:cNvGrpSpPr/>
          <p:nvPr/>
        </p:nvGrpSpPr>
        <p:grpSpPr>
          <a:xfrm>
            <a:off x="1501392" y="327481"/>
            <a:ext cx="2645538" cy="911706"/>
            <a:chOff x="4777992" y="644981"/>
            <a:chExt cx="2645538" cy="911706"/>
          </a:xfrm>
        </p:grpSpPr>
        <p:grpSp>
          <p:nvGrpSpPr>
            <p:cNvPr id="11" name="组合 10">
              <a:extLst>
                <a:ext uri="{FF2B5EF4-FFF2-40B4-BE49-F238E27FC236}">
                  <a16:creationId xmlns:a16="http://schemas.microsoft.com/office/drawing/2014/main" xmlns="" id="{E28263F6-6264-48DA-ABF7-B9DFEDD50FBB}"/>
                </a:ext>
              </a:extLst>
            </p:cNvPr>
            <p:cNvGrpSpPr/>
            <p:nvPr/>
          </p:nvGrpSpPr>
          <p:grpSpPr>
            <a:xfrm>
              <a:off x="4945062" y="644981"/>
              <a:ext cx="2311400" cy="628193"/>
              <a:chOff x="4830762" y="1203782"/>
              <a:chExt cx="2311400" cy="628193"/>
            </a:xfrm>
          </p:grpSpPr>
          <p:sp>
            <p:nvSpPr>
              <p:cNvPr id="13" name="TextBox 8">
                <a:extLst>
                  <a:ext uri="{FF2B5EF4-FFF2-40B4-BE49-F238E27FC236}">
                    <a16:creationId xmlns:a16="http://schemas.microsoft.com/office/drawing/2014/main" xmlns="" id="{18FDF024-F1A4-4C6D-A022-4705E0FF9142}"/>
                  </a:ext>
                </a:extLst>
              </p:cNvPr>
              <p:cNvSpPr txBox="1">
                <a:spLocks noChangeArrowheads="1"/>
              </p:cNvSpPr>
              <p:nvPr/>
            </p:nvSpPr>
            <p:spPr bwMode="auto">
              <a:xfrm>
                <a:off x="483076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76A12E"/>
                    </a:solidFill>
                    <a:latin typeface="华康标题宋W9(P)" panose="02020900000000000000" pitchFamily="18" charset="-122"/>
                    <a:ea typeface="华康标题宋W9(P)" panose="02020900000000000000" pitchFamily="18" charset="-122"/>
                    <a:sym typeface="Arial" panose="020B0604020202020204" pitchFamily="34" charset="0"/>
                  </a:rPr>
                  <a:t>加入标题描述</a:t>
                </a:r>
              </a:p>
            </p:txBody>
          </p:sp>
          <p:sp>
            <p:nvSpPr>
              <p:cNvPr id="14" name="TextBox 8">
                <a:extLst>
                  <a:ext uri="{FF2B5EF4-FFF2-40B4-BE49-F238E27FC236}">
                    <a16:creationId xmlns:a16="http://schemas.microsoft.com/office/drawing/2014/main" xmlns="" id="{27A093FD-858A-49F3-A8E9-A6AF4D6F087A}"/>
                  </a:ext>
                </a:extLst>
              </p:cNvPr>
              <p:cNvSpPr txBox="1">
                <a:spLocks noChangeArrowheads="1"/>
              </p:cNvSpPr>
              <p:nvPr/>
            </p:nvSpPr>
            <p:spPr bwMode="auto">
              <a:xfrm>
                <a:off x="483076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任意多边形: 形状 11">
              <a:extLst>
                <a:ext uri="{FF2B5EF4-FFF2-40B4-BE49-F238E27FC236}">
                  <a16:creationId xmlns:a16="http://schemas.microsoft.com/office/drawing/2014/main" xmlns="" id="{EB2FC027-7B4B-41BF-B492-91ECBE35217D}"/>
                </a:ext>
              </a:extLst>
            </p:cNvPr>
            <p:cNvSpPr/>
            <p:nvPr/>
          </p:nvSpPr>
          <p:spPr>
            <a:xfrm rot="21540000" flipH="1">
              <a:off x="4777992" y="1389215"/>
              <a:ext cx="2645538" cy="16747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654B"/>
                </a:solidFill>
              </a:endParaRPr>
            </a:p>
          </p:txBody>
        </p:sp>
      </p:grpSp>
      <p:grpSp>
        <p:nvGrpSpPr>
          <p:cNvPr id="59" name="组合 58">
            <a:extLst>
              <a:ext uri="{FF2B5EF4-FFF2-40B4-BE49-F238E27FC236}">
                <a16:creationId xmlns:a16="http://schemas.microsoft.com/office/drawing/2014/main" xmlns="" id="{6291311E-7DD8-4656-8E5F-45A3F315729B}"/>
              </a:ext>
            </a:extLst>
          </p:cNvPr>
          <p:cNvGrpSpPr/>
          <p:nvPr/>
        </p:nvGrpSpPr>
        <p:grpSpPr>
          <a:xfrm>
            <a:off x="1619540" y="2044271"/>
            <a:ext cx="4653737" cy="3653113"/>
            <a:chOff x="1608931" y="2371532"/>
            <a:chExt cx="3954462" cy="2940050"/>
          </a:xfrm>
        </p:grpSpPr>
        <p:sp>
          <p:nvSpPr>
            <p:cNvPr id="60" name="Rectangle 6">
              <a:extLst>
                <a:ext uri="{FF2B5EF4-FFF2-40B4-BE49-F238E27FC236}">
                  <a16:creationId xmlns:a16="http://schemas.microsoft.com/office/drawing/2014/main" xmlns="" id="{E6B82DE7-2DA2-4993-BDEA-CFD81FDCD92B}"/>
                </a:ext>
              </a:extLst>
            </p:cNvPr>
            <p:cNvSpPr/>
            <p:nvPr/>
          </p:nvSpPr>
          <p:spPr>
            <a:xfrm>
              <a:off x="1608931" y="3892357"/>
              <a:ext cx="1927225" cy="1419225"/>
            </a:xfrm>
            <a:prstGeom prst="rect">
              <a:avLst/>
            </a:prstGeom>
            <a:solidFill>
              <a:schemeClr val="accent1"/>
            </a:solidFill>
            <a:ln w="25400" cap="flat" cmpd="sng" algn="ctr">
              <a:noFill/>
              <a:prstDash val="solid"/>
            </a:ln>
            <a:effectLst/>
          </p:spPr>
          <p:txBody>
            <a:bodyPr anchor="ctr"/>
            <a:lstStyle/>
            <a:p>
              <a:pPr algn="ctr" defTabSz="1217295" eaLnBrk="1" fontAlgn="auto" hangingPunct="1">
                <a:spcBef>
                  <a:spcPts val="0"/>
                </a:spcBef>
                <a:spcAft>
                  <a:spcPts val="0"/>
                </a:spcAft>
                <a:defRPr/>
              </a:pPr>
              <a:endParaRPr lang="en-US" sz="3190"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1" name="Group 49">
              <a:extLst>
                <a:ext uri="{FF2B5EF4-FFF2-40B4-BE49-F238E27FC236}">
                  <a16:creationId xmlns:a16="http://schemas.microsoft.com/office/drawing/2014/main" xmlns="" id="{AE4D359D-14EC-4DBC-804F-4C46CCC001AE}"/>
                </a:ext>
              </a:extLst>
            </p:cNvPr>
            <p:cNvGrpSpPr/>
            <p:nvPr/>
          </p:nvGrpSpPr>
          <p:grpSpPr>
            <a:xfrm>
              <a:off x="2271609" y="4250560"/>
              <a:ext cx="582159" cy="583155"/>
              <a:chOff x="5440198" y="4112768"/>
              <a:chExt cx="366057" cy="366675"/>
            </a:xfrm>
            <a:solidFill>
              <a:sysClr val="window" lastClr="FFFFFF"/>
            </a:solidFill>
          </p:grpSpPr>
          <p:sp>
            <p:nvSpPr>
              <p:cNvPr id="78" name="AutoShape 18">
                <a:extLst>
                  <a:ext uri="{FF2B5EF4-FFF2-40B4-BE49-F238E27FC236}">
                    <a16:creationId xmlns:a16="http://schemas.microsoft.com/office/drawing/2014/main" xmlns="" id="{86AEA190-7F9E-4C6A-A2F0-5023D8EC4BFE}"/>
                  </a:ext>
                </a:extLst>
              </p:cNvPr>
              <p:cNvSpPr/>
              <p:nvPr/>
            </p:nvSpPr>
            <p:spPr bwMode="auto">
              <a:xfrm>
                <a:off x="5440198" y="4112768"/>
                <a:ext cx="366057" cy="36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79" name="AutoShape 19">
                <a:extLst>
                  <a:ext uri="{FF2B5EF4-FFF2-40B4-BE49-F238E27FC236}">
                    <a16:creationId xmlns:a16="http://schemas.microsoft.com/office/drawing/2014/main" xmlns="" id="{826DFCC2-AA9C-4906-8E75-62F1A6DA15DF}"/>
                  </a:ext>
                </a:extLst>
              </p:cNvPr>
              <p:cNvSpPr/>
              <p:nvPr/>
            </p:nvSpPr>
            <p:spPr bwMode="auto">
              <a:xfrm>
                <a:off x="5520287" y="4250429"/>
                <a:ext cx="45679"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80" name="AutoShape 20">
                <a:extLst>
                  <a:ext uri="{FF2B5EF4-FFF2-40B4-BE49-F238E27FC236}">
                    <a16:creationId xmlns:a16="http://schemas.microsoft.com/office/drawing/2014/main" xmlns="" id="{E6F45423-774D-4803-85E9-EA8B4DFAF5FA}"/>
                  </a:ext>
                </a:extLst>
              </p:cNvPr>
              <p:cNvSpPr/>
              <p:nvPr/>
            </p:nvSpPr>
            <p:spPr bwMode="auto">
              <a:xfrm>
                <a:off x="5520291" y="4307371"/>
                <a:ext cx="45679"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81" name="AutoShape 21">
                <a:extLst>
                  <a:ext uri="{FF2B5EF4-FFF2-40B4-BE49-F238E27FC236}">
                    <a16:creationId xmlns:a16="http://schemas.microsoft.com/office/drawing/2014/main" xmlns="" id="{C0382AA9-A89F-4341-8EA8-CE7081C7B253}"/>
                  </a:ext>
                </a:extLst>
              </p:cNvPr>
              <p:cNvSpPr/>
              <p:nvPr/>
            </p:nvSpPr>
            <p:spPr bwMode="auto">
              <a:xfrm>
                <a:off x="5520299" y="4364938"/>
                <a:ext cx="45679"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82" name="AutoShape 22">
                <a:extLst>
                  <a:ext uri="{FF2B5EF4-FFF2-40B4-BE49-F238E27FC236}">
                    <a16:creationId xmlns:a16="http://schemas.microsoft.com/office/drawing/2014/main" xmlns="" id="{3524B3A5-B8D9-4F38-9947-B146EB86C1AF}"/>
                  </a:ext>
                </a:extLst>
              </p:cNvPr>
              <p:cNvSpPr/>
              <p:nvPr/>
            </p:nvSpPr>
            <p:spPr bwMode="auto">
              <a:xfrm>
                <a:off x="5600394" y="4364939"/>
                <a:ext cx="45679"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83" name="AutoShape 23">
                <a:extLst>
                  <a:ext uri="{FF2B5EF4-FFF2-40B4-BE49-F238E27FC236}">
                    <a16:creationId xmlns:a16="http://schemas.microsoft.com/office/drawing/2014/main" xmlns="" id="{C44BF3E4-3B7C-4E6C-8F7F-D7EFF6314FFE}"/>
                  </a:ext>
                </a:extLst>
              </p:cNvPr>
              <p:cNvSpPr/>
              <p:nvPr/>
            </p:nvSpPr>
            <p:spPr bwMode="auto">
              <a:xfrm>
                <a:off x="5600394" y="4307372"/>
                <a:ext cx="45679"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84" name="AutoShape 24">
                <a:extLst>
                  <a:ext uri="{FF2B5EF4-FFF2-40B4-BE49-F238E27FC236}">
                    <a16:creationId xmlns:a16="http://schemas.microsoft.com/office/drawing/2014/main" xmlns="" id="{744E6B3F-78A8-4C99-BD27-B2BAEC65D604}"/>
                  </a:ext>
                </a:extLst>
              </p:cNvPr>
              <p:cNvSpPr/>
              <p:nvPr/>
            </p:nvSpPr>
            <p:spPr bwMode="auto">
              <a:xfrm>
                <a:off x="5600388" y="4250425"/>
                <a:ext cx="45679"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85" name="AutoShape 25">
                <a:extLst>
                  <a:ext uri="{FF2B5EF4-FFF2-40B4-BE49-F238E27FC236}">
                    <a16:creationId xmlns:a16="http://schemas.microsoft.com/office/drawing/2014/main" xmlns="" id="{E352292A-7BF8-451E-B802-8BCA94AF1DDF}"/>
                  </a:ext>
                </a:extLst>
              </p:cNvPr>
              <p:cNvSpPr/>
              <p:nvPr/>
            </p:nvSpPr>
            <p:spPr bwMode="auto">
              <a:xfrm>
                <a:off x="5680449" y="4364934"/>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86" name="AutoShape 26">
                <a:extLst>
                  <a:ext uri="{FF2B5EF4-FFF2-40B4-BE49-F238E27FC236}">
                    <a16:creationId xmlns:a16="http://schemas.microsoft.com/office/drawing/2014/main" xmlns="" id="{A5D5067B-0DAB-4E4C-A805-3B6EE0610BB6}"/>
                  </a:ext>
                </a:extLst>
              </p:cNvPr>
              <p:cNvSpPr/>
              <p:nvPr/>
            </p:nvSpPr>
            <p:spPr bwMode="auto">
              <a:xfrm>
                <a:off x="5680411" y="4307381"/>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87" name="AutoShape 27">
                <a:extLst>
                  <a:ext uri="{FF2B5EF4-FFF2-40B4-BE49-F238E27FC236}">
                    <a16:creationId xmlns:a16="http://schemas.microsoft.com/office/drawing/2014/main" xmlns="" id="{5294A5DE-D63F-4C9F-B57F-C5A0B06EC71F}"/>
                  </a:ext>
                </a:extLst>
              </p:cNvPr>
              <p:cNvSpPr/>
              <p:nvPr/>
            </p:nvSpPr>
            <p:spPr bwMode="auto">
              <a:xfrm>
                <a:off x="5680378" y="4250439"/>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62" name="Rectangle 4">
              <a:extLst>
                <a:ext uri="{FF2B5EF4-FFF2-40B4-BE49-F238E27FC236}">
                  <a16:creationId xmlns:a16="http://schemas.microsoft.com/office/drawing/2014/main" xmlns="" id="{DC30A686-49A2-49C9-BB0E-CAC28F80E996}"/>
                </a:ext>
              </a:extLst>
            </p:cNvPr>
            <p:cNvSpPr/>
            <p:nvPr/>
          </p:nvSpPr>
          <p:spPr>
            <a:xfrm>
              <a:off x="1608931" y="2371532"/>
              <a:ext cx="1927225" cy="1419225"/>
            </a:xfrm>
            <a:prstGeom prst="rect">
              <a:avLst/>
            </a:prstGeom>
            <a:solidFill>
              <a:srgbClr val="76A12E"/>
            </a:solidFill>
            <a:ln w="25400" cap="flat" cmpd="sng" algn="ctr">
              <a:noFill/>
              <a:prstDash val="solid"/>
            </a:ln>
            <a:effectLst/>
          </p:spPr>
          <p:txBody>
            <a:bodyPr anchor="ctr"/>
            <a:lstStyle/>
            <a:p>
              <a:pPr algn="ctr" defTabSz="1217295" eaLnBrk="1" fontAlgn="auto" hangingPunct="1">
                <a:spcBef>
                  <a:spcPts val="0"/>
                </a:spcBef>
                <a:spcAft>
                  <a:spcPts val="0"/>
                </a:spcAft>
                <a:defRPr/>
              </a:pPr>
              <a:endParaRPr lang="en-US" sz="3190"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3" name="Group 50">
              <a:extLst>
                <a:ext uri="{FF2B5EF4-FFF2-40B4-BE49-F238E27FC236}">
                  <a16:creationId xmlns:a16="http://schemas.microsoft.com/office/drawing/2014/main" xmlns="" id="{20D68650-5C8F-437A-AF41-A5AA9F331159}"/>
                </a:ext>
              </a:extLst>
            </p:cNvPr>
            <p:cNvGrpSpPr/>
            <p:nvPr/>
          </p:nvGrpSpPr>
          <p:grpSpPr>
            <a:xfrm>
              <a:off x="2246544" y="2805954"/>
              <a:ext cx="632290" cy="632292"/>
              <a:chOff x="6172189" y="2647962"/>
              <a:chExt cx="366049" cy="366052"/>
            </a:xfrm>
            <a:solidFill>
              <a:sysClr val="window" lastClr="FFFFFF"/>
            </a:solidFill>
          </p:grpSpPr>
          <p:sp>
            <p:nvSpPr>
              <p:cNvPr id="74" name="AutoShape 52">
                <a:extLst>
                  <a:ext uri="{FF2B5EF4-FFF2-40B4-BE49-F238E27FC236}">
                    <a16:creationId xmlns:a16="http://schemas.microsoft.com/office/drawing/2014/main" xmlns="" id="{95D22990-825A-46F7-9D0C-96DBACE0D55A}"/>
                  </a:ext>
                </a:extLst>
              </p:cNvPr>
              <p:cNvSpPr/>
              <p:nvPr/>
            </p:nvSpPr>
            <p:spPr bwMode="auto">
              <a:xfrm>
                <a:off x="6172189" y="2647962"/>
                <a:ext cx="366049" cy="366052"/>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75" name="AutoShape 53">
                <a:extLst>
                  <a:ext uri="{FF2B5EF4-FFF2-40B4-BE49-F238E27FC236}">
                    <a16:creationId xmlns:a16="http://schemas.microsoft.com/office/drawing/2014/main" xmlns="" id="{09D0DC17-4DB4-4013-81DA-FCB6DC46B4C7}"/>
                  </a:ext>
                </a:extLst>
              </p:cNvPr>
              <p:cNvSpPr/>
              <p:nvPr/>
            </p:nvSpPr>
            <p:spPr bwMode="auto">
              <a:xfrm>
                <a:off x="6309850" y="2773734"/>
                <a:ext cx="98865" cy="102619"/>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76" name="AutoShape 54">
                <a:extLst>
                  <a:ext uri="{FF2B5EF4-FFF2-40B4-BE49-F238E27FC236}">
                    <a16:creationId xmlns:a16="http://schemas.microsoft.com/office/drawing/2014/main" xmlns="" id="{71F9026D-EDD0-4679-AAFB-5AC0A1E5F494}"/>
                  </a:ext>
                </a:extLst>
              </p:cNvPr>
              <p:cNvSpPr/>
              <p:nvPr/>
            </p:nvSpPr>
            <p:spPr bwMode="auto">
              <a:xfrm>
                <a:off x="6297963" y="2899504"/>
                <a:ext cx="55690" cy="58192"/>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77" name="AutoShape 55">
                <a:extLst>
                  <a:ext uri="{FF2B5EF4-FFF2-40B4-BE49-F238E27FC236}">
                    <a16:creationId xmlns:a16="http://schemas.microsoft.com/office/drawing/2014/main" xmlns="" id="{C2411AA5-3BBD-4803-929A-06BF718CADD6}"/>
                  </a:ext>
                </a:extLst>
              </p:cNvPr>
              <p:cNvSpPr/>
              <p:nvPr/>
            </p:nvSpPr>
            <p:spPr bwMode="auto">
              <a:xfrm>
                <a:off x="6355540" y="2704891"/>
                <a:ext cx="56315" cy="58818"/>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64" name="Rectangle 5">
              <a:extLst>
                <a:ext uri="{FF2B5EF4-FFF2-40B4-BE49-F238E27FC236}">
                  <a16:creationId xmlns:a16="http://schemas.microsoft.com/office/drawing/2014/main" xmlns="" id="{23CED14D-39B4-4101-8509-69ECE02D1123}"/>
                </a:ext>
              </a:extLst>
            </p:cNvPr>
            <p:cNvSpPr/>
            <p:nvPr/>
          </p:nvSpPr>
          <p:spPr>
            <a:xfrm>
              <a:off x="3637756" y="2371532"/>
              <a:ext cx="1925637" cy="1419225"/>
            </a:xfrm>
            <a:prstGeom prst="rect">
              <a:avLst/>
            </a:prstGeom>
            <a:solidFill>
              <a:schemeClr val="accent1"/>
            </a:solidFill>
            <a:ln w="25400" cap="flat" cmpd="sng" algn="ctr">
              <a:noFill/>
              <a:prstDash val="solid"/>
            </a:ln>
            <a:effectLst/>
          </p:spPr>
          <p:txBody>
            <a:bodyPr anchor="ctr"/>
            <a:lstStyle/>
            <a:p>
              <a:pPr algn="ctr" defTabSz="1217295" eaLnBrk="1" fontAlgn="auto" hangingPunct="1">
                <a:spcBef>
                  <a:spcPts val="0"/>
                </a:spcBef>
                <a:spcAft>
                  <a:spcPts val="0"/>
                </a:spcAft>
                <a:defRPr/>
              </a:pPr>
              <a:endParaRPr lang="en-US" sz="3190"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5" name="Group 51">
              <a:extLst>
                <a:ext uri="{FF2B5EF4-FFF2-40B4-BE49-F238E27FC236}">
                  <a16:creationId xmlns:a16="http://schemas.microsoft.com/office/drawing/2014/main" xmlns="" id="{309DF344-2426-48ED-98C9-549D0666A89E}"/>
                </a:ext>
              </a:extLst>
            </p:cNvPr>
            <p:cNvGrpSpPr/>
            <p:nvPr/>
          </p:nvGrpSpPr>
          <p:grpSpPr>
            <a:xfrm>
              <a:off x="4415910" y="2830933"/>
              <a:ext cx="400051" cy="583154"/>
              <a:chOff x="2519833" y="3383819"/>
              <a:chExt cx="251543" cy="366677"/>
            </a:xfrm>
            <a:solidFill>
              <a:sysClr val="window" lastClr="FFFFFF"/>
            </a:solidFill>
          </p:grpSpPr>
          <p:sp>
            <p:nvSpPr>
              <p:cNvPr id="72" name="AutoShape 113">
                <a:extLst>
                  <a:ext uri="{FF2B5EF4-FFF2-40B4-BE49-F238E27FC236}">
                    <a16:creationId xmlns:a16="http://schemas.microsoft.com/office/drawing/2014/main" xmlns="" id="{1836399B-3300-4073-93CB-377F253EFF12}"/>
                  </a:ext>
                </a:extLst>
              </p:cNvPr>
              <p:cNvSpPr/>
              <p:nvPr/>
            </p:nvSpPr>
            <p:spPr bwMode="auto">
              <a:xfrm>
                <a:off x="2519833" y="3383819"/>
                <a:ext cx="251543" cy="3666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73" name="AutoShape 114">
                <a:extLst>
                  <a:ext uri="{FF2B5EF4-FFF2-40B4-BE49-F238E27FC236}">
                    <a16:creationId xmlns:a16="http://schemas.microsoft.com/office/drawing/2014/main" xmlns="" id="{63B7FFB3-2D33-457C-9583-7ABC70FF9F6A}"/>
                  </a:ext>
                </a:extLst>
              </p:cNvPr>
              <p:cNvSpPr/>
              <p:nvPr/>
            </p:nvSpPr>
            <p:spPr bwMode="auto">
              <a:xfrm>
                <a:off x="2576770" y="3441373"/>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66" name="Rectangle 7">
              <a:extLst>
                <a:ext uri="{FF2B5EF4-FFF2-40B4-BE49-F238E27FC236}">
                  <a16:creationId xmlns:a16="http://schemas.microsoft.com/office/drawing/2014/main" xmlns="" id="{4A816116-C049-4C45-A146-FBF60471760A}"/>
                </a:ext>
              </a:extLst>
            </p:cNvPr>
            <p:cNvSpPr/>
            <p:nvPr/>
          </p:nvSpPr>
          <p:spPr>
            <a:xfrm>
              <a:off x="3637756" y="3892357"/>
              <a:ext cx="1925637" cy="1419225"/>
            </a:xfrm>
            <a:prstGeom prst="rect">
              <a:avLst/>
            </a:prstGeom>
            <a:solidFill>
              <a:srgbClr val="76A12E"/>
            </a:solidFill>
            <a:ln w="25400" cap="flat" cmpd="sng" algn="ctr">
              <a:noFill/>
              <a:prstDash val="solid"/>
            </a:ln>
            <a:effectLst/>
          </p:spPr>
          <p:txBody>
            <a:bodyPr anchor="ctr"/>
            <a:lstStyle/>
            <a:p>
              <a:pPr algn="ctr" defTabSz="1217295" eaLnBrk="1" fontAlgn="auto" hangingPunct="1">
                <a:spcBef>
                  <a:spcPts val="0"/>
                </a:spcBef>
                <a:spcAft>
                  <a:spcPts val="0"/>
                </a:spcAft>
                <a:defRPr/>
              </a:pPr>
              <a:endParaRPr lang="en-US" sz="3190"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7" name="Group 52">
              <a:extLst>
                <a:ext uri="{FF2B5EF4-FFF2-40B4-BE49-F238E27FC236}">
                  <a16:creationId xmlns:a16="http://schemas.microsoft.com/office/drawing/2014/main" xmlns="" id="{16637AF1-0E25-438A-B437-571C63003586}"/>
                </a:ext>
              </a:extLst>
            </p:cNvPr>
            <p:cNvGrpSpPr/>
            <p:nvPr/>
          </p:nvGrpSpPr>
          <p:grpSpPr>
            <a:xfrm>
              <a:off x="4305579" y="4250639"/>
              <a:ext cx="509516" cy="582159"/>
              <a:chOff x="288485" y="2651705"/>
              <a:chExt cx="320374" cy="366050"/>
            </a:xfrm>
            <a:solidFill>
              <a:sysClr val="window" lastClr="FFFFFF"/>
            </a:solidFill>
          </p:grpSpPr>
          <p:sp>
            <p:nvSpPr>
              <p:cNvPr id="68" name="AutoShape 131">
                <a:extLst>
                  <a:ext uri="{FF2B5EF4-FFF2-40B4-BE49-F238E27FC236}">
                    <a16:creationId xmlns:a16="http://schemas.microsoft.com/office/drawing/2014/main" xmlns="" id="{26A257FE-E7E3-40FC-9E8E-74EDE7DF3FB5}"/>
                  </a:ext>
                </a:extLst>
              </p:cNvPr>
              <p:cNvSpPr/>
              <p:nvPr/>
            </p:nvSpPr>
            <p:spPr bwMode="auto">
              <a:xfrm>
                <a:off x="288485" y="2651705"/>
                <a:ext cx="320374"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9" name="AutoShape 132">
                <a:extLst>
                  <a:ext uri="{FF2B5EF4-FFF2-40B4-BE49-F238E27FC236}">
                    <a16:creationId xmlns:a16="http://schemas.microsoft.com/office/drawing/2014/main" xmlns="" id="{14E93484-206B-46BD-8D25-48C20B425ED4}"/>
                  </a:ext>
                </a:extLst>
              </p:cNvPr>
              <p:cNvSpPr/>
              <p:nvPr/>
            </p:nvSpPr>
            <p:spPr bwMode="auto">
              <a:xfrm>
                <a:off x="357313" y="2800003"/>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70" name="AutoShape 133">
                <a:extLst>
                  <a:ext uri="{FF2B5EF4-FFF2-40B4-BE49-F238E27FC236}">
                    <a16:creationId xmlns:a16="http://schemas.microsoft.com/office/drawing/2014/main" xmlns="" id="{65978E72-4F53-4AAC-9DD0-5E7409DF683F}"/>
                  </a:ext>
                </a:extLst>
              </p:cNvPr>
              <p:cNvSpPr/>
              <p:nvPr/>
            </p:nvSpPr>
            <p:spPr bwMode="auto">
              <a:xfrm>
                <a:off x="426145" y="2800001"/>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71" name="AutoShape 134">
                <a:extLst>
                  <a:ext uri="{FF2B5EF4-FFF2-40B4-BE49-F238E27FC236}">
                    <a16:creationId xmlns:a16="http://schemas.microsoft.com/office/drawing/2014/main" xmlns="" id="{50440607-BCB2-4807-B3DD-A33D1383D4C4}"/>
                  </a:ext>
                </a:extLst>
              </p:cNvPr>
              <p:cNvSpPr/>
              <p:nvPr/>
            </p:nvSpPr>
            <p:spPr bwMode="auto">
              <a:xfrm>
                <a:off x="494347" y="2800003"/>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8" name="组合 87">
            <a:extLst>
              <a:ext uri="{FF2B5EF4-FFF2-40B4-BE49-F238E27FC236}">
                <a16:creationId xmlns:a16="http://schemas.microsoft.com/office/drawing/2014/main" xmlns="" id="{11C59638-6E41-4177-9765-AFDD14EB19D3}"/>
              </a:ext>
            </a:extLst>
          </p:cNvPr>
          <p:cNvGrpSpPr/>
          <p:nvPr/>
        </p:nvGrpSpPr>
        <p:grpSpPr>
          <a:xfrm flipH="1">
            <a:off x="6641534" y="2044271"/>
            <a:ext cx="4382886" cy="3701471"/>
            <a:chOff x="8747036" y="2319451"/>
            <a:chExt cx="2800778" cy="3294281"/>
          </a:xfrm>
        </p:grpSpPr>
        <p:grpSp>
          <p:nvGrpSpPr>
            <p:cNvPr id="89" name="组合 88">
              <a:extLst>
                <a:ext uri="{FF2B5EF4-FFF2-40B4-BE49-F238E27FC236}">
                  <a16:creationId xmlns:a16="http://schemas.microsoft.com/office/drawing/2014/main" xmlns="" id="{DDE66A12-BC94-4CE5-B4D3-1903B40A0D68}"/>
                </a:ext>
              </a:extLst>
            </p:cNvPr>
            <p:cNvGrpSpPr/>
            <p:nvPr/>
          </p:nvGrpSpPr>
          <p:grpSpPr>
            <a:xfrm>
              <a:off x="8747036" y="2319451"/>
              <a:ext cx="2800778" cy="3294281"/>
              <a:chOff x="812800" y="1410749"/>
              <a:chExt cx="3384329" cy="3980658"/>
            </a:xfrm>
          </p:grpSpPr>
          <p:sp>
            <p:nvSpPr>
              <p:cNvPr id="91" name="矩形 90">
                <a:extLst>
                  <a:ext uri="{FF2B5EF4-FFF2-40B4-BE49-F238E27FC236}">
                    <a16:creationId xmlns:a16="http://schemas.microsoft.com/office/drawing/2014/main" xmlns="" id="{30C91283-B595-4B77-A55F-D66C9994B3A1}"/>
                  </a:ext>
                </a:extLst>
              </p:cNvPr>
              <p:cNvSpPr/>
              <p:nvPr/>
            </p:nvSpPr>
            <p:spPr>
              <a:xfrm>
                <a:off x="812801" y="1410749"/>
                <a:ext cx="3384327" cy="498721"/>
              </a:xfrm>
              <a:prstGeom prst="rect">
                <a:avLst/>
              </a:prstGeom>
              <a:solidFill>
                <a:srgbClr val="76A1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2" name="Content Placeholder 2">
                <a:extLst>
                  <a:ext uri="{FF2B5EF4-FFF2-40B4-BE49-F238E27FC236}">
                    <a16:creationId xmlns:a16="http://schemas.microsoft.com/office/drawing/2014/main" xmlns="" id="{81FDCA28-32A1-4ABF-9B87-E75FEF7114F9}"/>
                  </a:ext>
                </a:extLst>
              </p:cNvPr>
              <p:cNvSpPr txBox="1">
                <a:spLocks/>
              </p:cNvSpPr>
              <p:nvPr/>
            </p:nvSpPr>
            <p:spPr>
              <a:xfrm>
                <a:off x="812801" y="2016975"/>
                <a:ext cx="3384328" cy="13138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3" name="Content Placeholder 2">
                <a:extLst>
                  <a:ext uri="{FF2B5EF4-FFF2-40B4-BE49-F238E27FC236}">
                    <a16:creationId xmlns:a16="http://schemas.microsoft.com/office/drawing/2014/main" xmlns="" id="{FE504263-644D-4711-AC64-87105EA7523F}"/>
                  </a:ext>
                </a:extLst>
              </p:cNvPr>
              <p:cNvSpPr txBox="1">
                <a:spLocks/>
              </p:cNvSpPr>
              <p:nvPr/>
            </p:nvSpPr>
            <p:spPr>
              <a:xfrm>
                <a:off x="812800" y="4300930"/>
                <a:ext cx="3384328" cy="109047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修改文字内容，也可以直接复制你的内容到此。请替换文字修改文字内容，也可以直接复制你的内容到此。请替换文字内容，添加相关标题，修改文字内容，也可以直接复制你的内容到此。</a:t>
                </a:r>
                <a:endParaRPr lang="en-US" altLang="zh-CN" sz="9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
          <p:nvSpPr>
            <p:cNvPr id="90" name="矩形 89">
              <a:extLst>
                <a:ext uri="{FF2B5EF4-FFF2-40B4-BE49-F238E27FC236}">
                  <a16:creationId xmlns:a16="http://schemas.microsoft.com/office/drawing/2014/main" xmlns="" id="{2347D6CC-0C45-40C5-AE6D-56B37C2CC385}"/>
                </a:ext>
              </a:extLst>
            </p:cNvPr>
            <p:cNvSpPr/>
            <p:nvPr/>
          </p:nvSpPr>
          <p:spPr>
            <a:xfrm>
              <a:off x="8747036" y="4173820"/>
              <a:ext cx="2800777" cy="4127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Tree>
    <p:extLst>
      <p:ext uri="{BB962C8B-B14F-4D97-AF65-F5344CB8AC3E}">
        <p14:creationId xmlns:p14="http://schemas.microsoft.com/office/powerpoint/2010/main" val="19616487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additive="base">
                                        <p:cTn id="13" dur="500" fill="hold"/>
                                        <p:tgtEl>
                                          <p:spTgt spid="59"/>
                                        </p:tgtEl>
                                        <p:attrNameLst>
                                          <p:attrName>ppt_x</p:attrName>
                                        </p:attrNameLst>
                                      </p:cBhvr>
                                      <p:tavLst>
                                        <p:tav tm="0">
                                          <p:val>
                                            <p:strVal val="0-#ppt_w/2"/>
                                          </p:val>
                                        </p:tav>
                                        <p:tav tm="100000">
                                          <p:val>
                                            <p:strVal val="#ppt_x"/>
                                          </p:val>
                                        </p:tav>
                                      </p:tavLst>
                                    </p:anim>
                                    <p:anim calcmode="lin" valueType="num">
                                      <p:cBhvr additive="base">
                                        <p:cTn id="14" dur="500" fill="hold"/>
                                        <p:tgtEl>
                                          <p:spTgt spid="59"/>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42" presetClass="entr" presetSubtype="0" fill="hold" nodeType="afterEffect">
                                  <p:stCondLst>
                                    <p:cond delay="0"/>
                                  </p:stCondLst>
                                  <p:childTnLst>
                                    <p:set>
                                      <p:cBhvr>
                                        <p:cTn id="17" dur="1" fill="hold">
                                          <p:stCondLst>
                                            <p:cond delay="0"/>
                                          </p:stCondLst>
                                        </p:cTn>
                                        <p:tgtEl>
                                          <p:spTgt spid="88"/>
                                        </p:tgtEl>
                                        <p:attrNameLst>
                                          <p:attrName>style.visibility</p:attrName>
                                        </p:attrNameLst>
                                      </p:cBhvr>
                                      <p:to>
                                        <p:strVal val="visible"/>
                                      </p:to>
                                    </p:set>
                                    <p:animEffect transition="in" filter="fade">
                                      <p:cBhvr>
                                        <p:cTn id="18" dur="1000"/>
                                        <p:tgtEl>
                                          <p:spTgt spid="88"/>
                                        </p:tgtEl>
                                      </p:cBhvr>
                                    </p:animEffect>
                                    <p:anim calcmode="lin" valueType="num">
                                      <p:cBhvr>
                                        <p:cTn id="19" dur="1000" fill="hold"/>
                                        <p:tgtEl>
                                          <p:spTgt spid="88"/>
                                        </p:tgtEl>
                                        <p:attrNameLst>
                                          <p:attrName>ppt_x</p:attrName>
                                        </p:attrNameLst>
                                      </p:cBhvr>
                                      <p:tavLst>
                                        <p:tav tm="0">
                                          <p:val>
                                            <p:strVal val="#ppt_x"/>
                                          </p:val>
                                        </p:tav>
                                        <p:tav tm="100000">
                                          <p:val>
                                            <p:strVal val="#ppt_x"/>
                                          </p:val>
                                        </p:tav>
                                      </p:tavLst>
                                    </p:anim>
                                    <p:anim calcmode="lin" valueType="num">
                                      <p:cBhvr>
                                        <p:cTn id="20" dur="1000" fill="hold"/>
                                        <p:tgtEl>
                                          <p:spTgt spid="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315C5C0C-331A-4D34-B816-28450C34D77C}"/>
              </a:ext>
            </a:extLst>
          </p:cNvPr>
          <p:cNvGrpSpPr/>
          <p:nvPr/>
        </p:nvGrpSpPr>
        <p:grpSpPr>
          <a:xfrm>
            <a:off x="1501392" y="327481"/>
            <a:ext cx="2645538" cy="911706"/>
            <a:chOff x="4777992" y="644981"/>
            <a:chExt cx="2645538" cy="911706"/>
          </a:xfrm>
        </p:grpSpPr>
        <p:grpSp>
          <p:nvGrpSpPr>
            <p:cNvPr id="11" name="组合 10">
              <a:extLst>
                <a:ext uri="{FF2B5EF4-FFF2-40B4-BE49-F238E27FC236}">
                  <a16:creationId xmlns:a16="http://schemas.microsoft.com/office/drawing/2014/main" xmlns="" id="{E28263F6-6264-48DA-ABF7-B9DFEDD50FBB}"/>
                </a:ext>
              </a:extLst>
            </p:cNvPr>
            <p:cNvGrpSpPr/>
            <p:nvPr/>
          </p:nvGrpSpPr>
          <p:grpSpPr>
            <a:xfrm>
              <a:off x="4945062" y="644981"/>
              <a:ext cx="2311400" cy="628193"/>
              <a:chOff x="4830762" y="1203782"/>
              <a:chExt cx="2311400" cy="628193"/>
            </a:xfrm>
          </p:grpSpPr>
          <p:sp>
            <p:nvSpPr>
              <p:cNvPr id="13" name="TextBox 8">
                <a:extLst>
                  <a:ext uri="{FF2B5EF4-FFF2-40B4-BE49-F238E27FC236}">
                    <a16:creationId xmlns:a16="http://schemas.microsoft.com/office/drawing/2014/main" xmlns="" id="{18FDF024-F1A4-4C6D-A022-4705E0FF9142}"/>
                  </a:ext>
                </a:extLst>
              </p:cNvPr>
              <p:cNvSpPr txBox="1">
                <a:spLocks noChangeArrowheads="1"/>
              </p:cNvSpPr>
              <p:nvPr/>
            </p:nvSpPr>
            <p:spPr bwMode="auto">
              <a:xfrm>
                <a:off x="483076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76A12E"/>
                    </a:solidFill>
                    <a:latin typeface="华康标题宋W9(P)" panose="02020900000000000000" pitchFamily="18" charset="-122"/>
                    <a:ea typeface="华康标题宋W9(P)" panose="02020900000000000000" pitchFamily="18" charset="-122"/>
                    <a:sym typeface="Arial" panose="020B0604020202020204" pitchFamily="34" charset="0"/>
                  </a:rPr>
                  <a:t>加入标题描述</a:t>
                </a:r>
              </a:p>
            </p:txBody>
          </p:sp>
          <p:sp>
            <p:nvSpPr>
              <p:cNvPr id="14" name="TextBox 8">
                <a:extLst>
                  <a:ext uri="{FF2B5EF4-FFF2-40B4-BE49-F238E27FC236}">
                    <a16:creationId xmlns:a16="http://schemas.microsoft.com/office/drawing/2014/main" xmlns="" id="{27A093FD-858A-49F3-A8E9-A6AF4D6F087A}"/>
                  </a:ext>
                </a:extLst>
              </p:cNvPr>
              <p:cNvSpPr txBox="1">
                <a:spLocks noChangeArrowheads="1"/>
              </p:cNvSpPr>
              <p:nvPr/>
            </p:nvSpPr>
            <p:spPr bwMode="auto">
              <a:xfrm>
                <a:off x="483076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任意多边形: 形状 11">
              <a:extLst>
                <a:ext uri="{FF2B5EF4-FFF2-40B4-BE49-F238E27FC236}">
                  <a16:creationId xmlns:a16="http://schemas.microsoft.com/office/drawing/2014/main" xmlns="" id="{EB2FC027-7B4B-41BF-B492-91ECBE35217D}"/>
                </a:ext>
              </a:extLst>
            </p:cNvPr>
            <p:cNvSpPr/>
            <p:nvPr/>
          </p:nvSpPr>
          <p:spPr>
            <a:xfrm rot="21540000" flipH="1">
              <a:off x="4777992" y="1389215"/>
              <a:ext cx="2645538" cy="16747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654B"/>
                </a:solidFill>
              </a:endParaRPr>
            </a:p>
          </p:txBody>
        </p:sp>
      </p:grpSp>
      <p:grpSp>
        <p:nvGrpSpPr>
          <p:cNvPr id="7" name="组合 6">
            <a:extLst>
              <a:ext uri="{FF2B5EF4-FFF2-40B4-BE49-F238E27FC236}">
                <a16:creationId xmlns:a16="http://schemas.microsoft.com/office/drawing/2014/main" xmlns="" id="{713C7368-357B-4298-A03E-B79C306BF926}"/>
              </a:ext>
            </a:extLst>
          </p:cNvPr>
          <p:cNvGrpSpPr/>
          <p:nvPr/>
        </p:nvGrpSpPr>
        <p:grpSpPr>
          <a:xfrm>
            <a:off x="6117924" y="1913370"/>
            <a:ext cx="4627438" cy="3916344"/>
            <a:chOff x="1570622" y="-1584827"/>
            <a:chExt cx="5134095" cy="4345145"/>
          </a:xfrm>
        </p:grpSpPr>
        <p:sp>
          <p:nvSpPr>
            <p:cNvPr id="8" name="TextBox 23">
              <a:extLst>
                <a:ext uri="{FF2B5EF4-FFF2-40B4-BE49-F238E27FC236}">
                  <a16:creationId xmlns:a16="http://schemas.microsoft.com/office/drawing/2014/main" xmlns="" id="{887176C1-CA9E-4BDD-B0A4-4C50E43ACC9A}"/>
                </a:ext>
              </a:extLst>
            </p:cNvPr>
            <p:cNvSpPr txBox="1"/>
            <p:nvPr/>
          </p:nvSpPr>
          <p:spPr>
            <a:xfrm>
              <a:off x="1570624" y="1391266"/>
              <a:ext cx="2907019" cy="631779"/>
            </a:xfrm>
            <a:prstGeom prst="rect">
              <a:avLst/>
            </a:prstGeom>
            <a:noFill/>
          </p:spPr>
          <p:txBody>
            <a:bodyPr wrap="none" rtlCol="0">
              <a:spAutoFit/>
            </a:bodyPr>
            <a:lstStyle/>
            <a:p>
              <a:r>
                <a:rPr lang="id-ID" sz="3200" b="1" dirty="0">
                  <a:solidFill>
                    <a:schemeClr val="bg1">
                      <a:lumMod val="50000"/>
                    </a:schemeClr>
                  </a:solidFill>
                  <a:latin typeface="Raleway" panose="020B0003030101060003" pitchFamily="34" charset="0"/>
                </a:rPr>
                <a:t>Round Words</a:t>
              </a:r>
            </a:p>
          </p:txBody>
        </p:sp>
        <p:sp>
          <p:nvSpPr>
            <p:cNvPr id="9" name="Rectangle 56">
              <a:extLst>
                <a:ext uri="{FF2B5EF4-FFF2-40B4-BE49-F238E27FC236}">
                  <a16:creationId xmlns:a16="http://schemas.microsoft.com/office/drawing/2014/main" xmlns="" id="{D3EF6D61-687D-41C2-A896-1BB2A08FC0A0}"/>
                </a:ext>
              </a:extLst>
            </p:cNvPr>
            <p:cNvSpPr/>
            <p:nvPr/>
          </p:nvSpPr>
          <p:spPr>
            <a:xfrm>
              <a:off x="1570622" y="2004064"/>
              <a:ext cx="5134095" cy="756254"/>
            </a:xfrm>
            <a:prstGeom prst="rect">
              <a:avLst/>
            </a:prstGeom>
          </p:spPr>
          <p:txBody>
            <a:bodyPr wrap="square">
              <a:spAutoFit/>
            </a:bodyPr>
            <a:lstStyle/>
            <a:p>
              <a:pPr algn="just"/>
              <a:r>
                <a:rPr lang="id-ID" sz="900" b="1" dirty="0">
                  <a:solidFill>
                    <a:schemeClr val="bg1">
                      <a:lumMod val="50000"/>
                    </a:schemeClr>
                  </a:solidFill>
                  <a:latin typeface="PT Sans" panose="020B0503020203020204" pitchFamily="34" charset="0"/>
                </a:rPr>
                <a:t>Suitable for all categories </a:t>
              </a:r>
              <a:r>
                <a:rPr lang="id-ID" sz="900" dirty="0">
                  <a:solidFill>
                    <a:schemeClr val="bg1">
                      <a:lumMod val="50000"/>
                    </a:schemeClr>
                  </a:solidFill>
                  <a:latin typeface="PT Sans" panose="020B0503020203020204" pitchFamily="34" charset="0"/>
                </a:rPr>
                <a:t>business and personal presentation, eaque ipsa quae ab illo inventore veritatis et quasi architecto beatae business and personal presentation, eaqueveritatis et quasi architecto beatae business and personal presentation, eaque ipsa quae ab illo inventore veritatis et quasi architecto beatae</a:t>
              </a:r>
            </a:p>
          </p:txBody>
        </p:sp>
        <p:sp>
          <p:nvSpPr>
            <p:cNvPr id="15" name="矩形 14">
              <a:extLst>
                <a:ext uri="{FF2B5EF4-FFF2-40B4-BE49-F238E27FC236}">
                  <a16:creationId xmlns:a16="http://schemas.microsoft.com/office/drawing/2014/main" xmlns="" id="{CF5154F1-D604-4AEA-B801-08251700E662}"/>
                </a:ext>
              </a:extLst>
            </p:cNvPr>
            <p:cNvSpPr/>
            <p:nvPr/>
          </p:nvSpPr>
          <p:spPr>
            <a:xfrm>
              <a:off x="1664007" y="-1584827"/>
              <a:ext cx="5040710" cy="2933700"/>
            </a:xfrm>
            <a:prstGeom prst="rect">
              <a:avLst/>
            </a:prstGeom>
            <a:blipFill dpi="0" rotWithShape="1">
              <a:blip r:embed="rId3">
                <a:extLst>
                  <a:ext uri="{BEBA8EAE-BF5A-486C-A8C5-ECC9F3942E4B}">
                    <a14:imgProps xmlns:a14="http://schemas.microsoft.com/office/drawing/2010/main">
                      <a14:imgLayer r:embed="rId4">
                        <a14:imgEffect>
                          <a14:brightnessContrast bright="18000"/>
                        </a14:imgEffect>
                      </a14:imgLayer>
                    </a14:imgProps>
                  </a:ext>
                </a:extLst>
              </a:blip>
              <a:srcRect/>
              <a:tile tx="0" ty="0" sx="18000" sy="1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sp>
        <p:nvSpPr>
          <p:cNvPr id="16" name="TextBox 20">
            <a:extLst>
              <a:ext uri="{FF2B5EF4-FFF2-40B4-BE49-F238E27FC236}">
                <a16:creationId xmlns:a16="http://schemas.microsoft.com/office/drawing/2014/main" xmlns="" id="{28CEA41B-1318-4750-8E83-5CB2AEE820AC}"/>
              </a:ext>
            </a:extLst>
          </p:cNvPr>
          <p:cNvSpPr txBox="1"/>
          <p:nvPr/>
        </p:nvSpPr>
        <p:spPr>
          <a:xfrm>
            <a:off x="1668462" y="2078329"/>
            <a:ext cx="4398271" cy="1177245"/>
          </a:xfrm>
          <a:prstGeom prst="rect">
            <a:avLst/>
          </a:prstGeom>
          <a:noFill/>
        </p:spPr>
        <p:txBody>
          <a:bodyPr wrap="square" rtlCol="0">
            <a:spAutoFit/>
          </a:bodyPr>
          <a:lstStyle/>
          <a:p>
            <a:r>
              <a:rPr lang="en-US" sz="105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FOR</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SOLUTIONS</a:t>
            </a:r>
          </a:p>
          <a:p>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vitaes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nemo</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minima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unsers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sadips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perspiciatis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unde</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iste</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natus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error sit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accusantium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doloremque</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laudantium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17" name="Oval 36">
            <a:extLst>
              <a:ext uri="{FF2B5EF4-FFF2-40B4-BE49-F238E27FC236}">
                <a16:creationId xmlns:a16="http://schemas.microsoft.com/office/drawing/2014/main" xmlns="" id="{BB204403-2AE5-41FD-8510-6AB9EC0FC9B8}"/>
              </a:ext>
            </a:extLst>
          </p:cNvPr>
          <p:cNvSpPr/>
          <p:nvPr/>
        </p:nvSpPr>
        <p:spPr>
          <a:xfrm>
            <a:off x="1775619" y="3573302"/>
            <a:ext cx="392048" cy="392048"/>
          </a:xfrm>
          <a:prstGeom prst="ellipse">
            <a:avLst/>
          </a:prstGeom>
          <a:solidFill>
            <a:srgbClr val="76A1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FontAwesome" pitchFamily="2" charset="0"/>
              </a:rPr>
              <a:t>1</a:t>
            </a:r>
            <a:endParaRPr lang="en-US" sz="1600" dirty="0">
              <a:solidFill>
                <a:schemeClr val="bg1"/>
              </a:solidFill>
            </a:endParaRPr>
          </a:p>
        </p:txBody>
      </p:sp>
      <p:sp>
        <p:nvSpPr>
          <p:cNvPr id="18" name="Oval 37">
            <a:extLst>
              <a:ext uri="{FF2B5EF4-FFF2-40B4-BE49-F238E27FC236}">
                <a16:creationId xmlns:a16="http://schemas.microsoft.com/office/drawing/2014/main" xmlns="" id="{36A963CA-CBFD-41CA-B844-130064B94D10}"/>
              </a:ext>
            </a:extLst>
          </p:cNvPr>
          <p:cNvSpPr/>
          <p:nvPr/>
        </p:nvSpPr>
        <p:spPr>
          <a:xfrm>
            <a:off x="1775619" y="4424494"/>
            <a:ext cx="392048" cy="3920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FontAwesome" pitchFamily="2" charset="0"/>
              </a:rPr>
              <a:t>2</a:t>
            </a:r>
            <a:endParaRPr lang="en-US" sz="1600" dirty="0">
              <a:solidFill>
                <a:schemeClr val="bg1"/>
              </a:solidFill>
            </a:endParaRPr>
          </a:p>
        </p:txBody>
      </p:sp>
      <p:sp>
        <p:nvSpPr>
          <p:cNvPr id="19" name="Oval 38">
            <a:extLst>
              <a:ext uri="{FF2B5EF4-FFF2-40B4-BE49-F238E27FC236}">
                <a16:creationId xmlns:a16="http://schemas.microsoft.com/office/drawing/2014/main" xmlns="" id="{E916C3E9-15A3-4BA2-AD4F-353ADF402085}"/>
              </a:ext>
            </a:extLst>
          </p:cNvPr>
          <p:cNvSpPr/>
          <p:nvPr/>
        </p:nvSpPr>
        <p:spPr>
          <a:xfrm>
            <a:off x="1775619" y="5275685"/>
            <a:ext cx="392048" cy="392048"/>
          </a:xfrm>
          <a:prstGeom prst="ellipse">
            <a:avLst/>
          </a:prstGeom>
          <a:solidFill>
            <a:srgbClr val="76A1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FontAwesome" pitchFamily="2" charset="0"/>
              </a:rPr>
              <a:t>3</a:t>
            </a:r>
            <a:endParaRPr lang="en-US" sz="1600" dirty="0">
              <a:solidFill>
                <a:schemeClr val="bg1"/>
              </a:solidFill>
            </a:endParaRPr>
          </a:p>
        </p:txBody>
      </p:sp>
      <p:sp>
        <p:nvSpPr>
          <p:cNvPr id="20" name="TextBox 24">
            <a:extLst>
              <a:ext uri="{FF2B5EF4-FFF2-40B4-BE49-F238E27FC236}">
                <a16:creationId xmlns:a16="http://schemas.microsoft.com/office/drawing/2014/main" xmlns="" id="{0B832092-DBAF-4A1B-8BA9-E69C6A3471E3}"/>
              </a:ext>
            </a:extLst>
          </p:cNvPr>
          <p:cNvSpPr txBox="1"/>
          <p:nvPr/>
        </p:nvSpPr>
        <p:spPr>
          <a:xfrm>
            <a:off x="2320161" y="3492327"/>
            <a:ext cx="3031624" cy="738664"/>
          </a:xfrm>
          <a:prstGeom prst="rect">
            <a:avLst/>
          </a:prstGeom>
          <a:noFill/>
        </p:spPr>
        <p:txBody>
          <a:bodyPr wrap="square" rtlCol="0">
            <a:spAutoFit/>
          </a:bodyPr>
          <a:lstStyle/>
          <a:p>
            <a:r>
              <a:rPr lang="en-US" sz="105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a:t>
            </a:r>
          </a:p>
        </p:txBody>
      </p:sp>
      <p:sp>
        <p:nvSpPr>
          <p:cNvPr id="21" name="TextBox 25">
            <a:extLst>
              <a:ext uri="{FF2B5EF4-FFF2-40B4-BE49-F238E27FC236}">
                <a16:creationId xmlns:a16="http://schemas.microsoft.com/office/drawing/2014/main" xmlns="" id="{A2934838-6C1E-4152-9D11-03F3336E326A}"/>
              </a:ext>
            </a:extLst>
          </p:cNvPr>
          <p:cNvSpPr txBox="1"/>
          <p:nvPr/>
        </p:nvSpPr>
        <p:spPr>
          <a:xfrm>
            <a:off x="2315240" y="4343920"/>
            <a:ext cx="3031624" cy="738664"/>
          </a:xfrm>
          <a:prstGeom prst="rect">
            <a:avLst/>
          </a:prstGeom>
          <a:noFill/>
        </p:spPr>
        <p:txBody>
          <a:bodyPr wrap="square" rtlCol="0">
            <a:spAutoFit/>
          </a:bodyPr>
          <a:lstStyle/>
          <a:p>
            <a:r>
              <a:rPr lang="en-US" sz="105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a:t>
            </a:r>
          </a:p>
        </p:txBody>
      </p:sp>
      <p:sp>
        <p:nvSpPr>
          <p:cNvPr id="22" name="TextBox 26">
            <a:extLst>
              <a:ext uri="{FF2B5EF4-FFF2-40B4-BE49-F238E27FC236}">
                <a16:creationId xmlns:a16="http://schemas.microsoft.com/office/drawing/2014/main" xmlns="" id="{0ED16BBB-8D70-41F2-9A2C-6205468E66D4}"/>
              </a:ext>
            </a:extLst>
          </p:cNvPr>
          <p:cNvSpPr txBox="1"/>
          <p:nvPr/>
        </p:nvSpPr>
        <p:spPr>
          <a:xfrm>
            <a:off x="2315240" y="5194710"/>
            <a:ext cx="3031624" cy="738664"/>
          </a:xfrm>
          <a:prstGeom prst="rect">
            <a:avLst/>
          </a:prstGeom>
          <a:noFill/>
        </p:spPr>
        <p:txBody>
          <a:bodyPr wrap="square" rtlCol="0">
            <a:spAutoFit/>
          </a:bodyPr>
          <a:lstStyle/>
          <a:p>
            <a:r>
              <a:rPr lang="en-US" sz="105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9382772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 presetClass="entr" presetSubtype="4"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250" fill="hold"/>
                                        <p:tgtEl>
                                          <p:spTgt spid="16"/>
                                        </p:tgtEl>
                                        <p:attrNameLst>
                                          <p:attrName>ppt_x</p:attrName>
                                        </p:attrNameLst>
                                      </p:cBhvr>
                                      <p:tavLst>
                                        <p:tav tm="0">
                                          <p:val>
                                            <p:strVal val="#ppt_x"/>
                                          </p:val>
                                        </p:tav>
                                        <p:tav tm="100000">
                                          <p:val>
                                            <p:strVal val="#ppt_x"/>
                                          </p:val>
                                        </p:tav>
                                      </p:tavLst>
                                    </p:anim>
                                    <p:anim calcmode="lin" valueType="num">
                                      <p:cBhvr additive="base">
                                        <p:cTn id="20" dur="250" fill="hold"/>
                                        <p:tgtEl>
                                          <p:spTgt spid="16"/>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250" fill="hold"/>
                                        <p:tgtEl>
                                          <p:spTgt spid="17"/>
                                        </p:tgtEl>
                                        <p:attrNameLst>
                                          <p:attrName>ppt_x</p:attrName>
                                        </p:attrNameLst>
                                      </p:cBhvr>
                                      <p:tavLst>
                                        <p:tav tm="0">
                                          <p:val>
                                            <p:strVal val="#ppt_x"/>
                                          </p:val>
                                        </p:tav>
                                        <p:tav tm="100000">
                                          <p:val>
                                            <p:strVal val="#ppt_x"/>
                                          </p:val>
                                        </p:tav>
                                      </p:tavLst>
                                    </p:anim>
                                    <p:anim calcmode="lin" valueType="num">
                                      <p:cBhvr additive="base">
                                        <p:cTn id="25" dur="250" fill="hold"/>
                                        <p:tgtEl>
                                          <p:spTgt spid="17"/>
                                        </p:tgtEl>
                                        <p:attrNameLst>
                                          <p:attrName>ppt_y</p:attrName>
                                        </p:attrNameLst>
                                      </p:cBhvr>
                                      <p:tavLst>
                                        <p:tav tm="0">
                                          <p:val>
                                            <p:strVal val="1+#ppt_h/2"/>
                                          </p:val>
                                        </p:tav>
                                        <p:tav tm="100000">
                                          <p:val>
                                            <p:strVal val="#ppt_y"/>
                                          </p:val>
                                        </p:tav>
                                      </p:tavLst>
                                    </p:anim>
                                  </p:childTnLst>
                                </p:cTn>
                              </p:par>
                            </p:childTnLst>
                          </p:cTn>
                        </p:par>
                        <p:par>
                          <p:cTn id="26" fill="hold">
                            <p:stCondLst>
                              <p:cond delay="2250"/>
                            </p:stCondLst>
                            <p:childTnLst>
                              <p:par>
                                <p:cTn id="27" presetID="2" presetClass="entr" presetSubtype="4"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250" fill="hold"/>
                                        <p:tgtEl>
                                          <p:spTgt spid="18"/>
                                        </p:tgtEl>
                                        <p:attrNameLst>
                                          <p:attrName>ppt_x</p:attrName>
                                        </p:attrNameLst>
                                      </p:cBhvr>
                                      <p:tavLst>
                                        <p:tav tm="0">
                                          <p:val>
                                            <p:strVal val="#ppt_x"/>
                                          </p:val>
                                        </p:tav>
                                        <p:tav tm="100000">
                                          <p:val>
                                            <p:strVal val="#ppt_x"/>
                                          </p:val>
                                        </p:tav>
                                      </p:tavLst>
                                    </p:anim>
                                    <p:anim calcmode="lin" valueType="num">
                                      <p:cBhvr additive="base">
                                        <p:cTn id="30" dur="250" fill="hold"/>
                                        <p:tgtEl>
                                          <p:spTgt spid="18"/>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250" fill="hold"/>
                                        <p:tgtEl>
                                          <p:spTgt spid="19"/>
                                        </p:tgtEl>
                                        <p:attrNameLst>
                                          <p:attrName>ppt_x</p:attrName>
                                        </p:attrNameLst>
                                      </p:cBhvr>
                                      <p:tavLst>
                                        <p:tav tm="0">
                                          <p:val>
                                            <p:strVal val="#ppt_x"/>
                                          </p:val>
                                        </p:tav>
                                        <p:tav tm="100000">
                                          <p:val>
                                            <p:strVal val="#ppt_x"/>
                                          </p:val>
                                        </p:tav>
                                      </p:tavLst>
                                    </p:anim>
                                    <p:anim calcmode="lin" valueType="num">
                                      <p:cBhvr additive="base">
                                        <p:cTn id="35" dur="250" fill="hold"/>
                                        <p:tgtEl>
                                          <p:spTgt spid="19"/>
                                        </p:tgtEl>
                                        <p:attrNameLst>
                                          <p:attrName>ppt_y</p:attrName>
                                        </p:attrNameLst>
                                      </p:cBhvr>
                                      <p:tavLst>
                                        <p:tav tm="0">
                                          <p:val>
                                            <p:strVal val="1+#ppt_h/2"/>
                                          </p:val>
                                        </p:tav>
                                        <p:tav tm="100000">
                                          <p:val>
                                            <p:strVal val="#ppt_y"/>
                                          </p:val>
                                        </p:tav>
                                      </p:tavLst>
                                    </p:anim>
                                  </p:childTnLst>
                                </p:cTn>
                              </p:par>
                            </p:childTnLst>
                          </p:cTn>
                        </p:par>
                        <p:par>
                          <p:cTn id="36" fill="hold">
                            <p:stCondLst>
                              <p:cond delay="2750"/>
                            </p:stCondLst>
                            <p:childTnLst>
                              <p:par>
                                <p:cTn id="37" presetID="2" presetClass="entr" presetSubtype="4"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250" fill="hold"/>
                                        <p:tgtEl>
                                          <p:spTgt spid="20"/>
                                        </p:tgtEl>
                                        <p:attrNameLst>
                                          <p:attrName>ppt_x</p:attrName>
                                        </p:attrNameLst>
                                      </p:cBhvr>
                                      <p:tavLst>
                                        <p:tav tm="0">
                                          <p:val>
                                            <p:strVal val="#ppt_x"/>
                                          </p:val>
                                        </p:tav>
                                        <p:tav tm="100000">
                                          <p:val>
                                            <p:strVal val="#ppt_x"/>
                                          </p:val>
                                        </p:tav>
                                      </p:tavLst>
                                    </p:anim>
                                    <p:anim calcmode="lin" valueType="num">
                                      <p:cBhvr additive="base">
                                        <p:cTn id="40" dur="250" fill="hold"/>
                                        <p:tgtEl>
                                          <p:spTgt spid="20"/>
                                        </p:tgtEl>
                                        <p:attrNameLst>
                                          <p:attrName>ppt_y</p:attrName>
                                        </p:attrNameLst>
                                      </p:cBhvr>
                                      <p:tavLst>
                                        <p:tav tm="0">
                                          <p:val>
                                            <p:strVal val="1+#ppt_h/2"/>
                                          </p:val>
                                        </p:tav>
                                        <p:tav tm="100000">
                                          <p:val>
                                            <p:strVal val="#ppt_y"/>
                                          </p:val>
                                        </p:tav>
                                      </p:tavLst>
                                    </p:anim>
                                  </p:childTnLst>
                                </p:cTn>
                              </p:par>
                            </p:childTnLst>
                          </p:cTn>
                        </p:par>
                        <p:par>
                          <p:cTn id="41" fill="hold">
                            <p:stCondLst>
                              <p:cond delay="3000"/>
                            </p:stCondLst>
                            <p:childTnLst>
                              <p:par>
                                <p:cTn id="42" presetID="2" presetClass="entr" presetSubtype="4"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250" fill="hold"/>
                                        <p:tgtEl>
                                          <p:spTgt spid="21"/>
                                        </p:tgtEl>
                                        <p:attrNameLst>
                                          <p:attrName>ppt_x</p:attrName>
                                        </p:attrNameLst>
                                      </p:cBhvr>
                                      <p:tavLst>
                                        <p:tav tm="0">
                                          <p:val>
                                            <p:strVal val="#ppt_x"/>
                                          </p:val>
                                        </p:tav>
                                        <p:tav tm="100000">
                                          <p:val>
                                            <p:strVal val="#ppt_x"/>
                                          </p:val>
                                        </p:tav>
                                      </p:tavLst>
                                    </p:anim>
                                    <p:anim calcmode="lin" valueType="num">
                                      <p:cBhvr additive="base">
                                        <p:cTn id="45" dur="250" fill="hold"/>
                                        <p:tgtEl>
                                          <p:spTgt spid="21"/>
                                        </p:tgtEl>
                                        <p:attrNameLst>
                                          <p:attrName>ppt_y</p:attrName>
                                        </p:attrNameLst>
                                      </p:cBhvr>
                                      <p:tavLst>
                                        <p:tav tm="0">
                                          <p:val>
                                            <p:strVal val="1+#ppt_h/2"/>
                                          </p:val>
                                        </p:tav>
                                        <p:tav tm="100000">
                                          <p:val>
                                            <p:strVal val="#ppt_y"/>
                                          </p:val>
                                        </p:tav>
                                      </p:tavLst>
                                    </p:anim>
                                  </p:childTnLst>
                                </p:cTn>
                              </p:par>
                            </p:childTnLst>
                          </p:cTn>
                        </p:par>
                        <p:par>
                          <p:cTn id="46" fill="hold">
                            <p:stCondLst>
                              <p:cond delay="3250"/>
                            </p:stCondLst>
                            <p:childTnLst>
                              <p:par>
                                <p:cTn id="47" presetID="2" presetClass="entr" presetSubtype="4"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250" fill="hold"/>
                                        <p:tgtEl>
                                          <p:spTgt spid="22"/>
                                        </p:tgtEl>
                                        <p:attrNameLst>
                                          <p:attrName>ppt_x</p:attrName>
                                        </p:attrNameLst>
                                      </p:cBhvr>
                                      <p:tavLst>
                                        <p:tav tm="0">
                                          <p:val>
                                            <p:strVal val="#ppt_x"/>
                                          </p:val>
                                        </p:tav>
                                        <p:tav tm="100000">
                                          <p:val>
                                            <p:strVal val="#ppt_x"/>
                                          </p:val>
                                        </p:tav>
                                      </p:tavLst>
                                    </p:anim>
                                    <p:anim calcmode="lin" valueType="num">
                                      <p:cBhvr additive="base">
                                        <p:cTn id="50" dur="2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8" grpId="0" animBg="1"/>
      <p:bldP spid="19" grpId="0" animBg="1"/>
      <p:bldP spid="20" grpId="0"/>
      <p:bldP spid="21"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315C5C0C-331A-4D34-B816-28450C34D77C}"/>
              </a:ext>
            </a:extLst>
          </p:cNvPr>
          <p:cNvGrpSpPr/>
          <p:nvPr/>
        </p:nvGrpSpPr>
        <p:grpSpPr>
          <a:xfrm>
            <a:off x="1501392" y="327481"/>
            <a:ext cx="2645538" cy="911706"/>
            <a:chOff x="4777992" y="644981"/>
            <a:chExt cx="2645538" cy="911706"/>
          </a:xfrm>
        </p:grpSpPr>
        <p:grpSp>
          <p:nvGrpSpPr>
            <p:cNvPr id="11" name="组合 10">
              <a:extLst>
                <a:ext uri="{FF2B5EF4-FFF2-40B4-BE49-F238E27FC236}">
                  <a16:creationId xmlns:a16="http://schemas.microsoft.com/office/drawing/2014/main" xmlns="" id="{E28263F6-6264-48DA-ABF7-B9DFEDD50FBB}"/>
                </a:ext>
              </a:extLst>
            </p:cNvPr>
            <p:cNvGrpSpPr/>
            <p:nvPr/>
          </p:nvGrpSpPr>
          <p:grpSpPr>
            <a:xfrm>
              <a:off x="4945062" y="644981"/>
              <a:ext cx="2311400" cy="628193"/>
              <a:chOff x="4830762" y="1203782"/>
              <a:chExt cx="2311400" cy="628193"/>
            </a:xfrm>
          </p:grpSpPr>
          <p:sp>
            <p:nvSpPr>
              <p:cNvPr id="13" name="TextBox 8">
                <a:extLst>
                  <a:ext uri="{FF2B5EF4-FFF2-40B4-BE49-F238E27FC236}">
                    <a16:creationId xmlns:a16="http://schemas.microsoft.com/office/drawing/2014/main" xmlns="" id="{18FDF024-F1A4-4C6D-A022-4705E0FF9142}"/>
                  </a:ext>
                </a:extLst>
              </p:cNvPr>
              <p:cNvSpPr txBox="1">
                <a:spLocks noChangeArrowheads="1"/>
              </p:cNvSpPr>
              <p:nvPr/>
            </p:nvSpPr>
            <p:spPr bwMode="auto">
              <a:xfrm>
                <a:off x="483076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76A12E"/>
                    </a:solidFill>
                    <a:latin typeface="华康标题宋W9(P)" panose="02020900000000000000" pitchFamily="18" charset="-122"/>
                    <a:ea typeface="华康标题宋W9(P)" panose="02020900000000000000" pitchFamily="18" charset="-122"/>
                    <a:sym typeface="Arial" panose="020B0604020202020204" pitchFamily="34" charset="0"/>
                  </a:rPr>
                  <a:t>加入标题描述</a:t>
                </a:r>
              </a:p>
            </p:txBody>
          </p:sp>
          <p:sp>
            <p:nvSpPr>
              <p:cNvPr id="14" name="TextBox 8">
                <a:extLst>
                  <a:ext uri="{FF2B5EF4-FFF2-40B4-BE49-F238E27FC236}">
                    <a16:creationId xmlns:a16="http://schemas.microsoft.com/office/drawing/2014/main" xmlns="" id="{27A093FD-858A-49F3-A8E9-A6AF4D6F087A}"/>
                  </a:ext>
                </a:extLst>
              </p:cNvPr>
              <p:cNvSpPr txBox="1">
                <a:spLocks noChangeArrowheads="1"/>
              </p:cNvSpPr>
              <p:nvPr/>
            </p:nvSpPr>
            <p:spPr bwMode="auto">
              <a:xfrm>
                <a:off x="483076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任意多边形: 形状 11">
              <a:extLst>
                <a:ext uri="{FF2B5EF4-FFF2-40B4-BE49-F238E27FC236}">
                  <a16:creationId xmlns:a16="http://schemas.microsoft.com/office/drawing/2014/main" xmlns="" id="{EB2FC027-7B4B-41BF-B492-91ECBE35217D}"/>
                </a:ext>
              </a:extLst>
            </p:cNvPr>
            <p:cNvSpPr/>
            <p:nvPr/>
          </p:nvSpPr>
          <p:spPr>
            <a:xfrm rot="21540000" flipH="1">
              <a:off x="4777992" y="1389215"/>
              <a:ext cx="2645538" cy="16747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654B"/>
                </a:solidFill>
              </a:endParaRPr>
            </a:p>
          </p:txBody>
        </p:sp>
      </p:grpSp>
      <p:grpSp>
        <p:nvGrpSpPr>
          <p:cNvPr id="7" name="组合 6">
            <a:extLst>
              <a:ext uri="{FF2B5EF4-FFF2-40B4-BE49-F238E27FC236}">
                <a16:creationId xmlns:a16="http://schemas.microsoft.com/office/drawing/2014/main" xmlns="" id="{41E4A843-EB5C-4099-95D2-EB220CC897B6}"/>
              </a:ext>
            </a:extLst>
          </p:cNvPr>
          <p:cNvGrpSpPr/>
          <p:nvPr/>
        </p:nvGrpSpPr>
        <p:grpSpPr>
          <a:xfrm>
            <a:off x="2271676" y="2097821"/>
            <a:ext cx="7959919" cy="3708910"/>
            <a:chOff x="1003561" y="2569646"/>
            <a:chExt cx="5569892" cy="2595282"/>
          </a:xfrm>
        </p:grpSpPr>
        <p:grpSp>
          <p:nvGrpSpPr>
            <p:cNvPr id="8" name="组合 7">
              <a:extLst>
                <a:ext uri="{FF2B5EF4-FFF2-40B4-BE49-F238E27FC236}">
                  <a16:creationId xmlns:a16="http://schemas.microsoft.com/office/drawing/2014/main" xmlns="" id="{3745D621-7086-499C-A6D0-D40E9E381FD5}"/>
                </a:ext>
              </a:extLst>
            </p:cNvPr>
            <p:cNvGrpSpPr/>
            <p:nvPr/>
          </p:nvGrpSpPr>
          <p:grpSpPr>
            <a:xfrm>
              <a:off x="1067096" y="2570279"/>
              <a:ext cx="1387673" cy="1858291"/>
              <a:chOff x="1067096" y="2570279"/>
              <a:chExt cx="1387673" cy="1858291"/>
            </a:xfrm>
          </p:grpSpPr>
          <p:sp>
            <p:nvSpPr>
              <p:cNvPr id="35" name="任意多边形 9">
                <a:extLst>
                  <a:ext uri="{FF2B5EF4-FFF2-40B4-BE49-F238E27FC236}">
                    <a16:creationId xmlns:a16="http://schemas.microsoft.com/office/drawing/2014/main" xmlns="" id="{F655F223-F7C8-4D1E-ABD0-8B8FCA16593B}"/>
                  </a:ext>
                </a:extLst>
              </p:cNvPr>
              <p:cNvSpPr>
                <a:spLocks/>
              </p:cNvSpPr>
              <p:nvPr/>
            </p:nvSpPr>
            <p:spPr bwMode="auto">
              <a:xfrm>
                <a:off x="1067096" y="2570279"/>
                <a:ext cx="1387673" cy="1858291"/>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76A12E"/>
              </a:solidFill>
              <a:ln>
                <a:noFill/>
              </a:ln>
              <a:extLst/>
            </p:spPr>
            <p:txBody>
              <a:bodyPr lIns="72585" tIns="36293" rIns="72585" bIns="36293"/>
              <a:lstStyle/>
              <a:p>
                <a:endParaRPr lang="zh-CN" altLang="en-US">
                  <a:solidFill>
                    <a:schemeClr val="bg1"/>
                  </a:solidFill>
                </a:endParaRPr>
              </a:p>
            </p:txBody>
          </p:sp>
          <p:sp>
            <p:nvSpPr>
              <p:cNvPr id="36" name="文本框 19">
                <a:extLst>
                  <a:ext uri="{FF2B5EF4-FFF2-40B4-BE49-F238E27FC236}">
                    <a16:creationId xmlns:a16="http://schemas.microsoft.com/office/drawing/2014/main" xmlns="" id="{D157E6AA-6979-423F-8606-9A9C95D2FC0B}"/>
                  </a:ext>
                </a:extLst>
              </p:cNvPr>
              <p:cNvSpPr txBox="1"/>
              <p:nvPr/>
            </p:nvSpPr>
            <p:spPr>
              <a:xfrm>
                <a:off x="1554324" y="3020378"/>
                <a:ext cx="415524" cy="632771"/>
              </a:xfrm>
              <a:prstGeom prst="rect">
                <a:avLst/>
              </a:prstGeom>
              <a:noFill/>
            </p:spPr>
            <p:txBody>
              <a:bodyPr wrap="none" lIns="72585" tIns="36293" rIns="72585" bIns="36293">
                <a:spAutoFit/>
              </a:bodyPr>
              <a:lstStyle/>
              <a:p>
                <a:pPr algn="ctr" fontAlgn="auto">
                  <a:spcBef>
                    <a:spcPts val="0"/>
                  </a:spcBef>
                  <a:spcAft>
                    <a:spcPts val="0"/>
                  </a:spcAft>
                  <a:defRPr/>
                </a:pPr>
                <a:r>
                  <a:rPr lang="en-US" altLang="zh-CN" sz="1600" dirty="0">
                    <a:solidFill>
                      <a:schemeClr val="bg1"/>
                    </a:solidFill>
                    <a:latin typeface="+mn-lt"/>
                    <a:ea typeface="+mn-ea"/>
                  </a:rPr>
                  <a:t>STEP</a:t>
                </a:r>
              </a:p>
              <a:p>
                <a:pPr algn="ctr" fontAlgn="auto">
                  <a:spcBef>
                    <a:spcPts val="0"/>
                  </a:spcBef>
                  <a:spcAft>
                    <a:spcPts val="0"/>
                  </a:spcAft>
                  <a:defRPr/>
                </a:pPr>
                <a:r>
                  <a:rPr lang="en-US" altLang="zh-CN" sz="3800" dirty="0">
                    <a:solidFill>
                      <a:schemeClr val="bg1"/>
                    </a:solidFill>
                    <a:latin typeface="Impact" panose="020B0806030902050204" pitchFamily="34" charset="0"/>
                    <a:ea typeface="+mn-ea"/>
                  </a:rPr>
                  <a:t>01</a:t>
                </a:r>
                <a:endParaRPr lang="zh-CN" altLang="en-US" sz="3800" dirty="0">
                  <a:solidFill>
                    <a:schemeClr val="bg1"/>
                  </a:solidFill>
                  <a:latin typeface="Impact" panose="020B0806030902050204" pitchFamily="34" charset="0"/>
                  <a:ea typeface="+mn-ea"/>
                </a:endParaRPr>
              </a:p>
            </p:txBody>
          </p:sp>
        </p:grpSp>
        <p:grpSp>
          <p:nvGrpSpPr>
            <p:cNvPr id="9" name="组合 8">
              <a:extLst>
                <a:ext uri="{FF2B5EF4-FFF2-40B4-BE49-F238E27FC236}">
                  <a16:creationId xmlns:a16="http://schemas.microsoft.com/office/drawing/2014/main" xmlns="" id="{C330B7CE-12F2-4B10-9842-EE312EEB67DC}"/>
                </a:ext>
              </a:extLst>
            </p:cNvPr>
            <p:cNvGrpSpPr/>
            <p:nvPr/>
          </p:nvGrpSpPr>
          <p:grpSpPr>
            <a:xfrm>
              <a:off x="3024759" y="2569646"/>
              <a:ext cx="1387672" cy="1859558"/>
              <a:chOff x="3024759" y="2569646"/>
              <a:chExt cx="1387672" cy="1859558"/>
            </a:xfrm>
          </p:grpSpPr>
          <p:sp>
            <p:nvSpPr>
              <p:cNvPr id="33" name="任意多边形 21">
                <a:extLst>
                  <a:ext uri="{FF2B5EF4-FFF2-40B4-BE49-F238E27FC236}">
                    <a16:creationId xmlns:a16="http://schemas.microsoft.com/office/drawing/2014/main" xmlns="" id="{BDA8519B-830C-4333-8FCA-F89BA70766F9}"/>
                  </a:ext>
                </a:extLst>
              </p:cNvPr>
              <p:cNvSpPr>
                <a:spLocks/>
              </p:cNvSpPr>
              <p:nvPr/>
            </p:nvSpPr>
            <p:spPr bwMode="auto">
              <a:xfrm>
                <a:off x="3024759" y="2569646"/>
                <a:ext cx="1387672" cy="1859558"/>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accent1"/>
              </a:solidFill>
              <a:ln>
                <a:noFill/>
              </a:ln>
              <a:extLst/>
            </p:spPr>
            <p:txBody>
              <a:bodyPr lIns="72585" tIns="36293" rIns="72585" bIns="36293"/>
              <a:lstStyle/>
              <a:p>
                <a:endParaRPr lang="zh-CN" altLang="en-US"/>
              </a:p>
            </p:txBody>
          </p:sp>
          <p:sp>
            <p:nvSpPr>
              <p:cNvPr id="34" name="文本框 29">
                <a:extLst>
                  <a:ext uri="{FF2B5EF4-FFF2-40B4-BE49-F238E27FC236}">
                    <a16:creationId xmlns:a16="http://schemas.microsoft.com/office/drawing/2014/main" xmlns="" id="{75B917A7-8B83-4223-B04E-4378A676BA77}"/>
                  </a:ext>
                </a:extLst>
              </p:cNvPr>
              <p:cNvSpPr txBox="1"/>
              <p:nvPr/>
            </p:nvSpPr>
            <p:spPr>
              <a:xfrm>
                <a:off x="3472246" y="3020378"/>
                <a:ext cx="457028" cy="632771"/>
              </a:xfrm>
              <a:prstGeom prst="rect">
                <a:avLst/>
              </a:prstGeom>
              <a:noFill/>
            </p:spPr>
            <p:txBody>
              <a:bodyPr wrap="none" lIns="72585" tIns="36293" rIns="72585" bIns="36293">
                <a:spAutoFit/>
              </a:bodyPr>
              <a:lstStyle/>
              <a:p>
                <a:pPr algn="ctr" fontAlgn="auto">
                  <a:spcBef>
                    <a:spcPts val="0"/>
                  </a:spcBef>
                  <a:spcAft>
                    <a:spcPts val="0"/>
                  </a:spcAft>
                  <a:defRPr/>
                </a:pPr>
                <a:r>
                  <a:rPr lang="en-US" altLang="zh-CN" sz="1600" dirty="0">
                    <a:solidFill>
                      <a:schemeClr val="bg1"/>
                    </a:solidFill>
                    <a:latin typeface="+mn-lt"/>
                    <a:ea typeface="+mn-ea"/>
                  </a:rPr>
                  <a:t>STEP</a:t>
                </a:r>
              </a:p>
              <a:p>
                <a:pPr algn="ctr" fontAlgn="auto">
                  <a:spcBef>
                    <a:spcPts val="0"/>
                  </a:spcBef>
                  <a:spcAft>
                    <a:spcPts val="0"/>
                  </a:spcAft>
                  <a:defRPr/>
                </a:pPr>
                <a:r>
                  <a:rPr lang="en-US" altLang="zh-CN" sz="3800" dirty="0">
                    <a:solidFill>
                      <a:schemeClr val="bg1"/>
                    </a:solidFill>
                    <a:latin typeface="Impact" panose="020B0806030902050204" pitchFamily="34" charset="0"/>
                    <a:ea typeface="+mn-ea"/>
                  </a:rPr>
                  <a:t>02</a:t>
                </a:r>
                <a:endParaRPr lang="zh-CN" altLang="en-US" sz="3800" dirty="0">
                  <a:solidFill>
                    <a:schemeClr val="bg1"/>
                  </a:solidFill>
                  <a:latin typeface="Impact" panose="020B0806030902050204" pitchFamily="34" charset="0"/>
                  <a:ea typeface="+mn-ea"/>
                </a:endParaRPr>
              </a:p>
            </p:txBody>
          </p:sp>
        </p:grpSp>
        <p:grpSp>
          <p:nvGrpSpPr>
            <p:cNvPr id="15" name="组合 14">
              <a:extLst>
                <a:ext uri="{FF2B5EF4-FFF2-40B4-BE49-F238E27FC236}">
                  <a16:creationId xmlns:a16="http://schemas.microsoft.com/office/drawing/2014/main" xmlns="" id="{78DF0AF5-170D-4285-A489-E9BD30FFE71A}"/>
                </a:ext>
              </a:extLst>
            </p:cNvPr>
            <p:cNvGrpSpPr/>
            <p:nvPr/>
          </p:nvGrpSpPr>
          <p:grpSpPr>
            <a:xfrm>
              <a:off x="4981788" y="2569646"/>
              <a:ext cx="1387672" cy="1859558"/>
              <a:chOff x="4981788" y="2569646"/>
              <a:chExt cx="1387672" cy="1859558"/>
            </a:xfrm>
          </p:grpSpPr>
          <p:sp>
            <p:nvSpPr>
              <p:cNvPr id="31" name="任意多边形 24">
                <a:extLst>
                  <a:ext uri="{FF2B5EF4-FFF2-40B4-BE49-F238E27FC236}">
                    <a16:creationId xmlns:a16="http://schemas.microsoft.com/office/drawing/2014/main" xmlns="" id="{1B2DC4A3-5BA0-4A13-8697-0D9EF29EAD67}"/>
                  </a:ext>
                </a:extLst>
              </p:cNvPr>
              <p:cNvSpPr>
                <a:spLocks/>
              </p:cNvSpPr>
              <p:nvPr/>
            </p:nvSpPr>
            <p:spPr bwMode="auto">
              <a:xfrm>
                <a:off x="4981788" y="2569646"/>
                <a:ext cx="1387672" cy="1859558"/>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76A12E"/>
              </a:solidFill>
              <a:ln>
                <a:noFill/>
              </a:ln>
              <a:extLst/>
            </p:spPr>
            <p:txBody>
              <a:bodyPr lIns="72585" tIns="36293" rIns="72585" bIns="36293"/>
              <a:lstStyle/>
              <a:p>
                <a:endParaRPr lang="zh-CN" altLang="en-US"/>
              </a:p>
            </p:txBody>
          </p:sp>
          <p:sp>
            <p:nvSpPr>
              <p:cNvPr id="32" name="文本框 31">
                <a:extLst>
                  <a:ext uri="{FF2B5EF4-FFF2-40B4-BE49-F238E27FC236}">
                    <a16:creationId xmlns:a16="http://schemas.microsoft.com/office/drawing/2014/main" xmlns="" id="{A601B699-3B96-4615-9AC5-0755DA585851}"/>
                  </a:ext>
                </a:extLst>
              </p:cNvPr>
              <p:cNvSpPr txBox="1"/>
              <p:nvPr/>
            </p:nvSpPr>
            <p:spPr>
              <a:xfrm>
                <a:off x="5444409" y="3020378"/>
                <a:ext cx="466001" cy="632771"/>
              </a:xfrm>
              <a:prstGeom prst="rect">
                <a:avLst/>
              </a:prstGeom>
              <a:noFill/>
            </p:spPr>
            <p:txBody>
              <a:bodyPr wrap="none" lIns="72585" tIns="36293" rIns="72585" bIns="36293">
                <a:spAutoFit/>
              </a:bodyPr>
              <a:lstStyle/>
              <a:p>
                <a:pPr algn="ctr" fontAlgn="auto">
                  <a:spcBef>
                    <a:spcPts val="0"/>
                  </a:spcBef>
                  <a:spcAft>
                    <a:spcPts val="0"/>
                  </a:spcAft>
                  <a:defRPr/>
                </a:pPr>
                <a:r>
                  <a:rPr lang="en-US" altLang="zh-CN" sz="1600" dirty="0">
                    <a:solidFill>
                      <a:schemeClr val="bg1"/>
                    </a:solidFill>
                    <a:latin typeface="+mn-lt"/>
                    <a:ea typeface="+mn-ea"/>
                  </a:rPr>
                  <a:t>STEP</a:t>
                </a:r>
              </a:p>
              <a:p>
                <a:pPr algn="ctr" fontAlgn="auto">
                  <a:spcBef>
                    <a:spcPts val="0"/>
                  </a:spcBef>
                  <a:spcAft>
                    <a:spcPts val="0"/>
                  </a:spcAft>
                  <a:defRPr/>
                </a:pPr>
                <a:r>
                  <a:rPr lang="en-US" altLang="zh-CN" sz="3800" dirty="0">
                    <a:solidFill>
                      <a:schemeClr val="bg1"/>
                    </a:solidFill>
                    <a:latin typeface="Impact" panose="020B0806030902050204" pitchFamily="34" charset="0"/>
                    <a:ea typeface="+mn-ea"/>
                  </a:rPr>
                  <a:t>03</a:t>
                </a:r>
                <a:endParaRPr lang="zh-CN" altLang="en-US" sz="3800" dirty="0">
                  <a:solidFill>
                    <a:schemeClr val="bg1"/>
                  </a:solidFill>
                  <a:latin typeface="Impact" panose="020B0806030902050204" pitchFamily="34" charset="0"/>
                  <a:ea typeface="+mn-ea"/>
                </a:endParaRPr>
              </a:p>
            </p:txBody>
          </p:sp>
        </p:grpSp>
        <p:grpSp>
          <p:nvGrpSpPr>
            <p:cNvPr id="17" name="组合 98">
              <a:extLst>
                <a:ext uri="{FF2B5EF4-FFF2-40B4-BE49-F238E27FC236}">
                  <a16:creationId xmlns:a16="http://schemas.microsoft.com/office/drawing/2014/main" xmlns="" id="{1792873D-C8EF-489B-85AC-BF8A2B42E439}"/>
                </a:ext>
              </a:extLst>
            </p:cNvPr>
            <p:cNvGrpSpPr>
              <a:grpSpLocks/>
            </p:cNvGrpSpPr>
            <p:nvPr/>
          </p:nvGrpSpPr>
          <p:grpSpPr bwMode="auto">
            <a:xfrm>
              <a:off x="1003561" y="4509740"/>
              <a:ext cx="1666006" cy="655188"/>
              <a:chOff x="3366347" y="7715369"/>
              <a:chExt cx="2089939" cy="832308"/>
            </a:xfrm>
          </p:grpSpPr>
          <p:sp>
            <p:nvSpPr>
              <p:cNvPr id="27" name="矩形 47">
                <a:extLst>
                  <a:ext uri="{FF2B5EF4-FFF2-40B4-BE49-F238E27FC236}">
                    <a16:creationId xmlns:a16="http://schemas.microsoft.com/office/drawing/2014/main" xmlns="" id="{6D643489-C39D-4D45-88A6-BC041F41CB7A}"/>
                  </a:ext>
                </a:extLst>
              </p:cNvPr>
              <p:cNvSpPr>
                <a:spLocks noChangeArrowheads="1"/>
              </p:cNvSpPr>
              <p:nvPr/>
            </p:nvSpPr>
            <p:spPr bwMode="auto">
              <a:xfrm>
                <a:off x="3366347" y="8164658"/>
                <a:ext cx="1801088" cy="38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en-US" sz="110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28" name="文本框 48">
                <a:extLst>
                  <a:ext uri="{FF2B5EF4-FFF2-40B4-BE49-F238E27FC236}">
                    <a16:creationId xmlns:a16="http://schemas.microsoft.com/office/drawing/2014/main" xmlns="" id="{AAA5E3E3-10AD-4DAF-A354-D7CD50A5B368}"/>
                  </a:ext>
                </a:extLst>
              </p:cNvPr>
              <p:cNvSpPr>
                <a:spLocks noChangeArrowheads="1"/>
              </p:cNvSpPr>
              <p:nvPr/>
            </p:nvSpPr>
            <p:spPr bwMode="auto">
              <a:xfrm>
                <a:off x="3636462" y="7715369"/>
                <a:ext cx="1819824" cy="355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grpSp>
        <p:grpSp>
          <p:nvGrpSpPr>
            <p:cNvPr id="18" name="组合 98">
              <a:extLst>
                <a:ext uri="{FF2B5EF4-FFF2-40B4-BE49-F238E27FC236}">
                  <a16:creationId xmlns:a16="http://schemas.microsoft.com/office/drawing/2014/main" xmlns="" id="{994A26BB-46D6-4964-AA55-4F938FCB842E}"/>
                </a:ext>
              </a:extLst>
            </p:cNvPr>
            <p:cNvGrpSpPr>
              <a:grpSpLocks/>
            </p:cNvGrpSpPr>
            <p:nvPr/>
          </p:nvGrpSpPr>
          <p:grpSpPr bwMode="auto">
            <a:xfrm>
              <a:off x="2951648" y="4509740"/>
              <a:ext cx="1666005" cy="655188"/>
              <a:chOff x="3366348" y="7715369"/>
              <a:chExt cx="2089938" cy="832308"/>
            </a:xfrm>
          </p:grpSpPr>
          <p:sp>
            <p:nvSpPr>
              <p:cNvPr id="25" name="矩形 47">
                <a:extLst>
                  <a:ext uri="{FF2B5EF4-FFF2-40B4-BE49-F238E27FC236}">
                    <a16:creationId xmlns:a16="http://schemas.microsoft.com/office/drawing/2014/main" xmlns="" id="{73E81BD1-5634-4BAB-BB35-382D84D23128}"/>
                  </a:ext>
                </a:extLst>
              </p:cNvPr>
              <p:cNvSpPr>
                <a:spLocks noChangeArrowheads="1"/>
              </p:cNvSpPr>
              <p:nvPr/>
            </p:nvSpPr>
            <p:spPr bwMode="auto">
              <a:xfrm>
                <a:off x="3366348" y="8164658"/>
                <a:ext cx="1801088" cy="38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en-US" sz="110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26" name="文本框 48">
                <a:extLst>
                  <a:ext uri="{FF2B5EF4-FFF2-40B4-BE49-F238E27FC236}">
                    <a16:creationId xmlns:a16="http://schemas.microsoft.com/office/drawing/2014/main" xmlns="" id="{29201CA0-F85E-4313-97A6-CEE5AD4DF27A}"/>
                  </a:ext>
                </a:extLst>
              </p:cNvPr>
              <p:cNvSpPr>
                <a:spLocks noChangeArrowheads="1"/>
              </p:cNvSpPr>
              <p:nvPr/>
            </p:nvSpPr>
            <p:spPr bwMode="auto">
              <a:xfrm>
                <a:off x="3636462" y="7715369"/>
                <a:ext cx="1819824" cy="355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grpSp>
        <p:grpSp>
          <p:nvGrpSpPr>
            <p:cNvPr id="19" name="组合 98">
              <a:extLst>
                <a:ext uri="{FF2B5EF4-FFF2-40B4-BE49-F238E27FC236}">
                  <a16:creationId xmlns:a16="http://schemas.microsoft.com/office/drawing/2014/main" xmlns="" id="{0160B4E7-3DF5-482A-BEA8-4FB8022A8AD8}"/>
                </a:ext>
              </a:extLst>
            </p:cNvPr>
            <p:cNvGrpSpPr>
              <a:grpSpLocks/>
            </p:cNvGrpSpPr>
            <p:nvPr/>
          </p:nvGrpSpPr>
          <p:grpSpPr bwMode="auto">
            <a:xfrm>
              <a:off x="4907448" y="4509740"/>
              <a:ext cx="1666005" cy="655188"/>
              <a:chOff x="3366348" y="7715369"/>
              <a:chExt cx="2089938" cy="832308"/>
            </a:xfrm>
          </p:grpSpPr>
          <p:sp>
            <p:nvSpPr>
              <p:cNvPr id="23" name="矩形 47">
                <a:extLst>
                  <a:ext uri="{FF2B5EF4-FFF2-40B4-BE49-F238E27FC236}">
                    <a16:creationId xmlns:a16="http://schemas.microsoft.com/office/drawing/2014/main" xmlns="" id="{0F34CA95-0E87-46AB-8BBC-60FCDF38B2D2}"/>
                  </a:ext>
                </a:extLst>
              </p:cNvPr>
              <p:cNvSpPr>
                <a:spLocks noChangeArrowheads="1"/>
              </p:cNvSpPr>
              <p:nvPr/>
            </p:nvSpPr>
            <p:spPr bwMode="auto">
              <a:xfrm>
                <a:off x="3366348" y="8164658"/>
                <a:ext cx="1801088" cy="38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en-US" sz="110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24" name="文本框 48">
                <a:extLst>
                  <a:ext uri="{FF2B5EF4-FFF2-40B4-BE49-F238E27FC236}">
                    <a16:creationId xmlns:a16="http://schemas.microsoft.com/office/drawing/2014/main" xmlns="" id="{4302BD83-C20E-4A8E-9E8E-E1AA800899F8}"/>
                  </a:ext>
                </a:extLst>
              </p:cNvPr>
              <p:cNvSpPr>
                <a:spLocks noChangeArrowheads="1"/>
              </p:cNvSpPr>
              <p:nvPr/>
            </p:nvSpPr>
            <p:spPr bwMode="auto">
              <a:xfrm>
                <a:off x="3636462" y="7715369"/>
                <a:ext cx="1819824" cy="355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grpSp>
      </p:grpSp>
    </p:spTree>
    <p:extLst>
      <p:ext uri="{BB962C8B-B14F-4D97-AF65-F5344CB8AC3E}">
        <p14:creationId xmlns:p14="http://schemas.microsoft.com/office/powerpoint/2010/main" val="262847947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315C5C0C-331A-4D34-B816-28450C34D77C}"/>
              </a:ext>
            </a:extLst>
          </p:cNvPr>
          <p:cNvGrpSpPr/>
          <p:nvPr/>
        </p:nvGrpSpPr>
        <p:grpSpPr>
          <a:xfrm>
            <a:off x="1501392" y="327481"/>
            <a:ext cx="2645538" cy="911706"/>
            <a:chOff x="4777992" y="644981"/>
            <a:chExt cx="2645538" cy="911706"/>
          </a:xfrm>
        </p:grpSpPr>
        <p:grpSp>
          <p:nvGrpSpPr>
            <p:cNvPr id="11" name="组合 10">
              <a:extLst>
                <a:ext uri="{FF2B5EF4-FFF2-40B4-BE49-F238E27FC236}">
                  <a16:creationId xmlns:a16="http://schemas.microsoft.com/office/drawing/2014/main" xmlns="" id="{E28263F6-6264-48DA-ABF7-B9DFEDD50FBB}"/>
                </a:ext>
              </a:extLst>
            </p:cNvPr>
            <p:cNvGrpSpPr/>
            <p:nvPr/>
          </p:nvGrpSpPr>
          <p:grpSpPr>
            <a:xfrm>
              <a:off x="4945062" y="644981"/>
              <a:ext cx="2311400" cy="628193"/>
              <a:chOff x="4830762" y="1203782"/>
              <a:chExt cx="2311400" cy="628193"/>
            </a:xfrm>
          </p:grpSpPr>
          <p:sp>
            <p:nvSpPr>
              <p:cNvPr id="13" name="TextBox 8">
                <a:extLst>
                  <a:ext uri="{FF2B5EF4-FFF2-40B4-BE49-F238E27FC236}">
                    <a16:creationId xmlns:a16="http://schemas.microsoft.com/office/drawing/2014/main" xmlns="" id="{18FDF024-F1A4-4C6D-A022-4705E0FF9142}"/>
                  </a:ext>
                </a:extLst>
              </p:cNvPr>
              <p:cNvSpPr txBox="1">
                <a:spLocks noChangeArrowheads="1"/>
              </p:cNvSpPr>
              <p:nvPr/>
            </p:nvSpPr>
            <p:spPr bwMode="auto">
              <a:xfrm>
                <a:off x="483076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76A12E"/>
                    </a:solidFill>
                    <a:latin typeface="华康标题宋W9(P)" panose="02020900000000000000" pitchFamily="18" charset="-122"/>
                    <a:ea typeface="华康标题宋W9(P)" panose="02020900000000000000" pitchFamily="18" charset="-122"/>
                    <a:sym typeface="Arial" panose="020B0604020202020204" pitchFamily="34" charset="0"/>
                  </a:rPr>
                  <a:t>加入标题描述</a:t>
                </a:r>
              </a:p>
            </p:txBody>
          </p:sp>
          <p:sp>
            <p:nvSpPr>
              <p:cNvPr id="14" name="TextBox 8">
                <a:extLst>
                  <a:ext uri="{FF2B5EF4-FFF2-40B4-BE49-F238E27FC236}">
                    <a16:creationId xmlns:a16="http://schemas.microsoft.com/office/drawing/2014/main" xmlns="" id="{27A093FD-858A-49F3-A8E9-A6AF4D6F087A}"/>
                  </a:ext>
                </a:extLst>
              </p:cNvPr>
              <p:cNvSpPr txBox="1">
                <a:spLocks noChangeArrowheads="1"/>
              </p:cNvSpPr>
              <p:nvPr/>
            </p:nvSpPr>
            <p:spPr bwMode="auto">
              <a:xfrm>
                <a:off x="483076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任意多边形: 形状 11">
              <a:extLst>
                <a:ext uri="{FF2B5EF4-FFF2-40B4-BE49-F238E27FC236}">
                  <a16:creationId xmlns:a16="http://schemas.microsoft.com/office/drawing/2014/main" xmlns="" id="{EB2FC027-7B4B-41BF-B492-91ECBE35217D}"/>
                </a:ext>
              </a:extLst>
            </p:cNvPr>
            <p:cNvSpPr/>
            <p:nvPr/>
          </p:nvSpPr>
          <p:spPr>
            <a:xfrm rot="21540000" flipH="1">
              <a:off x="4777992" y="1389215"/>
              <a:ext cx="2645538" cy="16747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654B"/>
                </a:solidFill>
              </a:endParaRPr>
            </a:p>
          </p:txBody>
        </p:sp>
      </p:grpSp>
      <p:sp>
        <p:nvSpPr>
          <p:cNvPr id="7" name="8">
            <a:extLst>
              <a:ext uri="{FF2B5EF4-FFF2-40B4-BE49-F238E27FC236}">
                <a16:creationId xmlns:a16="http://schemas.microsoft.com/office/drawing/2014/main" xmlns="" id="{5E30A002-C8B5-46F4-8B15-9597ED9AC991}"/>
              </a:ext>
            </a:extLst>
          </p:cNvPr>
          <p:cNvSpPr/>
          <p:nvPr>
            <p:custDataLst>
              <p:tags r:id="rId1"/>
            </p:custDataLst>
          </p:nvPr>
        </p:nvSpPr>
        <p:spPr>
          <a:xfrm>
            <a:off x="1640959" y="2367084"/>
            <a:ext cx="1251020" cy="1251020"/>
          </a:xfrm>
          <a:prstGeom prst="ellipse">
            <a:avLst/>
          </a:prstGeom>
          <a:noFill/>
          <a:ln>
            <a:solidFill>
              <a:srgbClr val="76A1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9">
            <a:extLst>
              <a:ext uri="{FF2B5EF4-FFF2-40B4-BE49-F238E27FC236}">
                <a16:creationId xmlns:a16="http://schemas.microsoft.com/office/drawing/2014/main" xmlns="" id="{62E30B6D-2B4D-4F81-9012-5720A9FD3BDD}"/>
              </a:ext>
            </a:extLst>
          </p:cNvPr>
          <p:cNvSpPr/>
          <p:nvPr>
            <p:custDataLst>
              <p:tags r:id="rId2"/>
            </p:custDataLst>
          </p:nvPr>
        </p:nvSpPr>
        <p:spPr>
          <a:xfrm>
            <a:off x="3734958" y="2007437"/>
            <a:ext cx="1970314" cy="1970314"/>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品 18">
            <a:extLst>
              <a:ext uri="{FF2B5EF4-FFF2-40B4-BE49-F238E27FC236}">
                <a16:creationId xmlns:a16="http://schemas.microsoft.com/office/drawing/2014/main" xmlns="" id="{68FC4F6A-0470-4DC7-976D-874AA798D7E7}"/>
              </a:ext>
            </a:extLst>
          </p:cNvPr>
          <p:cNvSpPr/>
          <p:nvPr>
            <p:custDataLst>
              <p:tags r:id="rId3"/>
            </p:custDataLst>
          </p:nvPr>
        </p:nvSpPr>
        <p:spPr>
          <a:xfrm>
            <a:off x="6508059" y="2007437"/>
            <a:ext cx="1970314" cy="1970314"/>
          </a:xfrm>
          <a:prstGeom prst="ellipse">
            <a:avLst/>
          </a:prstGeom>
          <a:noFill/>
          <a:ln>
            <a:solidFill>
              <a:srgbClr val="76A1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23">
            <a:extLst>
              <a:ext uri="{FF2B5EF4-FFF2-40B4-BE49-F238E27FC236}">
                <a16:creationId xmlns:a16="http://schemas.microsoft.com/office/drawing/2014/main" xmlns="" id="{5AC216AD-282F-403D-8F68-D87E7D96EE60}"/>
              </a:ext>
            </a:extLst>
          </p:cNvPr>
          <p:cNvSpPr/>
          <p:nvPr>
            <p:custDataLst>
              <p:tags r:id="rId4"/>
            </p:custDataLst>
          </p:nvPr>
        </p:nvSpPr>
        <p:spPr>
          <a:xfrm>
            <a:off x="9301257" y="2367084"/>
            <a:ext cx="1251020" cy="125102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PA_KSO_Shape">
            <a:extLst>
              <a:ext uri="{FF2B5EF4-FFF2-40B4-BE49-F238E27FC236}">
                <a16:creationId xmlns:a16="http://schemas.microsoft.com/office/drawing/2014/main" xmlns="" id="{2859BD12-8CE2-4D82-A9B3-6A646164B108}"/>
              </a:ext>
            </a:extLst>
          </p:cNvPr>
          <p:cNvSpPr/>
          <p:nvPr>
            <p:custDataLst>
              <p:tags r:id="rId5"/>
            </p:custDataLst>
          </p:nvPr>
        </p:nvSpPr>
        <p:spPr>
          <a:xfrm>
            <a:off x="9674263" y="2572921"/>
            <a:ext cx="505007" cy="839347"/>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PA_KSO_Shape">
            <a:extLst>
              <a:ext uri="{FF2B5EF4-FFF2-40B4-BE49-F238E27FC236}">
                <a16:creationId xmlns:a16="http://schemas.microsoft.com/office/drawing/2014/main" xmlns="" id="{88A1068C-DC22-4856-8171-92EB3BE4F77C}"/>
              </a:ext>
            </a:extLst>
          </p:cNvPr>
          <p:cNvSpPr>
            <a:spLocks/>
          </p:cNvSpPr>
          <p:nvPr>
            <p:custDataLst>
              <p:tags r:id="rId6"/>
            </p:custDataLst>
          </p:nvPr>
        </p:nvSpPr>
        <p:spPr bwMode="auto">
          <a:xfrm>
            <a:off x="1850611" y="2584811"/>
            <a:ext cx="839347" cy="815566"/>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rgbClr val="76A12E"/>
          </a:solidFill>
          <a:ln>
            <a:noFill/>
          </a:ln>
        </p:spPr>
        <p:txBody>
          <a:bodyPr/>
          <a:lstStyle/>
          <a:p>
            <a:endParaRPr lang="zh-CN" altLang="en-US"/>
          </a:p>
        </p:txBody>
      </p:sp>
      <p:sp>
        <p:nvSpPr>
          <p:cNvPr id="18" name="PA_KSO_Shape">
            <a:extLst>
              <a:ext uri="{FF2B5EF4-FFF2-40B4-BE49-F238E27FC236}">
                <a16:creationId xmlns:a16="http://schemas.microsoft.com/office/drawing/2014/main" xmlns="" id="{E4BF34B0-3FB7-4695-871F-83949405D0F7}"/>
              </a:ext>
            </a:extLst>
          </p:cNvPr>
          <p:cNvSpPr>
            <a:spLocks/>
          </p:cNvSpPr>
          <p:nvPr>
            <p:custDataLst>
              <p:tags r:id="rId7"/>
            </p:custDataLst>
          </p:nvPr>
        </p:nvSpPr>
        <p:spPr bwMode="auto">
          <a:xfrm>
            <a:off x="7020828" y="2392102"/>
            <a:ext cx="944775" cy="1200985"/>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rgbClr val="76A12E"/>
          </a:solidFill>
          <a:ln>
            <a:noFill/>
          </a:ln>
        </p:spPr>
        <p:txBody>
          <a:bodyPr/>
          <a:lstStyle/>
          <a:p>
            <a:endParaRPr lang="zh-CN" altLang="en-US"/>
          </a:p>
        </p:txBody>
      </p:sp>
      <p:sp>
        <p:nvSpPr>
          <p:cNvPr id="19" name="PA_KSO_Shape">
            <a:extLst>
              <a:ext uri="{FF2B5EF4-FFF2-40B4-BE49-F238E27FC236}">
                <a16:creationId xmlns:a16="http://schemas.microsoft.com/office/drawing/2014/main" xmlns="" id="{AF4E8547-3861-4EFE-8803-DA0F6F9C95D6}"/>
              </a:ext>
            </a:extLst>
          </p:cNvPr>
          <p:cNvSpPr>
            <a:spLocks/>
          </p:cNvSpPr>
          <p:nvPr>
            <p:custDataLst>
              <p:tags r:id="rId8"/>
            </p:custDataLst>
          </p:nvPr>
        </p:nvSpPr>
        <p:spPr bwMode="auto">
          <a:xfrm>
            <a:off x="4135898" y="2392102"/>
            <a:ext cx="1198983" cy="1200984"/>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accent1"/>
          </a:solidFill>
          <a:ln>
            <a:noFill/>
          </a:ln>
        </p:spPr>
        <p:txBody>
          <a:bodyPr/>
          <a:lstStyle/>
          <a:p>
            <a:endParaRPr lang="zh-CN" altLang="en-US"/>
          </a:p>
        </p:txBody>
      </p:sp>
      <p:sp>
        <p:nvSpPr>
          <p:cNvPr id="20" name="30">
            <a:extLst>
              <a:ext uri="{FF2B5EF4-FFF2-40B4-BE49-F238E27FC236}">
                <a16:creationId xmlns:a16="http://schemas.microsoft.com/office/drawing/2014/main" xmlns="" id="{D35A2AC8-1692-4E95-B82B-704F87AD79DA}"/>
              </a:ext>
            </a:extLst>
          </p:cNvPr>
          <p:cNvSpPr txBox="1"/>
          <p:nvPr>
            <p:custDataLst>
              <p:tags r:id="rId9"/>
            </p:custDataLst>
          </p:nvPr>
        </p:nvSpPr>
        <p:spPr>
          <a:xfrm>
            <a:off x="1593047" y="4318360"/>
            <a:ext cx="1346844" cy="369332"/>
          </a:xfrm>
          <a:prstGeom prst="rect">
            <a:avLst/>
          </a:prstGeom>
          <a:solidFill>
            <a:srgbClr val="76A12E"/>
          </a:solid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1" name="31">
            <a:extLst>
              <a:ext uri="{FF2B5EF4-FFF2-40B4-BE49-F238E27FC236}">
                <a16:creationId xmlns:a16="http://schemas.microsoft.com/office/drawing/2014/main" xmlns="" id="{09B0E0A0-D601-4ADA-A0FF-9D4C1382412D}"/>
              </a:ext>
            </a:extLst>
          </p:cNvPr>
          <p:cNvSpPr txBox="1"/>
          <p:nvPr>
            <p:custDataLst>
              <p:tags r:id="rId10"/>
            </p:custDataLst>
          </p:nvPr>
        </p:nvSpPr>
        <p:spPr>
          <a:xfrm>
            <a:off x="4061968" y="4318360"/>
            <a:ext cx="1346844" cy="369332"/>
          </a:xfrm>
          <a:prstGeom prst="rect">
            <a:avLst/>
          </a:prstGeom>
          <a:solidFill>
            <a:schemeClr val="accent1"/>
          </a:solidFill>
          <a:ln>
            <a:noFill/>
          </a:ln>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2" name="32">
            <a:extLst>
              <a:ext uri="{FF2B5EF4-FFF2-40B4-BE49-F238E27FC236}">
                <a16:creationId xmlns:a16="http://schemas.microsoft.com/office/drawing/2014/main" xmlns="" id="{8BFAC5A9-1D52-4D76-AC52-056009CBBE80}"/>
              </a:ext>
            </a:extLst>
          </p:cNvPr>
          <p:cNvSpPr txBox="1"/>
          <p:nvPr>
            <p:custDataLst>
              <p:tags r:id="rId11"/>
            </p:custDataLst>
          </p:nvPr>
        </p:nvSpPr>
        <p:spPr>
          <a:xfrm>
            <a:off x="6822288" y="4318360"/>
            <a:ext cx="1346844" cy="369332"/>
          </a:xfrm>
          <a:prstGeom prst="rect">
            <a:avLst/>
          </a:prstGeom>
          <a:solidFill>
            <a:srgbClr val="76A12E"/>
          </a:solid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3" name="3">
            <a:extLst>
              <a:ext uri="{FF2B5EF4-FFF2-40B4-BE49-F238E27FC236}">
                <a16:creationId xmlns:a16="http://schemas.microsoft.com/office/drawing/2014/main" xmlns="" id="{D18FCF4C-67AA-4C07-9CC1-482BE311EDA2}"/>
              </a:ext>
            </a:extLst>
          </p:cNvPr>
          <p:cNvSpPr txBox="1"/>
          <p:nvPr>
            <p:custDataLst>
              <p:tags r:id="rId12"/>
            </p:custDataLst>
          </p:nvPr>
        </p:nvSpPr>
        <p:spPr>
          <a:xfrm>
            <a:off x="9301257" y="4318360"/>
            <a:ext cx="1346844" cy="369332"/>
          </a:xfrm>
          <a:prstGeom prst="rect">
            <a:avLst/>
          </a:prstGeom>
          <a:solidFill>
            <a:schemeClr val="accent1"/>
          </a:solid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4" name="15">
            <a:extLst>
              <a:ext uri="{FF2B5EF4-FFF2-40B4-BE49-F238E27FC236}">
                <a16:creationId xmlns:a16="http://schemas.microsoft.com/office/drawing/2014/main" xmlns="" id="{7F98F10C-5B4D-4897-B94E-936867E1E15E}"/>
              </a:ext>
            </a:extLst>
          </p:cNvPr>
          <p:cNvSpPr txBox="1"/>
          <p:nvPr>
            <p:custDataLst>
              <p:tags r:id="rId13"/>
            </p:custDataLst>
          </p:nvPr>
        </p:nvSpPr>
        <p:spPr>
          <a:xfrm>
            <a:off x="1131225" y="4881574"/>
            <a:ext cx="2270488" cy="553998"/>
          </a:xfrm>
          <a:prstGeom prst="rect">
            <a:avLst/>
          </a:prstGeom>
          <a:noFill/>
        </p:spPr>
        <p:txBody>
          <a:bodyPr wrap="square" rtlCol="0">
            <a:spAutoFit/>
          </a:bodyPr>
          <a:lstStyle/>
          <a:p>
            <a:pPr algn="ct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a:t>
            </a:r>
          </a:p>
        </p:txBody>
      </p:sp>
      <p:sp>
        <p:nvSpPr>
          <p:cNvPr id="25" name="15">
            <a:extLst>
              <a:ext uri="{FF2B5EF4-FFF2-40B4-BE49-F238E27FC236}">
                <a16:creationId xmlns:a16="http://schemas.microsoft.com/office/drawing/2014/main" xmlns="" id="{B3665046-D91C-4D7C-AFA9-B46B9D17D364}"/>
              </a:ext>
            </a:extLst>
          </p:cNvPr>
          <p:cNvSpPr txBox="1"/>
          <p:nvPr>
            <p:custDataLst>
              <p:tags r:id="rId14"/>
            </p:custDataLst>
          </p:nvPr>
        </p:nvSpPr>
        <p:spPr>
          <a:xfrm>
            <a:off x="3584871" y="4881574"/>
            <a:ext cx="2270488" cy="553998"/>
          </a:xfrm>
          <a:prstGeom prst="rect">
            <a:avLst/>
          </a:prstGeom>
          <a:noFill/>
        </p:spPr>
        <p:txBody>
          <a:bodyPr wrap="square" rtlCol="0">
            <a:spAutoFit/>
          </a:bodyPr>
          <a:lstStyle/>
          <a:p>
            <a:pPr algn="ct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a:t>
            </a:r>
          </a:p>
        </p:txBody>
      </p:sp>
      <p:sp>
        <p:nvSpPr>
          <p:cNvPr id="26" name="15">
            <a:extLst>
              <a:ext uri="{FF2B5EF4-FFF2-40B4-BE49-F238E27FC236}">
                <a16:creationId xmlns:a16="http://schemas.microsoft.com/office/drawing/2014/main" xmlns="" id="{43B7001C-C6D3-4979-B1D3-84FC597C6B40}"/>
              </a:ext>
            </a:extLst>
          </p:cNvPr>
          <p:cNvSpPr txBox="1"/>
          <p:nvPr>
            <p:custDataLst>
              <p:tags r:id="rId15"/>
            </p:custDataLst>
          </p:nvPr>
        </p:nvSpPr>
        <p:spPr>
          <a:xfrm>
            <a:off x="6300822" y="4881574"/>
            <a:ext cx="2270488" cy="526811"/>
          </a:xfrm>
          <a:prstGeom prst="rect">
            <a:avLst/>
          </a:prstGeom>
          <a:noFill/>
        </p:spPr>
        <p:txBody>
          <a:bodyPr wrap="square" rtlCol="0">
            <a:spAutoFit/>
          </a:bodyPr>
          <a:lstStyle/>
          <a:p>
            <a:pPr algn="ct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a:t>
            </a:r>
          </a:p>
        </p:txBody>
      </p:sp>
      <p:sp>
        <p:nvSpPr>
          <p:cNvPr id="27" name="15">
            <a:extLst>
              <a:ext uri="{FF2B5EF4-FFF2-40B4-BE49-F238E27FC236}">
                <a16:creationId xmlns:a16="http://schemas.microsoft.com/office/drawing/2014/main" xmlns="" id="{59493161-4FC7-4D44-A76F-8740F29EED22}"/>
              </a:ext>
            </a:extLst>
          </p:cNvPr>
          <p:cNvSpPr txBox="1"/>
          <p:nvPr>
            <p:custDataLst>
              <p:tags r:id="rId16"/>
            </p:custDataLst>
          </p:nvPr>
        </p:nvSpPr>
        <p:spPr>
          <a:xfrm>
            <a:off x="8791522" y="4881574"/>
            <a:ext cx="2270488" cy="526811"/>
          </a:xfrm>
          <a:prstGeom prst="rect">
            <a:avLst/>
          </a:prstGeom>
          <a:noFill/>
        </p:spPr>
        <p:txBody>
          <a:bodyPr wrap="square" rtlCol="0">
            <a:spAutoFit/>
          </a:bodyPr>
          <a:lstStyle/>
          <a:p>
            <a:pPr algn="ct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a:t>
            </a:r>
          </a:p>
        </p:txBody>
      </p:sp>
    </p:spTree>
    <p:extLst>
      <p:ext uri="{BB962C8B-B14F-4D97-AF65-F5344CB8AC3E}">
        <p14:creationId xmlns:p14="http://schemas.microsoft.com/office/powerpoint/2010/main" val="363039324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nodePh="1">
                                  <p:stCondLst>
                                    <p:cond delay="600"/>
                                  </p:stCondLst>
                                  <p:endCondLst>
                                    <p:cond evt="begin" delay="0">
                                      <p:tn val="10"/>
                                    </p:cond>
                                  </p:end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nodePh="1">
                                  <p:stCondLst>
                                    <p:cond delay="1200"/>
                                  </p:stCondLst>
                                  <p:endCondLst>
                                    <p:cond evt="begin" delay="0">
                                      <p:tn val="13"/>
                                    </p:cond>
                                  </p:end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nodePh="1">
                                  <p:stCondLst>
                                    <p:cond delay="1800"/>
                                  </p:stCondLst>
                                  <p:endCondLst>
                                    <p:cond evt="begin" delay="0">
                                      <p:tn val="16"/>
                                    </p:cond>
                                  </p:end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nodePh="1">
                                  <p:stCondLst>
                                    <p:cond delay="2400"/>
                                  </p:stCondLst>
                                  <p:endCondLst>
                                    <p:cond evt="begin" delay="0">
                                      <p:tn val="19"/>
                                    </p:cond>
                                  </p:end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grpId="0" nodeType="withEffect">
                                  <p:stCondLst>
                                    <p:cond delay="260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par>
                                <p:cTn id="25" presetID="10" presetClass="entr" presetSubtype="0" fill="hold" grpId="0" nodeType="withEffect">
                                  <p:stCondLst>
                                    <p:cond delay="280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par>
                                <p:cTn id="28" presetID="10" presetClass="entr" presetSubtype="0" fill="hold" grpId="0" nodeType="withEffect">
                                  <p:stCondLst>
                                    <p:cond delay="300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par>
                                <p:cTn id="31" presetID="10" presetClass="entr" presetSubtype="0" fill="hold" grpId="0" nodeType="withEffect">
                                  <p:stCondLst>
                                    <p:cond delay="320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10" presetClass="entr" presetSubtype="0" fill="hold" grpId="0" nodeType="withEffect">
                                  <p:stCondLst>
                                    <p:cond delay="340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10" presetClass="entr" presetSubtype="0" fill="hold" grpId="0" nodeType="withEffect">
                                  <p:stCondLst>
                                    <p:cond delay="360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grpId="0" nodeType="withEffect">
                                  <p:stCondLst>
                                    <p:cond delay="380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par>
                                <p:cTn id="43" presetID="10" presetClass="entr" presetSubtype="0" fill="hold" grpId="0" nodeType="withEffect">
                                  <p:stCondLst>
                                    <p:cond delay="400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10" presetClass="entr" presetSubtype="0" fill="hold" grpId="0" nodeType="withEffect">
                                  <p:stCondLst>
                                    <p:cond delay="420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par>
                                <p:cTn id="49" presetID="10" presetClass="entr" presetSubtype="0" fill="hold" grpId="0" nodeType="withEffect">
                                  <p:stCondLst>
                                    <p:cond delay="440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par>
                                <p:cTn id="52" presetID="10" presetClass="entr" presetSubtype="0" fill="hold" grpId="0" nodeType="withEffect">
                                  <p:stCondLst>
                                    <p:cond delay="460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5" grpId="0" animBg="1"/>
      <p:bldP spid="16" grpId="0" animBg="1" autoUpdateAnimBg="0"/>
      <p:bldP spid="17" grpId="0" animBg="1" autoUpdateAnimBg="0"/>
      <p:bldP spid="18" grpId="0" animBg="1"/>
      <p:bldP spid="19" grpId="0" animBg="1" autoUpdateAnimBg="0"/>
      <p:bldP spid="20" grpId="0" animBg="1" autoUpdateAnimBg="0"/>
      <p:bldP spid="21" grpId="0" animBg="1" autoUpdateAnimBg="0"/>
      <p:bldP spid="22" grpId="0" animBg="1" autoUpdateAnimBg="0"/>
      <p:bldP spid="23" grpId="0" animBg="1" autoUpdateAnimBg="0"/>
      <p:bldP spid="24" grpId="0"/>
      <p:bldP spid="25" grpId="0"/>
      <p:bldP spid="26" grpId="0"/>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5A053080-363C-49FE-B93F-3F8443C175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8" name="图片 7">
            <a:extLst>
              <a:ext uri="{FF2B5EF4-FFF2-40B4-BE49-F238E27FC236}">
                <a16:creationId xmlns:a16="http://schemas.microsoft.com/office/drawing/2014/main" xmlns="" id="{16A1500C-5173-436C-949B-35506A6849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87553">
            <a:off x="378606" y="-288736"/>
            <a:ext cx="4955114" cy="3226586"/>
          </a:xfrm>
          <a:prstGeom prst="rect">
            <a:avLst/>
          </a:prstGeom>
        </p:spPr>
      </p:pic>
      <p:sp>
        <p:nvSpPr>
          <p:cNvPr id="9" name="矩形 8">
            <a:extLst>
              <a:ext uri="{FF2B5EF4-FFF2-40B4-BE49-F238E27FC236}">
                <a16:creationId xmlns:a16="http://schemas.microsoft.com/office/drawing/2014/main" xmlns="" id="{2A50B4F7-3109-49CB-99ED-FB72C41FFA4C}"/>
              </a:ext>
            </a:extLst>
          </p:cNvPr>
          <p:cNvSpPr/>
          <p:nvPr/>
        </p:nvSpPr>
        <p:spPr>
          <a:xfrm>
            <a:off x="2867032" y="1315684"/>
            <a:ext cx="2100460" cy="1523982"/>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6000" dirty="0">
                <a:solidFill>
                  <a:srgbClr val="76A12E"/>
                </a:solidFill>
                <a:latin typeface="华康标题宋W9(P)" panose="02020900000000000000" pitchFamily="18" charset="-122"/>
                <a:ea typeface="华康标题宋W9(P)" panose="02020900000000000000" pitchFamily="18" charset="-122"/>
              </a:rPr>
              <a:t>04</a:t>
            </a:r>
            <a:endParaRPr lang="zh-CN" altLang="en-US" dirty="0">
              <a:solidFill>
                <a:srgbClr val="76A12E"/>
              </a:solidFill>
              <a:latin typeface="华康标题宋W9(P)" panose="02020900000000000000" pitchFamily="18" charset="-122"/>
              <a:ea typeface="华康标题宋W9(P)" panose="02020900000000000000" pitchFamily="18" charset="-122"/>
            </a:endParaRPr>
          </a:p>
        </p:txBody>
      </p:sp>
      <p:sp>
        <p:nvSpPr>
          <p:cNvPr id="10" name="任意多边形: 形状 9">
            <a:extLst>
              <a:ext uri="{FF2B5EF4-FFF2-40B4-BE49-F238E27FC236}">
                <a16:creationId xmlns:a16="http://schemas.microsoft.com/office/drawing/2014/main" xmlns="" id="{73394529-1BE0-4292-8EF5-BA1280C0B5F1}"/>
              </a:ext>
            </a:extLst>
          </p:cNvPr>
          <p:cNvSpPr/>
          <p:nvPr/>
        </p:nvSpPr>
        <p:spPr>
          <a:xfrm rot="21540000" flipH="1">
            <a:off x="2812541" y="2588821"/>
            <a:ext cx="2209442" cy="16747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654B"/>
              </a:solidFill>
            </a:endParaRPr>
          </a:p>
        </p:txBody>
      </p:sp>
      <p:grpSp>
        <p:nvGrpSpPr>
          <p:cNvPr id="11" name="组合 10">
            <a:extLst>
              <a:ext uri="{FF2B5EF4-FFF2-40B4-BE49-F238E27FC236}">
                <a16:creationId xmlns:a16="http://schemas.microsoft.com/office/drawing/2014/main" xmlns="" id="{1ACBC4D0-B76F-4EA9-A42C-4BD830AF2315}"/>
              </a:ext>
            </a:extLst>
          </p:cNvPr>
          <p:cNvGrpSpPr/>
          <p:nvPr/>
        </p:nvGrpSpPr>
        <p:grpSpPr>
          <a:xfrm>
            <a:off x="4267607" y="3021012"/>
            <a:ext cx="4339650" cy="1727555"/>
            <a:chOff x="4714071" y="2612880"/>
            <a:chExt cx="5526556" cy="2200046"/>
          </a:xfrm>
        </p:grpSpPr>
        <p:sp>
          <p:nvSpPr>
            <p:cNvPr id="12" name="矩形 11">
              <a:extLst>
                <a:ext uri="{FF2B5EF4-FFF2-40B4-BE49-F238E27FC236}">
                  <a16:creationId xmlns:a16="http://schemas.microsoft.com/office/drawing/2014/main" xmlns="" id="{D27FB226-995B-4E8C-8623-229D56483A82}"/>
                </a:ext>
              </a:extLst>
            </p:cNvPr>
            <p:cNvSpPr/>
            <p:nvPr/>
          </p:nvSpPr>
          <p:spPr>
            <a:xfrm>
              <a:off x="4714071" y="2612880"/>
              <a:ext cx="5526556" cy="1175863"/>
            </a:xfrm>
            <a:prstGeom prst="rect">
              <a:avLst/>
            </a:prstGeom>
          </p:spPr>
          <p:txBody>
            <a:bodyPr wrap="none">
              <a:spAutoFit/>
            </a:bodyPr>
            <a:lstStyle/>
            <a:p>
              <a:r>
                <a:rPr kumimoji="1" lang="zh-CN" altLang="en-US" sz="5300" dirty="0">
                  <a:solidFill>
                    <a:schemeClr val="accent1"/>
                  </a:solidFill>
                  <a:latin typeface="华康标题宋W9" panose="02020909000000000000" pitchFamily="49" charset="-122"/>
                  <a:ea typeface="华康标题宋W9" panose="02020909000000000000" pitchFamily="49" charset="-122"/>
                </a:rPr>
                <a:t>加入你的标题</a:t>
              </a:r>
            </a:p>
          </p:txBody>
        </p:sp>
        <p:sp>
          <p:nvSpPr>
            <p:cNvPr id="13" name="矩形 12">
              <a:extLst>
                <a:ext uri="{FF2B5EF4-FFF2-40B4-BE49-F238E27FC236}">
                  <a16:creationId xmlns:a16="http://schemas.microsoft.com/office/drawing/2014/main" xmlns="" id="{E325FD54-A988-441E-92C5-44CF30FDDB9E}"/>
                </a:ext>
              </a:extLst>
            </p:cNvPr>
            <p:cNvSpPr/>
            <p:nvPr/>
          </p:nvSpPr>
          <p:spPr>
            <a:xfrm>
              <a:off x="4748965" y="3676503"/>
              <a:ext cx="5455968" cy="1136423"/>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6066829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par>
                                <p:cTn id="8" presetID="2" presetClass="entr" presetSubtype="9" fill="hold" nodeType="withEffect">
                                  <p:stCondLst>
                                    <p:cond delay="50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1000" fill="hold"/>
                                        <p:tgtEl>
                                          <p:spTgt spid="8"/>
                                        </p:tgtEl>
                                        <p:attrNameLst>
                                          <p:attrName>ppt_x</p:attrName>
                                        </p:attrNameLst>
                                      </p:cBhvr>
                                      <p:tavLst>
                                        <p:tav tm="0">
                                          <p:val>
                                            <p:strVal val="0-#ppt_w/2"/>
                                          </p:val>
                                        </p:tav>
                                        <p:tav tm="100000">
                                          <p:val>
                                            <p:strVal val="#ppt_x"/>
                                          </p:val>
                                        </p:tav>
                                      </p:tavLst>
                                    </p:anim>
                                    <p:anim calcmode="lin" valueType="num">
                                      <p:cBhvr additive="base">
                                        <p:cTn id="11" dur="1000" fill="hold"/>
                                        <p:tgtEl>
                                          <p:spTgt spid="8"/>
                                        </p:tgtEl>
                                        <p:attrNameLst>
                                          <p:attrName>ppt_y</p:attrName>
                                        </p:attrNameLst>
                                      </p:cBhvr>
                                      <p:tavLst>
                                        <p:tav tm="0">
                                          <p:val>
                                            <p:strVal val="0-#ppt_h/2"/>
                                          </p:val>
                                        </p:tav>
                                        <p:tav tm="100000">
                                          <p:val>
                                            <p:strVal val="#ppt_y"/>
                                          </p:val>
                                        </p:tav>
                                      </p:tavLst>
                                    </p:anim>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anim calcmode="lin" valueType="num">
                                      <p:cBhvr>
                                        <p:cTn id="20" dur="500" fill="hold"/>
                                        <p:tgtEl>
                                          <p:spTgt spid="9"/>
                                        </p:tgtEl>
                                        <p:attrNameLst>
                                          <p:attrName>ppt_x</p:attrName>
                                        </p:attrNameLst>
                                      </p:cBhvr>
                                      <p:tavLst>
                                        <p:tav tm="0">
                                          <p:val>
                                            <p:strVal val="#ppt_x"/>
                                          </p:val>
                                        </p:tav>
                                        <p:tav tm="100000">
                                          <p:val>
                                            <p:strVal val="#ppt_x"/>
                                          </p:val>
                                        </p:tav>
                                      </p:tavLst>
                                    </p:anim>
                                    <p:anim calcmode="lin" valueType="num">
                                      <p:cBhvr>
                                        <p:cTn id="21" dur="5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315C5C0C-331A-4D34-B816-28450C34D77C}"/>
              </a:ext>
            </a:extLst>
          </p:cNvPr>
          <p:cNvGrpSpPr/>
          <p:nvPr/>
        </p:nvGrpSpPr>
        <p:grpSpPr>
          <a:xfrm>
            <a:off x="1501392" y="327481"/>
            <a:ext cx="2645538" cy="911706"/>
            <a:chOff x="4777992" y="644981"/>
            <a:chExt cx="2645538" cy="911706"/>
          </a:xfrm>
        </p:grpSpPr>
        <p:grpSp>
          <p:nvGrpSpPr>
            <p:cNvPr id="11" name="组合 10">
              <a:extLst>
                <a:ext uri="{FF2B5EF4-FFF2-40B4-BE49-F238E27FC236}">
                  <a16:creationId xmlns:a16="http://schemas.microsoft.com/office/drawing/2014/main" xmlns="" id="{E28263F6-6264-48DA-ABF7-B9DFEDD50FBB}"/>
                </a:ext>
              </a:extLst>
            </p:cNvPr>
            <p:cNvGrpSpPr/>
            <p:nvPr/>
          </p:nvGrpSpPr>
          <p:grpSpPr>
            <a:xfrm>
              <a:off x="4945062" y="644981"/>
              <a:ext cx="2311400" cy="628193"/>
              <a:chOff x="4830762" y="1203782"/>
              <a:chExt cx="2311400" cy="628193"/>
            </a:xfrm>
          </p:grpSpPr>
          <p:sp>
            <p:nvSpPr>
              <p:cNvPr id="13" name="TextBox 8">
                <a:extLst>
                  <a:ext uri="{FF2B5EF4-FFF2-40B4-BE49-F238E27FC236}">
                    <a16:creationId xmlns:a16="http://schemas.microsoft.com/office/drawing/2014/main" xmlns="" id="{18FDF024-F1A4-4C6D-A022-4705E0FF9142}"/>
                  </a:ext>
                </a:extLst>
              </p:cNvPr>
              <p:cNvSpPr txBox="1">
                <a:spLocks noChangeArrowheads="1"/>
              </p:cNvSpPr>
              <p:nvPr/>
            </p:nvSpPr>
            <p:spPr bwMode="auto">
              <a:xfrm>
                <a:off x="483076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76A12E"/>
                    </a:solidFill>
                    <a:latin typeface="华康标题宋W9(P)" panose="02020900000000000000" pitchFamily="18" charset="-122"/>
                    <a:ea typeface="华康标题宋W9(P)" panose="02020900000000000000" pitchFamily="18" charset="-122"/>
                    <a:sym typeface="Arial" panose="020B0604020202020204" pitchFamily="34" charset="0"/>
                  </a:rPr>
                  <a:t>加入标题描述</a:t>
                </a:r>
              </a:p>
            </p:txBody>
          </p:sp>
          <p:sp>
            <p:nvSpPr>
              <p:cNvPr id="14" name="TextBox 8">
                <a:extLst>
                  <a:ext uri="{FF2B5EF4-FFF2-40B4-BE49-F238E27FC236}">
                    <a16:creationId xmlns:a16="http://schemas.microsoft.com/office/drawing/2014/main" xmlns="" id="{27A093FD-858A-49F3-A8E9-A6AF4D6F087A}"/>
                  </a:ext>
                </a:extLst>
              </p:cNvPr>
              <p:cNvSpPr txBox="1">
                <a:spLocks noChangeArrowheads="1"/>
              </p:cNvSpPr>
              <p:nvPr/>
            </p:nvSpPr>
            <p:spPr bwMode="auto">
              <a:xfrm>
                <a:off x="483076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任意多边形: 形状 11">
              <a:extLst>
                <a:ext uri="{FF2B5EF4-FFF2-40B4-BE49-F238E27FC236}">
                  <a16:creationId xmlns:a16="http://schemas.microsoft.com/office/drawing/2014/main" xmlns="" id="{EB2FC027-7B4B-41BF-B492-91ECBE35217D}"/>
                </a:ext>
              </a:extLst>
            </p:cNvPr>
            <p:cNvSpPr/>
            <p:nvPr/>
          </p:nvSpPr>
          <p:spPr>
            <a:xfrm rot="21540000" flipH="1">
              <a:off x="4777992" y="1389215"/>
              <a:ext cx="2645538" cy="16747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654B"/>
                </a:solidFill>
              </a:endParaRPr>
            </a:p>
          </p:txBody>
        </p:sp>
      </p:grpSp>
      <p:sp>
        <p:nvSpPr>
          <p:cNvPr id="7" name="矩形 6">
            <a:extLst>
              <a:ext uri="{FF2B5EF4-FFF2-40B4-BE49-F238E27FC236}">
                <a16:creationId xmlns:a16="http://schemas.microsoft.com/office/drawing/2014/main" xmlns="" id="{5246DB75-E978-4138-85B9-D0F35FDE8ADB}"/>
              </a:ext>
            </a:extLst>
          </p:cNvPr>
          <p:cNvSpPr/>
          <p:nvPr/>
        </p:nvSpPr>
        <p:spPr>
          <a:xfrm flipH="1">
            <a:off x="6033748" y="1925525"/>
            <a:ext cx="4607959" cy="2117292"/>
          </a:xfrm>
          <a:prstGeom prst="rect">
            <a:avLst/>
          </a:prstGeom>
          <a:blipFill dpi="0" rotWithShape="1">
            <a:blip r:embed="rId3">
              <a:extLst>
                <a:ext uri="{BEBA8EAE-BF5A-486C-A8C5-ECC9F3942E4B}">
                  <a14:imgProps xmlns:a14="http://schemas.microsoft.com/office/drawing/2010/main">
                    <a14:imgLayer r:embed="rId4">
                      <a14:imgEffect>
                        <a14:brightnessContrast bright="15000"/>
                      </a14:imgEffect>
                    </a14:imgLayer>
                  </a14:imgProps>
                </a:ext>
              </a:extLst>
            </a:blip>
            <a:srcRect/>
            <a:tile tx="0" ty="0" sx="38000" sy="3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dirty="0">
              <a:solidFill>
                <a:schemeClr val="bg1">
                  <a:lumMod val="50000"/>
                </a:schemeClr>
              </a:solidFill>
            </a:endParaRPr>
          </a:p>
        </p:txBody>
      </p:sp>
      <p:sp>
        <p:nvSpPr>
          <p:cNvPr id="8" name="矩形 7">
            <a:extLst>
              <a:ext uri="{FF2B5EF4-FFF2-40B4-BE49-F238E27FC236}">
                <a16:creationId xmlns:a16="http://schemas.microsoft.com/office/drawing/2014/main" xmlns="" id="{81F22A78-18ED-4B42-9926-348B5AE19EF3}"/>
              </a:ext>
            </a:extLst>
          </p:cNvPr>
          <p:cNvSpPr/>
          <p:nvPr/>
        </p:nvSpPr>
        <p:spPr>
          <a:xfrm flipH="1">
            <a:off x="6033749" y="4133794"/>
            <a:ext cx="4607959" cy="1543015"/>
          </a:xfrm>
          <a:prstGeom prst="rect">
            <a:avLst/>
          </a:prstGeom>
          <a:solidFill>
            <a:srgbClr val="76A1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dirty="0">
              <a:solidFill>
                <a:schemeClr val="bg1">
                  <a:lumMod val="50000"/>
                </a:schemeClr>
              </a:solidFill>
            </a:endParaRPr>
          </a:p>
        </p:txBody>
      </p:sp>
      <p:sp>
        <p:nvSpPr>
          <p:cNvPr id="9" name="文本框 23">
            <a:extLst>
              <a:ext uri="{FF2B5EF4-FFF2-40B4-BE49-F238E27FC236}">
                <a16:creationId xmlns:a16="http://schemas.microsoft.com/office/drawing/2014/main" xmlns="" id="{E6726C57-08E1-49E3-8A44-17F4E5DCE01E}"/>
              </a:ext>
            </a:extLst>
          </p:cNvPr>
          <p:cNvSpPr txBox="1">
            <a:spLocks noChangeArrowheads="1"/>
          </p:cNvSpPr>
          <p:nvPr/>
        </p:nvSpPr>
        <p:spPr bwMode="auto">
          <a:xfrm flipH="1">
            <a:off x="6130140" y="4631808"/>
            <a:ext cx="435086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a:r>
              <a:rPr lang="zh-CN" altLang="en-US" sz="1100" dirty="0">
                <a:solidFill>
                  <a:schemeClr val="bg1"/>
                </a:solidFill>
                <a:latin typeface="微软雅黑" pitchFamily="34" charset="-122"/>
                <a:ea typeface="微软雅黑" pitchFamily="34" charset="-122"/>
              </a:rPr>
              <a:t>春种一粒粟</a:t>
            </a:r>
            <a:r>
              <a:rPr lang="en-US" altLang="zh-CN" sz="1100" dirty="0">
                <a:solidFill>
                  <a:schemeClr val="bg1"/>
                </a:solidFill>
                <a:latin typeface="微软雅黑" pitchFamily="34" charset="-122"/>
                <a:ea typeface="微软雅黑" pitchFamily="34" charset="-122"/>
              </a:rPr>
              <a:t>,</a:t>
            </a:r>
            <a:r>
              <a:rPr lang="zh-CN" altLang="en-US" sz="1100" dirty="0">
                <a:solidFill>
                  <a:schemeClr val="bg1"/>
                </a:solidFill>
                <a:latin typeface="微软雅黑" pitchFamily="34" charset="-122"/>
                <a:ea typeface="微软雅黑" pitchFamily="34" charset="-122"/>
              </a:rPr>
              <a:t>秋收万颗籽，点滴进步，成就价值是我们的一贯的追求。春种一粒粟</a:t>
            </a:r>
            <a:r>
              <a:rPr lang="en-US" altLang="zh-CN" sz="1100" dirty="0">
                <a:solidFill>
                  <a:schemeClr val="bg1"/>
                </a:solidFill>
                <a:latin typeface="微软雅黑" pitchFamily="34" charset="-122"/>
                <a:ea typeface="微软雅黑" pitchFamily="34" charset="-122"/>
              </a:rPr>
              <a:t>,</a:t>
            </a:r>
            <a:r>
              <a:rPr lang="zh-CN" altLang="en-US" sz="1100" dirty="0">
                <a:solidFill>
                  <a:schemeClr val="bg1"/>
                </a:solidFill>
                <a:latin typeface="微软雅黑" pitchFamily="34" charset="-122"/>
                <a:ea typeface="微软雅黑" pitchFamily="34" charset="-122"/>
              </a:rPr>
              <a:t>秋收万颗籽，点滴进步，成就价值是我们的一贯的追求。春种一粒粟</a:t>
            </a:r>
            <a:r>
              <a:rPr lang="en-US" altLang="zh-CN" sz="1100" dirty="0">
                <a:solidFill>
                  <a:schemeClr val="bg1"/>
                </a:solidFill>
                <a:latin typeface="微软雅黑" pitchFamily="34" charset="-122"/>
                <a:ea typeface="微软雅黑" pitchFamily="34" charset="-122"/>
              </a:rPr>
              <a:t>,</a:t>
            </a:r>
            <a:r>
              <a:rPr lang="zh-CN" altLang="en-US" sz="1100" dirty="0">
                <a:solidFill>
                  <a:schemeClr val="bg1"/>
                </a:solidFill>
                <a:latin typeface="微软雅黑" pitchFamily="34" charset="-122"/>
                <a:ea typeface="微软雅黑" pitchFamily="34" charset="-122"/>
              </a:rPr>
              <a:t>秋收万颗籽，点滴进步，成就价值是我们的一贯的追求。</a:t>
            </a:r>
          </a:p>
          <a:p>
            <a:pPr algn="ctr"/>
            <a:endParaRPr lang="zh-CN" altLang="en-US" sz="1100" dirty="0">
              <a:solidFill>
                <a:schemeClr val="bg1"/>
              </a:solidFill>
              <a:latin typeface="微软雅黑" pitchFamily="34" charset="-122"/>
              <a:ea typeface="微软雅黑" pitchFamily="34" charset="-122"/>
            </a:endParaRPr>
          </a:p>
        </p:txBody>
      </p:sp>
      <p:sp>
        <p:nvSpPr>
          <p:cNvPr id="15" name="文本框 24">
            <a:extLst>
              <a:ext uri="{FF2B5EF4-FFF2-40B4-BE49-F238E27FC236}">
                <a16:creationId xmlns:a16="http://schemas.microsoft.com/office/drawing/2014/main" xmlns="" id="{570FEEA9-1914-4B9A-905B-EC01D81C009D}"/>
              </a:ext>
            </a:extLst>
          </p:cNvPr>
          <p:cNvSpPr txBox="1">
            <a:spLocks noChangeArrowheads="1"/>
          </p:cNvSpPr>
          <p:nvPr/>
        </p:nvSpPr>
        <p:spPr bwMode="auto">
          <a:xfrm flipH="1">
            <a:off x="6678005" y="4306344"/>
            <a:ext cx="33194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1200" b="1" dirty="0">
                <a:solidFill>
                  <a:schemeClr val="bg1"/>
                </a:solidFill>
                <a:latin typeface="微软雅黑" pitchFamily="34" charset="-122"/>
                <a:ea typeface="微软雅黑" pitchFamily="34" charset="-122"/>
              </a:rPr>
              <a:t>单击此处添加标题</a:t>
            </a:r>
          </a:p>
        </p:txBody>
      </p:sp>
      <p:sp>
        <p:nvSpPr>
          <p:cNvPr id="16" name="文本框 29">
            <a:extLst>
              <a:ext uri="{FF2B5EF4-FFF2-40B4-BE49-F238E27FC236}">
                <a16:creationId xmlns:a16="http://schemas.microsoft.com/office/drawing/2014/main" xmlns="" id="{036CFD79-B38D-440A-ACB0-83722C98768A}"/>
              </a:ext>
            </a:extLst>
          </p:cNvPr>
          <p:cNvSpPr txBox="1"/>
          <p:nvPr/>
        </p:nvSpPr>
        <p:spPr>
          <a:xfrm>
            <a:off x="1927282" y="2384866"/>
            <a:ext cx="4109061" cy="523220"/>
          </a:xfrm>
          <a:prstGeom prst="rect">
            <a:avLst/>
          </a:prstGeom>
          <a:noFill/>
        </p:spPr>
        <p:txBody>
          <a:bodyPr wrap="square" rtlCol="0">
            <a:spAutoFit/>
          </a:bodyPr>
          <a:lstStyle/>
          <a:p>
            <a:r>
              <a:rPr lang="zh-CN" altLang="en-US" sz="2800" b="1" dirty="0">
                <a:solidFill>
                  <a:schemeClr val="accent1"/>
                </a:solidFill>
                <a:latin typeface="微软雅黑" panose="020B0503020204020204" pitchFamily="34" charset="-122"/>
                <a:ea typeface="微软雅黑" panose="020B0503020204020204" pitchFamily="34" charset="-122"/>
              </a:rPr>
              <a:t>加入你的标题描述</a:t>
            </a:r>
            <a:endParaRPr lang="en-US" altLang="zh-CN" sz="2800" b="1" dirty="0">
              <a:solidFill>
                <a:schemeClr val="accent1"/>
              </a:solidFill>
              <a:latin typeface="微软雅黑" panose="020B0503020204020204" pitchFamily="34" charset="-122"/>
              <a:ea typeface="微软雅黑" panose="020B0503020204020204" pitchFamily="34" charset="-122"/>
            </a:endParaRPr>
          </a:p>
        </p:txBody>
      </p:sp>
      <p:sp>
        <p:nvSpPr>
          <p:cNvPr id="17" name="文本框 30">
            <a:extLst>
              <a:ext uri="{FF2B5EF4-FFF2-40B4-BE49-F238E27FC236}">
                <a16:creationId xmlns:a16="http://schemas.microsoft.com/office/drawing/2014/main" xmlns="" id="{A9A86B67-DFA0-4DF9-A4A4-E1869336FF9A}"/>
              </a:ext>
            </a:extLst>
          </p:cNvPr>
          <p:cNvSpPr txBox="1"/>
          <p:nvPr/>
        </p:nvSpPr>
        <p:spPr>
          <a:xfrm>
            <a:off x="1927282" y="3031197"/>
            <a:ext cx="3973779" cy="2839239"/>
          </a:xfrm>
          <a:prstGeom prst="rect">
            <a:avLst/>
          </a:prstGeom>
          <a:noFill/>
          <a:effectLst/>
        </p:spPr>
        <p:txBody>
          <a:bodyPr wrap="square" rtlCol="0">
            <a:spAutoFit/>
          </a:bodyPr>
          <a:lstStyle/>
          <a:p>
            <a:endParaRPr lang="en-US" altLang="zh-CN" sz="1050" b="1" dirty="0">
              <a:solidFill>
                <a:schemeClr val="bg1">
                  <a:lumMod val="50000"/>
                </a:schemeClr>
              </a:solidFill>
              <a:latin typeface="方正姚体" pitchFamily="2" charset="-122"/>
              <a:ea typeface="方正姚体" pitchFamily="2" charset="-122"/>
            </a:endParaRPr>
          </a:p>
          <a:p>
            <a:r>
              <a:rPr lang="en-US" altLang="zh-CN" sz="12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200" dirty="0">
                <a:solidFill>
                  <a:schemeClr val="bg1">
                    <a:lumMod val="50000"/>
                  </a:schemeClr>
                </a:solidFill>
                <a:latin typeface="方正姚体" pitchFamily="2" charset="-122"/>
                <a:ea typeface="方正姚体" pitchFamily="2" charset="-122"/>
              </a:rPr>
              <a:t>thought  Click here to add  you to the  center of the </a:t>
            </a:r>
          </a:p>
          <a:p>
            <a:r>
              <a:rPr lang="en-US" altLang="zh-CN" sz="1200" dirty="0">
                <a:solidFill>
                  <a:schemeClr val="bg1">
                    <a:lumMod val="50000"/>
                  </a:schemeClr>
                </a:solidFill>
                <a:latin typeface="方正姚体" pitchFamily="2" charset="-122"/>
                <a:ea typeface="方正姚体" pitchFamily="2" charset="-122"/>
              </a:rPr>
              <a:t>narrative thought  Click here to add  you to the  center</a:t>
            </a:r>
          </a:p>
          <a:p>
            <a:r>
              <a:rPr lang="en-US" altLang="zh-CN" sz="1200" dirty="0">
                <a:solidFill>
                  <a:schemeClr val="bg1">
                    <a:lumMod val="50000"/>
                  </a:schemeClr>
                </a:solidFill>
                <a:latin typeface="方正姚体" pitchFamily="2" charset="-122"/>
                <a:ea typeface="方正姚体" pitchFamily="2" charset="-122"/>
              </a:rPr>
              <a:t>of the  narrative  thought  Click here to add  you to the </a:t>
            </a:r>
          </a:p>
          <a:p>
            <a:r>
              <a:rPr lang="en-US" altLang="zh-CN" sz="1200" dirty="0">
                <a:solidFill>
                  <a:schemeClr val="bg1">
                    <a:lumMod val="50000"/>
                  </a:schemeClr>
                </a:solidFill>
                <a:latin typeface="方正姚体" pitchFamily="2" charset="-122"/>
                <a:ea typeface="方正姚体" pitchFamily="2" charset="-122"/>
              </a:rPr>
              <a:t>center of the  narrative thought</a:t>
            </a:r>
          </a:p>
          <a:p>
            <a:endParaRPr lang="en-US" altLang="zh-CN" sz="1200" dirty="0">
              <a:solidFill>
                <a:schemeClr val="bg1">
                  <a:lumMod val="50000"/>
                </a:schemeClr>
              </a:solidFill>
              <a:latin typeface="方正姚体" pitchFamily="2" charset="-122"/>
              <a:ea typeface="方正姚体" pitchFamily="2" charset="-122"/>
            </a:endParaRPr>
          </a:p>
          <a:p>
            <a:r>
              <a:rPr lang="en-US" altLang="zh-CN" sz="12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200" dirty="0">
                <a:solidFill>
                  <a:schemeClr val="bg1">
                    <a:lumMod val="50000"/>
                  </a:schemeClr>
                </a:solidFill>
                <a:latin typeface="方正姚体" pitchFamily="2" charset="-122"/>
                <a:ea typeface="方正姚体" pitchFamily="2" charset="-122"/>
              </a:rPr>
              <a:t>thought  Click here to add  you to the  center of the </a:t>
            </a:r>
          </a:p>
          <a:p>
            <a:r>
              <a:rPr lang="en-US" altLang="zh-CN" sz="1200" dirty="0">
                <a:solidFill>
                  <a:schemeClr val="bg1">
                    <a:lumMod val="50000"/>
                  </a:schemeClr>
                </a:solidFill>
                <a:latin typeface="方正姚体" pitchFamily="2" charset="-122"/>
                <a:ea typeface="方正姚体" pitchFamily="2" charset="-122"/>
              </a:rPr>
              <a:t>narrative thought  Click here to add  you to the  center</a:t>
            </a:r>
          </a:p>
          <a:p>
            <a:r>
              <a:rPr lang="en-US" altLang="zh-CN" sz="1200" dirty="0">
                <a:solidFill>
                  <a:schemeClr val="bg1">
                    <a:lumMod val="50000"/>
                  </a:schemeClr>
                </a:solidFill>
                <a:latin typeface="方正姚体" pitchFamily="2" charset="-122"/>
                <a:ea typeface="方正姚体" pitchFamily="2" charset="-122"/>
              </a:rPr>
              <a:t>of the  narrative  thought  Click here to add  you to the </a:t>
            </a:r>
          </a:p>
          <a:p>
            <a:r>
              <a:rPr lang="en-US" altLang="zh-CN" sz="1200" dirty="0">
                <a:solidFill>
                  <a:schemeClr val="bg1">
                    <a:lumMod val="50000"/>
                  </a:schemeClr>
                </a:solidFill>
                <a:latin typeface="方正姚体" pitchFamily="2" charset="-122"/>
                <a:ea typeface="方正姚体" pitchFamily="2" charset="-122"/>
              </a:rPr>
              <a:t>center of the  narrative thought</a:t>
            </a:r>
          </a:p>
          <a:p>
            <a:r>
              <a:rPr lang="en-US" altLang="zh-CN" sz="12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200" dirty="0">
                <a:solidFill>
                  <a:schemeClr val="bg1">
                    <a:lumMod val="50000"/>
                  </a:schemeClr>
                </a:solidFill>
                <a:latin typeface="方正姚体" pitchFamily="2" charset="-122"/>
                <a:ea typeface="方正姚体" pitchFamily="2" charset="-122"/>
              </a:rPr>
              <a:t>thought  Click here to add  you to the  center of the </a:t>
            </a:r>
          </a:p>
          <a:p>
            <a:endParaRPr lang="en-US" altLang="zh-CN" sz="1200" dirty="0">
              <a:solidFill>
                <a:schemeClr val="bg1">
                  <a:lumMod val="50000"/>
                </a:schemeClr>
              </a:solidFill>
              <a:latin typeface="方正姚体" pitchFamily="2" charset="-122"/>
              <a:ea typeface="方正姚体" pitchFamily="2" charset="-122"/>
            </a:endParaRPr>
          </a:p>
        </p:txBody>
      </p:sp>
    </p:spTree>
    <p:extLst>
      <p:ext uri="{BB962C8B-B14F-4D97-AF65-F5344CB8AC3E}">
        <p14:creationId xmlns:p14="http://schemas.microsoft.com/office/powerpoint/2010/main" val="160403451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3"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2" presetClass="entr" presetSubtype="3"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1+#ppt_w/2"/>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childTnLst>
                          </p:cTn>
                        </p:par>
                        <p:par>
                          <p:cTn id="20" fill="hold">
                            <p:stCondLst>
                              <p:cond delay="1750"/>
                            </p:stCondLst>
                            <p:childTnLst>
                              <p:par>
                                <p:cTn id="21" presetID="2" presetClass="entr" presetSubtype="3"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1+#ppt_w/2"/>
                                          </p:val>
                                        </p:tav>
                                        <p:tav tm="100000">
                                          <p:val>
                                            <p:strVal val="#ppt_x"/>
                                          </p:val>
                                        </p:tav>
                                      </p:tavLst>
                                    </p:anim>
                                    <p:anim calcmode="lin" valueType="num">
                                      <p:cBhvr additive="base">
                                        <p:cTn id="24" dur="500" fill="hold"/>
                                        <p:tgtEl>
                                          <p:spTgt spid="9"/>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 presetClass="entr" presetSubtype="3"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1+#ppt_w/2"/>
                                          </p:val>
                                        </p:tav>
                                        <p:tav tm="100000">
                                          <p:val>
                                            <p:strVal val="#ppt_x"/>
                                          </p:val>
                                        </p:tav>
                                      </p:tavLst>
                                    </p:anim>
                                    <p:anim calcmode="lin" valueType="num">
                                      <p:cBhvr additive="base">
                                        <p:cTn id="29" dur="500" fill="hold"/>
                                        <p:tgtEl>
                                          <p:spTgt spid="15"/>
                                        </p:tgtEl>
                                        <p:attrNameLst>
                                          <p:attrName>ppt_y</p:attrName>
                                        </p:attrNameLst>
                                      </p:cBhvr>
                                      <p:tavLst>
                                        <p:tav tm="0">
                                          <p:val>
                                            <p:strVal val="0-#ppt_h/2"/>
                                          </p:val>
                                        </p:tav>
                                        <p:tav tm="100000">
                                          <p:val>
                                            <p:strVal val="#ppt_y"/>
                                          </p:val>
                                        </p:tav>
                                      </p:tavLst>
                                    </p:anim>
                                  </p:childTnLst>
                                </p:cTn>
                              </p:par>
                            </p:childTnLst>
                          </p:cTn>
                        </p:par>
                        <p:par>
                          <p:cTn id="30" fill="hold">
                            <p:stCondLst>
                              <p:cond delay="2750"/>
                            </p:stCondLst>
                            <p:childTnLst>
                              <p:par>
                                <p:cTn id="31" presetID="42" presetClass="entr" presetSubtype="0"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250"/>
                                        <p:tgtEl>
                                          <p:spTgt spid="16"/>
                                        </p:tgtEl>
                                      </p:cBhvr>
                                    </p:animEffect>
                                    <p:anim calcmode="lin" valueType="num">
                                      <p:cBhvr>
                                        <p:cTn id="34" dur="250" fill="hold"/>
                                        <p:tgtEl>
                                          <p:spTgt spid="16"/>
                                        </p:tgtEl>
                                        <p:attrNameLst>
                                          <p:attrName>ppt_x</p:attrName>
                                        </p:attrNameLst>
                                      </p:cBhvr>
                                      <p:tavLst>
                                        <p:tav tm="0">
                                          <p:val>
                                            <p:strVal val="#ppt_x"/>
                                          </p:val>
                                        </p:tav>
                                        <p:tav tm="100000">
                                          <p:val>
                                            <p:strVal val="#ppt_x"/>
                                          </p:val>
                                        </p:tav>
                                      </p:tavLst>
                                    </p:anim>
                                    <p:anim calcmode="lin" valueType="num">
                                      <p:cBhvr>
                                        <p:cTn id="35" dur="250" fill="hold"/>
                                        <p:tgtEl>
                                          <p:spTgt spid="16"/>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42" presetClass="entr" presetSubtype="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250"/>
                                        <p:tgtEl>
                                          <p:spTgt spid="17"/>
                                        </p:tgtEl>
                                      </p:cBhvr>
                                    </p:animEffect>
                                    <p:anim calcmode="lin" valueType="num">
                                      <p:cBhvr>
                                        <p:cTn id="40" dur="250" fill="hold"/>
                                        <p:tgtEl>
                                          <p:spTgt spid="17"/>
                                        </p:tgtEl>
                                        <p:attrNameLst>
                                          <p:attrName>ppt_x</p:attrName>
                                        </p:attrNameLst>
                                      </p:cBhvr>
                                      <p:tavLst>
                                        <p:tav tm="0">
                                          <p:val>
                                            <p:strVal val="#ppt_x"/>
                                          </p:val>
                                        </p:tav>
                                        <p:tav tm="100000">
                                          <p:val>
                                            <p:strVal val="#ppt_x"/>
                                          </p:val>
                                        </p:tav>
                                      </p:tavLst>
                                    </p:anim>
                                    <p:anim calcmode="lin" valueType="num">
                                      <p:cBhvr>
                                        <p:cTn id="41"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5" grpId="0"/>
      <p:bldP spid="16"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315C5C0C-331A-4D34-B816-28450C34D77C}"/>
              </a:ext>
            </a:extLst>
          </p:cNvPr>
          <p:cNvGrpSpPr/>
          <p:nvPr/>
        </p:nvGrpSpPr>
        <p:grpSpPr>
          <a:xfrm>
            <a:off x="1501392" y="327481"/>
            <a:ext cx="2645538" cy="911706"/>
            <a:chOff x="4777992" y="644981"/>
            <a:chExt cx="2645538" cy="911706"/>
          </a:xfrm>
        </p:grpSpPr>
        <p:grpSp>
          <p:nvGrpSpPr>
            <p:cNvPr id="11" name="组合 10">
              <a:extLst>
                <a:ext uri="{FF2B5EF4-FFF2-40B4-BE49-F238E27FC236}">
                  <a16:creationId xmlns:a16="http://schemas.microsoft.com/office/drawing/2014/main" xmlns="" id="{E28263F6-6264-48DA-ABF7-B9DFEDD50FBB}"/>
                </a:ext>
              </a:extLst>
            </p:cNvPr>
            <p:cNvGrpSpPr/>
            <p:nvPr/>
          </p:nvGrpSpPr>
          <p:grpSpPr>
            <a:xfrm>
              <a:off x="4945062" y="644981"/>
              <a:ext cx="2311400" cy="628193"/>
              <a:chOff x="4830762" y="1203782"/>
              <a:chExt cx="2311400" cy="628193"/>
            </a:xfrm>
          </p:grpSpPr>
          <p:sp>
            <p:nvSpPr>
              <p:cNvPr id="13" name="TextBox 8">
                <a:extLst>
                  <a:ext uri="{FF2B5EF4-FFF2-40B4-BE49-F238E27FC236}">
                    <a16:creationId xmlns:a16="http://schemas.microsoft.com/office/drawing/2014/main" xmlns="" id="{18FDF024-F1A4-4C6D-A022-4705E0FF9142}"/>
                  </a:ext>
                </a:extLst>
              </p:cNvPr>
              <p:cNvSpPr txBox="1">
                <a:spLocks noChangeArrowheads="1"/>
              </p:cNvSpPr>
              <p:nvPr/>
            </p:nvSpPr>
            <p:spPr bwMode="auto">
              <a:xfrm>
                <a:off x="483076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76A12E"/>
                    </a:solidFill>
                    <a:latin typeface="华康标题宋W9(P)" panose="02020900000000000000" pitchFamily="18" charset="-122"/>
                    <a:ea typeface="华康标题宋W9(P)" panose="02020900000000000000" pitchFamily="18" charset="-122"/>
                    <a:sym typeface="Arial" panose="020B0604020202020204" pitchFamily="34" charset="0"/>
                  </a:rPr>
                  <a:t>加入标题描述</a:t>
                </a:r>
              </a:p>
            </p:txBody>
          </p:sp>
          <p:sp>
            <p:nvSpPr>
              <p:cNvPr id="14" name="TextBox 8">
                <a:extLst>
                  <a:ext uri="{FF2B5EF4-FFF2-40B4-BE49-F238E27FC236}">
                    <a16:creationId xmlns:a16="http://schemas.microsoft.com/office/drawing/2014/main" xmlns="" id="{27A093FD-858A-49F3-A8E9-A6AF4D6F087A}"/>
                  </a:ext>
                </a:extLst>
              </p:cNvPr>
              <p:cNvSpPr txBox="1">
                <a:spLocks noChangeArrowheads="1"/>
              </p:cNvSpPr>
              <p:nvPr/>
            </p:nvSpPr>
            <p:spPr bwMode="auto">
              <a:xfrm>
                <a:off x="483076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任意多边形: 形状 11">
              <a:extLst>
                <a:ext uri="{FF2B5EF4-FFF2-40B4-BE49-F238E27FC236}">
                  <a16:creationId xmlns:a16="http://schemas.microsoft.com/office/drawing/2014/main" xmlns="" id="{EB2FC027-7B4B-41BF-B492-91ECBE35217D}"/>
                </a:ext>
              </a:extLst>
            </p:cNvPr>
            <p:cNvSpPr/>
            <p:nvPr/>
          </p:nvSpPr>
          <p:spPr>
            <a:xfrm rot="21540000" flipH="1">
              <a:off x="4777992" y="1389215"/>
              <a:ext cx="2645538" cy="16747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654B"/>
                </a:solidFill>
              </a:endParaRPr>
            </a:p>
          </p:txBody>
        </p:sp>
      </p:grpSp>
      <p:grpSp>
        <p:nvGrpSpPr>
          <p:cNvPr id="7" name="组合 6">
            <a:extLst>
              <a:ext uri="{FF2B5EF4-FFF2-40B4-BE49-F238E27FC236}">
                <a16:creationId xmlns:a16="http://schemas.microsoft.com/office/drawing/2014/main" xmlns="" id="{47C5EFCE-5A33-4251-975F-70CE0A9984CF}"/>
              </a:ext>
            </a:extLst>
          </p:cNvPr>
          <p:cNvGrpSpPr/>
          <p:nvPr/>
        </p:nvGrpSpPr>
        <p:grpSpPr>
          <a:xfrm>
            <a:off x="1778912" y="1932007"/>
            <a:ext cx="4004489" cy="3990868"/>
            <a:chOff x="1894605" y="1651687"/>
            <a:chExt cx="4361213" cy="4346381"/>
          </a:xfrm>
        </p:grpSpPr>
        <p:sp>
          <p:nvSpPr>
            <p:cNvPr id="8" name="任意多边形 6">
              <a:extLst>
                <a:ext uri="{FF2B5EF4-FFF2-40B4-BE49-F238E27FC236}">
                  <a16:creationId xmlns:a16="http://schemas.microsoft.com/office/drawing/2014/main" xmlns="" id="{0E955BCA-6A44-4E01-B41F-07E03D832459}"/>
                </a:ext>
              </a:extLst>
            </p:cNvPr>
            <p:cNvSpPr/>
            <p:nvPr/>
          </p:nvSpPr>
          <p:spPr>
            <a:xfrm>
              <a:off x="2848712" y="1989044"/>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9" name="任意多边形 8">
              <a:extLst>
                <a:ext uri="{FF2B5EF4-FFF2-40B4-BE49-F238E27FC236}">
                  <a16:creationId xmlns:a16="http://schemas.microsoft.com/office/drawing/2014/main" xmlns="" id="{4D6BD646-C1E7-4B27-863F-2EFAC707F423}"/>
                </a:ext>
              </a:extLst>
            </p:cNvPr>
            <p:cNvSpPr/>
            <p:nvPr/>
          </p:nvSpPr>
          <p:spPr>
            <a:xfrm rot="5400000">
              <a:off x="4430525" y="2359913"/>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solidFill>
              <a:srgbClr val="76A1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9">
              <a:extLst>
                <a:ext uri="{FF2B5EF4-FFF2-40B4-BE49-F238E27FC236}">
                  <a16:creationId xmlns:a16="http://schemas.microsoft.com/office/drawing/2014/main" xmlns="" id="{772B7216-9C55-4954-8CEB-223F69A4D344}"/>
                </a:ext>
              </a:extLst>
            </p:cNvPr>
            <p:cNvSpPr/>
            <p:nvPr/>
          </p:nvSpPr>
          <p:spPr>
            <a:xfrm rot="10800000">
              <a:off x="4048428" y="3959647"/>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0">
              <a:extLst>
                <a:ext uri="{FF2B5EF4-FFF2-40B4-BE49-F238E27FC236}">
                  <a16:creationId xmlns:a16="http://schemas.microsoft.com/office/drawing/2014/main" xmlns="" id="{E474BB27-509B-4553-85D9-5AE513056F8C}"/>
                </a:ext>
              </a:extLst>
            </p:cNvPr>
            <p:cNvSpPr/>
            <p:nvPr/>
          </p:nvSpPr>
          <p:spPr>
            <a:xfrm rot="16200000">
              <a:off x="2470430" y="3569610"/>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solidFill>
              <a:srgbClr val="76A1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xmlns="" id="{5DBC6CA4-F55B-408E-A4D6-94B5D1755108}"/>
                </a:ext>
              </a:extLst>
            </p:cNvPr>
            <p:cNvSpPr txBox="1"/>
            <p:nvPr/>
          </p:nvSpPr>
          <p:spPr>
            <a:xfrm>
              <a:off x="1894605" y="2821056"/>
              <a:ext cx="965776" cy="1005582"/>
            </a:xfrm>
            <a:prstGeom prst="rect">
              <a:avLst/>
            </a:prstGeom>
            <a:noFill/>
          </p:spPr>
          <p:txBody>
            <a:bodyPr wrap="none" rtlCol="0">
              <a:spAutoFit/>
            </a:bodyPr>
            <a:lstStyle/>
            <a:p>
              <a:r>
                <a:rPr lang="en-US" altLang="zh-CN" sz="5400" b="1" dirty="0">
                  <a:solidFill>
                    <a:srgbClr val="76A12E"/>
                  </a:solidFill>
                </a:rPr>
                <a:t>01</a:t>
              </a:r>
              <a:endParaRPr lang="zh-CN" altLang="en-US" sz="5400" b="1" dirty="0">
                <a:solidFill>
                  <a:srgbClr val="76A12E"/>
                </a:solidFill>
              </a:endParaRPr>
            </a:p>
          </p:txBody>
        </p:sp>
        <p:sp>
          <p:nvSpPr>
            <p:cNvPr id="18" name="文本框 17">
              <a:extLst>
                <a:ext uri="{FF2B5EF4-FFF2-40B4-BE49-F238E27FC236}">
                  <a16:creationId xmlns:a16="http://schemas.microsoft.com/office/drawing/2014/main" xmlns="" id="{7705C594-FB65-4EFE-BD8E-3BAA4BDDD6A5}"/>
                </a:ext>
              </a:extLst>
            </p:cNvPr>
            <p:cNvSpPr txBox="1"/>
            <p:nvPr/>
          </p:nvSpPr>
          <p:spPr>
            <a:xfrm>
              <a:off x="4176221" y="1651687"/>
              <a:ext cx="965776" cy="1005582"/>
            </a:xfrm>
            <a:prstGeom prst="rect">
              <a:avLst/>
            </a:prstGeom>
            <a:noFill/>
          </p:spPr>
          <p:txBody>
            <a:bodyPr wrap="none" rtlCol="0">
              <a:spAutoFit/>
            </a:bodyPr>
            <a:lstStyle/>
            <a:p>
              <a:r>
                <a:rPr lang="en-US" altLang="zh-CN" sz="5400" b="1" dirty="0">
                  <a:solidFill>
                    <a:schemeClr val="accent1"/>
                  </a:solidFill>
                </a:rPr>
                <a:t>02</a:t>
              </a:r>
              <a:endParaRPr lang="zh-CN" altLang="en-US" sz="5400" b="1" dirty="0">
                <a:solidFill>
                  <a:schemeClr val="accent1"/>
                </a:solidFill>
              </a:endParaRPr>
            </a:p>
          </p:txBody>
        </p:sp>
        <p:sp>
          <p:nvSpPr>
            <p:cNvPr id="19" name="文本框 18">
              <a:extLst>
                <a:ext uri="{FF2B5EF4-FFF2-40B4-BE49-F238E27FC236}">
                  <a16:creationId xmlns:a16="http://schemas.microsoft.com/office/drawing/2014/main" xmlns="" id="{2F001320-3C53-4B36-87E0-B5D48E03E35B}"/>
                </a:ext>
              </a:extLst>
            </p:cNvPr>
            <p:cNvSpPr txBox="1"/>
            <p:nvPr/>
          </p:nvSpPr>
          <p:spPr>
            <a:xfrm>
              <a:off x="5290042" y="3927897"/>
              <a:ext cx="965776" cy="1005582"/>
            </a:xfrm>
            <a:prstGeom prst="rect">
              <a:avLst/>
            </a:prstGeom>
            <a:noFill/>
          </p:spPr>
          <p:txBody>
            <a:bodyPr wrap="none" rtlCol="0">
              <a:spAutoFit/>
            </a:bodyPr>
            <a:lstStyle/>
            <a:p>
              <a:r>
                <a:rPr lang="en-US" altLang="zh-CN" sz="5400" b="1" dirty="0">
                  <a:solidFill>
                    <a:srgbClr val="76A12E"/>
                  </a:solidFill>
                </a:rPr>
                <a:t>03</a:t>
              </a:r>
              <a:endParaRPr lang="zh-CN" altLang="en-US" sz="5400" b="1" dirty="0">
                <a:solidFill>
                  <a:srgbClr val="76A12E"/>
                </a:solidFill>
              </a:endParaRPr>
            </a:p>
          </p:txBody>
        </p:sp>
        <p:sp>
          <p:nvSpPr>
            <p:cNvPr id="20" name="文本框 19">
              <a:extLst>
                <a:ext uri="{FF2B5EF4-FFF2-40B4-BE49-F238E27FC236}">
                  <a16:creationId xmlns:a16="http://schemas.microsoft.com/office/drawing/2014/main" xmlns="" id="{C9CDB534-7825-422C-B984-BD85792925B6}"/>
                </a:ext>
              </a:extLst>
            </p:cNvPr>
            <p:cNvSpPr txBox="1"/>
            <p:nvPr/>
          </p:nvSpPr>
          <p:spPr>
            <a:xfrm>
              <a:off x="3017722" y="4992486"/>
              <a:ext cx="965776" cy="1005582"/>
            </a:xfrm>
            <a:prstGeom prst="rect">
              <a:avLst/>
            </a:prstGeom>
            <a:noFill/>
          </p:spPr>
          <p:txBody>
            <a:bodyPr wrap="none" rtlCol="0">
              <a:spAutoFit/>
            </a:bodyPr>
            <a:lstStyle/>
            <a:p>
              <a:r>
                <a:rPr lang="en-US" altLang="zh-CN" sz="5400" b="1" dirty="0">
                  <a:solidFill>
                    <a:schemeClr val="accent1"/>
                  </a:solidFill>
                </a:rPr>
                <a:t>04</a:t>
              </a:r>
              <a:endParaRPr lang="zh-CN" altLang="en-US" sz="5400" b="1" dirty="0">
                <a:solidFill>
                  <a:schemeClr val="accent1"/>
                </a:solidFill>
              </a:endParaRPr>
            </a:p>
          </p:txBody>
        </p:sp>
        <p:sp>
          <p:nvSpPr>
            <p:cNvPr id="21" name="Freeform 6">
              <a:extLst>
                <a:ext uri="{FF2B5EF4-FFF2-40B4-BE49-F238E27FC236}">
                  <a16:creationId xmlns:a16="http://schemas.microsoft.com/office/drawing/2014/main" xmlns="" id="{F0C83D00-DCCC-4A71-B478-52E346124A1E}"/>
                </a:ext>
              </a:extLst>
            </p:cNvPr>
            <p:cNvSpPr>
              <a:spLocks noEditPoints="1"/>
            </p:cNvSpPr>
            <p:nvPr/>
          </p:nvSpPr>
          <p:spPr bwMode="auto">
            <a:xfrm>
              <a:off x="3624226" y="3354958"/>
              <a:ext cx="868363" cy="855662"/>
            </a:xfrm>
            <a:custGeom>
              <a:avLst/>
              <a:gdLst>
                <a:gd name="T0" fmla="*/ 3250 w 3829"/>
                <a:gd name="T1" fmla="*/ 3193 h 3774"/>
                <a:gd name="T2" fmla="*/ 3139 w 3829"/>
                <a:gd name="T3" fmla="*/ 3273 h 3774"/>
                <a:gd name="T4" fmla="*/ 3187 w 3829"/>
                <a:gd name="T5" fmla="*/ 3032 h 3774"/>
                <a:gd name="T6" fmla="*/ 3187 w 3829"/>
                <a:gd name="T7" fmla="*/ 3588 h 3774"/>
                <a:gd name="T8" fmla="*/ 3693 w 3829"/>
                <a:gd name="T9" fmla="*/ 3359 h 3774"/>
                <a:gd name="T10" fmla="*/ 463 w 3829"/>
                <a:gd name="T11" fmla="*/ 2946 h 3774"/>
                <a:gd name="T12" fmla="*/ 310 w 3829"/>
                <a:gd name="T13" fmla="*/ 3113 h 3774"/>
                <a:gd name="T14" fmla="*/ 256 w 3829"/>
                <a:gd name="T15" fmla="*/ 3071 h 3774"/>
                <a:gd name="T16" fmla="*/ 212 w 3829"/>
                <a:gd name="T17" fmla="*/ 2961 h 3774"/>
                <a:gd name="T18" fmla="*/ 367 w 3829"/>
                <a:gd name="T19" fmla="*/ 3495 h 3774"/>
                <a:gd name="T20" fmla="*/ 789 w 3829"/>
                <a:gd name="T21" fmla="*/ 3128 h 3774"/>
                <a:gd name="T22" fmla="*/ 1440 w 3829"/>
                <a:gd name="T23" fmla="*/ 1965 h 3774"/>
                <a:gd name="T24" fmla="*/ 1911 w 3829"/>
                <a:gd name="T25" fmla="*/ 2401 h 3774"/>
                <a:gd name="T26" fmla="*/ 1566 w 3829"/>
                <a:gd name="T27" fmla="*/ 2309 h 3774"/>
                <a:gd name="T28" fmla="*/ 3381 w 3829"/>
                <a:gd name="T29" fmla="*/ 1426 h 3774"/>
                <a:gd name="T30" fmla="*/ 3205 w 3829"/>
                <a:gd name="T31" fmla="*/ 1622 h 3774"/>
                <a:gd name="T32" fmla="*/ 3180 w 3829"/>
                <a:gd name="T33" fmla="*/ 1518 h 3774"/>
                <a:gd name="T34" fmla="*/ 3090 w 3829"/>
                <a:gd name="T35" fmla="*/ 1475 h 3774"/>
                <a:gd name="T36" fmla="*/ 3318 w 3829"/>
                <a:gd name="T37" fmla="*/ 1982 h 3774"/>
                <a:gd name="T38" fmla="*/ 3683 w 3829"/>
                <a:gd name="T39" fmla="*/ 1559 h 3774"/>
                <a:gd name="T40" fmla="*/ 1669 w 3829"/>
                <a:gd name="T41" fmla="*/ 1377 h 3774"/>
                <a:gd name="T42" fmla="*/ 1351 w 3829"/>
                <a:gd name="T43" fmla="*/ 2109 h 3774"/>
                <a:gd name="T44" fmla="*/ 2042 w 3829"/>
                <a:gd name="T45" fmla="*/ 2502 h 3774"/>
                <a:gd name="T46" fmla="*/ 2505 w 3829"/>
                <a:gd name="T47" fmla="*/ 1856 h 3774"/>
                <a:gd name="T48" fmla="*/ 1915 w 3829"/>
                <a:gd name="T49" fmla="*/ 1324 h 3774"/>
                <a:gd name="T50" fmla="*/ 346 w 3829"/>
                <a:gd name="T51" fmla="*/ 876 h 3774"/>
                <a:gd name="T52" fmla="*/ 234 w 3829"/>
                <a:gd name="T53" fmla="*/ 956 h 3774"/>
                <a:gd name="T54" fmla="*/ 282 w 3829"/>
                <a:gd name="T55" fmla="*/ 715 h 3774"/>
                <a:gd name="T56" fmla="*/ 282 w 3829"/>
                <a:gd name="T57" fmla="*/ 1271 h 3774"/>
                <a:gd name="T58" fmla="*/ 789 w 3829"/>
                <a:gd name="T59" fmla="*/ 1042 h 3774"/>
                <a:gd name="T60" fmla="*/ 1916 w 3829"/>
                <a:gd name="T61" fmla="*/ 233 h 3774"/>
                <a:gd name="T62" fmla="*/ 1763 w 3829"/>
                <a:gd name="T63" fmla="*/ 399 h 3774"/>
                <a:gd name="T64" fmla="*/ 1709 w 3829"/>
                <a:gd name="T65" fmla="*/ 357 h 3774"/>
                <a:gd name="T66" fmla="*/ 1665 w 3829"/>
                <a:gd name="T67" fmla="*/ 246 h 3774"/>
                <a:gd name="T68" fmla="*/ 1819 w 3829"/>
                <a:gd name="T69" fmla="*/ 780 h 3774"/>
                <a:gd name="T70" fmla="*/ 2241 w 3829"/>
                <a:gd name="T71" fmla="*/ 415 h 3774"/>
                <a:gd name="T72" fmla="*/ 2082 w 3829"/>
                <a:gd name="T73" fmla="*/ 31 h 3774"/>
                <a:gd name="T74" fmla="*/ 2324 w 3829"/>
                <a:gd name="T75" fmla="*/ 679 h 3774"/>
                <a:gd name="T76" fmla="*/ 2299 w 3829"/>
                <a:gd name="T77" fmla="*/ 1303 h 3774"/>
                <a:gd name="T78" fmla="*/ 2959 w 3829"/>
                <a:gd name="T79" fmla="*/ 1438 h 3774"/>
                <a:gd name="T80" fmla="*/ 3631 w 3829"/>
                <a:gd name="T81" fmla="*/ 1275 h 3774"/>
                <a:gd name="T82" fmla="*/ 3712 w 3829"/>
                <a:gd name="T83" fmla="*/ 1963 h 3774"/>
                <a:gd name="T84" fmla="*/ 3037 w 3829"/>
                <a:gd name="T85" fmla="*/ 1978 h 3774"/>
                <a:gd name="T86" fmla="*/ 2483 w 3829"/>
                <a:gd name="T87" fmla="*/ 2372 h 3774"/>
                <a:gd name="T88" fmla="*/ 3712 w 3829"/>
                <a:gd name="T89" fmla="*/ 3003 h 3774"/>
                <a:gd name="T90" fmla="*/ 3631 w 3829"/>
                <a:gd name="T91" fmla="*/ 3690 h 3774"/>
                <a:gd name="T92" fmla="*/ 2959 w 3829"/>
                <a:gd name="T93" fmla="*/ 3527 h 3774"/>
                <a:gd name="T94" fmla="*/ 2232 w 3829"/>
                <a:gd name="T95" fmla="*/ 2575 h 3774"/>
                <a:gd name="T96" fmla="*/ 852 w 3829"/>
                <a:gd name="T97" fmla="*/ 2928 h 3774"/>
                <a:gd name="T98" fmla="*/ 679 w 3829"/>
                <a:gd name="T99" fmla="*/ 3587 h 3774"/>
                <a:gd name="T100" fmla="*/ 31 w 3829"/>
                <a:gd name="T101" fmla="*/ 3345 h 3774"/>
                <a:gd name="T102" fmla="*/ 348 w 3829"/>
                <a:gd name="T103" fmla="*/ 2728 h 3774"/>
                <a:gd name="T104" fmla="*/ 1200 w 3829"/>
                <a:gd name="T105" fmla="*/ 2052 h 3774"/>
                <a:gd name="T106" fmla="*/ 564 w 3829"/>
                <a:gd name="T107" fmla="*/ 1445 h 3774"/>
                <a:gd name="T108" fmla="*/ 3 w 3829"/>
                <a:gd name="T109" fmla="*/ 1052 h 3774"/>
                <a:gd name="T110" fmla="*/ 462 w 3829"/>
                <a:gd name="T111" fmla="*/ 530 h 3774"/>
                <a:gd name="T112" fmla="*/ 921 w 3829"/>
                <a:gd name="T113" fmla="*/ 1043 h 3774"/>
                <a:gd name="T114" fmla="*/ 1848 w 3829"/>
                <a:gd name="T115" fmla="*/ 922 h 3774"/>
                <a:gd name="T116" fmla="*/ 1467 w 3829"/>
                <a:gd name="T117" fmla="*/ 350 h 3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29" h="3774">
                  <a:moveTo>
                    <a:pt x="3367" y="3078"/>
                  </a:moveTo>
                  <a:lnTo>
                    <a:pt x="3368" y="3078"/>
                  </a:lnTo>
                  <a:lnTo>
                    <a:pt x="3381" y="3082"/>
                  </a:lnTo>
                  <a:lnTo>
                    <a:pt x="3392" y="3089"/>
                  </a:lnTo>
                  <a:lnTo>
                    <a:pt x="3397" y="3099"/>
                  </a:lnTo>
                  <a:lnTo>
                    <a:pt x="3401" y="3112"/>
                  </a:lnTo>
                  <a:lnTo>
                    <a:pt x="3397" y="3125"/>
                  </a:lnTo>
                  <a:lnTo>
                    <a:pt x="3390" y="3135"/>
                  </a:lnTo>
                  <a:lnTo>
                    <a:pt x="3380" y="3142"/>
                  </a:lnTo>
                  <a:lnTo>
                    <a:pt x="3367" y="3145"/>
                  </a:lnTo>
                  <a:lnTo>
                    <a:pt x="3334" y="3148"/>
                  </a:lnTo>
                  <a:lnTo>
                    <a:pt x="3302" y="3157"/>
                  </a:lnTo>
                  <a:lnTo>
                    <a:pt x="3274" y="3173"/>
                  </a:lnTo>
                  <a:lnTo>
                    <a:pt x="3250" y="3193"/>
                  </a:lnTo>
                  <a:lnTo>
                    <a:pt x="3230" y="3218"/>
                  </a:lnTo>
                  <a:lnTo>
                    <a:pt x="3215" y="3246"/>
                  </a:lnTo>
                  <a:lnTo>
                    <a:pt x="3205" y="3277"/>
                  </a:lnTo>
                  <a:lnTo>
                    <a:pt x="3201" y="3310"/>
                  </a:lnTo>
                  <a:lnTo>
                    <a:pt x="3201" y="3311"/>
                  </a:lnTo>
                  <a:lnTo>
                    <a:pt x="3199" y="3324"/>
                  </a:lnTo>
                  <a:lnTo>
                    <a:pt x="3192" y="3334"/>
                  </a:lnTo>
                  <a:lnTo>
                    <a:pt x="3182" y="3341"/>
                  </a:lnTo>
                  <a:lnTo>
                    <a:pt x="3169" y="3344"/>
                  </a:lnTo>
                  <a:lnTo>
                    <a:pt x="3156" y="3341"/>
                  </a:lnTo>
                  <a:lnTo>
                    <a:pt x="3146" y="3334"/>
                  </a:lnTo>
                  <a:lnTo>
                    <a:pt x="3139" y="3323"/>
                  </a:lnTo>
                  <a:lnTo>
                    <a:pt x="3136" y="3310"/>
                  </a:lnTo>
                  <a:lnTo>
                    <a:pt x="3139" y="3273"/>
                  </a:lnTo>
                  <a:lnTo>
                    <a:pt x="3148" y="3236"/>
                  </a:lnTo>
                  <a:lnTo>
                    <a:pt x="3162" y="3204"/>
                  </a:lnTo>
                  <a:lnTo>
                    <a:pt x="3180" y="3174"/>
                  </a:lnTo>
                  <a:lnTo>
                    <a:pt x="3204" y="3147"/>
                  </a:lnTo>
                  <a:lnTo>
                    <a:pt x="3230" y="3124"/>
                  </a:lnTo>
                  <a:lnTo>
                    <a:pt x="3260" y="3104"/>
                  </a:lnTo>
                  <a:lnTo>
                    <a:pt x="3294" y="3090"/>
                  </a:lnTo>
                  <a:lnTo>
                    <a:pt x="3330" y="3082"/>
                  </a:lnTo>
                  <a:lnTo>
                    <a:pt x="3367" y="3078"/>
                  </a:lnTo>
                  <a:close/>
                  <a:moveTo>
                    <a:pt x="3367" y="2979"/>
                  </a:moveTo>
                  <a:lnTo>
                    <a:pt x="3318" y="2983"/>
                  </a:lnTo>
                  <a:lnTo>
                    <a:pt x="3271" y="2993"/>
                  </a:lnTo>
                  <a:lnTo>
                    <a:pt x="3227" y="3010"/>
                  </a:lnTo>
                  <a:lnTo>
                    <a:pt x="3187" y="3032"/>
                  </a:lnTo>
                  <a:lnTo>
                    <a:pt x="3150" y="3060"/>
                  </a:lnTo>
                  <a:lnTo>
                    <a:pt x="3118" y="3092"/>
                  </a:lnTo>
                  <a:lnTo>
                    <a:pt x="3090" y="3129"/>
                  </a:lnTo>
                  <a:lnTo>
                    <a:pt x="3068" y="3170"/>
                  </a:lnTo>
                  <a:lnTo>
                    <a:pt x="3050" y="3214"/>
                  </a:lnTo>
                  <a:lnTo>
                    <a:pt x="3040" y="3261"/>
                  </a:lnTo>
                  <a:lnTo>
                    <a:pt x="3037" y="3310"/>
                  </a:lnTo>
                  <a:lnTo>
                    <a:pt x="3040" y="3359"/>
                  </a:lnTo>
                  <a:lnTo>
                    <a:pt x="3050" y="3406"/>
                  </a:lnTo>
                  <a:lnTo>
                    <a:pt x="3068" y="3451"/>
                  </a:lnTo>
                  <a:lnTo>
                    <a:pt x="3090" y="3490"/>
                  </a:lnTo>
                  <a:lnTo>
                    <a:pt x="3118" y="3527"/>
                  </a:lnTo>
                  <a:lnTo>
                    <a:pt x="3150" y="3560"/>
                  </a:lnTo>
                  <a:lnTo>
                    <a:pt x="3187" y="3588"/>
                  </a:lnTo>
                  <a:lnTo>
                    <a:pt x="3227" y="3610"/>
                  </a:lnTo>
                  <a:lnTo>
                    <a:pt x="3271" y="3627"/>
                  </a:lnTo>
                  <a:lnTo>
                    <a:pt x="3318" y="3638"/>
                  </a:lnTo>
                  <a:lnTo>
                    <a:pt x="3367" y="3641"/>
                  </a:lnTo>
                  <a:lnTo>
                    <a:pt x="3416" y="3638"/>
                  </a:lnTo>
                  <a:lnTo>
                    <a:pt x="3462" y="3627"/>
                  </a:lnTo>
                  <a:lnTo>
                    <a:pt x="3506" y="3610"/>
                  </a:lnTo>
                  <a:lnTo>
                    <a:pt x="3547" y="3588"/>
                  </a:lnTo>
                  <a:lnTo>
                    <a:pt x="3584" y="3560"/>
                  </a:lnTo>
                  <a:lnTo>
                    <a:pt x="3617" y="3527"/>
                  </a:lnTo>
                  <a:lnTo>
                    <a:pt x="3645" y="3490"/>
                  </a:lnTo>
                  <a:lnTo>
                    <a:pt x="3667" y="3451"/>
                  </a:lnTo>
                  <a:lnTo>
                    <a:pt x="3683" y="3406"/>
                  </a:lnTo>
                  <a:lnTo>
                    <a:pt x="3693" y="3359"/>
                  </a:lnTo>
                  <a:lnTo>
                    <a:pt x="3697" y="3310"/>
                  </a:lnTo>
                  <a:lnTo>
                    <a:pt x="3693" y="3261"/>
                  </a:lnTo>
                  <a:lnTo>
                    <a:pt x="3683" y="3214"/>
                  </a:lnTo>
                  <a:lnTo>
                    <a:pt x="3667" y="3170"/>
                  </a:lnTo>
                  <a:lnTo>
                    <a:pt x="3645" y="3129"/>
                  </a:lnTo>
                  <a:lnTo>
                    <a:pt x="3617" y="3092"/>
                  </a:lnTo>
                  <a:lnTo>
                    <a:pt x="3584" y="3060"/>
                  </a:lnTo>
                  <a:lnTo>
                    <a:pt x="3547" y="3032"/>
                  </a:lnTo>
                  <a:lnTo>
                    <a:pt x="3506" y="3010"/>
                  </a:lnTo>
                  <a:lnTo>
                    <a:pt x="3462" y="2993"/>
                  </a:lnTo>
                  <a:lnTo>
                    <a:pt x="3416" y="2983"/>
                  </a:lnTo>
                  <a:lnTo>
                    <a:pt x="3367" y="2979"/>
                  </a:lnTo>
                  <a:close/>
                  <a:moveTo>
                    <a:pt x="462" y="2946"/>
                  </a:moveTo>
                  <a:lnTo>
                    <a:pt x="463" y="2946"/>
                  </a:lnTo>
                  <a:lnTo>
                    <a:pt x="476" y="2949"/>
                  </a:lnTo>
                  <a:lnTo>
                    <a:pt x="486" y="2956"/>
                  </a:lnTo>
                  <a:lnTo>
                    <a:pt x="493" y="2967"/>
                  </a:lnTo>
                  <a:lnTo>
                    <a:pt x="495" y="2979"/>
                  </a:lnTo>
                  <a:lnTo>
                    <a:pt x="493" y="2992"/>
                  </a:lnTo>
                  <a:lnTo>
                    <a:pt x="486" y="3003"/>
                  </a:lnTo>
                  <a:lnTo>
                    <a:pt x="475" y="3010"/>
                  </a:lnTo>
                  <a:lnTo>
                    <a:pt x="462" y="3012"/>
                  </a:lnTo>
                  <a:lnTo>
                    <a:pt x="429" y="3015"/>
                  </a:lnTo>
                  <a:lnTo>
                    <a:pt x="398" y="3025"/>
                  </a:lnTo>
                  <a:lnTo>
                    <a:pt x="370" y="3040"/>
                  </a:lnTo>
                  <a:lnTo>
                    <a:pt x="346" y="3061"/>
                  </a:lnTo>
                  <a:lnTo>
                    <a:pt x="325" y="3085"/>
                  </a:lnTo>
                  <a:lnTo>
                    <a:pt x="310" y="3113"/>
                  </a:lnTo>
                  <a:lnTo>
                    <a:pt x="301" y="3145"/>
                  </a:lnTo>
                  <a:lnTo>
                    <a:pt x="297" y="3177"/>
                  </a:lnTo>
                  <a:lnTo>
                    <a:pt x="297" y="3178"/>
                  </a:lnTo>
                  <a:lnTo>
                    <a:pt x="295" y="3191"/>
                  </a:lnTo>
                  <a:lnTo>
                    <a:pt x="287" y="3202"/>
                  </a:lnTo>
                  <a:lnTo>
                    <a:pt x="276" y="3209"/>
                  </a:lnTo>
                  <a:lnTo>
                    <a:pt x="263" y="3211"/>
                  </a:lnTo>
                  <a:lnTo>
                    <a:pt x="251" y="3209"/>
                  </a:lnTo>
                  <a:lnTo>
                    <a:pt x="240" y="3202"/>
                  </a:lnTo>
                  <a:lnTo>
                    <a:pt x="233" y="3191"/>
                  </a:lnTo>
                  <a:lnTo>
                    <a:pt x="231" y="3177"/>
                  </a:lnTo>
                  <a:lnTo>
                    <a:pt x="234" y="3140"/>
                  </a:lnTo>
                  <a:lnTo>
                    <a:pt x="243" y="3105"/>
                  </a:lnTo>
                  <a:lnTo>
                    <a:pt x="256" y="3071"/>
                  </a:lnTo>
                  <a:lnTo>
                    <a:pt x="276" y="3041"/>
                  </a:lnTo>
                  <a:lnTo>
                    <a:pt x="299" y="3014"/>
                  </a:lnTo>
                  <a:lnTo>
                    <a:pt x="326" y="2991"/>
                  </a:lnTo>
                  <a:lnTo>
                    <a:pt x="356" y="2972"/>
                  </a:lnTo>
                  <a:lnTo>
                    <a:pt x="389" y="2958"/>
                  </a:lnTo>
                  <a:lnTo>
                    <a:pt x="425" y="2949"/>
                  </a:lnTo>
                  <a:lnTo>
                    <a:pt x="462" y="2946"/>
                  </a:lnTo>
                  <a:close/>
                  <a:moveTo>
                    <a:pt x="462" y="2847"/>
                  </a:moveTo>
                  <a:lnTo>
                    <a:pt x="413" y="2850"/>
                  </a:lnTo>
                  <a:lnTo>
                    <a:pt x="367" y="2861"/>
                  </a:lnTo>
                  <a:lnTo>
                    <a:pt x="323" y="2877"/>
                  </a:lnTo>
                  <a:lnTo>
                    <a:pt x="282" y="2900"/>
                  </a:lnTo>
                  <a:lnTo>
                    <a:pt x="245" y="2928"/>
                  </a:lnTo>
                  <a:lnTo>
                    <a:pt x="212" y="2961"/>
                  </a:lnTo>
                  <a:lnTo>
                    <a:pt x="184" y="2997"/>
                  </a:lnTo>
                  <a:lnTo>
                    <a:pt x="162" y="3038"/>
                  </a:lnTo>
                  <a:lnTo>
                    <a:pt x="146" y="3082"/>
                  </a:lnTo>
                  <a:lnTo>
                    <a:pt x="136" y="3128"/>
                  </a:lnTo>
                  <a:lnTo>
                    <a:pt x="132" y="3177"/>
                  </a:lnTo>
                  <a:lnTo>
                    <a:pt x="136" y="3227"/>
                  </a:lnTo>
                  <a:lnTo>
                    <a:pt x="146" y="3274"/>
                  </a:lnTo>
                  <a:lnTo>
                    <a:pt x="162" y="3318"/>
                  </a:lnTo>
                  <a:lnTo>
                    <a:pt x="184" y="3359"/>
                  </a:lnTo>
                  <a:lnTo>
                    <a:pt x="212" y="3395"/>
                  </a:lnTo>
                  <a:lnTo>
                    <a:pt x="245" y="3427"/>
                  </a:lnTo>
                  <a:lnTo>
                    <a:pt x="282" y="3455"/>
                  </a:lnTo>
                  <a:lnTo>
                    <a:pt x="323" y="3478"/>
                  </a:lnTo>
                  <a:lnTo>
                    <a:pt x="367" y="3495"/>
                  </a:lnTo>
                  <a:lnTo>
                    <a:pt x="413" y="3505"/>
                  </a:lnTo>
                  <a:lnTo>
                    <a:pt x="462" y="3509"/>
                  </a:lnTo>
                  <a:lnTo>
                    <a:pt x="511" y="3505"/>
                  </a:lnTo>
                  <a:lnTo>
                    <a:pt x="558" y="3495"/>
                  </a:lnTo>
                  <a:lnTo>
                    <a:pt x="602" y="3478"/>
                  </a:lnTo>
                  <a:lnTo>
                    <a:pt x="642" y="3455"/>
                  </a:lnTo>
                  <a:lnTo>
                    <a:pt x="679" y="3427"/>
                  </a:lnTo>
                  <a:lnTo>
                    <a:pt x="711" y="3395"/>
                  </a:lnTo>
                  <a:lnTo>
                    <a:pt x="739" y="3359"/>
                  </a:lnTo>
                  <a:lnTo>
                    <a:pt x="761" y="3318"/>
                  </a:lnTo>
                  <a:lnTo>
                    <a:pt x="779" y="3274"/>
                  </a:lnTo>
                  <a:lnTo>
                    <a:pt x="789" y="3227"/>
                  </a:lnTo>
                  <a:lnTo>
                    <a:pt x="792" y="3177"/>
                  </a:lnTo>
                  <a:lnTo>
                    <a:pt x="789" y="3128"/>
                  </a:lnTo>
                  <a:lnTo>
                    <a:pt x="779" y="3082"/>
                  </a:lnTo>
                  <a:lnTo>
                    <a:pt x="761" y="3038"/>
                  </a:lnTo>
                  <a:lnTo>
                    <a:pt x="739" y="2997"/>
                  </a:lnTo>
                  <a:lnTo>
                    <a:pt x="711" y="2961"/>
                  </a:lnTo>
                  <a:lnTo>
                    <a:pt x="679" y="2928"/>
                  </a:lnTo>
                  <a:lnTo>
                    <a:pt x="642" y="2900"/>
                  </a:lnTo>
                  <a:lnTo>
                    <a:pt x="602" y="2877"/>
                  </a:lnTo>
                  <a:lnTo>
                    <a:pt x="558" y="2861"/>
                  </a:lnTo>
                  <a:lnTo>
                    <a:pt x="511" y="2850"/>
                  </a:lnTo>
                  <a:lnTo>
                    <a:pt x="462" y="2847"/>
                  </a:lnTo>
                  <a:close/>
                  <a:moveTo>
                    <a:pt x="1411" y="1950"/>
                  </a:moveTo>
                  <a:lnTo>
                    <a:pt x="1423" y="1951"/>
                  </a:lnTo>
                  <a:lnTo>
                    <a:pt x="1432" y="1956"/>
                  </a:lnTo>
                  <a:lnTo>
                    <a:pt x="1440" y="1965"/>
                  </a:lnTo>
                  <a:lnTo>
                    <a:pt x="1445" y="1975"/>
                  </a:lnTo>
                  <a:lnTo>
                    <a:pt x="1460" y="2030"/>
                  </a:lnTo>
                  <a:lnTo>
                    <a:pt x="1482" y="2082"/>
                  </a:lnTo>
                  <a:lnTo>
                    <a:pt x="1507" y="2132"/>
                  </a:lnTo>
                  <a:lnTo>
                    <a:pt x="1537" y="2178"/>
                  </a:lnTo>
                  <a:lnTo>
                    <a:pt x="1572" y="2221"/>
                  </a:lnTo>
                  <a:lnTo>
                    <a:pt x="1611" y="2260"/>
                  </a:lnTo>
                  <a:lnTo>
                    <a:pt x="1653" y="2295"/>
                  </a:lnTo>
                  <a:lnTo>
                    <a:pt x="1699" y="2326"/>
                  </a:lnTo>
                  <a:lnTo>
                    <a:pt x="1747" y="2352"/>
                  </a:lnTo>
                  <a:lnTo>
                    <a:pt x="1800" y="2373"/>
                  </a:lnTo>
                  <a:lnTo>
                    <a:pt x="1853" y="2390"/>
                  </a:lnTo>
                  <a:lnTo>
                    <a:pt x="1909" y="2401"/>
                  </a:lnTo>
                  <a:lnTo>
                    <a:pt x="1911" y="2401"/>
                  </a:lnTo>
                  <a:lnTo>
                    <a:pt x="1923" y="2406"/>
                  </a:lnTo>
                  <a:lnTo>
                    <a:pt x="1932" y="2414"/>
                  </a:lnTo>
                  <a:lnTo>
                    <a:pt x="1938" y="2426"/>
                  </a:lnTo>
                  <a:lnTo>
                    <a:pt x="1938" y="2438"/>
                  </a:lnTo>
                  <a:lnTo>
                    <a:pt x="1933" y="2451"/>
                  </a:lnTo>
                  <a:lnTo>
                    <a:pt x="1925" y="2460"/>
                  </a:lnTo>
                  <a:lnTo>
                    <a:pt x="1913" y="2466"/>
                  </a:lnTo>
                  <a:lnTo>
                    <a:pt x="1899" y="2466"/>
                  </a:lnTo>
                  <a:lnTo>
                    <a:pt x="1838" y="2455"/>
                  </a:lnTo>
                  <a:lnTo>
                    <a:pt x="1778" y="2436"/>
                  </a:lnTo>
                  <a:lnTo>
                    <a:pt x="1720" y="2412"/>
                  </a:lnTo>
                  <a:lnTo>
                    <a:pt x="1665" y="2383"/>
                  </a:lnTo>
                  <a:lnTo>
                    <a:pt x="1614" y="2349"/>
                  </a:lnTo>
                  <a:lnTo>
                    <a:pt x="1566" y="2309"/>
                  </a:lnTo>
                  <a:lnTo>
                    <a:pt x="1523" y="2265"/>
                  </a:lnTo>
                  <a:lnTo>
                    <a:pt x="1484" y="2217"/>
                  </a:lnTo>
                  <a:lnTo>
                    <a:pt x="1450" y="2165"/>
                  </a:lnTo>
                  <a:lnTo>
                    <a:pt x="1421" y="2110"/>
                  </a:lnTo>
                  <a:lnTo>
                    <a:pt x="1398" y="2052"/>
                  </a:lnTo>
                  <a:lnTo>
                    <a:pt x="1380" y="1990"/>
                  </a:lnTo>
                  <a:lnTo>
                    <a:pt x="1380" y="1983"/>
                  </a:lnTo>
                  <a:lnTo>
                    <a:pt x="1381" y="1971"/>
                  </a:lnTo>
                  <a:lnTo>
                    <a:pt x="1388" y="1960"/>
                  </a:lnTo>
                  <a:lnTo>
                    <a:pt x="1398" y="1952"/>
                  </a:lnTo>
                  <a:lnTo>
                    <a:pt x="1411" y="1950"/>
                  </a:lnTo>
                  <a:close/>
                  <a:moveTo>
                    <a:pt x="3367" y="1424"/>
                  </a:moveTo>
                  <a:lnTo>
                    <a:pt x="3368" y="1424"/>
                  </a:lnTo>
                  <a:lnTo>
                    <a:pt x="3381" y="1426"/>
                  </a:lnTo>
                  <a:lnTo>
                    <a:pt x="3392" y="1433"/>
                  </a:lnTo>
                  <a:lnTo>
                    <a:pt x="3397" y="1444"/>
                  </a:lnTo>
                  <a:lnTo>
                    <a:pt x="3401" y="1458"/>
                  </a:lnTo>
                  <a:lnTo>
                    <a:pt x="3397" y="1470"/>
                  </a:lnTo>
                  <a:lnTo>
                    <a:pt x="3390" y="1481"/>
                  </a:lnTo>
                  <a:lnTo>
                    <a:pt x="3380" y="1488"/>
                  </a:lnTo>
                  <a:lnTo>
                    <a:pt x="3367" y="1490"/>
                  </a:lnTo>
                  <a:lnTo>
                    <a:pt x="3334" y="1493"/>
                  </a:lnTo>
                  <a:lnTo>
                    <a:pt x="3302" y="1503"/>
                  </a:lnTo>
                  <a:lnTo>
                    <a:pt x="3274" y="1518"/>
                  </a:lnTo>
                  <a:lnTo>
                    <a:pt x="3250" y="1538"/>
                  </a:lnTo>
                  <a:lnTo>
                    <a:pt x="3230" y="1562"/>
                  </a:lnTo>
                  <a:lnTo>
                    <a:pt x="3215" y="1590"/>
                  </a:lnTo>
                  <a:lnTo>
                    <a:pt x="3205" y="1622"/>
                  </a:lnTo>
                  <a:lnTo>
                    <a:pt x="3201" y="1655"/>
                  </a:lnTo>
                  <a:lnTo>
                    <a:pt x="3201" y="1657"/>
                  </a:lnTo>
                  <a:lnTo>
                    <a:pt x="3199" y="1669"/>
                  </a:lnTo>
                  <a:lnTo>
                    <a:pt x="3192" y="1680"/>
                  </a:lnTo>
                  <a:lnTo>
                    <a:pt x="3182" y="1687"/>
                  </a:lnTo>
                  <a:lnTo>
                    <a:pt x="3169" y="1689"/>
                  </a:lnTo>
                  <a:lnTo>
                    <a:pt x="3156" y="1686"/>
                  </a:lnTo>
                  <a:lnTo>
                    <a:pt x="3146" y="1679"/>
                  </a:lnTo>
                  <a:lnTo>
                    <a:pt x="3139" y="1668"/>
                  </a:lnTo>
                  <a:lnTo>
                    <a:pt x="3136" y="1655"/>
                  </a:lnTo>
                  <a:lnTo>
                    <a:pt x="3139" y="1618"/>
                  </a:lnTo>
                  <a:lnTo>
                    <a:pt x="3148" y="1582"/>
                  </a:lnTo>
                  <a:lnTo>
                    <a:pt x="3162" y="1550"/>
                  </a:lnTo>
                  <a:lnTo>
                    <a:pt x="3180" y="1518"/>
                  </a:lnTo>
                  <a:lnTo>
                    <a:pt x="3204" y="1491"/>
                  </a:lnTo>
                  <a:lnTo>
                    <a:pt x="3230" y="1468"/>
                  </a:lnTo>
                  <a:lnTo>
                    <a:pt x="3260" y="1449"/>
                  </a:lnTo>
                  <a:lnTo>
                    <a:pt x="3294" y="1436"/>
                  </a:lnTo>
                  <a:lnTo>
                    <a:pt x="3330" y="1426"/>
                  </a:lnTo>
                  <a:lnTo>
                    <a:pt x="3367" y="1424"/>
                  </a:lnTo>
                  <a:close/>
                  <a:moveTo>
                    <a:pt x="3367" y="1324"/>
                  </a:moveTo>
                  <a:lnTo>
                    <a:pt x="3318" y="1327"/>
                  </a:lnTo>
                  <a:lnTo>
                    <a:pt x="3271" y="1338"/>
                  </a:lnTo>
                  <a:lnTo>
                    <a:pt x="3227" y="1355"/>
                  </a:lnTo>
                  <a:lnTo>
                    <a:pt x="3187" y="1377"/>
                  </a:lnTo>
                  <a:lnTo>
                    <a:pt x="3150" y="1405"/>
                  </a:lnTo>
                  <a:lnTo>
                    <a:pt x="3118" y="1438"/>
                  </a:lnTo>
                  <a:lnTo>
                    <a:pt x="3090" y="1475"/>
                  </a:lnTo>
                  <a:lnTo>
                    <a:pt x="3068" y="1516"/>
                  </a:lnTo>
                  <a:lnTo>
                    <a:pt x="3050" y="1559"/>
                  </a:lnTo>
                  <a:lnTo>
                    <a:pt x="3040" y="1607"/>
                  </a:lnTo>
                  <a:lnTo>
                    <a:pt x="3037" y="1655"/>
                  </a:lnTo>
                  <a:lnTo>
                    <a:pt x="3040" y="1704"/>
                  </a:lnTo>
                  <a:lnTo>
                    <a:pt x="3050" y="1751"/>
                  </a:lnTo>
                  <a:lnTo>
                    <a:pt x="3068" y="1795"/>
                  </a:lnTo>
                  <a:lnTo>
                    <a:pt x="3090" y="1836"/>
                  </a:lnTo>
                  <a:lnTo>
                    <a:pt x="3118" y="1873"/>
                  </a:lnTo>
                  <a:lnTo>
                    <a:pt x="3150" y="1906"/>
                  </a:lnTo>
                  <a:lnTo>
                    <a:pt x="3187" y="1933"/>
                  </a:lnTo>
                  <a:lnTo>
                    <a:pt x="3227" y="1956"/>
                  </a:lnTo>
                  <a:lnTo>
                    <a:pt x="3271" y="1972"/>
                  </a:lnTo>
                  <a:lnTo>
                    <a:pt x="3318" y="1982"/>
                  </a:lnTo>
                  <a:lnTo>
                    <a:pt x="3367" y="1986"/>
                  </a:lnTo>
                  <a:lnTo>
                    <a:pt x="3416" y="1982"/>
                  </a:lnTo>
                  <a:lnTo>
                    <a:pt x="3462" y="1972"/>
                  </a:lnTo>
                  <a:lnTo>
                    <a:pt x="3506" y="1956"/>
                  </a:lnTo>
                  <a:lnTo>
                    <a:pt x="3547" y="1933"/>
                  </a:lnTo>
                  <a:lnTo>
                    <a:pt x="3584" y="1906"/>
                  </a:lnTo>
                  <a:lnTo>
                    <a:pt x="3617" y="1873"/>
                  </a:lnTo>
                  <a:lnTo>
                    <a:pt x="3645" y="1836"/>
                  </a:lnTo>
                  <a:lnTo>
                    <a:pt x="3667" y="1795"/>
                  </a:lnTo>
                  <a:lnTo>
                    <a:pt x="3683" y="1751"/>
                  </a:lnTo>
                  <a:lnTo>
                    <a:pt x="3693" y="1704"/>
                  </a:lnTo>
                  <a:lnTo>
                    <a:pt x="3697" y="1655"/>
                  </a:lnTo>
                  <a:lnTo>
                    <a:pt x="3693" y="1607"/>
                  </a:lnTo>
                  <a:lnTo>
                    <a:pt x="3683" y="1559"/>
                  </a:lnTo>
                  <a:lnTo>
                    <a:pt x="3667" y="1516"/>
                  </a:lnTo>
                  <a:lnTo>
                    <a:pt x="3645" y="1475"/>
                  </a:lnTo>
                  <a:lnTo>
                    <a:pt x="3617" y="1438"/>
                  </a:lnTo>
                  <a:lnTo>
                    <a:pt x="3584" y="1405"/>
                  </a:lnTo>
                  <a:lnTo>
                    <a:pt x="3547" y="1377"/>
                  </a:lnTo>
                  <a:lnTo>
                    <a:pt x="3506" y="1355"/>
                  </a:lnTo>
                  <a:lnTo>
                    <a:pt x="3462" y="1338"/>
                  </a:lnTo>
                  <a:lnTo>
                    <a:pt x="3416" y="1327"/>
                  </a:lnTo>
                  <a:lnTo>
                    <a:pt x="3367" y="1324"/>
                  </a:lnTo>
                  <a:close/>
                  <a:moveTo>
                    <a:pt x="1915" y="1324"/>
                  </a:moveTo>
                  <a:lnTo>
                    <a:pt x="1850" y="1327"/>
                  </a:lnTo>
                  <a:lnTo>
                    <a:pt x="1787" y="1338"/>
                  </a:lnTo>
                  <a:lnTo>
                    <a:pt x="1727" y="1354"/>
                  </a:lnTo>
                  <a:lnTo>
                    <a:pt x="1669" y="1377"/>
                  </a:lnTo>
                  <a:lnTo>
                    <a:pt x="1614" y="1405"/>
                  </a:lnTo>
                  <a:lnTo>
                    <a:pt x="1563" y="1439"/>
                  </a:lnTo>
                  <a:lnTo>
                    <a:pt x="1517" y="1477"/>
                  </a:lnTo>
                  <a:lnTo>
                    <a:pt x="1474" y="1520"/>
                  </a:lnTo>
                  <a:lnTo>
                    <a:pt x="1435" y="1568"/>
                  </a:lnTo>
                  <a:lnTo>
                    <a:pt x="1402" y="1619"/>
                  </a:lnTo>
                  <a:lnTo>
                    <a:pt x="1373" y="1674"/>
                  </a:lnTo>
                  <a:lnTo>
                    <a:pt x="1351" y="1731"/>
                  </a:lnTo>
                  <a:lnTo>
                    <a:pt x="1334" y="1792"/>
                  </a:lnTo>
                  <a:lnTo>
                    <a:pt x="1324" y="1856"/>
                  </a:lnTo>
                  <a:lnTo>
                    <a:pt x="1320" y="1919"/>
                  </a:lnTo>
                  <a:lnTo>
                    <a:pt x="1324" y="1985"/>
                  </a:lnTo>
                  <a:lnTo>
                    <a:pt x="1334" y="2049"/>
                  </a:lnTo>
                  <a:lnTo>
                    <a:pt x="1351" y="2109"/>
                  </a:lnTo>
                  <a:lnTo>
                    <a:pt x="1373" y="2166"/>
                  </a:lnTo>
                  <a:lnTo>
                    <a:pt x="1402" y="2221"/>
                  </a:lnTo>
                  <a:lnTo>
                    <a:pt x="1435" y="2272"/>
                  </a:lnTo>
                  <a:lnTo>
                    <a:pt x="1474" y="2320"/>
                  </a:lnTo>
                  <a:lnTo>
                    <a:pt x="1517" y="2363"/>
                  </a:lnTo>
                  <a:lnTo>
                    <a:pt x="1563" y="2401"/>
                  </a:lnTo>
                  <a:lnTo>
                    <a:pt x="1614" y="2435"/>
                  </a:lnTo>
                  <a:lnTo>
                    <a:pt x="1669" y="2463"/>
                  </a:lnTo>
                  <a:lnTo>
                    <a:pt x="1727" y="2485"/>
                  </a:lnTo>
                  <a:lnTo>
                    <a:pt x="1787" y="2502"/>
                  </a:lnTo>
                  <a:lnTo>
                    <a:pt x="1850" y="2513"/>
                  </a:lnTo>
                  <a:lnTo>
                    <a:pt x="1915" y="2516"/>
                  </a:lnTo>
                  <a:lnTo>
                    <a:pt x="1979" y="2513"/>
                  </a:lnTo>
                  <a:lnTo>
                    <a:pt x="2042" y="2502"/>
                  </a:lnTo>
                  <a:lnTo>
                    <a:pt x="2102" y="2485"/>
                  </a:lnTo>
                  <a:lnTo>
                    <a:pt x="2160" y="2463"/>
                  </a:lnTo>
                  <a:lnTo>
                    <a:pt x="2215" y="2435"/>
                  </a:lnTo>
                  <a:lnTo>
                    <a:pt x="2266" y="2401"/>
                  </a:lnTo>
                  <a:lnTo>
                    <a:pt x="2312" y="2363"/>
                  </a:lnTo>
                  <a:lnTo>
                    <a:pt x="2355" y="2320"/>
                  </a:lnTo>
                  <a:lnTo>
                    <a:pt x="2394" y="2272"/>
                  </a:lnTo>
                  <a:lnTo>
                    <a:pt x="2427" y="2221"/>
                  </a:lnTo>
                  <a:lnTo>
                    <a:pt x="2456" y="2166"/>
                  </a:lnTo>
                  <a:lnTo>
                    <a:pt x="2478" y="2109"/>
                  </a:lnTo>
                  <a:lnTo>
                    <a:pt x="2495" y="2049"/>
                  </a:lnTo>
                  <a:lnTo>
                    <a:pt x="2505" y="1985"/>
                  </a:lnTo>
                  <a:lnTo>
                    <a:pt x="2509" y="1919"/>
                  </a:lnTo>
                  <a:lnTo>
                    <a:pt x="2505" y="1856"/>
                  </a:lnTo>
                  <a:lnTo>
                    <a:pt x="2495" y="1792"/>
                  </a:lnTo>
                  <a:lnTo>
                    <a:pt x="2478" y="1731"/>
                  </a:lnTo>
                  <a:lnTo>
                    <a:pt x="2456" y="1674"/>
                  </a:lnTo>
                  <a:lnTo>
                    <a:pt x="2427" y="1619"/>
                  </a:lnTo>
                  <a:lnTo>
                    <a:pt x="2394" y="1568"/>
                  </a:lnTo>
                  <a:lnTo>
                    <a:pt x="2355" y="1520"/>
                  </a:lnTo>
                  <a:lnTo>
                    <a:pt x="2312" y="1477"/>
                  </a:lnTo>
                  <a:lnTo>
                    <a:pt x="2266" y="1439"/>
                  </a:lnTo>
                  <a:lnTo>
                    <a:pt x="2215" y="1405"/>
                  </a:lnTo>
                  <a:lnTo>
                    <a:pt x="2160" y="1377"/>
                  </a:lnTo>
                  <a:lnTo>
                    <a:pt x="2102" y="1354"/>
                  </a:lnTo>
                  <a:lnTo>
                    <a:pt x="2042" y="1338"/>
                  </a:lnTo>
                  <a:lnTo>
                    <a:pt x="1979" y="1327"/>
                  </a:lnTo>
                  <a:lnTo>
                    <a:pt x="1915" y="1324"/>
                  </a:lnTo>
                  <a:close/>
                  <a:moveTo>
                    <a:pt x="462" y="762"/>
                  </a:moveTo>
                  <a:lnTo>
                    <a:pt x="463" y="762"/>
                  </a:lnTo>
                  <a:lnTo>
                    <a:pt x="476" y="764"/>
                  </a:lnTo>
                  <a:lnTo>
                    <a:pt x="486" y="771"/>
                  </a:lnTo>
                  <a:lnTo>
                    <a:pt x="493" y="782"/>
                  </a:lnTo>
                  <a:lnTo>
                    <a:pt x="495" y="796"/>
                  </a:lnTo>
                  <a:lnTo>
                    <a:pt x="493" y="808"/>
                  </a:lnTo>
                  <a:lnTo>
                    <a:pt x="486" y="819"/>
                  </a:lnTo>
                  <a:lnTo>
                    <a:pt x="475" y="826"/>
                  </a:lnTo>
                  <a:lnTo>
                    <a:pt x="462" y="828"/>
                  </a:lnTo>
                  <a:lnTo>
                    <a:pt x="429" y="832"/>
                  </a:lnTo>
                  <a:lnTo>
                    <a:pt x="398" y="841"/>
                  </a:lnTo>
                  <a:lnTo>
                    <a:pt x="370" y="856"/>
                  </a:lnTo>
                  <a:lnTo>
                    <a:pt x="346" y="876"/>
                  </a:lnTo>
                  <a:lnTo>
                    <a:pt x="325" y="900"/>
                  </a:lnTo>
                  <a:lnTo>
                    <a:pt x="310" y="928"/>
                  </a:lnTo>
                  <a:lnTo>
                    <a:pt x="301" y="960"/>
                  </a:lnTo>
                  <a:lnTo>
                    <a:pt x="297" y="993"/>
                  </a:lnTo>
                  <a:lnTo>
                    <a:pt x="297" y="995"/>
                  </a:lnTo>
                  <a:lnTo>
                    <a:pt x="295" y="1007"/>
                  </a:lnTo>
                  <a:lnTo>
                    <a:pt x="287" y="1018"/>
                  </a:lnTo>
                  <a:lnTo>
                    <a:pt x="276" y="1025"/>
                  </a:lnTo>
                  <a:lnTo>
                    <a:pt x="263" y="1027"/>
                  </a:lnTo>
                  <a:lnTo>
                    <a:pt x="251" y="1024"/>
                  </a:lnTo>
                  <a:lnTo>
                    <a:pt x="240" y="1017"/>
                  </a:lnTo>
                  <a:lnTo>
                    <a:pt x="233" y="1006"/>
                  </a:lnTo>
                  <a:lnTo>
                    <a:pt x="231" y="993"/>
                  </a:lnTo>
                  <a:lnTo>
                    <a:pt x="234" y="956"/>
                  </a:lnTo>
                  <a:lnTo>
                    <a:pt x="243" y="920"/>
                  </a:lnTo>
                  <a:lnTo>
                    <a:pt x="256" y="888"/>
                  </a:lnTo>
                  <a:lnTo>
                    <a:pt x="276" y="856"/>
                  </a:lnTo>
                  <a:lnTo>
                    <a:pt x="299" y="829"/>
                  </a:lnTo>
                  <a:lnTo>
                    <a:pt x="326" y="806"/>
                  </a:lnTo>
                  <a:lnTo>
                    <a:pt x="356" y="787"/>
                  </a:lnTo>
                  <a:lnTo>
                    <a:pt x="389" y="774"/>
                  </a:lnTo>
                  <a:lnTo>
                    <a:pt x="425" y="764"/>
                  </a:lnTo>
                  <a:lnTo>
                    <a:pt x="462" y="762"/>
                  </a:lnTo>
                  <a:close/>
                  <a:moveTo>
                    <a:pt x="462" y="662"/>
                  </a:moveTo>
                  <a:lnTo>
                    <a:pt x="413" y="665"/>
                  </a:lnTo>
                  <a:lnTo>
                    <a:pt x="367" y="676"/>
                  </a:lnTo>
                  <a:lnTo>
                    <a:pt x="323" y="693"/>
                  </a:lnTo>
                  <a:lnTo>
                    <a:pt x="282" y="715"/>
                  </a:lnTo>
                  <a:lnTo>
                    <a:pt x="245" y="743"/>
                  </a:lnTo>
                  <a:lnTo>
                    <a:pt x="212" y="776"/>
                  </a:lnTo>
                  <a:lnTo>
                    <a:pt x="184" y="813"/>
                  </a:lnTo>
                  <a:lnTo>
                    <a:pt x="162" y="854"/>
                  </a:lnTo>
                  <a:lnTo>
                    <a:pt x="146" y="897"/>
                  </a:lnTo>
                  <a:lnTo>
                    <a:pt x="136" y="945"/>
                  </a:lnTo>
                  <a:lnTo>
                    <a:pt x="132" y="993"/>
                  </a:lnTo>
                  <a:lnTo>
                    <a:pt x="136" y="1042"/>
                  </a:lnTo>
                  <a:lnTo>
                    <a:pt x="146" y="1089"/>
                  </a:lnTo>
                  <a:lnTo>
                    <a:pt x="162" y="1133"/>
                  </a:lnTo>
                  <a:lnTo>
                    <a:pt x="184" y="1174"/>
                  </a:lnTo>
                  <a:lnTo>
                    <a:pt x="212" y="1211"/>
                  </a:lnTo>
                  <a:lnTo>
                    <a:pt x="245" y="1244"/>
                  </a:lnTo>
                  <a:lnTo>
                    <a:pt x="282" y="1271"/>
                  </a:lnTo>
                  <a:lnTo>
                    <a:pt x="323" y="1294"/>
                  </a:lnTo>
                  <a:lnTo>
                    <a:pt x="367" y="1310"/>
                  </a:lnTo>
                  <a:lnTo>
                    <a:pt x="413" y="1320"/>
                  </a:lnTo>
                  <a:lnTo>
                    <a:pt x="462" y="1324"/>
                  </a:lnTo>
                  <a:lnTo>
                    <a:pt x="511" y="1320"/>
                  </a:lnTo>
                  <a:lnTo>
                    <a:pt x="558" y="1310"/>
                  </a:lnTo>
                  <a:lnTo>
                    <a:pt x="602" y="1294"/>
                  </a:lnTo>
                  <a:lnTo>
                    <a:pt x="642" y="1271"/>
                  </a:lnTo>
                  <a:lnTo>
                    <a:pt x="679" y="1244"/>
                  </a:lnTo>
                  <a:lnTo>
                    <a:pt x="711" y="1211"/>
                  </a:lnTo>
                  <a:lnTo>
                    <a:pt x="739" y="1174"/>
                  </a:lnTo>
                  <a:lnTo>
                    <a:pt x="761" y="1133"/>
                  </a:lnTo>
                  <a:lnTo>
                    <a:pt x="779" y="1089"/>
                  </a:lnTo>
                  <a:lnTo>
                    <a:pt x="789" y="1042"/>
                  </a:lnTo>
                  <a:lnTo>
                    <a:pt x="792" y="993"/>
                  </a:lnTo>
                  <a:lnTo>
                    <a:pt x="789" y="945"/>
                  </a:lnTo>
                  <a:lnTo>
                    <a:pt x="779" y="897"/>
                  </a:lnTo>
                  <a:lnTo>
                    <a:pt x="761" y="854"/>
                  </a:lnTo>
                  <a:lnTo>
                    <a:pt x="739" y="813"/>
                  </a:lnTo>
                  <a:lnTo>
                    <a:pt x="711" y="776"/>
                  </a:lnTo>
                  <a:lnTo>
                    <a:pt x="679" y="743"/>
                  </a:lnTo>
                  <a:lnTo>
                    <a:pt x="642" y="715"/>
                  </a:lnTo>
                  <a:lnTo>
                    <a:pt x="602" y="693"/>
                  </a:lnTo>
                  <a:lnTo>
                    <a:pt x="558" y="676"/>
                  </a:lnTo>
                  <a:lnTo>
                    <a:pt x="511" y="665"/>
                  </a:lnTo>
                  <a:lnTo>
                    <a:pt x="462" y="662"/>
                  </a:lnTo>
                  <a:close/>
                  <a:moveTo>
                    <a:pt x="1915" y="233"/>
                  </a:moveTo>
                  <a:lnTo>
                    <a:pt x="1916" y="233"/>
                  </a:lnTo>
                  <a:lnTo>
                    <a:pt x="1928" y="235"/>
                  </a:lnTo>
                  <a:lnTo>
                    <a:pt x="1939" y="242"/>
                  </a:lnTo>
                  <a:lnTo>
                    <a:pt x="1946" y="252"/>
                  </a:lnTo>
                  <a:lnTo>
                    <a:pt x="1948" y="265"/>
                  </a:lnTo>
                  <a:lnTo>
                    <a:pt x="1945" y="278"/>
                  </a:lnTo>
                  <a:lnTo>
                    <a:pt x="1938" y="288"/>
                  </a:lnTo>
                  <a:lnTo>
                    <a:pt x="1927" y="295"/>
                  </a:lnTo>
                  <a:lnTo>
                    <a:pt x="1915" y="298"/>
                  </a:lnTo>
                  <a:lnTo>
                    <a:pt x="1881" y="301"/>
                  </a:lnTo>
                  <a:lnTo>
                    <a:pt x="1850" y="312"/>
                  </a:lnTo>
                  <a:lnTo>
                    <a:pt x="1822" y="327"/>
                  </a:lnTo>
                  <a:lnTo>
                    <a:pt x="1797" y="347"/>
                  </a:lnTo>
                  <a:lnTo>
                    <a:pt x="1778" y="371"/>
                  </a:lnTo>
                  <a:lnTo>
                    <a:pt x="1763" y="399"/>
                  </a:lnTo>
                  <a:lnTo>
                    <a:pt x="1753" y="430"/>
                  </a:lnTo>
                  <a:lnTo>
                    <a:pt x="1750" y="464"/>
                  </a:lnTo>
                  <a:lnTo>
                    <a:pt x="1750" y="465"/>
                  </a:lnTo>
                  <a:lnTo>
                    <a:pt x="1746" y="478"/>
                  </a:lnTo>
                  <a:lnTo>
                    <a:pt x="1739" y="488"/>
                  </a:lnTo>
                  <a:lnTo>
                    <a:pt x="1729" y="494"/>
                  </a:lnTo>
                  <a:lnTo>
                    <a:pt x="1716" y="498"/>
                  </a:lnTo>
                  <a:lnTo>
                    <a:pt x="1703" y="494"/>
                  </a:lnTo>
                  <a:lnTo>
                    <a:pt x="1693" y="487"/>
                  </a:lnTo>
                  <a:lnTo>
                    <a:pt x="1686" y="477"/>
                  </a:lnTo>
                  <a:lnTo>
                    <a:pt x="1684" y="464"/>
                  </a:lnTo>
                  <a:lnTo>
                    <a:pt x="1686" y="427"/>
                  </a:lnTo>
                  <a:lnTo>
                    <a:pt x="1695" y="391"/>
                  </a:lnTo>
                  <a:lnTo>
                    <a:pt x="1709" y="357"/>
                  </a:lnTo>
                  <a:lnTo>
                    <a:pt x="1728" y="327"/>
                  </a:lnTo>
                  <a:lnTo>
                    <a:pt x="1751" y="300"/>
                  </a:lnTo>
                  <a:lnTo>
                    <a:pt x="1779" y="277"/>
                  </a:lnTo>
                  <a:lnTo>
                    <a:pt x="1809" y="258"/>
                  </a:lnTo>
                  <a:lnTo>
                    <a:pt x="1841" y="244"/>
                  </a:lnTo>
                  <a:lnTo>
                    <a:pt x="1877" y="235"/>
                  </a:lnTo>
                  <a:lnTo>
                    <a:pt x="1915" y="233"/>
                  </a:lnTo>
                  <a:close/>
                  <a:moveTo>
                    <a:pt x="1915" y="132"/>
                  </a:moveTo>
                  <a:lnTo>
                    <a:pt x="1866" y="136"/>
                  </a:lnTo>
                  <a:lnTo>
                    <a:pt x="1819" y="146"/>
                  </a:lnTo>
                  <a:lnTo>
                    <a:pt x="1775" y="164"/>
                  </a:lnTo>
                  <a:lnTo>
                    <a:pt x="1735" y="186"/>
                  </a:lnTo>
                  <a:lnTo>
                    <a:pt x="1698" y="214"/>
                  </a:lnTo>
                  <a:lnTo>
                    <a:pt x="1665" y="246"/>
                  </a:lnTo>
                  <a:lnTo>
                    <a:pt x="1637" y="284"/>
                  </a:lnTo>
                  <a:lnTo>
                    <a:pt x="1615" y="323"/>
                  </a:lnTo>
                  <a:lnTo>
                    <a:pt x="1599" y="367"/>
                  </a:lnTo>
                  <a:lnTo>
                    <a:pt x="1588" y="415"/>
                  </a:lnTo>
                  <a:lnTo>
                    <a:pt x="1585" y="464"/>
                  </a:lnTo>
                  <a:lnTo>
                    <a:pt x="1588" y="513"/>
                  </a:lnTo>
                  <a:lnTo>
                    <a:pt x="1599" y="559"/>
                  </a:lnTo>
                  <a:lnTo>
                    <a:pt x="1615" y="604"/>
                  </a:lnTo>
                  <a:lnTo>
                    <a:pt x="1637" y="644"/>
                  </a:lnTo>
                  <a:lnTo>
                    <a:pt x="1665" y="682"/>
                  </a:lnTo>
                  <a:lnTo>
                    <a:pt x="1698" y="714"/>
                  </a:lnTo>
                  <a:lnTo>
                    <a:pt x="1735" y="742"/>
                  </a:lnTo>
                  <a:lnTo>
                    <a:pt x="1775" y="764"/>
                  </a:lnTo>
                  <a:lnTo>
                    <a:pt x="1819" y="780"/>
                  </a:lnTo>
                  <a:lnTo>
                    <a:pt x="1866" y="791"/>
                  </a:lnTo>
                  <a:lnTo>
                    <a:pt x="1915" y="794"/>
                  </a:lnTo>
                  <a:lnTo>
                    <a:pt x="1963" y="791"/>
                  </a:lnTo>
                  <a:lnTo>
                    <a:pt x="2010" y="780"/>
                  </a:lnTo>
                  <a:lnTo>
                    <a:pt x="2054" y="764"/>
                  </a:lnTo>
                  <a:lnTo>
                    <a:pt x="2094" y="742"/>
                  </a:lnTo>
                  <a:lnTo>
                    <a:pt x="2131" y="714"/>
                  </a:lnTo>
                  <a:lnTo>
                    <a:pt x="2164" y="682"/>
                  </a:lnTo>
                  <a:lnTo>
                    <a:pt x="2192" y="644"/>
                  </a:lnTo>
                  <a:lnTo>
                    <a:pt x="2214" y="604"/>
                  </a:lnTo>
                  <a:lnTo>
                    <a:pt x="2230" y="559"/>
                  </a:lnTo>
                  <a:lnTo>
                    <a:pt x="2241" y="513"/>
                  </a:lnTo>
                  <a:lnTo>
                    <a:pt x="2244" y="464"/>
                  </a:lnTo>
                  <a:lnTo>
                    <a:pt x="2241" y="415"/>
                  </a:lnTo>
                  <a:lnTo>
                    <a:pt x="2230" y="367"/>
                  </a:lnTo>
                  <a:lnTo>
                    <a:pt x="2214" y="323"/>
                  </a:lnTo>
                  <a:lnTo>
                    <a:pt x="2192" y="284"/>
                  </a:lnTo>
                  <a:lnTo>
                    <a:pt x="2164" y="246"/>
                  </a:lnTo>
                  <a:lnTo>
                    <a:pt x="2131" y="214"/>
                  </a:lnTo>
                  <a:lnTo>
                    <a:pt x="2094" y="186"/>
                  </a:lnTo>
                  <a:lnTo>
                    <a:pt x="2054" y="164"/>
                  </a:lnTo>
                  <a:lnTo>
                    <a:pt x="2010" y="146"/>
                  </a:lnTo>
                  <a:lnTo>
                    <a:pt x="1963" y="136"/>
                  </a:lnTo>
                  <a:lnTo>
                    <a:pt x="1915" y="132"/>
                  </a:lnTo>
                  <a:close/>
                  <a:moveTo>
                    <a:pt x="1915" y="0"/>
                  </a:moveTo>
                  <a:lnTo>
                    <a:pt x="1973" y="4"/>
                  </a:lnTo>
                  <a:lnTo>
                    <a:pt x="2028" y="15"/>
                  </a:lnTo>
                  <a:lnTo>
                    <a:pt x="2082" y="31"/>
                  </a:lnTo>
                  <a:lnTo>
                    <a:pt x="2131" y="55"/>
                  </a:lnTo>
                  <a:lnTo>
                    <a:pt x="2178" y="84"/>
                  </a:lnTo>
                  <a:lnTo>
                    <a:pt x="2221" y="117"/>
                  </a:lnTo>
                  <a:lnTo>
                    <a:pt x="2260" y="156"/>
                  </a:lnTo>
                  <a:lnTo>
                    <a:pt x="2294" y="199"/>
                  </a:lnTo>
                  <a:lnTo>
                    <a:pt x="2322" y="246"/>
                  </a:lnTo>
                  <a:lnTo>
                    <a:pt x="2345" y="297"/>
                  </a:lnTo>
                  <a:lnTo>
                    <a:pt x="2362" y="350"/>
                  </a:lnTo>
                  <a:lnTo>
                    <a:pt x="2373" y="406"/>
                  </a:lnTo>
                  <a:lnTo>
                    <a:pt x="2376" y="464"/>
                  </a:lnTo>
                  <a:lnTo>
                    <a:pt x="2373" y="521"/>
                  </a:lnTo>
                  <a:lnTo>
                    <a:pt x="2362" y="576"/>
                  </a:lnTo>
                  <a:lnTo>
                    <a:pt x="2346" y="629"/>
                  </a:lnTo>
                  <a:lnTo>
                    <a:pt x="2324" y="679"/>
                  </a:lnTo>
                  <a:lnTo>
                    <a:pt x="2295" y="726"/>
                  </a:lnTo>
                  <a:lnTo>
                    <a:pt x="2263" y="768"/>
                  </a:lnTo>
                  <a:lnTo>
                    <a:pt x="2224" y="807"/>
                  </a:lnTo>
                  <a:lnTo>
                    <a:pt x="2183" y="841"/>
                  </a:lnTo>
                  <a:lnTo>
                    <a:pt x="2136" y="870"/>
                  </a:lnTo>
                  <a:lnTo>
                    <a:pt x="2087" y="893"/>
                  </a:lnTo>
                  <a:lnTo>
                    <a:pt x="2035" y="911"/>
                  </a:lnTo>
                  <a:lnTo>
                    <a:pt x="1981" y="922"/>
                  </a:lnTo>
                  <a:lnTo>
                    <a:pt x="1981" y="1195"/>
                  </a:lnTo>
                  <a:lnTo>
                    <a:pt x="2049" y="1205"/>
                  </a:lnTo>
                  <a:lnTo>
                    <a:pt x="2115" y="1220"/>
                  </a:lnTo>
                  <a:lnTo>
                    <a:pt x="2180" y="1242"/>
                  </a:lnTo>
                  <a:lnTo>
                    <a:pt x="2241" y="1270"/>
                  </a:lnTo>
                  <a:lnTo>
                    <a:pt x="2299" y="1303"/>
                  </a:lnTo>
                  <a:lnTo>
                    <a:pt x="2353" y="1341"/>
                  </a:lnTo>
                  <a:lnTo>
                    <a:pt x="2404" y="1383"/>
                  </a:lnTo>
                  <a:lnTo>
                    <a:pt x="2452" y="1431"/>
                  </a:lnTo>
                  <a:lnTo>
                    <a:pt x="2493" y="1482"/>
                  </a:lnTo>
                  <a:lnTo>
                    <a:pt x="2531" y="1537"/>
                  </a:lnTo>
                  <a:lnTo>
                    <a:pt x="2564" y="1595"/>
                  </a:lnTo>
                  <a:lnTo>
                    <a:pt x="2591" y="1657"/>
                  </a:lnTo>
                  <a:lnTo>
                    <a:pt x="2613" y="1721"/>
                  </a:lnTo>
                  <a:lnTo>
                    <a:pt x="2905" y="1672"/>
                  </a:lnTo>
                  <a:lnTo>
                    <a:pt x="2904" y="1655"/>
                  </a:lnTo>
                  <a:lnTo>
                    <a:pt x="2909" y="1597"/>
                  </a:lnTo>
                  <a:lnTo>
                    <a:pt x="2919" y="1541"/>
                  </a:lnTo>
                  <a:lnTo>
                    <a:pt x="2936" y="1488"/>
                  </a:lnTo>
                  <a:lnTo>
                    <a:pt x="2959" y="1438"/>
                  </a:lnTo>
                  <a:lnTo>
                    <a:pt x="2988" y="1391"/>
                  </a:lnTo>
                  <a:lnTo>
                    <a:pt x="3021" y="1348"/>
                  </a:lnTo>
                  <a:lnTo>
                    <a:pt x="3060" y="1309"/>
                  </a:lnTo>
                  <a:lnTo>
                    <a:pt x="3103" y="1275"/>
                  </a:lnTo>
                  <a:lnTo>
                    <a:pt x="3150" y="1246"/>
                  </a:lnTo>
                  <a:lnTo>
                    <a:pt x="3200" y="1223"/>
                  </a:lnTo>
                  <a:lnTo>
                    <a:pt x="3253" y="1206"/>
                  </a:lnTo>
                  <a:lnTo>
                    <a:pt x="3309" y="1196"/>
                  </a:lnTo>
                  <a:lnTo>
                    <a:pt x="3367" y="1192"/>
                  </a:lnTo>
                  <a:lnTo>
                    <a:pt x="3425" y="1196"/>
                  </a:lnTo>
                  <a:lnTo>
                    <a:pt x="3481" y="1206"/>
                  </a:lnTo>
                  <a:lnTo>
                    <a:pt x="3533" y="1223"/>
                  </a:lnTo>
                  <a:lnTo>
                    <a:pt x="3584" y="1246"/>
                  </a:lnTo>
                  <a:lnTo>
                    <a:pt x="3631" y="1275"/>
                  </a:lnTo>
                  <a:lnTo>
                    <a:pt x="3674" y="1309"/>
                  </a:lnTo>
                  <a:lnTo>
                    <a:pt x="3712" y="1348"/>
                  </a:lnTo>
                  <a:lnTo>
                    <a:pt x="3745" y="1391"/>
                  </a:lnTo>
                  <a:lnTo>
                    <a:pt x="3774" y="1438"/>
                  </a:lnTo>
                  <a:lnTo>
                    <a:pt x="3798" y="1488"/>
                  </a:lnTo>
                  <a:lnTo>
                    <a:pt x="3815" y="1541"/>
                  </a:lnTo>
                  <a:lnTo>
                    <a:pt x="3826" y="1597"/>
                  </a:lnTo>
                  <a:lnTo>
                    <a:pt x="3829" y="1655"/>
                  </a:lnTo>
                  <a:lnTo>
                    <a:pt x="3826" y="1714"/>
                  </a:lnTo>
                  <a:lnTo>
                    <a:pt x="3815" y="1769"/>
                  </a:lnTo>
                  <a:lnTo>
                    <a:pt x="3798" y="1823"/>
                  </a:lnTo>
                  <a:lnTo>
                    <a:pt x="3774" y="1873"/>
                  </a:lnTo>
                  <a:lnTo>
                    <a:pt x="3745" y="1919"/>
                  </a:lnTo>
                  <a:lnTo>
                    <a:pt x="3712" y="1963"/>
                  </a:lnTo>
                  <a:lnTo>
                    <a:pt x="3674" y="2001"/>
                  </a:lnTo>
                  <a:lnTo>
                    <a:pt x="3631" y="2036"/>
                  </a:lnTo>
                  <a:lnTo>
                    <a:pt x="3584" y="2064"/>
                  </a:lnTo>
                  <a:lnTo>
                    <a:pt x="3533" y="2087"/>
                  </a:lnTo>
                  <a:lnTo>
                    <a:pt x="3481" y="2104"/>
                  </a:lnTo>
                  <a:lnTo>
                    <a:pt x="3425" y="2115"/>
                  </a:lnTo>
                  <a:lnTo>
                    <a:pt x="3367" y="2118"/>
                  </a:lnTo>
                  <a:lnTo>
                    <a:pt x="3313" y="2115"/>
                  </a:lnTo>
                  <a:lnTo>
                    <a:pt x="3259" y="2106"/>
                  </a:lnTo>
                  <a:lnTo>
                    <a:pt x="3209" y="2091"/>
                  </a:lnTo>
                  <a:lnTo>
                    <a:pt x="3161" y="2070"/>
                  </a:lnTo>
                  <a:lnTo>
                    <a:pt x="3115" y="2044"/>
                  </a:lnTo>
                  <a:lnTo>
                    <a:pt x="3074" y="2014"/>
                  </a:lnTo>
                  <a:lnTo>
                    <a:pt x="3037" y="1978"/>
                  </a:lnTo>
                  <a:lnTo>
                    <a:pt x="3003" y="1939"/>
                  </a:lnTo>
                  <a:lnTo>
                    <a:pt x="2973" y="1896"/>
                  </a:lnTo>
                  <a:lnTo>
                    <a:pt x="2948" y="1851"/>
                  </a:lnTo>
                  <a:lnTo>
                    <a:pt x="2929" y="1802"/>
                  </a:lnTo>
                  <a:lnTo>
                    <a:pt x="2637" y="1851"/>
                  </a:lnTo>
                  <a:lnTo>
                    <a:pt x="2640" y="1885"/>
                  </a:lnTo>
                  <a:lnTo>
                    <a:pt x="2641" y="1919"/>
                  </a:lnTo>
                  <a:lnTo>
                    <a:pt x="2637" y="1993"/>
                  </a:lnTo>
                  <a:lnTo>
                    <a:pt x="2627" y="2063"/>
                  </a:lnTo>
                  <a:lnTo>
                    <a:pt x="2610" y="2130"/>
                  </a:lnTo>
                  <a:lnTo>
                    <a:pt x="2586" y="2196"/>
                  </a:lnTo>
                  <a:lnTo>
                    <a:pt x="2557" y="2258"/>
                  </a:lnTo>
                  <a:lnTo>
                    <a:pt x="2522" y="2317"/>
                  </a:lnTo>
                  <a:lnTo>
                    <a:pt x="2483" y="2372"/>
                  </a:lnTo>
                  <a:lnTo>
                    <a:pt x="3082" y="2946"/>
                  </a:lnTo>
                  <a:lnTo>
                    <a:pt x="3122" y="2917"/>
                  </a:lnTo>
                  <a:lnTo>
                    <a:pt x="3166" y="2892"/>
                  </a:lnTo>
                  <a:lnTo>
                    <a:pt x="3214" y="2874"/>
                  </a:lnTo>
                  <a:lnTo>
                    <a:pt x="3263" y="2858"/>
                  </a:lnTo>
                  <a:lnTo>
                    <a:pt x="3314" y="2850"/>
                  </a:lnTo>
                  <a:lnTo>
                    <a:pt x="3367" y="2847"/>
                  </a:lnTo>
                  <a:lnTo>
                    <a:pt x="3425" y="2850"/>
                  </a:lnTo>
                  <a:lnTo>
                    <a:pt x="3481" y="2861"/>
                  </a:lnTo>
                  <a:lnTo>
                    <a:pt x="3533" y="2878"/>
                  </a:lnTo>
                  <a:lnTo>
                    <a:pt x="3584" y="2901"/>
                  </a:lnTo>
                  <a:lnTo>
                    <a:pt x="3631" y="2931"/>
                  </a:lnTo>
                  <a:lnTo>
                    <a:pt x="3674" y="2964"/>
                  </a:lnTo>
                  <a:lnTo>
                    <a:pt x="3712" y="3003"/>
                  </a:lnTo>
                  <a:lnTo>
                    <a:pt x="3745" y="3046"/>
                  </a:lnTo>
                  <a:lnTo>
                    <a:pt x="3774" y="3092"/>
                  </a:lnTo>
                  <a:lnTo>
                    <a:pt x="3798" y="3143"/>
                  </a:lnTo>
                  <a:lnTo>
                    <a:pt x="3815" y="3196"/>
                  </a:lnTo>
                  <a:lnTo>
                    <a:pt x="3826" y="3252"/>
                  </a:lnTo>
                  <a:lnTo>
                    <a:pt x="3829" y="3310"/>
                  </a:lnTo>
                  <a:lnTo>
                    <a:pt x="3826" y="3368"/>
                  </a:lnTo>
                  <a:lnTo>
                    <a:pt x="3815" y="3424"/>
                  </a:lnTo>
                  <a:lnTo>
                    <a:pt x="3798" y="3477"/>
                  </a:lnTo>
                  <a:lnTo>
                    <a:pt x="3774" y="3527"/>
                  </a:lnTo>
                  <a:lnTo>
                    <a:pt x="3745" y="3575"/>
                  </a:lnTo>
                  <a:lnTo>
                    <a:pt x="3712" y="3618"/>
                  </a:lnTo>
                  <a:lnTo>
                    <a:pt x="3674" y="3656"/>
                  </a:lnTo>
                  <a:lnTo>
                    <a:pt x="3631" y="3690"/>
                  </a:lnTo>
                  <a:lnTo>
                    <a:pt x="3584" y="3719"/>
                  </a:lnTo>
                  <a:lnTo>
                    <a:pt x="3533" y="3743"/>
                  </a:lnTo>
                  <a:lnTo>
                    <a:pt x="3481" y="3759"/>
                  </a:lnTo>
                  <a:lnTo>
                    <a:pt x="3425" y="3769"/>
                  </a:lnTo>
                  <a:lnTo>
                    <a:pt x="3367" y="3774"/>
                  </a:lnTo>
                  <a:lnTo>
                    <a:pt x="3309" y="3769"/>
                  </a:lnTo>
                  <a:lnTo>
                    <a:pt x="3253" y="3759"/>
                  </a:lnTo>
                  <a:lnTo>
                    <a:pt x="3200" y="3743"/>
                  </a:lnTo>
                  <a:lnTo>
                    <a:pt x="3150" y="3719"/>
                  </a:lnTo>
                  <a:lnTo>
                    <a:pt x="3103" y="3690"/>
                  </a:lnTo>
                  <a:lnTo>
                    <a:pt x="3060" y="3656"/>
                  </a:lnTo>
                  <a:lnTo>
                    <a:pt x="3021" y="3618"/>
                  </a:lnTo>
                  <a:lnTo>
                    <a:pt x="2988" y="3575"/>
                  </a:lnTo>
                  <a:lnTo>
                    <a:pt x="2959" y="3527"/>
                  </a:lnTo>
                  <a:lnTo>
                    <a:pt x="2936" y="3477"/>
                  </a:lnTo>
                  <a:lnTo>
                    <a:pt x="2919" y="3424"/>
                  </a:lnTo>
                  <a:lnTo>
                    <a:pt x="2909" y="3368"/>
                  </a:lnTo>
                  <a:lnTo>
                    <a:pt x="2904" y="3310"/>
                  </a:lnTo>
                  <a:lnTo>
                    <a:pt x="2908" y="3261"/>
                  </a:lnTo>
                  <a:lnTo>
                    <a:pt x="2915" y="3213"/>
                  </a:lnTo>
                  <a:lnTo>
                    <a:pt x="2927" y="3167"/>
                  </a:lnTo>
                  <a:lnTo>
                    <a:pt x="2945" y="3122"/>
                  </a:lnTo>
                  <a:lnTo>
                    <a:pt x="2966" y="3081"/>
                  </a:lnTo>
                  <a:lnTo>
                    <a:pt x="2991" y="3042"/>
                  </a:lnTo>
                  <a:lnTo>
                    <a:pt x="2391" y="2469"/>
                  </a:lnTo>
                  <a:lnTo>
                    <a:pt x="2341" y="2508"/>
                  </a:lnTo>
                  <a:lnTo>
                    <a:pt x="2289" y="2543"/>
                  </a:lnTo>
                  <a:lnTo>
                    <a:pt x="2232" y="2575"/>
                  </a:lnTo>
                  <a:lnTo>
                    <a:pt x="2173" y="2600"/>
                  </a:lnTo>
                  <a:lnTo>
                    <a:pt x="2112" y="2621"/>
                  </a:lnTo>
                  <a:lnTo>
                    <a:pt x="2048" y="2636"/>
                  </a:lnTo>
                  <a:lnTo>
                    <a:pt x="1982" y="2645"/>
                  </a:lnTo>
                  <a:lnTo>
                    <a:pt x="1915" y="2648"/>
                  </a:lnTo>
                  <a:lnTo>
                    <a:pt x="1843" y="2644"/>
                  </a:lnTo>
                  <a:lnTo>
                    <a:pt x="1772" y="2634"/>
                  </a:lnTo>
                  <a:lnTo>
                    <a:pt x="1703" y="2616"/>
                  </a:lnTo>
                  <a:lnTo>
                    <a:pt x="1638" y="2593"/>
                  </a:lnTo>
                  <a:lnTo>
                    <a:pt x="1576" y="2564"/>
                  </a:lnTo>
                  <a:lnTo>
                    <a:pt x="1518" y="2529"/>
                  </a:lnTo>
                  <a:lnTo>
                    <a:pt x="1462" y="2488"/>
                  </a:lnTo>
                  <a:lnTo>
                    <a:pt x="1411" y="2444"/>
                  </a:lnTo>
                  <a:lnTo>
                    <a:pt x="852" y="2928"/>
                  </a:lnTo>
                  <a:lnTo>
                    <a:pt x="876" y="2974"/>
                  </a:lnTo>
                  <a:lnTo>
                    <a:pt x="897" y="3021"/>
                  </a:lnTo>
                  <a:lnTo>
                    <a:pt x="912" y="3071"/>
                  </a:lnTo>
                  <a:lnTo>
                    <a:pt x="921" y="3124"/>
                  </a:lnTo>
                  <a:lnTo>
                    <a:pt x="925" y="3177"/>
                  </a:lnTo>
                  <a:lnTo>
                    <a:pt x="920" y="3235"/>
                  </a:lnTo>
                  <a:lnTo>
                    <a:pt x="910" y="3291"/>
                  </a:lnTo>
                  <a:lnTo>
                    <a:pt x="893" y="3345"/>
                  </a:lnTo>
                  <a:lnTo>
                    <a:pt x="870" y="3395"/>
                  </a:lnTo>
                  <a:lnTo>
                    <a:pt x="841" y="3442"/>
                  </a:lnTo>
                  <a:lnTo>
                    <a:pt x="808" y="3485"/>
                  </a:lnTo>
                  <a:lnTo>
                    <a:pt x="769" y="3524"/>
                  </a:lnTo>
                  <a:lnTo>
                    <a:pt x="726" y="3558"/>
                  </a:lnTo>
                  <a:lnTo>
                    <a:pt x="679" y="3587"/>
                  </a:lnTo>
                  <a:lnTo>
                    <a:pt x="629" y="3610"/>
                  </a:lnTo>
                  <a:lnTo>
                    <a:pt x="576" y="3627"/>
                  </a:lnTo>
                  <a:lnTo>
                    <a:pt x="520" y="3638"/>
                  </a:lnTo>
                  <a:lnTo>
                    <a:pt x="462" y="3641"/>
                  </a:lnTo>
                  <a:lnTo>
                    <a:pt x="404" y="3638"/>
                  </a:lnTo>
                  <a:lnTo>
                    <a:pt x="348" y="3627"/>
                  </a:lnTo>
                  <a:lnTo>
                    <a:pt x="296" y="3610"/>
                  </a:lnTo>
                  <a:lnTo>
                    <a:pt x="245" y="3587"/>
                  </a:lnTo>
                  <a:lnTo>
                    <a:pt x="198" y="3558"/>
                  </a:lnTo>
                  <a:lnTo>
                    <a:pt x="155" y="3524"/>
                  </a:lnTo>
                  <a:lnTo>
                    <a:pt x="117" y="3485"/>
                  </a:lnTo>
                  <a:lnTo>
                    <a:pt x="84" y="3442"/>
                  </a:lnTo>
                  <a:lnTo>
                    <a:pt x="55" y="3395"/>
                  </a:lnTo>
                  <a:lnTo>
                    <a:pt x="31" y="3345"/>
                  </a:lnTo>
                  <a:lnTo>
                    <a:pt x="14" y="3291"/>
                  </a:lnTo>
                  <a:lnTo>
                    <a:pt x="3" y="3235"/>
                  </a:lnTo>
                  <a:lnTo>
                    <a:pt x="0" y="3177"/>
                  </a:lnTo>
                  <a:lnTo>
                    <a:pt x="3" y="3120"/>
                  </a:lnTo>
                  <a:lnTo>
                    <a:pt x="14" y="3064"/>
                  </a:lnTo>
                  <a:lnTo>
                    <a:pt x="31" y="3011"/>
                  </a:lnTo>
                  <a:lnTo>
                    <a:pt x="55" y="2961"/>
                  </a:lnTo>
                  <a:lnTo>
                    <a:pt x="84" y="2913"/>
                  </a:lnTo>
                  <a:lnTo>
                    <a:pt x="117" y="2870"/>
                  </a:lnTo>
                  <a:lnTo>
                    <a:pt x="155" y="2832"/>
                  </a:lnTo>
                  <a:lnTo>
                    <a:pt x="198" y="2798"/>
                  </a:lnTo>
                  <a:lnTo>
                    <a:pt x="245" y="2769"/>
                  </a:lnTo>
                  <a:lnTo>
                    <a:pt x="296" y="2746"/>
                  </a:lnTo>
                  <a:lnTo>
                    <a:pt x="348" y="2728"/>
                  </a:lnTo>
                  <a:lnTo>
                    <a:pt x="404" y="2718"/>
                  </a:lnTo>
                  <a:lnTo>
                    <a:pt x="462" y="2714"/>
                  </a:lnTo>
                  <a:lnTo>
                    <a:pt x="519" y="2718"/>
                  </a:lnTo>
                  <a:lnTo>
                    <a:pt x="574" y="2728"/>
                  </a:lnTo>
                  <a:lnTo>
                    <a:pt x="627" y="2744"/>
                  </a:lnTo>
                  <a:lnTo>
                    <a:pt x="675" y="2768"/>
                  </a:lnTo>
                  <a:lnTo>
                    <a:pt x="722" y="2796"/>
                  </a:lnTo>
                  <a:lnTo>
                    <a:pt x="765" y="2828"/>
                  </a:lnTo>
                  <a:lnTo>
                    <a:pt x="1324" y="2344"/>
                  </a:lnTo>
                  <a:lnTo>
                    <a:pt x="1290" y="2291"/>
                  </a:lnTo>
                  <a:lnTo>
                    <a:pt x="1260" y="2235"/>
                  </a:lnTo>
                  <a:lnTo>
                    <a:pt x="1235" y="2177"/>
                  </a:lnTo>
                  <a:lnTo>
                    <a:pt x="1215" y="2115"/>
                  </a:lnTo>
                  <a:lnTo>
                    <a:pt x="1200" y="2052"/>
                  </a:lnTo>
                  <a:lnTo>
                    <a:pt x="1192" y="1987"/>
                  </a:lnTo>
                  <a:lnTo>
                    <a:pt x="1188" y="1919"/>
                  </a:lnTo>
                  <a:lnTo>
                    <a:pt x="1192" y="1849"/>
                  </a:lnTo>
                  <a:lnTo>
                    <a:pt x="1202" y="1780"/>
                  </a:lnTo>
                  <a:lnTo>
                    <a:pt x="1218" y="1712"/>
                  </a:lnTo>
                  <a:lnTo>
                    <a:pt x="1242" y="1648"/>
                  </a:lnTo>
                  <a:lnTo>
                    <a:pt x="1269" y="1587"/>
                  </a:lnTo>
                  <a:lnTo>
                    <a:pt x="812" y="1295"/>
                  </a:lnTo>
                  <a:lnTo>
                    <a:pt x="779" y="1331"/>
                  </a:lnTo>
                  <a:lnTo>
                    <a:pt x="741" y="1362"/>
                  </a:lnTo>
                  <a:lnTo>
                    <a:pt x="701" y="1390"/>
                  </a:lnTo>
                  <a:lnTo>
                    <a:pt x="658" y="1413"/>
                  </a:lnTo>
                  <a:lnTo>
                    <a:pt x="611" y="1432"/>
                  </a:lnTo>
                  <a:lnTo>
                    <a:pt x="564" y="1445"/>
                  </a:lnTo>
                  <a:lnTo>
                    <a:pt x="514" y="1454"/>
                  </a:lnTo>
                  <a:lnTo>
                    <a:pt x="462" y="1456"/>
                  </a:lnTo>
                  <a:lnTo>
                    <a:pt x="404" y="1453"/>
                  </a:lnTo>
                  <a:lnTo>
                    <a:pt x="348" y="1442"/>
                  </a:lnTo>
                  <a:lnTo>
                    <a:pt x="296" y="1425"/>
                  </a:lnTo>
                  <a:lnTo>
                    <a:pt x="245" y="1402"/>
                  </a:lnTo>
                  <a:lnTo>
                    <a:pt x="198" y="1374"/>
                  </a:lnTo>
                  <a:lnTo>
                    <a:pt x="155" y="1339"/>
                  </a:lnTo>
                  <a:lnTo>
                    <a:pt x="117" y="1301"/>
                  </a:lnTo>
                  <a:lnTo>
                    <a:pt x="84" y="1258"/>
                  </a:lnTo>
                  <a:lnTo>
                    <a:pt x="55" y="1211"/>
                  </a:lnTo>
                  <a:lnTo>
                    <a:pt x="31" y="1161"/>
                  </a:lnTo>
                  <a:lnTo>
                    <a:pt x="14" y="1107"/>
                  </a:lnTo>
                  <a:lnTo>
                    <a:pt x="3" y="1052"/>
                  </a:lnTo>
                  <a:lnTo>
                    <a:pt x="0" y="993"/>
                  </a:lnTo>
                  <a:lnTo>
                    <a:pt x="3" y="935"/>
                  </a:lnTo>
                  <a:lnTo>
                    <a:pt x="14" y="879"/>
                  </a:lnTo>
                  <a:lnTo>
                    <a:pt x="31" y="826"/>
                  </a:lnTo>
                  <a:lnTo>
                    <a:pt x="55" y="776"/>
                  </a:lnTo>
                  <a:lnTo>
                    <a:pt x="84" y="729"/>
                  </a:lnTo>
                  <a:lnTo>
                    <a:pt x="117" y="686"/>
                  </a:lnTo>
                  <a:lnTo>
                    <a:pt x="155" y="647"/>
                  </a:lnTo>
                  <a:lnTo>
                    <a:pt x="198" y="613"/>
                  </a:lnTo>
                  <a:lnTo>
                    <a:pt x="245" y="584"/>
                  </a:lnTo>
                  <a:lnTo>
                    <a:pt x="296" y="562"/>
                  </a:lnTo>
                  <a:lnTo>
                    <a:pt x="348" y="544"/>
                  </a:lnTo>
                  <a:lnTo>
                    <a:pt x="404" y="534"/>
                  </a:lnTo>
                  <a:lnTo>
                    <a:pt x="462" y="530"/>
                  </a:lnTo>
                  <a:lnTo>
                    <a:pt x="520" y="534"/>
                  </a:lnTo>
                  <a:lnTo>
                    <a:pt x="576" y="544"/>
                  </a:lnTo>
                  <a:lnTo>
                    <a:pt x="629" y="562"/>
                  </a:lnTo>
                  <a:lnTo>
                    <a:pt x="679" y="584"/>
                  </a:lnTo>
                  <a:lnTo>
                    <a:pt x="726" y="613"/>
                  </a:lnTo>
                  <a:lnTo>
                    <a:pt x="769" y="647"/>
                  </a:lnTo>
                  <a:lnTo>
                    <a:pt x="808" y="686"/>
                  </a:lnTo>
                  <a:lnTo>
                    <a:pt x="841" y="729"/>
                  </a:lnTo>
                  <a:lnTo>
                    <a:pt x="870" y="776"/>
                  </a:lnTo>
                  <a:lnTo>
                    <a:pt x="893" y="826"/>
                  </a:lnTo>
                  <a:lnTo>
                    <a:pt x="910" y="879"/>
                  </a:lnTo>
                  <a:lnTo>
                    <a:pt x="920" y="935"/>
                  </a:lnTo>
                  <a:lnTo>
                    <a:pt x="925" y="993"/>
                  </a:lnTo>
                  <a:lnTo>
                    <a:pt x="921" y="1043"/>
                  </a:lnTo>
                  <a:lnTo>
                    <a:pt x="913" y="1092"/>
                  </a:lnTo>
                  <a:lnTo>
                    <a:pt x="900" y="1139"/>
                  </a:lnTo>
                  <a:lnTo>
                    <a:pt x="883" y="1183"/>
                  </a:lnTo>
                  <a:lnTo>
                    <a:pt x="1340" y="1475"/>
                  </a:lnTo>
                  <a:lnTo>
                    <a:pt x="1383" y="1425"/>
                  </a:lnTo>
                  <a:lnTo>
                    <a:pt x="1429" y="1380"/>
                  </a:lnTo>
                  <a:lnTo>
                    <a:pt x="1479" y="1338"/>
                  </a:lnTo>
                  <a:lnTo>
                    <a:pt x="1534" y="1301"/>
                  </a:lnTo>
                  <a:lnTo>
                    <a:pt x="1591" y="1268"/>
                  </a:lnTo>
                  <a:lnTo>
                    <a:pt x="1652" y="1241"/>
                  </a:lnTo>
                  <a:lnTo>
                    <a:pt x="1715" y="1220"/>
                  </a:lnTo>
                  <a:lnTo>
                    <a:pt x="1781" y="1204"/>
                  </a:lnTo>
                  <a:lnTo>
                    <a:pt x="1848" y="1195"/>
                  </a:lnTo>
                  <a:lnTo>
                    <a:pt x="1848" y="922"/>
                  </a:lnTo>
                  <a:lnTo>
                    <a:pt x="1794" y="911"/>
                  </a:lnTo>
                  <a:lnTo>
                    <a:pt x="1742" y="893"/>
                  </a:lnTo>
                  <a:lnTo>
                    <a:pt x="1693" y="870"/>
                  </a:lnTo>
                  <a:lnTo>
                    <a:pt x="1646" y="841"/>
                  </a:lnTo>
                  <a:lnTo>
                    <a:pt x="1605" y="807"/>
                  </a:lnTo>
                  <a:lnTo>
                    <a:pt x="1566" y="768"/>
                  </a:lnTo>
                  <a:lnTo>
                    <a:pt x="1534" y="726"/>
                  </a:lnTo>
                  <a:lnTo>
                    <a:pt x="1505" y="679"/>
                  </a:lnTo>
                  <a:lnTo>
                    <a:pt x="1483" y="629"/>
                  </a:lnTo>
                  <a:lnTo>
                    <a:pt x="1467" y="576"/>
                  </a:lnTo>
                  <a:lnTo>
                    <a:pt x="1456" y="521"/>
                  </a:lnTo>
                  <a:lnTo>
                    <a:pt x="1453" y="464"/>
                  </a:lnTo>
                  <a:lnTo>
                    <a:pt x="1456" y="406"/>
                  </a:lnTo>
                  <a:lnTo>
                    <a:pt x="1467" y="350"/>
                  </a:lnTo>
                  <a:lnTo>
                    <a:pt x="1484" y="297"/>
                  </a:lnTo>
                  <a:lnTo>
                    <a:pt x="1507" y="246"/>
                  </a:lnTo>
                  <a:lnTo>
                    <a:pt x="1535" y="199"/>
                  </a:lnTo>
                  <a:lnTo>
                    <a:pt x="1569" y="156"/>
                  </a:lnTo>
                  <a:lnTo>
                    <a:pt x="1608" y="117"/>
                  </a:lnTo>
                  <a:lnTo>
                    <a:pt x="1651" y="84"/>
                  </a:lnTo>
                  <a:lnTo>
                    <a:pt x="1698" y="55"/>
                  </a:lnTo>
                  <a:lnTo>
                    <a:pt x="1747" y="31"/>
                  </a:lnTo>
                  <a:lnTo>
                    <a:pt x="1801" y="15"/>
                  </a:lnTo>
                  <a:lnTo>
                    <a:pt x="1856" y="4"/>
                  </a:lnTo>
                  <a:lnTo>
                    <a:pt x="1913" y="0"/>
                  </a:lnTo>
                  <a:lnTo>
                    <a:pt x="1915" y="0"/>
                  </a:lnTo>
                  <a:close/>
                </a:path>
              </a:pathLst>
            </a:custGeom>
            <a:solidFill>
              <a:srgbClr val="76A12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22" name="Freeform 7">
            <a:extLst>
              <a:ext uri="{FF2B5EF4-FFF2-40B4-BE49-F238E27FC236}">
                <a16:creationId xmlns:a16="http://schemas.microsoft.com/office/drawing/2014/main" xmlns="" id="{FEE7ADA9-DC06-4A2C-9AB1-BFA2F618C4CC}"/>
              </a:ext>
            </a:extLst>
          </p:cNvPr>
          <p:cNvSpPr>
            <a:spLocks noEditPoints="1"/>
          </p:cNvSpPr>
          <p:nvPr/>
        </p:nvSpPr>
        <p:spPr bwMode="auto">
          <a:xfrm>
            <a:off x="6778919" y="5088559"/>
            <a:ext cx="580798" cy="579211"/>
          </a:xfrm>
          <a:custGeom>
            <a:avLst/>
            <a:gdLst>
              <a:gd name="T0" fmla="*/ 290513 w 794"/>
              <a:gd name="T1" fmla="*/ 0 h 794"/>
              <a:gd name="T2" fmla="*/ 581025 w 794"/>
              <a:gd name="T3" fmla="*/ 289719 h 794"/>
              <a:gd name="T4" fmla="*/ 290513 w 794"/>
              <a:gd name="T5" fmla="*/ 579437 h 794"/>
              <a:gd name="T6" fmla="*/ 0 w 794"/>
              <a:gd name="T7" fmla="*/ 289719 h 794"/>
              <a:gd name="T8" fmla="*/ 290513 w 794"/>
              <a:gd name="T9" fmla="*/ 0 h 794"/>
              <a:gd name="T10" fmla="*/ 106107 w 794"/>
              <a:gd name="T11" fmla="*/ 160549 h 794"/>
              <a:gd name="T12" fmla="*/ 160989 w 794"/>
              <a:gd name="T13" fmla="*/ 105817 h 794"/>
              <a:gd name="T14" fmla="*/ 290513 w 794"/>
              <a:gd name="T15" fmla="*/ 234256 h 794"/>
              <a:gd name="T16" fmla="*/ 420036 w 794"/>
              <a:gd name="T17" fmla="*/ 105817 h 794"/>
              <a:gd name="T18" fmla="*/ 474918 w 794"/>
              <a:gd name="T19" fmla="*/ 160549 h 794"/>
              <a:gd name="T20" fmla="*/ 346127 w 794"/>
              <a:gd name="T21" fmla="*/ 289719 h 794"/>
              <a:gd name="T22" fmla="*/ 474918 w 794"/>
              <a:gd name="T23" fmla="*/ 418888 h 794"/>
              <a:gd name="T24" fmla="*/ 420036 w 794"/>
              <a:gd name="T25" fmla="*/ 473620 h 794"/>
              <a:gd name="T26" fmla="*/ 290513 w 794"/>
              <a:gd name="T27" fmla="*/ 345181 h 794"/>
              <a:gd name="T28" fmla="*/ 160989 w 794"/>
              <a:gd name="T29" fmla="*/ 473620 h 794"/>
              <a:gd name="T30" fmla="*/ 106107 w 794"/>
              <a:gd name="T31" fmla="*/ 418888 h 794"/>
              <a:gd name="T32" fmla="*/ 234898 w 794"/>
              <a:gd name="T33" fmla="*/ 289719 h 794"/>
              <a:gd name="T34" fmla="*/ 106107 w 794"/>
              <a:gd name="T35" fmla="*/ 160549 h 7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94" h="794">
                <a:moveTo>
                  <a:pt x="397" y="0"/>
                </a:moveTo>
                <a:cubicBezTo>
                  <a:pt x="616" y="0"/>
                  <a:pt x="794" y="178"/>
                  <a:pt x="794" y="397"/>
                </a:cubicBezTo>
                <a:cubicBezTo>
                  <a:pt x="794" y="616"/>
                  <a:pt x="616" y="794"/>
                  <a:pt x="397" y="794"/>
                </a:cubicBezTo>
                <a:cubicBezTo>
                  <a:pt x="178" y="794"/>
                  <a:pt x="0" y="616"/>
                  <a:pt x="0" y="397"/>
                </a:cubicBezTo>
                <a:cubicBezTo>
                  <a:pt x="0" y="178"/>
                  <a:pt x="178" y="0"/>
                  <a:pt x="397" y="0"/>
                </a:cubicBezTo>
                <a:close/>
                <a:moveTo>
                  <a:pt x="145" y="220"/>
                </a:moveTo>
                <a:lnTo>
                  <a:pt x="220" y="145"/>
                </a:lnTo>
                <a:lnTo>
                  <a:pt x="397" y="321"/>
                </a:lnTo>
                <a:lnTo>
                  <a:pt x="574" y="145"/>
                </a:lnTo>
                <a:lnTo>
                  <a:pt x="649" y="220"/>
                </a:lnTo>
                <a:lnTo>
                  <a:pt x="473" y="397"/>
                </a:lnTo>
                <a:lnTo>
                  <a:pt x="649" y="574"/>
                </a:lnTo>
                <a:lnTo>
                  <a:pt x="574" y="649"/>
                </a:lnTo>
                <a:lnTo>
                  <a:pt x="397" y="473"/>
                </a:lnTo>
                <a:lnTo>
                  <a:pt x="220" y="649"/>
                </a:lnTo>
                <a:lnTo>
                  <a:pt x="145" y="574"/>
                </a:lnTo>
                <a:lnTo>
                  <a:pt x="321" y="397"/>
                </a:lnTo>
                <a:lnTo>
                  <a:pt x="145" y="220"/>
                </a:lnTo>
                <a:close/>
              </a:path>
            </a:pathLst>
          </a:custGeom>
          <a:solidFill>
            <a:schemeClr val="accent1"/>
          </a:solidFill>
          <a:ln>
            <a:noFill/>
          </a:ln>
        </p:spPr>
        <p:txBody>
          <a:bodyPr/>
          <a:lstStyle/>
          <a:p>
            <a:endParaRPr lang="zh-CN" altLang="en-US" sz="1400">
              <a:solidFill>
                <a:schemeClr val="bg1">
                  <a:lumMod val="50000"/>
                </a:schemeClr>
              </a:solidFill>
            </a:endParaRPr>
          </a:p>
        </p:txBody>
      </p:sp>
      <p:sp>
        <p:nvSpPr>
          <p:cNvPr id="23" name="Freeform 8">
            <a:extLst>
              <a:ext uri="{FF2B5EF4-FFF2-40B4-BE49-F238E27FC236}">
                <a16:creationId xmlns:a16="http://schemas.microsoft.com/office/drawing/2014/main" xmlns="" id="{6EA264DB-C62F-4A7B-A636-04F64D9D6743}"/>
              </a:ext>
            </a:extLst>
          </p:cNvPr>
          <p:cNvSpPr>
            <a:spLocks noEditPoints="1"/>
          </p:cNvSpPr>
          <p:nvPr/>
        </p:nvSpPr>
        <p:spPr bwMode="auto">
          <a:xfrm>
            <a:off x="6778919" y="1992555"/>
            <a:ext cx="580798" cy="579212"/>
          </a:xfrm>
          <a:custGeom>
            <a:avLst/>
            <a:gdLst>
              <a:gd name="T0" fmla="*/ 290513 w 794"/>
              <a:gd name="T1" fmla="*/ 0 h 794"/>
              <a:gd name="T2" fmla="*/ 581025 w 794"/>
              <a:gd name="T3" fmla="*/ 289719 h 794"/>
              <a:gd name="T4" fmla="*/ 290513 w 794"/>
              <a:gd name="T5" fmla="*/ 579438 h 794"/>
              <a:gd name="T6" fmla="*/ 0 w 794"/>
              <a:gd name="T7" fmla="*/ 289719 h 794"/>
              <a:gd name="T8" fmla="*/ 290513 w 794"/>
              <a:gd name="T9" fmla="*/ 0 h 794"/>
              <a:gd name="T10" fmla="*/ 513702 w 794"/>
              <a:gd name="T11" fmla="*/ 182443 h 794"/>
              <a:gd name="T12" fmla="*/ 458819 w 794"/>
              <a:gd name="T13" fmla="*/ 127710 h 794"/>
              <a:gd name="T14" fmla="*/ 242947 w 794"/>
              <a:gd name="T15" fmla="*/ 342262 h 794"/>
              <a:gd name="T16" fmla="*/ 122206 w 794"/>
              <a:gd name="T17" fmla="*/ 221850 h 794"/>
              <a:gd name="T18" fmla="*/ 67323 w 794"/>
              <a:gd name="T19" fmla="*/ 276583 h 794"/>
              <a:gd name="T20" fmla="*/ 188065 w 794"/>
              <a:gd name="T21" fmla="*/ 397725 h 794"/>
              <a:gd name="T22" fmla="*/ 242947 w 794"/>
              <a:gd name="T23" fmla="*/ 452458 h 794"/>
              <a:gd name="T24" fmla="*/ 298562 w 794"/>
              <a:gd name="T25" fmla="*/ 397725 h 794"/>
              <a:gd name="T26" fmla="*/ 298562 w 794"/>
              <a:gd name="T27" fmla="*/ 397725 h 794"/>
              <a:gd name="T28" fmla="*/ 513702 w 794"/>
              <a:gd name="T29" fmla="*/ 182443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rgbClr val="76A12E"/>
          </a:solidFill>
          <a:ln>
            <a:noFill/>
          </a:ln>
        </p:spPr>
        <p:txBody>
          <a:bodyPr/>
          <a:lstStyle/>
          <a:p>
            <a:endParaRPr lang="zh-CN" altLang="en-US" sz="1400">
              <a:solidFill>
                <a:schemeClr val="bg1">
                  <a:lumMod val="50000"/>
                </a:schemeClr>
              </a:solidFill>
            </a:endParaRPr>
          </a:p>
        </p:txBody>
      </p:sp>
      <p:sp>
        <p:nvSpPr>
          <p:cNvPr id="24" name="Freeform 8">
            <a:extLst>
              <a:ext uri="{FF2B5EF4-FFF2-40B4-BE49-F238E27FC236}">
                <a16:creationId xmlns:a16="http://schemas.microsoft.com/office/drawing/2014/main" xmlns="" id="{FAB43527-50E3-4720-9D39-E8BEA3B0AE36}"/>
              </a:ext>
            </a:extLst>
          </p:cNvPr>
          <p:cNvSpPr>
            <a:spLocks noEditPoints="1"/>
          </p:cNvSpPr>
          <p:nvPr/>
        </p:nvSpPr>
        <p:spPr bwMode="auto">
          <a:xfrm>
            <a:off x="6778919" y="3028788"/>
            <a:ext cx="580798" cy="579211"/>
          </a:xfrm>
          <a:custGeom>
            <a:avLst/>
            <a:gdLst>
              <a:gd name="T0" fmla="*/ 290513 w 794"/>
              <a:gd name="T1" fmla="*/ 0 h 794"/>
              <a:gd name="T2" fmla="*/ 581025 w 794"/>
              <a:gd name="T3" fmla="*/ 289719 h 794"/>
              <a:gd name="T4" fmla="*/ 290513 w 794"/>
              <a:gd name="T5" fmla="*/ 579437 h 794"/>
              <a:gd name="T6" fmla="*/ 0 w 794"/>
              <a:gd name="T7" fmla="*/ 289719 h 794"/>
              <a:gd name="T8" fmla="*/ 290513 w 794"/>
              <a:gd name="T9" fmla="*/ 0 h 794"/>
              <a:gd name="T10" fmla="*/ 513702 w 794"/>
              <a:gd name="T11" fmla="*/ 182442 h 794"/>
              <a:gd name="T12" fmla="*/ 458819 w 794"/>
              <a:gd name="T13" fmla="*/ 127710 h 794"/>
              <a:gd name="T14" fmla="*/ 242947 w 794"/>
              <a:gd name="T15" fmla="*/ 342262 h 794"/>
              <a:gd name="T16" fmla="*/ 122206 w 794"/>
              <a:gd name="T17" fmla="*/ 221850 h 794"/>
              <a:gd name="T18" fmla="*/ 67323 w 794"/>
              <a:gd name="T19" fmla="*/ 276583 h 794"/>
              <a:gd name="T20" fmla="*/ 188065 w 794"/>
              <a:gd name="T21" fmla="*/ 397724 h 794"/>
              <a:gd name="T22" fmla="*/ 242947 w 794"/>
              <a:gd name="T23" fmla="*/ 452457 h 794"/>
              <a:gd name="T24" fmla="*/ 298562 w 794"/>
              <a:gd name="T25" fmla="*/ 397724 h 794"/>
              <a:gd name="T26" fmla="*/ 298562 w 794"/>
              <a:gd name="T27" fmla="*/ 397724 h 794"/>
              <a:gd name="T28" fmla="*/ 513702 w 794"/>
              <a:gd name="T29" fmla="*/ 182442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accent1"/>
          </a:solidFill>
          <a:ln>
            <a:noFill/>
          </a:ln>
        </p:spPr>
        <p:txBody>
          <a:bodyPr/>
          <a:lstStyle/>
          <a:p>
            <a:endParaRPr lang="zh-CN" altLang="en-US" sz="1400">
              <a:solidFill>
                <a:schemeClr val="bg1">
                  <a:lumMod val="50000"/>
                </a:schemeClr>
              </a:solidFill>
            </a:endParaRPr>
          </a:p>
        </p:txBody>
      </p:sp>
      <p:sp>
        <p:nvSpPr>
          <p:cNvPr id="25" name="Freeform 8">
            <a:extLst>
              <a:ext uri="{FF2B5EF4-FFF2-40B4-BE49-F238E27FC236}">
                <a16:creationId xmlns:a16="http://schemas.microsoft.com/office/drawing/2014/main" xmlns="" id="{7EDC8F74-4F79-45D9-9A19-619DAE4735BD}"/>
              </a:ext>
            </a:extLst>
          </p:cNvPr>
          <p:cNvSpPr>
            <a:spLocks noEditPoints="1"/>
          </p:cNvSpPr>
          <p:nvPr/>
        </p:nvSpPr>
        <p:spPr bwMode="auto">
          <a:xfrm>
            <a:off x="6778919" y="4039630"/>
            <a:ext cx="580798" cy="579212"/>
          </a:xfrm>
          <a:custGeom>
            <a:avLst/>
            <a:gdLst>
              <a:gd name="T0" fmla="*/ 290513 w 794"/>
              <a:gd name="T1" fmla="*/ 0 h 794"/>
              <a:gd name="T2" fmla="*/ 581025 w 794"/>
              <a:gd name="T3" fmla="*/ 289719 h 794"/>
              <a:gd name="T4" fmla="*/ 290513 w 794"/>
              <a:gd name="T5" fmla="*/ 579438 h 794"/>
              <a:gd name="T6" fmla="*/ 0 w 794"/>
              <a:gd name="T7" fmla="*/ 289719 h 794"/>
              <a:gd name="T8" fmla="*/ 290513 w 794"/>
              <a:gd name="T9" fmla="*/ 0 h 794"/>
              <a:gd name="T10" fmla="*/ 513702 w 794"/>
              <a:gd name="T11" fmla="*/ 182443 h 794"/>
              <a:gd name="T12" fmla="*/ 458819 w 794"/>
              <a:gd name="T13" fmla="*/ 127710 h 794"/>
              <a:gd name="T14" fmla="*/ 242947 w 794"/>
              <a:gd name="T15" fmla="*/ 342262 h 794"/>
              <a:gd name="T16" fmla="*/ 122206 w 794"/>
              <a:gd name="T17" fmla="*/ 221850 h 794"/>
              <a:gd name="T18" fmla="*/ 67323 w 794"/>
              <a:gd name="T19" fmla="*/ 276583 h 794"/>
              <a:gd name="T20" fmla="*/ 188065 w 794"/>
              <a:gd name="T21" fmla="*/ 397725 h 794"/>
              <a:gd name="T22" fmla="*/ 242947 w 794"/>
              <a:gd name="T23" fmla="*/ 452458 h 794"/>
              <a:gd name="T24" fmla="*/ 298562 w 794"/>
              <a:gd name="T25" fmla="*/ 397725 h 794"/>
              <a:gd name="T26" fmla="*/ 298562 w 794"/>
              <a:gd name="T27" fmla="*/ 397725 h 794"/>
              <a:gd name="T28" fmla="*/ 513702 w 794"/>
              <a:gd name="T29" fmla="*/ 182443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rgbClr val="76A12E"/>
          </a:solidFill>
          <a:ln>
            <a:noFill/>
          </a:ln>
        </p:spPr>
        <p:txBody>
          <a:bodyPr/>
          <a:lstStyle/>
          <a:p>
            <a:endParaRPr lang="zh-CN" altLang="en-US" sz="1400">
              <a:solidFill>
                <a:schemeClr val="bg1">
                  <a:lumMod val="50000"/>
                </a:schemeClr>
              </a:solidFill>
            </a:endParaRPr>
          </a:p>
        </p:txBody>
      </p:sp>
      <p:sp>
        <p:nvSpPr>
          <p:cNvPr id="26" name="TextBox 9">
            <a:extLst>
              <a:ext uri="{FF2B5EF4-FFF2-40B4-BE49-F238E27FC236}">
                <a16:creationId xmlns:a16="http://schemas.microsoft.com/office/drawing/2014/main" xmlns="" id="{ECC8AFEA-EA7E-4B08-9BB5-897F548200F6}"/>
              </a:ext>
            </a:extLst>
          </p:cNvPr>
          <p:cNvSpPr txBox="1">
            <a:spLocks noChangeArrowheads="1"/>
          </p:cNvSpPr>
          <p:nvPr/>
        </p:nvSpPr>
        <p:spPr bwMode="auto">
          <a:xfrm>
            <a:off x="7484848" y="2002773"/>
            <a:ext cx="2770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dirty="0">
                <a:solidFill>
                  <a:schemeClr val="bg1">
                    <a:lumMod val="50000"/>
                  </a:schemeClr>
                </a:solidFill>
                <a:latin typeface="微软雅黑" panose="020B0503020204020204" pitchFamily="34" charset="-122"/>
              </a:rPr>
              <a:t>这里可以输入你的文字内容这里可以输入你的文字内容这里可以</a:t>
            </a:r>
          </a:p>
        </p:txBody>
      </p:sp>
      <p:sp>
        <p:nvSpPr>
          <p:cNvPr id="27" name="TextBox 10">
            <a:extLst>
              <a:ext uri="{FF2B5EF4-FFF2-40B4-BE49-F238E27FC236}">
                <a16:creationId xmlns:a16="http://schemas.microsoft.com/office/drawing/2014/main" xmlns="" id="{B88558C2-58AC-46FE-BE24-E741470F0065}"/>
              </a:ext>
            </a:extLst>
          </p:cNvPr>
          <p:cNvSpPr txBox="1">
            <a:spLocks noChangeArrowheads="1"/>
          </p:cNvSpPr>
          <p:nvPr/>
        </p:nvSpPr>
        <p:spPr bwMode="auto">
          <a:xfrm>
            <a:off x="7484848" y="3067569"/>
            <a:ext cx="2770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dirty="0">
                <a:solidFill>
                  <a:schemeClr val="bg1">
                    <a:lumMod val="50000"/>
                  </a:schemeClr>
                </a:solidFill>
                <a:latin typeface="微软雅黑" panose="020B0503020204020204" pitchFamily="34" charset="-122"/>
              </a:rPr>
              <a:t>这里可以输入你的文字内容这里可以输入你的文字内容这里可以</a:t>
            </a:r>
          </a:p>
        </p:txBody>
      </p:sp>
      <p:sp>
        <p:nvSpPr>
          <p:cNvPr id="28" name="TextBox 11">
            <a:extLst>
              <a:ext uri="{FF2B5EF4-FFF2-40B4-BE49-F238E27FC236}">
                <a16:creationId xmlns:a16="http://schemas.microsoft.com/office/drawing/2014/main" xmlns="" id="{1E573573-AEDC-4C88-9DD0-1DA49AAA69A5}"/>
              </a:ext>
            </a:extLst>
          </p:cNvPr>
          <p:cNvSpPr txBox="1">
            <a:spLocks noChangeArrowheads="1"/>
          </p:cNvSpPr>
          <p:nvPr/>
        </p:nvSpPr>
        <p:spPr bwMode="auto">
          <a:xfrm>
            <a:off x="7484848" y="4076825"/>
            <a:ext cx="2770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a:solidFill>
                  <a:schemeClr val="bg1">
                    <a:lumMod val="50000"/>
                  </a:schemeClr>
                </a:solidFill>
                <a:latin typeface="微软雅黑" panose="020B0503020204020204" pitchFamily="34" charset="-122"/>
              </a:rPr>
              <a:t>这里可以输入你的文字内容这里可以输入你的文字内容这里可以</a:t>
            </a:r>
          </a:p>
        </p:txBody>
      </p:sp>
      <p:sp>
        <p:nvSpPr>
          <p:cNvPr id="29" name="TextBox 12">
            <a:extLst>
              <a:ext uri="{FF2B5EF4-FFF2-40B4-BE49-F238E27FC236}">
                <a16:creationId xmlns:a16="http://schemas.microsoft.com/office/drawing/2014/main" xmlns="" id="{585E0525-4455-4F9A-82B8-D6061024A184}"/>
              </a:ext>
            </a:extLst>
          </p:cNvPr>
          <p:cNvSpPr txBox="1">
            <a:spLocks noChangeArrowheads="1"/>
          </p:cNvSpPr>
          <p:nvPr/>
        </p:nvSpPr>
        <p:spPr bwMode="auto">
          <a:xfrm>
            <a:off x="7484848" y="5113058"/>
            <a:ext cx="2770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a:solidFill>
                  <a:schemeClr val="bg1">
                    <a:lumMod val="50000"/>
                  </a:schemeClr>
                </a:solidFill>
                <a:latin typeface="微软雅黑" panose="020B0503020204020204" pitchFamily="34" charset="-122"/>
              </a:rPr>
              <a:t>这里可以输入你的文字内容这里可以输入你的文字内容这里可以</a:t>
            </a:r>
          </a:p>
        </p:txBody>
      </p:sp>
    </p:spTree>
    <p:extLst>
      <p:ext uri="{BB962C8B-B14F-4D97-AF65-F5344CB8AC3E}">
        <p14:creationId xmlns:p14="http://schemas.microsoft.com/office/powerpoint/2010/main" val="195308076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250" fill="hold"/>
                                        <p:tgtEl>
                                          <p:spTgt spid="7"/>
                                        </p:tgtEl>
                                        <p:attrNameLst>
                                          <p:attrName>ppt_x</p:attrName>
                                        </p:attrNameLst>
                                      </p:cBhvr>
                                      <p:tavLst>
                                        <p:tav tm="0">
                                          <p:val>
                                            <p:strVal val="#ppt_x"/>
                                          </p:val>
                                        </p:tav>
                                        <p:tav tm="100000">
                                          <p:val>
                                            <p:strVal val="#ppt_x"/>
                                          </p:val>
                                        </p:tav>
                                      </p:tavLst>
                                    </p:anim>
                                    <p:anim calcmode="lin" valueType="num">
                                      <p:cBhvr additive="base">
                                        <p:cTn id="14" dur="250" fill="hold"/>
                                        <p:tgtEl>
                                          <p:spTgt spid="7"/>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6"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fill="hold"/>
                                        <p:tgtEl>
                                          <p:spTgt spid="22"/>
                                        </p:tgtEl>
                                        <p:attrNameLst>
                                          <p:attrName>ppt_x</p:attrName>
                                        </p:attrNameLst>
                                      </p:cBhvr>
                                      <p:tavLst>
                                        <p:tav tm="0">
                                          <p:val>
                                            <p:strVal val="1+#ppt_w/2"/>
                                          </p:val>
                                        </p:tav>
                                        <p:tav tm="100000">
                                          <p:val>
                                            <p:strVal val="#ppt_x"/>
                                          </p:val>
                                        </p:tav>
                                      </p:tavLst>
                                    </p:anim>
                                    <p:anim calcmode="lin" valueType="num">
                                      <p:cBhvr additive="base">
                                        <p:cTn id="19" dur="500" fill="hold"/>
                                        <p:tgtEl>
                                          <p:spTgt spid="22"/>
                                        </p:tgtEl>
                                        <p:attrNameLst>
                                          <p:attrName>ppt_y</p:attrName>
                                        </p:attrNameLst>
                                      </p:cBhvr>
                                      <p:tavLst>
                                        <p:tav tm="0">
                                          <p:val>
                                            <p:strVal val="1+#ppt_h/2"/>
                                          </p:val>
                                        </p:tav>
                                        <p:tav tm="100000">
                                          <p:val>
                                            <p:strVal val="#ppt_y"/>
                                          </p:val>
                                        </p:tav>
                                      </p:tavLst>
                                    </p:anim>
                                  </p:childTnLst>
                                </p:cTn>
                              </p:par>
                              <p:par>
                                <p:cTn id="20" presetID="2" presetClass="entr" presetSubtype="6"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1+#ppt_w/2"/>
                                          </p:val>
                                        </p:tav>
                                        <p:tav tm="100000">
                                          <p:val>
                                            <p:strVal val="#ppt_x"/>
                                          </p:val>
                                        </p:tav>
                                      </p:tavLst>
                                    </p:anim>
                                    <p:anim calcmode="lin" valueType="num">
                                      <p:cBhvr additive="base">
                                        <p:cTn id="23" dur="500" fill="hold"/>
                                        <p:tgtEl>
                                          <p:spTgt spid="23"/>
                                        </p:tgtEl>
                                        <p:attrNameLst>
                                          <p:attrName>ppt_y</p:attrName>
                                        </p:attrNameLst>
                                      </p:cBhvr>
                                      <p:tavLst>
                                        <p:tav tm="0">
                                          <p:val>
                                            <p:strVal val="1+#ppt_h/2"/>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00" fill="hold"/>
                                        <p:tgtEl>
                                          <p:spTgt spid="24"/>
                                        </p:tgtEl>
                                        <p:attrNameLst>
                                          <p:attrName>ppt_x</p:attrName>
                                        </p:attrNameLst>
                                      </p:cBhvr>
                                      <p:tavLst>
                                        <p:tav tm="0">
                                          <p:val>
                                            <p:strVal val="1+#ppt_w/2"/>
                                          </p:val>
                                        </p:tav>
                                        <p:tav tm="100000">
                                          <p:val>
                                            <p:strVal val="#ppt_x"/>
                                          </p:val>
                                        </p:tav>
                                      </p:tavLst>
                                    </p:anim>
                                    <p:anim calcmode="lin" valueType="num">
                                      <p:cBhvr additive="base">
                                        <p:cTn id="27" dur="50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6"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1+#ppt_w/2"/>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childTnLst>
                          </p:cTn>
                        </p:par>
                        <p:par>
                          <p:cTn id="32" fill="hold">
                            <p:stCondLst>
                              <p:cond delay="1500"/>
                            </p:stCondLst>
                            <p:childTnLst>
                              <p:par>
                                <p:cTn id="33" presetID="22" presetClass="entr" presetSubtype="8"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500"/>
                                        <p:tgtEl>
                                          <p:spTgt spid="2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utoUpdateAnimBg="0"/>
      <p:bldP spid="27" grpId="0" autoUpdateAnimBg="0"/>
      <p:bldP spid="28" grpId="0" autoUpdateAnimBg="0"/>
      <p:bldP spid="29"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315C5C0C-331A-4D34-B816-28450C34D77C}"/>
              </a:ext>
            </a:extLst>
          </p:cNvPr>
          <p:cNvGrpSpPr/>
          <p:nvPr/>
        </p:nvGrpSpPr>
        <p:grpSpPr>
          <a:xfrm>
            <a:off x="1501392" y="327481"/>
            <a:ext cx="2645538" cy="911706"/>
            <a:chOff x="4777992" y="644981"/>
            <a:chExt cx="2645538" cy="911706"/>
          </a:xfrm>
        </p:grpSpPr>
        <p:grpSp>
          <p:nvGrpSpPr>
            <p:cNvPr id="11" name="组合 10">
              <a:extLst>
                <a:ext uri="{FF2B5EF4-FFF2-40B4-BE49-F238E27FC236}">
                  <a16:creationId xmlns:a16="http://schemas.microsoft.com/office/drawing/2014/main" xmlns="" id="{E28263F6-6264-48DA-ABF7-B9DFEDD50FBB}"/>
                </a:ext>
              </a:extLst>
            </p:cNvPr>
            <p:cNvGrpSpPr/>
            <p:nvPr/>
          </p:nvGrpSpPr>
          <p:grpSpPr>
            <a:xfrm>
              <a:off x="4945062" y="644981"/>
              <a:ext cx="2311400" cy="628193"/>
              <a:chOff x="4830762" y="1203782"/>
              <a:chExt cx="2311400" cy="628193"/>
            </a:xfrm>
          </p:grpSpPr>
          <p:sp>
            <p:nvSpPr>
              <p:cNvPr id="13" name="TextBox 8">
                <a:extLst>
                  <a:ext uri="{FF2B5EF4-FFF2-40B4-BE49-F238E27FC236}">
                    <a16:creationId xmlns:a16="http://schemas.microsoft.com/office/drawing/2014/main" xmlns="" id="{18FDF024-F1A4-4C6D-A022-4705E0FF9142}"/>
                  </a:ext>
                </a:extLst>
              </p:cNvPr>
              <p:cNvSpPr txBox="1">
                <a:spLocks noChangeArrowheads="1"/>
              </p:cNvSpPr>
              <p:nvPr/>
            </p:nvSpPr>
            <p:spPr bwMode="auto">
              <a:xfrm>
                <a:off x="483076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76A12E"/>
                    </a:solidFill>
                    <a:latin typeface="华康标题宋W9(P)" panose="02020900000000000000" pitchFamily="18" charset="-122"/>
                    <a:ea typeface="华康标题宋W9(P)" panose="02020900000000000000" pitchFamily="18" charset="-122"/>
                    <a:sym typeface="Arial" panose="020B0604020202020204" pitchFamily="34" charset="0"/>
                  </a:rPr>
                  <a:t>加入标题描述</a:t>
                </a:r>
              </a:p>
            </p:txBody>
          </p:sp>
          <p:sp>
            <p:nvSpPr>
              <p:cNvPr id="14" name="TextBox 8">
                <a:extLst>
                  <a:ext uri="{FF2B5EF4-FFF2-40B4-BE49-F238E27FC236}">
                    <a16:creationId xmlns:a16="http://schemas.microsoft.com/office/drawing/2014/main" xmlns="" id="{27A093FD-858A-49F3-A8E9-A6AF4D6F087A}"/>
                  </a:ext>
                </a:extLst>
              </p:cNvPr>
              <p:cNvSpPr txBox="1">
                <a:spLocks noChangeArrowheads="1"/>
              </p:cNvSpPr>
              <p:nvPr/>
            </p:nvSpPr>
            <p:spPr bwMode="auto">
              <a:xfrm>
                <a:off x="483076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任意多边形: 形状 11">
              <a:extLst>
                <a:ext uri="{FF2B5EF4-FFF2-40B4-BE49-F238E27FC236}">
                  <a16:creationId xmlns:a16="http://schemas.microsoft.com/office/drawing/2014/main" xmlns="" id="{EB2FC027-7B4B-41BF-B492-91ECBE35217D}"/>
                </a:ext>
              </a:extLst>
            </p:cNvPr>
            <p:cNvSpPr/>
            <p:nvPr/>
          </p:nvSpPr>
          <p:spPr>
            <a:xfrm rot="21540000" flipH="1">
              <a:off x="4777992" y="1389215"/>
              <a:ext cx="2645538" cy="16747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654B"/>
                </a:solidFill>
              </a:endParaRPr>
            </a:p>
          </p:txBody>
        </p:sp>
      </p:grpSp>
      <p:grpSp>
        <p:nvGrpSpPr>
          <p:cNvPr id="41" name="Group 12">
            <a:extLst>
              <a:ext uri="{FF2B5EF4-FFF2-40B4-BE49-F238E27FC236}">
                <a16:creationId xmlns:a16="http://schemas.microsoft.com/office/drawing/2014/main" xmlns="" id="{07230E0D-3BFA-4844-B5D6-CC283E2E886B}"/>
              </a:ext>
            </a:extLst>
          </p:cNvPr>
          <p:cNvGrpSpPr>
            <a:grpSpLocks/>
          </p:cNvGrpSpPr>
          <p:nvPr/>
        </p:nvGrpSpPr>
        <p:grpSpPr bwMode="auto">
          <a:xfrm>
            <a:off x="7632306" y="2312959"/>
            <a:ext cx="3753086" cy="3107990"/>
            <a:chOff x="1023776" y="1932475"/>
            <a:chExt cx="2781691" cy="2658029"/>
          </a:xfrm>
        </p:grpSpPr>
        <p:sp>
          <p:nvSpPr>
            <p:cNvPr id="42" name="Text Placeholder 32">
              <a:extLst>
                <a:ext uri="{FF2B5EF4-FFF2-40B4-BE49-F238E27FC236}">
                  <a16:creationId xmlns:a16="http://schemas.microsoft.com/office/drawing/2014/main" xmlns="" id="{C94AE2B1-6610-41D6-B02C-1D2F9515FB11}"/>
                </a:ext>
              </a:extLst>
            </p:cNvPr>
            <p:cNvSpPr txBox="1"/>
            <p:nvPr/>
          </p:nvSpPr>
          <p:spPr>
            <a:xfrm>
              <a:off x="1023776" y="3879815"/>
              <a:ext cx="2781691" cy="71068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Font typeface="Arial" panose="020B0604020202020204" pitchFamily="34" charset="0"/>
                <a:buNone/>
                <a:defRPr/>
              </a:pPr>
              <a:r>
                <a:rPr lang="en-US" altLang="zh-CN" sz="9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directly.Please replace text, click add relevant headline, modify the text content, also can copy your content to this directly.</a:t>
              </a:r>
              <a:endParaRPr lang="en-AU" altLang="zh-CN" sz="9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 Placeholder 33">
              <a:extLst>
                <a:ext uri="{FF2B5EF4-FFF2-40B4-BE49-F238E27FC236}">
                  <a16:creationId xmlns:a16="http://schemas.microsoft.com/office/drawing/2014/main" xmlns="" id="{03334278-024C-44B8-AF3C-9D06A579B428}"/>
                </a:ext>
              </a:extLst>
            </p:cNvPr>
            <p:cNvSpPr txBox="1"/>
            <p:nvPr/>
          </p:nvSpPr>
          <p:spPr>
            <a:xfrm>
              <a:off x="1023776" y="2329573"/>
              <a:ext cx="2781691" cy="71068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Font typeface="Arial" panose="020B0604020202020204" pitchFamily="34" charset="0"/>
                <a:buNone/>
                <a:defRPr/>
              </a:pPr>
              <a:r>
                <a:rPr lang="en-US" altLang="zh-CN" sz="9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directly.Please replace text, click add relevant headline, modify the text content, also can copy your content to this directly.</a:t>
              </a:r>
              <a:endParaRPr lang="en-AU" altLang="zh-CN" sz="9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15">
              <a:extLst>
                <a:ext uri="{FF2B5EF4-FFF2-40B4-BE49-F238E27FC236}">
                  <a16:creationId xmlns:a16="http://schemas.microsoft.com/office/drawing/2014/main" xmlns="" id="{3376D2E1-5BC6-4A13-A401-EA1ED9C8DF92}"/>
                </a:ext>
              </a:extLst>
            </p:cNvPr>
            <p:cNvSpPr txBox="1">
              <a:spLocks noChangeArrowheads="1"/>
            </p:cNvSpPr>
            <p:nvPr/>
          </p:nvSpPr>
          <p:spPr bwMode="auto">
            <a:xfrm>
              <a:off x="1023777" y="1932475"/>
              <a:ext cx="2420840" cy="346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1" hangingPunct="1">
                <a:lnSpc>
                  <a:spcPct val="120000"/>
                </a:lnSpc>
              </a:pPr>
              <a:r>
                <a:rPr lang="zh-CN" altLang="en-US" sz="2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en-US" sz="2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5" name="组合 44">
            <a:extLst>
              <a:ext uri="{FF2B5EF4-FFF2-40B4-BE49-F238E27FC236}">
                <a16:creationId xmlns:a16="http://schemas.microsoft.com/office/drawing/2014/main" xmlns="" id="{76759236-5A49-4CE5-9F66-26F7CA499D62}"/>
              </a:ext>
            </a:extLst>
          </p:cNvPr>
          <p:cNvGrpSpPr/>
          <p:nvPr/>
        </p:nvGrpSpPr>
        <p:grpSpPr>
          <a:xfrm>
            <a:off x="1144979" y="2333833"/>
            <a:ext cx="6423375" cy="2944168"/>
            <a:chOff x="1284551" y="2471120"/>
            <a:chExt cx="6423375" cy="2944168"/>
          </a:xfrm>
        </p:grpSpPr>
        <p:grpSp>
          <p:nvGrpSpPr>
            <p:cNvPr id="46" name="组合 45">
              <a:extLst>
                <a:ext uri="{FF2B5EF4-FFF2-40B4-BE49-F238E27FC236}">
                  <a16:creationId xmlns:a16="http://schemas.microsoft.com/office/drawing/2014/main" xmlns="" id="{2F7AA14C-EF2F-42F4-B1A6-32CA31C7B660}"/>
                </a:ext>
              </a:extLst>
            </p:cNvPr>
            <p:cNvGrpSpPr/>
            <p:nvPr/>
          </p:nvGrpSpPr>
          <p:grpSpPr>
            <a:xfrm>
              <a:off x="1291546" y="2471120"/>
              <a:ext cx="6416380" cy="2167302"/>
              <a:chOff x="503238" y="1765300"/>
              <a:chExt cx="8304873" cy="1738297"/>
            </a:xfrm>
          </p:grpSpPr>
          <p:grpSp>
            <p:nvGrpSpPr>
              <p:cNvPr id="50" name="组合 1">
                <a:extLst>
                  <a:ext uri="{FF2B5EF4-FFF2-40B4-BE49-F238E27FC236}">
                    <a16:creationId xmlns:a16="http://schemas.microsoft.com/office/drawing/2014/main" xmlns="" id="{8483A839-A3E7-4C0D-85FC-AED0C41E1CED}"/>
                  </a:ext>
                </a:extLst>
              </p:cNvPr>
              <p:cNvGrpSpPr>
                <a:grpSpLocks/>
              </p:cNvGrpSpPr>
              <p:nvPr/>
            </p:nvGrpSpPr>
            <p:grpSpPr bwMode="auto">
              <a:xfrm>
                <a:off x="503238" y="1765300"/>
                <a:ext cx="1206482" cy="820738"/>
                <a:chOff x="0" y="0"/>
                <a:chExt cx="1205878" cy="820923"/>
              </a:xfrm>
            </p:grpSpPr>
            <p:sp>
              <p:nvSpPr>
                <p:cNvPr id="68" name="矩形 6">
                  <a:extLst>
                    <a:ext uri="{FF2B5EF4-FFF2-40B4-BE49-F238E27FC236}">
                      <a16:creationId xmlns:a16="http://schemas.microsoft.com/office/drawing/2014/main" xmlns="" id="{8A9F9271-C6FB-492B-9C0F-BE816A4647D4}"/>
                    </a:ext>
                  </a:extLst>
                </p:cNvPr>
                <p:cNvSpPr>
                  <a:spLocks noChangeArrowheads="1"/>
                </p:cNvSpPr>
                <p:nvPr/>
              </p:nvSpPr>
              <p:spPr bwMode="auto">
                <a:xfrm>
                  <a:off x="0" y="273236"/>
                  <a:ext cx="1188442" cy="547687"/>
                </a:xfrm>
                <a:prstGeom prst="rect">
                  <a:avLst/>
                </a:prstGeom>
                <a:solidFill>
                  <a:srgbClr val="76A12E"/>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9" name="矩形 12">
                  <a:extLst>
                    <a:ext uri="{FF2B5EF4-FFF2-40B4-BE49-F238E27FC236}">
                      <a16:creationId xmlns:a16="http://schemas.microsoft.com/office/drawing/2014/main" xmlns="" id="{BDF04B41-B22F-4020-877F-CBE03800F4B9}"/>
                    </a:ext>
                  </a:extLst>
                </p:cNvPr>
                <p:cNvSpPr>
                  <a:spLocks noChangeArrowheads="1"/>
                </p:cNvSpPr>
                <p:nvPr/>
              </p:nvSpPr>
              <p:spPr bwMode="auto">
                <a:xfrm>
                  <a:off x="0" y="377802"/>
                  <a:ext cx="717386" cy="29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20%</a:t>
                  </a:r>
                </a:p>
              </p:txBody>
            </p:sp>
            <p:sp>
              <p:nvSpPr>
                <p:cNvPr id="70" name="矩形 15">
                  <a:extLst>
                    <a:ext uri="{FF2B5EF4-FFF2-40B4-BE49-F238E27FC236}">
                      <a16:creationId xmlns:a16="http://schemas.microsoft.com/office/drawing/2014/main" xmlns="" id="{C5560CAA-80EE-4EF0-BBDD-300398C6A92B}"/>
                    </a:ext>
                  </a:extLst>
                </p:cNvPr>
                <p:cNvSpPr>
                  <a:spLocks noChangeArrowheads="1"/>
                </p:cNvSpPr>
                <p:nvPr/>
              </p:nvSpPr>
              <p:spPr bwMode="auto">
                <a:xfrm>
                  <a:off x="0" y="0"/>
                  <a:ext cx="1205878" cy="222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1" name="组合 2">
                <a:extLst>
                  <a:ext uri="{FF2B5EF4-FFF2-40B4-BE49-F238E27FC236}">
                    <a16:creationId xmlns:a16="http://schemas.microsoft.com/office/drawing/2014/main" xmlns="" id="{276C2CDF-36A1-4738-AC2E-247516B3CE5E}"/>
                  </a:ext>
                </a:extLst>
              </p:cNvPr>
              <p:cNvGrpSpPr>
                <a:grpSpLocks/>
              </p:cNvGrpSpPr>
              <p:nvPr/>
            </p:nvGrpSpPr>
            <p:grpSpPr bwMode="auto">
              <a:xfrm>
                <a:off x="1692275" y="1765300"/>
                <a:ext cx="4067175" cy="820738"/>
                <a:chOff x="0" y="0"/>
                <a:chExt cx="4068452" cy="820923"/>
              </a:xfrm>
            </p:grpSpPr>
            <p:sp>
              <p:nvSpPr>
                <p:cNvPr id="65" name="矩形 7">
                  <a:extLst>
                    <a:ext uri="{FF2B5EF4-FFF2-40B4-BE49-F238E27FC236}">
                      <a16:creationId xmlns:a16="http://schemas.microsoft.com/office/drawing/2014/main" xmlns="" id="{898A638B-C09D-4558-8FFF-A71EC2ECD885}"/>
                    </a:ext>
                  </a:extLst>
                </p:cNvPr>
                <p:cNvSpPr>
                  <a:spLocks noChangeArrowheads="1"/>
                </p:cNvSpPr>
                <p:nvPr/>
              </p:nvSpPr>
              <p:spPr bwMode="auto">
                <a:xfrm>
                  <a:off x="0" y="273236"/>
                  <a:ext cx="4068452" cy="547687"/>
                </a:xfrm>
                <a:prstGeom prst="rect">
                  <a:avLst/>
                </a:prstGeom>
                <a:solidFill>
                  <a:schemeClr val="accent1"/>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6" name="矩形 13">
                  <a:extLst>
                    <a:ext uri="{FF2B5EF4-FFF2-40B4-BE49-F238E27FC236}">
                      <a16:creationId xmlns:a16="http://schemas.microsoft.com/office/drawing/2014/main" xmlns="" id="{3AF6AEE9-DA2E-4263-8A4A-C4CB04CD2817}"/>
                    </a:ext>
                  </a:extLst>
                </p:cNvPr>
                <p:cNvSpPr>
                  <a:spLocks noChangeArrowheads="1"/>
                </p:cNvSpPr>
                <p:nvPr/>
              </p:nvSpPr>
              <p:spPr bwMode="auto">
                <a:xfrm>
                  <a:off x="0" y="377802"/>
                  <a:ext cx="717971" cy="29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50%</a:t>
                  </a:r>
                </a:p>
              </p:txBody>
            </p:sp>
            <p:sp>
              <p:nvSpPr>
                <p:cNvPr id="67" name="矩形 16">
                  <a:extLst>
                    <a:ext uri="{FF2B5EF4-FFF2-40B4-BE49-F238E27FC236}">
                      <a16:creationId xmlns:a16="http://schemas.microsoft.com/office/drawing/2014/main" xmlns="" id="{25F7917D-2992-4CE4-8B5B-F3A1F87EFBAB}"/>
                    </a:ext>
                  </a:extLst>
                </p:cNvPr>
                <p:cNvSpPr>
                  <a:spLocks noChangeArrowheads="1"/>
                </p:cNvSpPr>
                <p:nvPr/>
              </p:nvSpPr>
              <p:spPr bwMode="auto">
                <a:xfrm>
                  <a:off x="404256" y="0"/>
                  <a:ext cx="1206861" cy="222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2" name="组合 3">
                <a:extLst>
                  <a:ext uri="{FF2B5EF4-FFF2-40B4-BE49-F238E27FC236}">
                    <a16:creationId xmlns:a16="http://schemas.microsoft.com/office/drawing/2014/main" xmlns="" id="{798AE1AD-E934-4722-BD2F-0BFBB6C6DE07}"/>
                  </a:ext>
                </a:extLst>
              </p:cNvPr>
              <p:cNvGrpSpPr>
                <a:grpSpLocks/>
              </p:cNvGrpSpPr>
              <p:nvPr/>
            </p:nvGrpSpPr>
            <p:grpSpPr bwMode="auto">
              <a:xfrm>
                <a:off x="5759450" y="1765300"/>
                <a:ext cx="2644529" cy="820738"/>
                <a:chOff x="0" y="0"/>
                <a:chExt cx="2643902" cy="820923"/>
              </a:xfrm>
            </p:grpSpPr>
            <p:sp>
              <p:nvSpPr>
                <p:cNvPr id="62" name="矩形 8">
                  <a:extLst>
                    <a:ext uri="{FF2B5EF4-FFF2-40B4-BE49-F238E27FC236}">
                      <a16:creationId xmlns:a16="http://schemas.microsoft.com/office/drawing/2014/main" xmlns="" id="{F39D2F85-9138-4895-AD17-B2710D635399}"/>
                    </a:ext>
                  </a:extLst>
                </p:cNvPr>
                <p:cNvSpPr>
                  <a:spLocks noChangeArrowheads="1"/>
                </p:cNvSpPr>
                <p:nvPr/>
              </p:nvSpPr>
              <p:spPr bwMode="auto">
                <a:xfrm>
                  <a:off x="1" y="273236"/>
                  <a:ext cx="2643901" cy="547687"/>
                </a:xfrm>
                <a:prstGeom prst="rect">
                  <a:avLst/>
                </a:prstGeom>
                <a:solidFill>
                  <a:srgbClr val="76A12E"/>
                </a:solidFill>
                <a:ln>
                  <a:noFill/>
                </a:ln>
                <a:extLst>
                  <a:ext uri="{91240B29-F687-4F45-9708-019B960494DF}">
                    <a14:hiddenLine xmlns:a14="http://schemas.microsoft.com/office/drawing/2010/main" w="3175">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3" name="矩形 14">
                  <a:extLst>
                    <a:ext uri="{FF2B5EF4-FFF2-40B4-BE49-F238E27FC236}">
                      <a16:creationId xmlns:a16="http://schemas.microsoft.com/office/drawing/2014/main" xmlns="" id="{F77289F9-5D13-4206-83DD-CFB498363A7E}"/>
                    </a:ext>
                  </a:extLst>
                </p:cNvPr>
                <p:cNvSpPr>
                  <a:spLocks noChangeArrowheads="1"/>
                </p:cNvSpPr>
                <p:nvPr/>
              </p:nvSpPr>
              <p:spPr bwMode="auto">
                <a:xfrm>
                  <a:off x="0" y="377802"/>
                  <a:ext cx="717575" cy="29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30%</a:t>
                  </a:r>
                </a:p>
              </p:txBody>
            </p:sp>
            <p:sp>
              <p:nvSpPr>
                <p:cNvPr id="64" name="矩形 17">
                  <a:extLst>
                    <a:ext uri="{FF2B5EF4-FFF2-40B4-BE49-F238E27FC236}">
                      <a16:creationId xmlns:a16="http://schemas.microsoft.com/office/drawing/2014/main" xmlns="" id="{F1D07A5E-126B-4B00-8D8C-9F0706A52BC7}"/>
                    </a:ext>
                  </a:extLst>
                </p:cNvPr>
                <p:cNvSpPr>
                  <a:spLocks noChangeArrowheads="1"/>
                </p:cNvSpPr>
                <p:nvPr/>
              </p:nvSpPr>
              <p:spPr bwMode="auto">
                <a:xfrm>
                  <a:off x="0" y="0"/>
                  <a:ext cx="1206196" cy="222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3" name="组合 22">
                <a:extLst>
                  <a:ext uri="{FF2B5EF4-FFF2-40B4-BE49-F238E27FC236}">
                    <a16:creationId xmlns:a16="http://schemas.microsoft.com/office/drawing/2014/main" xmlns="" id="{DADA1BCA-F095-487A-8B73-FD1CC01CBB63}"/>
                  </a:ext>
                </a:extLst>
              </p:cNvPr>
              <p:cNvGrpSpPr>
                <a:grpSpLocks/>
              </p:cNvGrpSpPr>
              <p:nvPr/>
            </p:nvGrpSpPr>
            <p:grpSpPr bwMode="auto">
              <a:xfrm>
                <a:off x="513424" y="2784775"/>
                <a:ext cx="2592387" cy="718822"/>
                <a:chOff x="10187" y="-314016"/>
                <a:chExt cx="2592598" cy="718790"/>
              </a:xfrm>
            </p:grpSpPr>
            <p:sp>
              <p:nvSpPr>
                <p:cNvPr id="60" name="矩形 18">
                  <a:extLst>
                    <a:ext uri="{FF2B5EF4-FFF2-40B4-BE49-F238E27FC236}">
                      <a16:creationId xmlns:a16="http://schemas.microsoft.com/office/drawing/2014/main" xmlns="" id="{3B39076F-36DF-4692-A10B-8EE535A39C09}"/>
                    </a:ext>
                  </a:extLst>
                </p:cNvPr>
                <p:cNvSpPr>
                  <a:spLocks noChangeArrowheads="1"/>
                </p:cNvSpPr>
                <p:nvPr/>
              </p:nvSpPr>
              <p:spPr bwMode="auto">
                <a:xfrm>
                  <a:off x="10187" y="35229"/>
                  <a:ext cx="2592598" cy="369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05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sp>
              <p:nvSpPr>
                <p:cNvPr id="61" name="矩形 19">
                  <a:extLst>
                    <a:ext uri="{FF2B5EF4-FFF2-40B4-BE49-F238E27FC236}">
                      <a16:creationId xmlns:a16="http://schemas.microsoft.com/office/drawing/2014/main" xmlns="" id="{1FC2B000-66C4-46A2-9F95-C86F9517E5FA}"/>
                    </a:ext>
                  </a:extLst>
                </p:cNvPr>
                <p:cNvSpPr>
                  <a:spLocks noChangeArrowheads="1"/>
                </p:cNvSpPr>
                <p:nvPr/>
              </p:nvSpPr>
              <p:spPr bwMode="auto">
                <a:xfrm>
                  <a:off x="10187" y="-314016"/>
                  <a:ext cx="1206580" cy="222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4" name="组合 53">
                <a:extLst>
                  <a:ext uri="{FF2B5EF4-FFF2-40B4-BE49-F238E27FC236}">
                    <a16:creationId xmlns:a16="http://schemas.microsoft.com/office/drawing/2014/main" xmlns="" id="{A52160DA-5438-4CAE-A134-08C1358F983A}"/>
                  </a:ext>
                </a:extLst>
              </p:cNvPr>
              <p:cNvGrpSpPr>
                <a:grpSpLocks/>
              </p:cNvGrpSpPr>
              <p:nvPr/>
            </p:nvGrpSpPr>
            <p:grpSpPr bwMode="auto">
              <a:xfrm>
                <a:off x="3286786" y="2784775"/>
                <a:ext cx="2592388" cy="718820"/>
                <a:chOff x="10187" y="-314016"/>
                <a:chExt cx="2592598" cy="718788"/>
              </a:xfrm>
            </p:grpSpPr>
            <p:sp>
              <p:nvSpPr>
                <p:cNvPr id="58" name="矩形 57">
                  <a:extLst>
                    <a:ext uri="{FF2B5EF4-FFF2-40B4-BE49-F238E27FC236}">
                      <a16:creationId xmlns:a16="http://schemas.microsoft.com/office/drawing/2014/main" xmlns="" id="{1A4538E9-EF53-4B26-A16B-01C375B93004}"/>
                    </a:ext>
                  </a:extLst>
                </p:cNvPr>
                <p:cNvSpPr>
                  <a:spLocks noChangeArrowheads="1"/>
                </p:cNvSpPr>
                <p:nvPr/>
              </p:nvSpPr>
              <p:spPr bwMode="auto">
                <a:xfrm>
                  <a:off x="10187" y="35227"/>
                  <a:ext cx="2592598" cy="369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05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sp>
              <p:nvSpPr>
                <p:cNvPr id="59" name="矩形 58">
                  <a:extLst>
                    <a:ext uri="{FF2B5EF4-FFF2-40B4-BE49-F238E27FC236}">
                      <a16:creationId xmlns:a16="http://schemas.microsoft.com/office/drawing/2014/main" xmlns="" id="{DE403FAF-0A2B-41BA-8FE0-ADC9F9A7AAF0}"/>
                    </a:ext>
                  </a:extLst>
                </p:cNvPr>
                <p:cNvSpPr>
                  <a:spLocks noChangeArrowheads="1"/>
                </p:cNvSpPr>
                <p:nvPr/>
              </p:nvSpPr>
              <p:spPr bwMode="auto">
                <a:xfrm>
                  <a:off x="10187" y="-314016"/>
                  <a:ext cx="1206580" cy="222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5" name="组合 54">
                <a:extLst>
                  <a:ext uri="{FF2B5EF4-FFF2-40B4-BE49-F238E27FC236}">
                    <a16:creationId xmlns:a16="http://schemas.microsoft.com/office/drawing/2014/main" xmlns="" id="{E8275BE7-9454-4D57-91C8-A031F64B7989}"/>
                  </a:ext>
                </a:extLst>
              </p:cNvPr>
              <p:cNvGrpSpPr>
                <a:grpSpLocks/>
              </p:cNvGrpSpPr>
              <p:nvPr/>
            </p:nvGrpSpPr>
            <p:grpSpPr bwMode="auto">
              <a:xfrm>
                <a:off x="6214136" y="2784775"/>
                <a:ext cx="2593975" cy="718822"/>
                <a:chOff x="10181" y="-314016"/>
                <a:chExt cx="2592598" cy="718790"/>
              </a:xfrm>
            </p:grpSpPr>
            <p:sp>
              <p:nvSpPr>
                <p:cNvPr id="56" name="矩形 55">
                  <a:extLst>
                    <a:ext uri="{FF2B5EF4-FFF2-40B4-BE49-F238E27FC236}">
                      <a16:creationId xmlns:a16="http://schemas.microsoft.com/office/drawing/2014/main" xmlns="" id="{F279E011-0927-414E-B8BB-9A07846DBA33}"/>
                    </a:ext>
                  </a:extLst>
                </p:cNvPr>
                <p:cNvSpPr>
                  <a:spLocks noChangeArrowheads="1"/>
                </p:cNvSpPr>
                <p:nvPr/>
              </p:nvSpPr>
              <p:spPr bwMode="auto">
                <a:xfrm>
                  <a:off x="10181" y="35229"/>
                  <a:ext cx="2592598" cy="369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05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sp>
              <p:nvSpPr>
                <p:cNvPr id="57" name="矩形 56">
                  <a:extLst>
                    <a:ext uri="{FF2B5EF4-FFF2-40B4-BE49-F238E27FC236}">
                      <a16:creationId xmlns:a16="http://schemas.microsoft.com/office/drawing/2014/main" xmlns="" id="{0396C5E2-9635-493F-9C89-028780929852}"/>
                    </a:ext>
                  </a:extLst>
                </p:cNvPr>
                <p:cNvSpPr>
                  <a:spLocks noChangeArrowheads="1"/>
                </p:cNvSpPr>
                <p:nvPr/>
              </p:nvSpPr>
              <p:spPr bwMode="auto">
                <a:xfrm>
                  <a:off x="10181" y="-314016"/>
                  <a:ext cx="1205842" cy="222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sp>
          <p:nvSpPr>
            <p:cNvPr id="47" name="矩形 18">
              <a:extLst>
                <a:ext uri="{FF2B5EF4-FFF2-40B4-BE49-F238E27FC236}">
                  <a16:creationId xmlns:a16="http://schemas.microsoft.com/office/drawing/2014/main" xmlns="" id="{1FDCE169-C6DF-43A0-AC3F-DD51A68AE22A}"/>
                </a:ext>
              </a:extLst>
            </p:cNvPr>
            <p:cNvSpPr>
              <a:spLocks noChangeArrowheads="1"/>
            </p:cNvSpPr>
            <p:nvPr/>
          </p:nvSpPr>
          <p:spPr bwMode="auto">
            <a:xfrm>
              <a:off x="1284551" y="4954520"/>
              <a:ext cx="2002889" cy="46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05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sp>
          <p:nvSpPr>
            <p:cNvPr id="48" name="矩形 47">
              <a:extLst>
                <a:ext uri="{FF2B5EF4-FFF2-40B4-BE49-F238E27FC236}">
                  <a16:creationId xmlns:a16="http://schemas.microsoft.com/office/drawing/2014/main" xmlns="" id="{2C0FEEE9-6448-4848-B0A2-55926AF7FD48}"/>
                </a:ext>
              </a:extLst>
            </p:cNvPr>
            <p:cNvSpPr>
              <a:spLocks noChangeArrowheads="1"/>
            </p:cNvSpPr>
            <p:nvPr/>
          </p:nvSpPr>
          <p:spPr bwMode="auto">
            <a:xfrm>
              <a:off x="3427262" y="4954518"/>
              <a:ext cx="2002890" cy="46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05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sp>
          <p:nvSpPr>
            <p:cNvPr id="49" name="矩形 48">
              <a:extLst>
                <a:ext uri="{FF2B5EF4-FFF2-40B4-BE49-F238E27FC236}">
                  <a16:creationId xmlns:a16="http://schemas.microsoft.com/office/drawing/2014/main" xmlns="" id="{3BA934F8-C38D-4C8A-9E45-A13B91B82682}"/>
                </a:ext>
              </a:extLst>
            </p:cNvPr>
            <p:cNvSpPr>
              <a:spLocks noChangeArrowheads="1"/>
            </p:cNvSpPr>
            <p:nvPr/>
          </p:nvSpPr>
          <p:spPr bwMode="auto">
            <a:xfrm>
              <a:off x="5688945" y="4954520"/>
              <a:ext cx="2004116" cy="46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05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grpSp>
    </p:spTree>
    <p:extLst>
      <p:ext uri="{BB962C8B-B14F-4D97-AF65-F5344CB8AC3E}">
        <p14:creationId xmlns:p14="http://schemas.microsoft.com/office/powerpoint/2010/main" val="45182018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childTnLst>
                                </p:cTn>
                              </p:par>
                            </p:childTnLst>
                          </p:cTn>
                        </p:par>
                        <p:par>
                          <p:cTn id="14" fill="hold">
                            <p:stCondLst>
                              <p:cond delay="1250"/>
                            </p:stCondLst>
                            <p:childTnLst>
                              <p:par>
                                <p:cTn id="15" presetID="2" presetClass="entr" presetSubtype="8"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additive="base">
                                        <p:cTn id="17" dur="500" fill="hold"/>
                                        <p:tgtEl>
                                          <p:spTgt spid="45"/>
                                        </p:tgtEl>
                                        <p:attrNameLst>
                                          <p:attrName>ppt_x</p:attrName>
                                        </p:attrNameLst>
                                      </p:cBhvr>
                                      <p:tavLst>
                                        <p:tav tm="0">
                                          <p:val>
                                            <p:strVal val="0-#ppt_w/2"/>
                                          </p:val>
                                        </p:tav>
                                        <p:tav tm="100000">
                                          <p:val>
                                            <p:strVal val="#ppt_x"/>
                                          </p:val>
                                        </p:tav>
                                      </p:tavLst>
                                    </p:anim>
                                    <p:anim calcmode="lin" valueType="num">
                                      <p:cBhvr additive="base">
                                        <p:cTn id="18"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315C5C0C-331A-4D34-B816-28450C34D77C}"/>
              </a:ext>
            </a:extLst>
          </p:cNvPr>
          <p:cNvGrpSpPr/>
          <p:nvPr/>
        </p:nvGrpSpPr>
        <p:grpSpPr>
          <a:xfrm>
            <a:off x="1501392" y="327481"/>
            <a:ext cx="2645538" cy="911706"/>
            <a:chOff x="4777992" y="644981"/>
            <a:chExt cx="2645538" cy="911706"/>
          </a:xfrm>
        </p:grpSpPr>
        <p:grpSp>
          <p:nvGrpSpPr>
            <p:cNvPr id="11" name="组合 10">
              <a:extLst>
                <a:ext uri="{FF2B5EF4-FFF2-40B4-BE49-F238E27FC236}">
                  <a16:creationId xmlns:a16="http://schemas.microsoft.com/office/drawing/2014/main" xmlns="" id="{E28263F6-6264-48DA-ABF7-B9DFEDD50FBB}"/>
                </a:ext>
              </a:extLst>
            </p:cNvPr>
            <p:cNvGrpSpPr/>
            <p:nvPr/>
          </p:nvGrpSpPr>
          <p:grpSpPr>
            <a:xfrm>
              <a:off x="4945062" y="644981"/>
              <a:ext cx="2311400" cy="628193"/>
              <a:chOff x="4830762" y="1203782"/>
              <a:chExt cx="2311400" cy="628193"/>
            </a:xfrm>
          </p:grpSpPr>
          <p:sp>
            <p:nvSpPr>
              <p:cNvPr id="13" name="TextBox 8">
                <a:extLst>
                  <a:ext uri="{FF2B5EF4-FFF2-40B4-BE49-F238E27FC236}">
                    <a16:creationId xmlns:a16="http://schemas.microsoft.com/office/drawing/2014/main" xmlns="" id="{18FDF024-F1A4-4C6D-A022-4705E0FF9142}"/>
                  </a:ext>
                </a:extLst>
              </p:cNvPr>
              <p:cNvSpPr txBox="1">
                <a:spLocks noChangeArrowheads="1"/>
              </p:cNvSpPr>
              <p:nvPr/>
            </p:nvSpPr>
            <p:spPr bwMode="auto">
              <a:xfrm>
                <a:off x="483076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76A12E"/>
                    </a:solidFill>
                    <a:latin typeface="华康标题宋W9(P)" panose="02020900000000000000" pitchFamily="18" charset="-122"/>
                    <a:ea typeface="华康标题宋W9(P)" panose="02020900000000000000" pitchFamily="18" charset="-122"/>
                    <a:sym typeface="Arial" panose="020B0604020202020204" pitchFamily="34" charset="0"/>
                  </a:rPr>
                  <a:t>加入标题描述</a:t>
                </a:r>
              </a:p>
            </p:txBody>
          </p:sp>
          <p:sp>
            <p:nvSpPr>
              <p:cNvPr id="14" name="TextBox 8">
                <a:extLst>
                  <a:ext uri="{FF2B5EF4-FFF2-40B4-BE49-F238E27FC236}">
                    <a16:creationId xmlns:a16="http://schemas.microsoft.com/office/drawing/2014/main" xmlns="" id="{27A093FD-858A-49F3-A8E9-A6AF4D6F087A}"/>
                  </a:ext>
                </a:extLst>
              </p:cNvPr>
              <p:cNvSpPr txBox="1">
                <a:spLocks noChangeArrowheads="1"/>
              </p:cNvSpPr>
              <p:nvPr/>
            </p:nvSpPr>
            <p:spPr bwMode="auto">
              <a:xfrm>
                <a:off x="483076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任意多边形: 形状 11">
              <a:extLst>
                <a:ext uri="{FF2B5EF4-FFF2-40B4-BE49-F238E27FC236}">
                  <a16:creationId xmlns:a16="http://schemas.microsoft.com/office/drawing/2014/main" xmlns="" id="{EB2FC027-7B4B-41BF-B492-91ECBE35217D}"/>
                </a:ext>
              </a:extLst>
            </p:cNvPr>
            <p:cNvSpPr/>
            <p:nvPr/>
          </p:nvSpPr>
          <p:spPr>
            <a:xfrm rot="21540000" flipH="1">
              <a:off x="4777992" y="1389215"/>
              <a:ext cx="2645538" cy="167472"/>
            </a:xfrm>
            <a:custGeom>
              <a:avLst/>
              <a:gdLst>
                <a:gd name="connsiteX0" fmla="*/ 0 w 7620000"/>
                <a:gd name="connsiteY0" fmla="*/ 1672062 h 1672062"/>
                <a:gd name="connsiteX1" fmla="*/ 1422400 w 7620000"/>
                <a:gd name="connsiteY1" fmla="*/ 612519 h 1672062"/>
                <a:gd name="connsiteX2" fmla="*/ 3309257 w 7620000"/>
                <a:gd name="connsiteY2" fmla="*/ 568976 h 1672062"/>
                <a:gd name="connsiteX3" fmla="*/ 4499428 w 7620000"/>
                <a:gd name="connsiteY3" fmla="*/ 2919 h 1672062"/>
                <a:gd name="connsiteX4" fmla="*/ 6444343 w 7620000"/>
                <a:gd name="connsiteY4" fmla="*/ 844748 h 1672062"/>
                <a:gd name="connsiteX5" fmla="*/ 7620000 w 7620000"/>
                <a:gd name="connsiteY5" fmla="*/ 46462 h 1672062"/>
                <a:gd name="connsiteX0" fmla="*/ 0 w 7620000"/>
                <a:gd name="connsiteY0" fmla="*/ 1625600 h 1625600"/>
                <a:gd name="connsiteX1" fmla="*/ 1422400 w 7620000"/>
                <a:gd name="connsiteY1" fmla="*/ 566057 h 1625600"/>
                <a:gd name="connsiteX2" fmla="*/ 3309257 w 7620000"/>
                <a:gd name="connsiteY2" fmla="*/ 522514 h 1625600"/>
                <a:gd name="connsiteX3" fmla="*/ 4615542 w 7620000"/>
                <a:gd name="connsiteY3" fmla="*/ 145143 h 1625600"/>
                <a:gd name="connsiteX4" fmla="*/ 6444343 w 7620000"/>
                <a:gd name="connsiteY4" fmla="*/ 798286 h 1625600"/>
                <a:gd name="connsiteX5" fmla="*/ 7620000 w 7620000"/>
                <a:gd name="connsiteY5" fmla="*/ 0 h 1625600"/>
                <a:gd name="connsiteX0" fmla="*/ 0 w 7707086"/>
                <a:gd name="connsiteY0" fmla="*/ 1262743 h 1262743"/>
                <a:gd name="connsiteX1" fmla="*/ 1509486 w 7707086"/>
                <a:gd name="connsiteY1" fmla="*/ 566057 h 1262743"/>
                <a:gd name="connsiteX2" fmla="*/ 3396343 w 7707086"/>
                <a:gd name="connsiteY2" fmla="*/ 522514 h 1262743"/>
                <a:gd name="connsiteX3" fmla="*/ 4702628 w 7707086"/>
                <a:gd name="connsiteY3" fmla="*/ 145143 h 1262743"/>
                <a:gd name="connsiteX4" fmla="*/ 6531429 w 7707086"/>
                <a:gd name="connsiteY4" fmla="*/ 798286 h 1262743"/>
                <a:gd name="connsiteX5" fmla="*/ 7707086 w 7707086"/>
                <a:gd name="connsiteY5" fmla="*/ 0 h 1262743"/>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 name="connsiteX0" fmla="*/ 0 w 7765143"/>
                <a:gd name="connsiteY0" fmla="*/ 1248229 h 1248229"/>
                <a:gd name="connsiteX1" fmla="*/ 1567543 w 7765143"/>
                <a:gd name="connsiteY1" fmla="*/ 566057 h 1248229"/>
                <a:gd name="connsiteX2" fmla="*/ 3454400 w 7765143"/>
                <a:gd name="connsiteY2" fmla="*/ 522514 h 1248229"/>
                <a:gd name="connsiteX3" fmla="*/ 4760685 w 7765143"/>
                <a:gd name="connsiteY3" fmla="*/ 145143 h 1248229"/>
                <a:gd name="connsiteX4" fmla="*/ 6589486 w 7765143"/>
                <a:gd name="connsiteY4" fmla="*/ 798286 h 1248229"/>
                <a:gd name="connsiteX5" fmla="*/ 7765143 w 7765143"/>
                <a:gd name="connsiteY5" fmla="*/ 0 h 12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43" h="1248229">
                  <a:moveTo>
                    <a:pt x="0" y="1248229"/>
                  </a:moveTo>
                  <a:cubicBezTo>
                    <a:pt x="304800" y="563638"/>
                    <a:pt x="991810" y="687010"/>
                    <a:pt x="1567543" y="566057"/>
                  </a:cubicBezTo>
                  <a:cubicBezTo>
                    <a:pt x="2143276" y="445105"/>
                    <a:pt x="2922210" y="592666"/>
                    <a:pt x="3454400" y="522514"/>
                  </a:cubicBezTo>
                  <a:cubicBezTo>
                    <a:pt x="3986590" y="452362"/>
                    <a:pt x="4238171" y="99181"/>
                    <a:pt x="4760685" y="145143"/>
                  </a:cubicBezTo>
                  <a:cubicBezTo>
                    <a:pt x="5283199" y="191105"/>
                    <a:pt x="6088743" y="822477"/>
                    <a:pt x="6589486" y="798286"/>
                  </a:cubicBezTo>
                  <a:cubicBezTo>
                    <a:pt x="7090229" y="774095"/>
                    <a:pt x="7437362" y="402771"/>
                    <a:pt x="7765143" y="0"/>
                  </a:cubicBez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654B"/>
                </a:solidFill>
              </a:endParaRPr>
            </a:p>
          </p:txBody>
        </p:sp>
      </p:grpSp>
      <p:grpSp>
        <p:nvGrpSpPr>
          <p:cNvPr id="7" name="组合 6">
            <a:extLst>
              <a:ext uri="{FF2B5EF4-FFF2-40B4-BE49-F238E27FC236}">
                <a16:creationId xmlns:a16="http://schemas.microsoft.com/office/drawing/2014/main" xmlns="" id="{AE82006D-FACE-450F-8293-0960BA36BBC2}"/>
              </a:ext>
            </a:extLst>
          </p:cNvPr>
          <p:cNvGrpSpPr/>
          <p:nvPr/>
        </p:nvGrpSpPr>
        <p:grpSpPr>
          <a:xfrm flipH="1">
            <a:off x="1317584" y="2245553"/>
            <a:ext cx="9623740" cy="3436677"/>
            <a:chOff x="363365" y="2279456"/>
            <a:chExt cx="11434843" cy="4083423"/>
          </a:xfrm>
        </p:grpSpPr>
        <p:grpSp>
          <p:nvGrpSpPr>
            <p:cNvPr id="8" name="组合 7">
              <a:extLst>
                <a:ext uri="{FF2B5EF4-FFF2-40B4-BE49-F238E27FC236}">
                  <a16:creationId xmlns:a16="http://schemas.microsoft.com/office/drawing/2014/main" xmlns="" id="{4E6159FF-BE01-484E-917D-5F5D220F0222}"/>
                </a:ext>
              </a:extLst>
            </p:cNvPr>
            <p:cNvGrpSpPr/>
            <p:nvPr/>
          </p:nvGrpSpPr>
          <p:grpSpPr>
            <a:xfrm flipV="1">
              <a:off x="363365" y="2279456"/>
              <a:ext cx="3724966" cy="2227719"/>
              <a:chOff x="1619619" y="1514111"/>
              <a:chExt cx="3306149" cy="1747880"/>
            </a:xfrm>
          </p:grpSpPr>
          <p:grpSp>
            <p:nvGrpSpPr>
              <p:cNvPr id="49" name="组 36">
                <a:extLst>
                  <a:ext uri="{FF2B5EF4-FFF2-40B4-BE49-F238E27FC236}">
                    <a16:creationId xmlns:a16="http://schemas.microsoft.com/office/drawing/2014/main" xmlns="" id="{2ACD4638-6E74-411E-A714-9DE3B7089356}"/>
                  </a:ext>
                </a:extLst>
              </p:cNvPr>
              <p:cNvGrpSpPr/>
              <p:nvPr/>
            </p:nvGrpSpPr>
            <p:grpSpPr>
              <a:xfrm>
                <a:off x="1619619" y="1947534"/>
                <a:ext cx="3306149" cy="1314457"/>
                <a:chOff x="224844" y="1952358"/>
                <a:chExt cx="3306149" cy="1314457"/>
              </a:xfrm>
            </p:grpSpPr>
            <p:sp>
              <p:nvSpPr>
                <p:cNvPr id="51" name="矩形 50">
                  <a:extLst>
                    <a:ext uri="{FF2B5EF4-FFF2-40B4-BE49-F238E27FC236}">
                      <a16:creationId xmlns:a16="http://schemas.microsoft.com/office/drawing/2014/main" xmlns="" id="{218CA0D7-11F0-4783-8AAB-627C098FC87A}"/>
                    </a:ext>
                  </a:extLst>
                </p:cNvPr>
                <p:cNvSpPr/>
                <p:nvPr/>
              </p:nvSpPr>
              <p:spPr>
                <a:xfrm rot="10800000">
                  <a:off x="1809834" y="1952358"/>
                  <a:ext cx="1694955" cy="1149350"/>
                </a:xfrm>
                <a:prstGeom prst="rect">
                  <a:avLst/>
                </a:prstGeom>
                <a:solidFill>
                  <a:srgbClr val="76A1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2" name="矩形 51">
                  <a:extLst>
                    <a:ext uri="{FF2B5EF4-FFF2-40B4-BE49-F238E27FC236}">
                      <a16:creationId xmlns:a16="http://schemas.microsoft.com/office/drawing/2014/main" xmlns="" id="{0BAAA327-191F-4986-8259-D69CE8DFFAE9}"/>
                    </a:ext>
                  </a:extLst>
                </p:cNvPr>
                <p:cNvSpPr/>
                <p:nvPr/>
              </p:nvSpPr>
              <p:spPr>
                <a:xfrm rot="10800000">
                  <a:off x="224844" y="1952363"/>
                  <a:ext cx="1932414" cy="1314452"/>
                </a:xfrm>
                <a:prstGeom prst="rect">
                  <a:avLst/>
                </a:prstGeom>
                <a:solidFill>
                  <a:srgbClr val="76A1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3" name="梯形 52">
                  <a:extLst>
                    <a:ext uri="{FF2B5EF4-FFF2-40B4-BE49-F238E27FC236}">
                      <a16:creationId xmlns:a16="http://schemas.microsoft.com/office/drawing/2014/main" xmlns="" id="{9B21228B-4514-4DA0-ABE1-BDDBAB47AC77}"/>
                    </a:ext>
                  </a:extLst>
                </p:cNvPr>
                <p:cNvSpPr/>
                <p:nvPr/>
              </p:nvSpPr>
              <p:spPr>
                <a:xfrm rot="10800000">
                  <a:off x="1809835" y="3101715"/>
                  <a:ext cx="1694955" cy="165100"/>
                </a:xfrm>
                <a:prstGeom prst="trapezoid">
                  <a:avLst>
                    <a:gd name="adj" fmla="val 67593"/>
                  </a:avLst>
                </a:prstGeom>
                <a:solidFill>
                  <a:srgbClr val="76A1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4" name="TextBox 42">
                  <a:extLst>
                    <a:ext uri="{FF2B5EF4-FFF2-40B4-BE49-F238E27FC236}">
                      <a16:creationId xmlns:a16="http://schemas.microsoft.com/office/drawing/2014/main" xmlns="" id="{DF6A0F30-4942-449F-A656-6E7018F7D0F1}"/>
                    </a:ext>
                  </a:extLst>
                </p:cNvPr>
                <p:cNvSpPr txBox="1"/>
                <p:nvPr/>
              </p:nvSpPr>
              <p:spPr>
                <a:xfrm flipV="1">
                  <a:off x="280028" y="2441372"/>
                  <a:ext cx="3250965" cy="495238"/>
                </a:xfrm>
                <a:prstGeom prst="rect">
                  <a:avLst/>
                </a:prstGeom>
                <a:noFill/>
              </p:spPr>
              <p:txBody>
                <a:bodyPr wrap="square" rtlCol="0">
                  <a:spAutoFit/>
                </a:bodyPr>
                <a:lstStyle/>
                <a:p>
                  <a:pPr>
                    <a:lnSpc>
                      <a:spcPct val="130000"/>
                    </a:lnSpc>
                  </a:pPr>
                  <a:r>
                    <a:rPr lang="zh-CN" altLang="en-US" sz="1100" dirty="0">
                      <a:solidFill>
                        <a:schemeClr val="bg1"/>
                      </a:solidFill>
                      <a:latin typeface="Levenim MT" pitchFamily="2" charset="-79"/>
                      <a:cs typeface="Levenim MT" pitchFamily="2" charset="-79"/>
                    </a:rPr>
                    <a:t>标题数字等都可以通过点击和重新输入进行更改，建议正文</a:t>
                  </a:r>
                  <a:r>
                    <a:rPr lang="en-US" altLang="zh-CN" sz="1100" dirty="0">
                      <a:solidFill>
                        <a:schemeClr val="bg1"/>
                      </a:solidFill>
                      <a:latin typeface="Levenim MT" pitchFamily="2" charset="-79"/>
                      <a:cs typeface="Levenim MT" pitchFamily="2" charset="-79"/>
                    </a:rPr>
                    <a:t>10</a:t>
                  </a:r>
                  <a:r>
                    <a:rPr lang="zh-CN" altLang="en-US" sz="1100" dirty="0">
                      <a:solidFill>
                        <a:schemeClr val="bg1"/>
                      </a:solidFill>
                      <a:latin typeface="Levenim MT" pitchFamily="2" charset="-79"/>
                      <a:cs typeface="Levenim MT" pitchFamily="2" charset="-79"/>
                    </a:rPr>
                    <a:t>号字，</a:t>
                  </a:r>
                  <a:r>
                    <a:rPr lang="en-US" altLang="zh-CN" sz="1100" dirty="0">
                      <a:solidFill>
                        <a:schemeClr val="bg1"/>
                      </a:solidFill>
                      <a:latin typeface="Levenim MT" pitchFamily="2" charset="-79"/>
                      <a:cs typeface="Levenim MT" pitchFamily="2" charset="-79"/>
                    </a:rPr>
                    <a:t>1.3</a:t>
                  </a:r>
                  <a:r>
                    <a:rPr lang="zh-CN" altLang="en-US" sz="1100" dirty="0">
                      <a:solidFill>
                        <a:schemeClr val="bg1"/>
                      </a:solidFill>
                      <a:latin typeface="Levenim MT" pitchFamily="2" charset="-79"/>
                      <a:cs typeface="Levenim MT" pitchFamily="2" charset="-79"/>
                    </a:rPr>
                    <a:t>倍字间距。</a:t>
                  </a:r>
                </a:p>
              </p:txBody>
            </p:sp>
          </p:grpSp>
          <p:sp>
            <p:nvSpPr>
              <p:cNvPr id="50" name="矩形 49">
                <a:extLst>
                  <a:ext uri="{FF2B5EF4-FFF2-40B4-BE49-F238E27FC236}">
                    <a16:creationId xmlns:a16="http://schemas.microsoft.com/office/drawing/2014/main" xmlns="" id="{B9DFBEFD-76CB-4E53-86B7-7404F7FA4F7C}"/>
                  </a:ext>
                </a:extLst>
              </p:cNvPr>
              <p:cNvSpPr/>
              <p:nvPr/>
            </p:nvSpPr>
            <p:spPr>
              <a:xfrm flipV="1">
                <a:off x="2290288" y="1514111"/>
                <a:ext cx="2137276" cy="343518"/>
              </a:xfrm>
              <a:prstGeom prst="rect">
                <a:avLst/>
              </a:prstGeom>
            </p:spPr>
            <p:txBody>
              <a:bodyPr wrap="none">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rPr>
                  <a:t>点击此处添加标题</a:t>
                </a:r>
              </a:p>
            </p:txBody>
          </p:sp>
        </p:grpSp>
        <p:grpSp>
          <p:nvGrpSpPr>
            <p:cNvPr id="9" name="组合 8">
              <a:extLst>
                <a:ext uri="{FF2B5EF4-FFF2-40B4-BE49-F238E27FC236}">
                  <a16:creationId xmlns:a16="http://schemas.microsoft.com/office/drawing/2014/main" xmlns="" id="{DB870942-4B8A-487C-A3FE-3EC2F622ED4A}"/>
                </a:ext>
              </a:extLst>
            </p:cNvPr>
            <p:cNvGrpSpPr/>
            <p:nvPr/>
          </p:nvGrpSpPr>
          <p:grpSpPr>
            <a:xfrm flipV="1">
              <a:off x="4221687" y="2279457"/>
              <a:ext cx="3695444" cy="2227718"/>
              <a:chOff x="1619619" y="1514111"/>
              <a:chExt cx="3279946" cy="1747878"/>
            </a:xfrm>
          </p:grpSpPr>
          <p:grpSp>
            <p:nvGrpSpPr>
              <p:cNvPr id="43" name="组 36">
                <a:extLst>
                  <a:ext uri="{FF2B5EF4-FFF2-40B4-BE49-F238E27FC236}">
                    <a16:creationId xmlns:a16="http://schemas.microsoft.com/office/drawing/2014/main" xmlns="" id="{D99D5D71-B372-415E-A340-06425D7735BD}"/>
                  </a:ext>
                </a:extLst>
              </p:cNvPr>
              <p:cNvGrpSpPr/>
              <p:nvPr/>
            </p:nvGrpSpPr>
            <p:grpSpPr>
              <a:xfrm>
                <a:off x="1619619" y="1947534"/>
                <a:ext cx="3279946" cy="1314455"/>
                <a:chOff x="224844" y="1952358"/>
                <a:chExt cx="3279946" cy="1314455"/>
              </a:xfrm>
            </p:grpSpPr>
            <p:sp>
              <p:nvSpPr>
                <p:cNvPr id="45" name="矩形 44">
                  <a:extLst>
                    <a:ext uri="{FF2B5EF4-FFF2-40B4-BE49-F238E27FC236}">
                      <a16:creationId xmlns:a16="http://schemas.microsoft.com/office/drawing/2014/main" xmlns="" id="{374BF1B5-50E9-4BDA-9660-8F8C99B9976E}"/>
                    </a:ext>
                  </a:extLst>
                </p:cNvPr>
                <p:cNvSpPr/>
                <p:nvPr/>
              </p:nvSpPr>
              <p:spPr>
                <a:xfrm rot="10800000">
                  <a:off x="1809834" y="1952358"/>
                  <a:ext cx="1694955" cy="1149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6" name="矩形 45">
                  <a:extLst>
                    <a:ext uri="{FF2B5EF4-FFF2-40B4-BE49-F238E27FC236}">
                      <a16:creationId xmlns:a16="http://schemas.microsoft.com/office/drawing/2014/main" xmlns="" id="{6DBE7539-9558-4939-9075-BCEB9E315726}"/>
                    </a:ext>
                  </a:extLst>
                </p:cNvPr>
                <p:cNvSpPr/>
                <p:nvPr/>
              </p:nvSpPr>
              <p:spPr>
                <a:xfrm rot="10800000">
                  <a:off x="224844" y="1952358"/>
                  <a:ext cx="1932415" cy="13144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7" name="梯形 46">
                  <a:extLst>
                    <a:ext uri="{FF2B5EF4-FFF2-40B4-BE49-F238E27FC236}">
                      <a16:creationId xmlns:a16="http://schemas.microsoft.com/office/drawing/2014/main" xmlns="" id="{AD9B089C-11C1-4EF2-B403-64803F0825D2}"/>
                    </a:ext>
                  </a:extLst>
                </p:cNvPr>
                <p:cNvSpPr/>
                <p:nvPr/>
              </p:nvSpPr>
              <p:spPr>
                <a:xfrm rot="10800000">
                  <a:off x="1809835" y="3101713"/>
                  <a:ext cx="1694955" cy="165100"/>
                </a:xfrm>
                <a:prstGeom prst="trapezoid">
                  <a:avLst>
                    <a:gd name="adj" fmla="val 6759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8" name="TextBox 42">
                  <a:extLst>
                    <a:ext uri="{FF2B5EF4-FFF2-40B4-BE49-F238E27FC236}">
                      <a16:creationId xmlns:a16="http://schemas.microsoft.com/office/drawing/2014/main" xmlns="" id="{74F4A8AF-B346-4C61-B79C-64648F1EFC94}"/>
                    </a:ext>
                  </a:extLst>
                </p:cNvPr>
                <p:cNvSpPr txBox="1"/>
                <p:nvPr/>
              </p:nvSpPr>
              <p:spPr>
                <a:xfrm flipV="1">
                  <a:off x="280029" y="2441371"/>
                  <a:ext cx="3051215" cy="495238"/>
                </a:xfrm>
                <a:prstGeom prst="rect">
                  <a:avLst/>
                </a:prstGeom>
                <a:noFill/>
              </p:spPr>
              <p:txBody>
                <a:bodyPr wrap="square" rtlCol="0">
                  <a:spAutoFit/>
                </a:bodyPr>
                <a:lstStyle/>
                <a:p>
                  <a:pPr>
                    <a:lnSpc>
                      <a:spcPct val="130000"/>
                    </a:lnSpc>
                  </a:pPr>
                  <a:r>
                    <a:rPr lang="zh-CN" altLang="en-US" sz="1100" dirty="0">
                      <a:solidFill>
                        <a:schemeClr val="bg1"/>
                      </a:solidFill>
                      <a:latin typeface="Levenim MT" pitchFamily="2" charset="-79"/>
                      <a:cs typeface="Levenim MT" pitchFamily="2" charset="-79"/>
                    </a:rPr>
                    <a:t>标题数字等都可以通过点击和重新输入进行更改，建议正文</a:t>
                  </a:r>
                  <a:r>
                    <a:rPr lang="en-US" altLang="zh-CN" sz="1100" dirty="0">
                      <a:solidFill>
                        <a:schemeClr val="bg1"/>
                      </a:solidFill>
                      <a:latin typeface="Levenim MT" pitchFamily="2" charset="-79"/>
                      <a:cs typeface="Levenim MT" pitchFamily="2" charset="-79"/>
                    </a:rPr>
                    <a:t>10</a:t>
                  </a:r>
                  <a:r>
                    <a:rPr lang="zh-CN" altLang="en-US" sz="1100" dirty="0">
                      <a:solidFill>
                        <a:schemeClr val="bg1"/>
                      </a:solidFill>
                      <a:latin typeface="Levenim MT" pitchFamily="2" charset="-79"/>
                      <a:cs typeface="Levenim MT" pitchFamily="2" charset="-79"/>
                    </a:rPr>
                    <a:t>号字，</a:t>
                  </a:r>
                  <a:r>
                    <a:rPr lang="en-US" altLang="zh-CN" sz="1100" dirty="0">
                      <a:solidFill>
                        <a:schemeClr val="bg1"/>
                      </a:solidFill>
                      <a:latin typeface="Levenim MT" pitchFamily="2" charset="-79"/>
                      <a:cs typeface="Levenim MT" pitchFamily="2" charset="-79"/>
                    </a:rPr>
                    <a:t>1.3</a:t>
                  </a:r>
                  <a:r>
                    <a:rPr lang="zh-CN" altLang="en-US" sz="1100" dirty="0">
                      <a:solidFill>
                        <a:schemeClr val="bg1"/>
                      </a:solidFill>
                      <a:latin typeface="Levenim MT" pitchFamily="2" charset="-79"/>
                      <a:cs typeface="Levenim MT" pitchFamily="2" charset="-79"/>
                    </a:rPr>
                    <a:t>倍字间距。</a:t>
                  </a:r>
                </a:p>
              </p:txBody>
            </p:sp>
          </p:grpSp>
          <p:sp>
            <p:nvSpPr>
              <p:cNvPr id="44" name="矩形 43">
                <a:extLst>
                  <a:ext uri="{FF2B5EF4-FFF2-40B4-BE49-F238E27FC236}">
                    <a16:creationId xmlns:a16="http://schemas.microsoft.com/office/drawing/2014/main" xmlns="" id="{BC95BA50-6FB3-4E73-8D41-1A8DDD6672EB}"/>
                  </a:ext>
                </a:extLst>
              </p:cNvPr>
              <p:cNvSpPr/>
              <p:nvPr/>
            </p:nvSpPr>
            <p:spPr>
              <a:xfrm flipV="1">
                <a:off x="2290289" y="1514111"/>
                <a:ext cx="2137276" cy="343518"/>
              </a:xfrm>
              <a:prstGeom prst="rect">
                <a:avLst/>
              </a:prstGeom>
            </p:spPr>
            <p:txBody>
              <a:bodyPr wrap="none">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rPr>
                  <a:t>点击此处添加标题</a:t>
                </a:r>
              </a:p>
            </p:txBody>
          </p:sp>
        </p:grpSp>
        <p:grpSp>
          <p:nvGrpSpPr>
            <p:cNvPr id="15" name="组合 14">
              <a:extLst>
                <a:ext uri="{FF2B5EF4-FFF2-40B4-BE49-F238E27FC236}">
                  <a16:creationId xmlns:a16="http://schemas.microsoft.com/office/drawing/2014/main" xmlns="" id="{6157AB5D-1EDE-4FBD-8248-AC07B650CA5F}"/>
                </a:ext>
              </a:extLst>
            </p:cNvPr>
            <p:cNvGrpSpPr/>
            <p:nvPr/>
          </p:nvGrpSpPr>
          <p:grpSpPr>
            <a:xfrm flipV="1">
              <a:off x="8102764" y="2279457"/>
              <a:ext cx="3695444" cy="2227718"/>
              <a:chOff x="1619619" y="1514111"/>
              <a:chExt cx="3279946" cy="1747878"/>
            </a:xfrm>
          </p:grpSpPr>
          <p:grpSp>
            <p:nvGrpSpPr>
              <p:cNvPr id="37" name="组 36">
                <a:extLst>
                  <a:ext uri="{FF2B5EF4-FFF2-40B4-BE49-F238E27FC236}">
                    <a16:creationId xmlns:a16="http://schemas.microsoft.com/office/drawing/2014/main" xmlns="" id="{EF04A603-BC2B-4F72-AA7A-20D9F075BCC1}"/>
                  </a:ext>
                </a:extLst>
              </p:cNvPr>
              <p:cNvGrpSpPr/>
              <p:nvPr/>
            </p:nvGrpSpPr>
            <p:grpSpPr>
              <a:xfrm>
                <a:off x="1619619" y="1947534"/>
                <a:ext cx="3279946" cy="1314455"/>
                <a:chOff x="224844" y="1952358"/>
                <a:chExt cx="3279946" cy="1314455"/>
              </a:xfrm>
            </p:grpSpPr>
            <p:sp>
              <p:nvSpPr>
                <p:cNvPr id="39" name="矩形 38">
                  <a:extLst>
                    <a:ext uri="{FF2B5EF4-FFF2-40B4-BE49-F238E27FC236}">
                      <a16:creationId xmlns:a16="http://schemas.microsoft.com/office/drawing/2014/main" xmlns="" id="{D428A20D-5471-486E-84DB-D9F4B9EC0E96}"/>
                    </a:ext>
                  </a:extLst>
                </p:cNvPr>
                <p:cNvSpPr/>
                <p:nvPr/>
              </p:nvSpPr>
              <p:spPr>
                <a:xfrm rot="10800000">
                  <a:off x="1809834" y="1952358"/>
                  <a:ext cx="1694955" cy="1149350"/>
                </a:xfrm>
                <a:prstGeom prst="rect">
                  <a:avLst/>
                </a:prstGeom>
                <a:solidFill>
                  <a:srgbClr val="76A1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0" name="矩形 39">
                  <a:extLst>
                    <a:ext uri="{FF2B5EF4-FFF2-40B4-BE49-F238E27FC236}">
                      <a16:creationId xmlns:a16="http://schemas.microsoft.com/office/drawing/2014/main" xmlns="" id="{B8A3BBBF-0334-4A74-BBF6-73BF38440A5E}"/>
                    </a:ext>
                  </a:extLst>
                </p:cNvPr>
                <p:cNvSpPr/>
                <p:nvPr/>
              </p:nvSpPr>
              <p:spPr>
                <a:xfrm rot="10800000">
                  <a:off x="224844" y="1952358"/>
                  <a:ext cx="1932415" cy="1314452"/>
                </a:xfrm>
                <a:prstGeom prst="rect">
                  <a:avLst/>
                </a:prstGeom>
                <a:solidFill>
                  <a:srgbClr val="76A1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1" name="梯形 40">
                  <a:extLst>
                    <a:ext uri="{FF2B5EF4-FFF2-40B4-BE49-F238E27FC236}">
                      <a16:creationId xmlns:a16="http://schemas.microsoft.com/office/drawing/2014/main" xmlns="" id="{BB431724-2157-47EA-A9FB-0A81E4FA8AC3}"/>
                    </a:ext>
                  </a:extLst>
                </p:cNvPr>
                <p:cNvSpPr/>
                <p:nvPr/>
              </p:nvSpPr>
              <p:spPr>
                <a:xfrm rot="10800000">
                  <a:off x="1809835" y="3101713"/>
                  <a:ext cx="1694955" cy="165100"/>
                </a:xfrm>
                <a:prstGeom prst="trapezoid">
                  <a:avLst>
                    <a:gd name="adj" fmla="val 67593"/>
                  </a:avLst>
                </a:prstGeom>
                <a:solidFill>
                  <a:srgbClr val="76A1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2" name="TextBox 42">
                  <a:extLst>
                    <a:ext uri="{FF2B5EF4-FFF2-40B4-BE49-F238E27FC236}">
                      <a16:creationId xmlns:a16="http://schemas.microsoft.com/office/drawing/2014/main" xmlns="" id="{5D218CEA-F7D4-4FB4-8CE3-8FE1F120F056}"/>
                    </a:ext>
                  </a:extLst>
                </p:cNvPr>
                <p:cNvSpPr txBox="1"/>
                <p:nvPr/>
              </p:nvSpPr>
              <p:spPr>
                <a:xfrm flipV="1">
                  <a:off x="280027" y="2441371"/>
                  <a:ext cx="3033218" cy="495238"/>
                </a:xfrm>
                <a:prstGeom prst="rect">
                  <a:avLst/>
                </a:prstGeom>
                <a:noFill/>
              </p:spPr>
              <p:txBody>
                <a:bodyPr wrap="square" rtlCol="0">
                  <a:spAutoFit/>
                </a:bodyPr>
                <a:lstStyle/>
                <a:p>
                  <a:pPr>
                    <a:lnSpc>
                      <a:spcPct val="130000"/>
                    </a:lnSpc>
                  </a:pPr>
                  <a:r>
                    <a:rPr lang="zh-CN" altLang="en-US" sz="1100" dirty="0">
                      <a:solidFill>
                        <a:schemeClr val="bg1"/>
                      </a:solidFill>
                      <a:latin typeface="Levenim MT" pitchFamily="2" charset="-79"/>
                      <a:cs typeface="Levenim MT" pitchFamily="2" charset="-79"/>
                    </a:rPr>
                    <a:t>标题数字等都可以通过点击和重新输入进行更改，建议正文</a:t>
                  </a:r>
                  <a:r>
                    <a:rPr lang="en-US" altLang="zh-CN" sz="1100" dirty="0">
                      <a:solidFill>
                        <a:schemeClr val="bg1"/>
                      </a:solidFill>
                      <a:latin typeface="Levenim MT" pitchFamily="2" charset="-79"/>
                      <a:cs typeface="Levenim MT" pitchFamily="2" charset="-79"/>
                    </a:rPr>
                    <a:t>10</a:t>
                  </a:r>
                  <a:r>
                    <a:rPr lang="zh-CN" altLang="en-US" sz="1100" dirty="0">
                      <a:solidFill>
                        <a:schemeClr val="bg1"/>
                      </a:solidFill>
                      <a:latin typeface="Levenim MT" pitchFamily="2" charset="-79"/>
                      <a:cs typeface="Levenim MT" pitchFamily="2" charset="-79"/>
                    </a:rPr>
                    <a:t>号字，</a:t>
                  </a:r>
                  <a:r>
                    <a:rPr lang="en-US" altLang="zh-CN" sz="1100" dirty="0">
                      <a:solidFill>
                        <a:schemeClr val="bg1"/>
                      </a:solidFill>
                      <a:latin typeface="Levenim MT" pitchFamily="2" charset="-79"/>
                      <a:cs typeface="Levenim MT" pitchFamily="2" charset="-79"/>
                    </a:rPr>
                    <a:t>1.3</a:t>
                  </a:r>
                  <a:r>
                    <a:rPr lang="zh-CN" altLang="en-US" sz="1100" dirty="0">
                      <a:solidFill>
                        <a:schemeClr val="bg1"/>
                      </a:solidFill>
                      <a:latin typeface="Levenim MT" pitchFamily="2" charset="-79"/>
                      <a:cs typeface="Levenim MT" pitchFamily="2" charset="-79"/>
                    </a:rPr>
                    <a:t>倍字间距。</a:t>
                  </a:r>
                </a:p>
              </p:txBody>
            </p:sp>
          </p:grpSp>
          <p:sp>
            <p:nvSpPr>
              <p:cNvPr id="38" name="矩形 37">
                <a:extLst>
                  <a:ext uri="{FF2B5EF4-FFF2-40B4-BE49-F238E27FC236}">
                    <a16:creationId xmlns:a16="http://schemas.microsoft.com/office/drawing/2014/main" xmlns="" id="{B60CEE5D-90C3-4C3C-9E8B-656682767B6F}"/>
                  </a:ext>
                </a:extLst>
              </p:cNvPr>
              <p:cNvSpPr/>
              <p:nvPr/>
            </p:nvSpPr>
            <p:spPr>
              <a:xfrm flipV="1">
                <a:off x="2290289" y="1514111"/>
                <a:ext cx="2137276" cy="343518"/>
              </a:xfrm>
              <a:prstGeom prst="rect">
                <a:avLst/>
              </a:prstGeom>
            </p:spPr>
            <p:txBody>
              <a:bodyPr wrap="none">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rPr>
                  <a:t>点击此处添加标题</a:t>
                </a:r>
              </a:p>
            </p:txBody>
          </p:sp>
        </p:grpSp>
        <p:sp>
          <p:nvSpPr>
            <p:cNvPr id="16" name="Freeform 27">
              <a:extLst>
                <a:ext uri="{FF2B5EF4-FFF2-40B4-BE49-F238E27FC236}">
                  <a16:creationId xmlns:a16="http://schemas.microsoft.com/office/drawing/2014/main" xmlns="" id="{3DC7CFC9-0C64-4131-B758-025894E7D90D}"/>
                </a:ext>
              </a:extLst>
            </p:cNvPr>
            <p:cNvSpPr/>
            <p:nvPr/>
          </p:nvSpPr>
          <p:spPr>
            <a:xfrm>
              <a:off x="1695413" y="4703029"/>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76A12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17" name="Rectangle 26">
              <a:extLst>
                <a:ext uri="{FF2B5EF4-FFF2-40B4-BE49-F238E27FC236}">
                  <a16:creationId xmlns:a16="http://schemas.microsoft.com/office/drawing/2014/main" xmlns="" id="{5472E9FA-7684-42B3-A50B-17BCEBD1F0FE}"/>
                </a:ext>
              </a:extLst>
            </p:cNvPr>
            <p:cNvSpPr/>
            <p:nvPr/>
          </p:nvSpPr>
          <p:spPr>
            <a:xfrm>
              <a:off x="2077791" y="4703028"/>
              <a:ext cx="318977" cy="318977"/>
            </a:xfrm>
            <a:prstGeom prst="rect">
              <a:avLst/>
            </a:prstGeom>
            <a:solidFill>
              <a:srgbClr val="76A12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18" name="Freeform 28">
              <a:extLst>
                <a:ext uri="{FF2B5EF4-FFF2-40B4-BE49-F238E27FC236}">
                  <a16:creationId xmlns:a16="http://schemas.microsoft.com/office/drawing/2014/main" xmlns="" id="{382B69B9-7373-4883-8A8B-360C29D398C5}"/>
                </a:ext>
              </a:extLst>
            </p:cNvPr>
            <p:cNvSpPr/>
            <p:nvPr/>
          </p:nvSpPr>
          <p:spPr>
            <a:xfrm flipH="1">
              <a:off x="2460169" y="4703028"/>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76A12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19" name="Rectangle 29">
              <a:extLst>
                <a:ext uri="{FF2B5EF4-FFF2-40B4-BE49-F238E27FC236}">
                  <a16:creationId xmlns:a16="http://schemas.microsoft.com/office/drawing/2014/main" xmlns="" id="{9E2C5452-5E9A-4921-B39A-26CAC48B8434}"/>
                </a:ext>
              </a:extLst>
            </p:cNvPr>
            <p:cNvSpPr/>
            <p:nvPr/>
          </p:nvSpPr>
          <p:spPr>
            <a:xfrm>
              <a:off x="870147" y="5234145"/>
              <a:ext cx="2734263" cy="1128077"/>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Download System</a:t>
              </a:r>
              <a:endParaRPr kumimoji="0" lang="en-US" sz="1000" b="0" i="0" u="none" strike="noStrike" kern="0" cap="none" spc="0" normalizeH="0" baseline="0" noProof="0" dirty="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a:t>
              </a:r>
            </a:p>
          </p:txBody>
        </p:sp>
        <p:sp>
          <p:nvSpPr>
            <p:cNvPr id="20" name="Freeform 32">
              <a:extLst>
                <a:ext uri="{FF2B5EF4-FFF2-40B4-BE49-F238E27FC236}">
                  <a16:creationId xmlns:a16="http://schemas.microsoft.com/office/drawing/2014/main" xmlns="" id="{7A99294C-D7FE-4AFB-9C3C-32577E144724}"/>
                </a:ext>
              </a:extLst>
            </p:cNvPr>
            <p:cNvSpPr/>
            <p:nvPr/>
          </p:nvSpPr>
          <p:spPr>
            <a:xfrm>
              <a:off x="5584768" y="4703686"/>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21" name="Rectangle 33">
              <a:extLst>
                <a:ext uri="{FF2B5EF4-FFF2-40B4-BE49-F238E27FC236}">
                  <a16:creationId xmlns:a16="http://schemas.microsoft.com/office/drawing/2014/main" xmlns="" id="{7D241AF7-B706-42E1-80FE-FB23914A958F}"/>
                </a:ext>
              </a:extLst>
            </p:cNvPr>
            <p:cNvSpPr/>
            <p:nvPr/>
          </p:nvSpPr>
          <p:spPr>
            <a:xfrm>
              <a:off x="5967146" y="4703685"/>
              <a:ext cx="318977" cy="318977"/>
            </a:xfrm>
            <a:prstGeom prst="rect">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22" name="Freeform 34">
              <a:extLst>
                <a:ext uri="{FF2B5EF4-FFF2-40B4-BE49-F238E27FC236}">
                  <a16:creationId xmlns:a16="http://schemas.microsoft.com/office/drawing/2014/main" xmlns="" id="{8AEE0E25-6175-42F7-B6FB-45665A65B47F}"/>
                </a:ext>
              </a:extLst>
            </p:cNvPr>
            <p:cNvSpPr/>
            <p:nvPr/>
          </p:nvSpPr>
          <p:spPr>
            <a:xfrm flipH="1">
              <a:off x="6349524" y="4703685"/>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23" name="Rectangle 35">
              <a:extLst>
                <a:ext uri="{FF2B5EF4-FFF2-40B4-BE49-F238E27FC236}">
                  <a16:creationId xmlns:a16="http://schemas.microsoft.com/office/drawing/2014/main" xmlns="" id="{75E4E0B7-E227-4243-990D-E3A870E916DC}"/>
                </a:ext>
              </a:extLst>
            </p:cNvPr>
            <p:cNvSpPr/>
            <p:nvPr/>
          </p:nvSpPr>
          <p:spPr>
            <a:xfrm>
              <a:off x="4759502" y="5234802"/>
              <a:ext cx="2734263" cy="1128077"/>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400" b="0" i="0" u="none" strike="noStrike" kern="0" cap="none" spc="0" normalizeH="0" baseline="0" noProof="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App System</a:t>
              </a:r>
              <a:endParaRPr kumimoji="0" lang="en-US" sz="1000" b="0" i="0" u="none" strike="noStrike" kern="0" cap="none" spc="0" normalizeH="0" baseline="0" noProof="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a:t>
              </a:r>
            </a:p>
          </p:txBody>
        </p:sp>
        <p:sp>
          <p:nvSpPr>
            <p:cNvPr id="24" name="Freeform 37">
              <a:extLst>
                <a:ext uri="{FF2B5EF4-FFF2-40B4-BE49-F238E27FC236}">
                  <a16:creationId xmlns:a16="http://schemas.microsoft.com/office/drawing/2014/main" xmlns="" id="{55DE7DB2-07FC-4C45-A4B3-CBD956585839}"/>
                </a:ext>
              </a:extLst>
            </p:cNvPr>
            <p:cNvSpPr/>
            <p:nvPr/>
          </p:nvSpPr>
          <p:spPr>
            <a:xfrm>
              <a:off x="9474123" y="4703028"/>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76A12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25" name="Rectangle 38">
              <a:extLst>
                <a:ext uri="{FF2B5EF4-FFF2-40B4-BE49-F238E27FC236}">
                  <a16:creationId xmlns:a16="http://schemas.microsoft.com/office/drawing/2014/main" xmlns="" id="{FC3AF1A0-F07B-499C-8734-E706DC82B321}"/>
                </a:ext>
              </a:extLst>
            </p:cNvPr>
            <p:cNvSpPr/>
            <p:nvPr/>
          </p:nvSpPr>
          <p:spPr>
            <a:xfrm>
              <a:off x="9856501" y="4703027"/>
              <a:ext cx="318977" cy="318977"/>
            </a:xfrm>
            <a:prstGeom prst="rect">
              <a:avLst/>
            </a:prstGeom>
            <a:solidFill>
              <a:srgbClr val="76A12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26" name="Freeform 39">
              <a:extLst>
                <a:ext uri="{FF2B5EF4-FFF2-40B4-BE49-F238E27FC236}">
                  <a16:creationId xmlns:a16="http://schemas.microsoft.com/office/drawing/2014/main" xmlns="" id="{D5965DF5-62FF-479A-9B82-2007BFEF1C61}"/>
                </a:ext>
              </a:extLst>
            </p:cNvPr>
            <p:cNvSpPr/>
            <p:nvPr/>
          </p:nvSpPr>
          <p:spPr>
            <a:xfrm flipH="1">
              <a:off x="10238879" y="4703027"/>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76A12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27" name="Rectangle 40">
              <a:extLst>
                <a:ext uri="{FF2B5EF4-FFF2-40B4-BE49-F238E27FC236}">
                  <a16:creationId xmlns:a16="http://schemas.microsoft.com/office/drawing/2014/main" xmlns="" id="{A7B2B2BE-3C7C-47ED-AC6A-9E283BAF99EC}"/>
                </a:ext>
              </a:extLst>
            </p:cNvPr>
            <p:cNvSpPr/>
            <p:nvPr/>
          </p:nvSpPr>
          <p:spPr>
            <a:xfrm>
              <a:off x="8648857" y="5234144"/>
              <a:ext cx="2734263" cy="1128077"/>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400" b="0" i="0" u="none" strike="noStrike" kern="0" cap="none" spc="0" normalizeH="0" baseline="0" noProof="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Project System</a:t>
              </a:r>
              <a:endParaRPr kumimoji="0" lang="en-US" sz="1000" b="0" i="0" u="none" strike="noStrike" kern="0" cap="none" spc="0" normalizeH="0" baseline="0" noProof="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a:t>
              </a:r>
            </a:p>
          </p:txBody>
        </p:sp>
        <p:sp>
          <p:nvSpPr>
            <p:cNvPr id="28" name="Freeform 107">
              <a:extLst>
                <a:ext uri="{FF2B5EF4-FFF2-40B4-BE49-F238E27FC236}">
                  <a16:creationId xmlns:a16="http://schemas.microsoft.com/office/drawing/2014/main" xmlns="" id="{F8334DA2-BCB6-4895-BFE6-59CF5BED0734}"/>
                </a:ext>
              </a:extLst>
            </p:cNvPr>
            <p:cNvSpPr>
              <a:spLocks noEditPoints="1"/>
            </p:cNvSpPr>
            <p:nvPr/>
          </p:nvSpPr>
          <p:spPr bwMode="auto">
            <a:xfrm>
              <a:off x="2151554" y="4775996"/>
              <a:ext cx="171450" cy="173038"/>
            </a:xfrm>
            <a:custGeom>
              <a:avLst/>
              <a:gdLst>
                <a:gd name="T0" fmla="*/ 72 w 80"/>
                <a:gd name="T1" fmla="*/ 64 h 81"/>
                <a:gd name="T2" fmla="*/ 63 w 80"/>
                <a:gd name="T3" fmla="*/ 60 h 81"/>
                <a:gd name="T4" fmla="*/ 44 w 80"/>
                <a:gd name="T5" fmla="*/ 41 h 81"/>
                <a:gd name="T6" fmla="*/ 47 w 80"/>
                <a:gd name="T7" fmla="*/ 38 h 81"/>
                <a:gd name="T8" fmla="*/ 47 w 80"/>
                <a:gd name="T9" fmla="*/ 30 h 81"/>
                <a:gd name="T10" fmla="*/ 20 w 80"/>
                <a:gd name="T11" fmla="*/ 2 h 81"/>
                <a:gd name="T12" fmla="*/ 12 w 80"/>
                <a:gd name="T13" fmla="*/ 2 h 81"/>
                <a:gd name="T14" fmla="*/ 2 w 80"/>
                <a:gd name="T15" fmla="*/ 13 h 81"/>
                <a:gd name="T16" fmla="*/ 2 w 80"/>
                <a:gd name="T17" fmla="*/ 20 h 81"/>
                <a:gd name="T18" fmla="*/ 30 w 80"/>
                <a:gd name="T19" fmla="*/ 48 h 81"/>
                <a:gd name="T20" fmla="*/ 37 w 80"/>
                <a:gd name="T21" fmla="*/ 48 h 81"/>
                <a:gd name="T22" fmla="*/ 41 w 80"/>
                <a:gd name="T23" fmla="*/ 44 h 81"/>
                <a:gd name="T24" fmla="*/ 60 w 80"/>
                <a:gd name="T25" fmla="*/ 63 h 81"/>
                <a:gd name="T26" fmla="*/ 64 w 80"/>
                <a:gd name="T27" fmla="*/ 72 h 81"/>
                <a:gd name="T28" fmla="*/ 77 w 80"/>
                <a:gd name="T29" fmla="*/ 81 h 81"/>
                <a:gd name="T30" fmla="*/ 80 w 80"/>
                <a:gd name="T31" fmla="*/ 78 h 81"/>
                <a:gd name="T32" fmla="*/ 72 w 80"/>
                <a:gd name="T33" fmla="*/ 64 h 81"/>
                <a:gd name="T34" fmla="*/ 15 w 80"/>
                <a:gd name="T35" fmla="*/ 5 h 81"/>
                <a:gd name="T36" fmla="*/ 17 w 80"/>
                <a:gd name="T37" fmla="*/ 5 h 81"/>
                <a:gd name="T38" fmla="*/ 45 w 80"/>
                <a:gd name="T39" fmla="*/ 33 h 81"/>
                <a:gd name="T40" fmla="*/ 45 w 80"/>
                <a:gd name="T41" fmla="*/ 35 h 81"/>
                <a:gd name="T42" fmla="*/ 43 w 80"/>
                <a:gd name="T43" fmla="*/ 35 h 81"/>
                <a:gd name="T44" fmla="*/ 15 w 80"/>
                <a:gd name="T45" fmla="*/ 7 h 81"/>
                <a:gd name="T46" fmla="*/ 15 w 80"/>
                <a:gd name="T47" fmla="*/ 5 h 81"/>
                <a:gd name="T48" fmla="*/ 11 w 80"/>
                <a:gd name="T49" fmla="*/ 12 h 81"/>
                <a:gd name="T50" fmla="*/ 13 w 80"/>
                <a:gd name="T51" fmla="*/ 12 h 81"/>
                <a:gd name="T52" fmla="*/ 34 w 80"/>
                <a:gd name="T53" fmla="*/ 33 h 81"/>
                <a:gd name="T54" fmla="*/ 33 w 80"/>
                <a:gd name="T55" fmla="*/ 35 h 81"/>
                <a:gd name="T56" fmla="*/ 11 w 80"/>
                <a:gd name="T57" fmla="*/ 14 h 81"/>
                <a:gd name="T58" fmla="*/ 11 w 80"/>
                <a:gd name="T59" fmla="*/ 12 h 81"/>
                <a:gd name="T60" fmla="*/ 34 w 80"/>
                <a:gd name="T61" fmla="*/ 45 h 81"/>
                <a:gd name="T62" fmla="*/ 33 w 80"/>
                <a:gd name="T63" fmla="*/ 45 h 81"/>
                <a:gd name="T64" fmla="*/ 5 w 80"/>
                <a:gd name="T65" fmla="*/ 17 h 81"/>
                <a:gd name="T66" fmla="*/ 5 w 80"/>
                <a:gd name="T67" fmla="*/ 16 h 81"/>
                <a:gd name="T68" fmla="*/ 6 w 80"/>
                <a:gd name="T69" fmla="*/ 16 h 81"/>
                <a:gd name="T70" fmla="*/ 34 w 80"/>
                <a:gd name="T71" fmla="*/ 44 h 81"/>
                <a:gd name="T72" fmla="*/ 34 w 80"/>
                <a:gd name="T73" fmla="*/ 4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81">
                  <a:moveTo>
                    <a:pt x="72" y="64"/>
                  </a:moveTo>
                  <a:cubicBezTo>
                    <a:pt x="63" y="60"/>
                    <a:pt x="63" y="60"/>
                    <a:pt x="63" y="60"/>
                  </a:cubicBezTo>
                  <a:cubicBezTo>
                    <a:pt x="44" y="41"/>
                    <a:pt x="44" y="41"/>
                    <a:pt x="44" y="41"/>
                  </a:cubicBezTo>
                  <a:cubicBezTo>
                    <a:pt x="47" y="38"/>
                    <a:pt x="47" y="38"/>
                    <a:pt x="47" y="38"/>
                  </a:cubicBezTo>
                  <a:cubicBezTo>
                    <a:pt x="50" y="36"/>
                    <a:pt x="50" y="32"/>
                    <a:pt x="47" y="30"/>
                  </a:cubicBezTo>
                  <a:cubicBezTo>
                    <a:pt x="20" y="2"/>
                    <a:pt x="20" y="2"/>
                    <a:pt x="20" y="2"/>
                  </a:cubicBezTo>
                  <a:cubicBezTo>
                    <a:pt x="18" y="0"/>
                    <a:pt x="14" y="0"/>
                    <a:pt x="12" y="2"/>
                  </a:cubicBezTo>
                  <a:cubicBezTo>
                    <a:pt x="2" y="13"/>
                    <a:pt x="2" y="13"/>
                    <a:pt x="2" y="13"/>
                  </a:cubicBezTo>
                  <a:cubicBezTo>
                    <a:pt x="0" y="15"/>
                    <a:pt x="0" y="18"/>
                    <a:pt x="2" y="20"/>
                  </a:cubicBezTo>
                  <a:cubicBezTo>
                    <a:pt x="30" y="48"/>
                    <a:pt x="30" y="48"/>
                    <a:pt x="30" y="48"/>
                  </a:cubicBezTo>
                  <a:cubicBezTo>
                    <a:pt x="32" y="50"/>
                    <a:pt x="35" y="50"/>
                    <a:pt x="37" y="48"/>
                  </a:cubicBezTo>
                  <a:cubicBezTo>
                    <a:pt x="41" y="44"/>
                    <a:pt x="41" y="44"/>
                    <a:pt x="41" y="44"/>
                  </a:cubicBezTo>
                  <a:cubicBezTo>
                    <a:pt x="60" y="63"/>
                    <a:pt x="60" y="63"/>
                    <a:pt x="60" y="63"/>
                  </a:cubicBezTo>
                  <a:cubicBezTo>
                    <a:pt x="64" y="72"/>
                    <a:pt x="64" y="72"/>
                    <a:pt x="64" y="72"/>
                  </a:cubicBezTo>
                  <a:cubicBezTo>
                    <a:pt x="77" y="81"/>
                    <a:pt x="77" y="81"/>
                    <a:pt x="77" y="81"/>
                  </a:cubicBezTo>
                  <a:cubicBezTo>
                    <a:pt x="80" y="78"/>
                    <a:pt x="80" y="78"/>
                    <a:pt x="80" y="78"/>
                  </a:cubicBezTo>
                  <a:lnTo>
                    <a:pt x="72" y="64"/>
                  </a:lnTo>
                  <a:close/>
                  <a:moveTo>
                    <a:pt x="15" y="5"/>
                  </a:moveTo>
                  <a:cubicBezTo>
                    <a:pt x="16" y="5"/>
                    <a:pt x="16" y="5"/>
                    <a:pt x="17" y="5"/>
                  </a:cubicBezTo>
                  <a:cubicBezTo>
                    <a:pt x="45" y="33"/>
                    <a:pt x="45" y="33"/>
                    <a:pt x="45" y="33"/>
                  </a:cubicBezTo>
                  <a:cubicBezTo>
                    <a:pt x="45" y="34"/>
                    <a:pt x="45" y="34"/>
                    <a:pt x="45" y="35"/>
                  </a:cubicBezTo>
                  <a:cubicBezTo>
                    <a:pt x="44" y="35"/>
                    <a:pt x="44" y="35"/>
                    <a:pt x="43" y="35"/>
                  </a:cubicBezTo>
                  <a:cubicBezTo>
                    <a:pt x="15" y="7"/>
                    <a:pt x="15" y="7"/>
                    <a:pt x="15" y="7"/>
                  </a:cubicBezTo>
                  <a:cubicBezTo>
                    <a:pt x="15" y="6"/>
                    <a:pt x="15" y="6"/>
                    <a:pt x="15" y="5"/>
                  </a:cubicBezTo>
                  <a:close/>
                  <a:moveTo>
                    <a:pt x="11" y="12"/>
                  </a:moveTo>
                  <a:cubicBezTo>
                    <a:pt x="12" y="12"/>
                    <a:pt x="13" y="12"/>
                    <a:pt x="13" y="12"/>
                  </a:cubicBezTo>
                  <a:cubicBezTo>
                    <a:pt x="34" y="33"/>
                    <a:pt x="34" y="33"/>
                    <a:pt x="34" y="33"/>
                  </a:cubicBezTo>
                  <a:cubicBezTo>
                    <a:pt x="33" y="35"/>
                    <a:pt x="33" y="35"/>
                    <a:pt x="33" y="35"/>
                  </a:cubicBezTo>
                  <a:cubicBezTo>
                    <a:pt x="11" y="14"/>
                    <a:pt x="11" y="14"/>
                    <a:pt x="11" y="14"/>
                  </a:cubicBezTo>
                  <a:cubicBezTo>
                    <a:pt x="11" y="13"/>
                    <a:pt x="11" y="12"/>
                    <a:pt x="11" y="12"/>
                  </a:cubicBezTo>
                  <a:close/>
                  <a:moveTo>
                    <a:pt x="34" y="45"/>
                  </a:moveTo>
                  <a:cubicBezTo>
                    <a:pt x="34" y="46"/>
                    <a:pt x="33" y="46"/>
                    <a:pt x="33" y="45"/>
                  </a:cubicBezTo>
                  <a:cubicBezTo>
                    <a:pt x="5" y="17"/>
                    <a:pt x="5" y="17"/>
                    <a:pt x="5" y="17"/>
                  </a:cubicBezTo>
                  <a:cubicBezTo>
                    <a:pt x="4" y="17"/>
                    <a:pt x="4" y="16"/>
                    <a:pt x="5" y="16"/>
                  </a:cubicBezTo>
                  <a:cubicBezTo>
                    <a:pt x="5" y="15"/>
                    <a:pt x="6" y="15"/>
                    <a:pt x="6" y="16"/>
                  </a:cubicBezTo>
                  <a:cubicBezTo>
                    <a:pt x="34" y="44"/>
                    <a:pt x="34" y="44"/>
                    <a:pt x="34" y="44"/>
                  </a:cubicBezTo>
                  <a:cubicBezTo>
                    <a:pt x="35" y="44"/>
                    <a:pt x="35" y="45"/>
                    <a:pt x="34" y="45"/>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29" name="Freeform 105">
              <a:extLst>
                <a:ext uri="{FF2B5EF4-FFF2-40B4-BE49-F238E27FC236}">
                  <a16:creationId xmlns:a16="http://schemas.microsoft.com/office/drawing/2014/main" xmlns="" id="{D234B616-A721-4335-8E09-0753729F0B3E}"/>
                </a:ext>
              </a:extLst>
            </p:cNvPr>
            <p:cNvSpPr>
              <a:spLocks/>
            </p:cNvSpPr>
            <p:nvPr/>
          </p:nvSpPr>
          <p:spPr bwMode="auto">
            <a:xfrm>
              <a:off x="1753888" y="4769646"/>
              <a:ext cx="215900" cy="185738"/>
            </a:xfrm>
            <a:custGeom>
              <a:avLst/>
              <a:gdLst>
                <a:gd name="T0" fmla="*/ 3 w 101"/>
                <a:gd name="T1" fmla="*/ 67 h 87"/>
                <a:gd name="T2" fmla="*/ 44 w 101"/>
                <a:gd name="T3" fmla="*/ 39 h 87"/>
                <a:gd name="T4" fmla="*/ 46 w 101"/>
                <a:gd name="T5" fmla="*/ 19 h 87"/>
                <a:gd name="T6" fmla="*/ 79 w 101"/>
                <a:gd name="T7" fmla="*/ 3 h 87"/>
                <a:gd name="T8" fmla="*/ 64 w 101"/>
                <a:gd name="T9" fmla="*/ 14 h 87"/>
                <a:gd name="T10" fmla="*/ 65 w 101"/>
                <a:gd name="T11" fmla="*/ 36 h 87"/>
                <a:gd name="T12" fmla="*/ 85 w 101"/>
                <a:gd name="T13" fmla="*/ 45 h 87"/>
                <a:gd name="T14" fmla="*/ 101 w 101"/>
                <a:gd name="T15" fmla="*/ 34 h 87"/>
                <a:gd name="T16" fmla="*/ 98 w 101"/>
                <a:gd name="T17" fmla="*/ 43 h 87"/>
                <a:gd name="T18" fmla="*/ 60 w 101"/>
                <a:gd name="T19" fmla="*/ 57 h 87"/>
                <a:gd name="T20" fmla="*/ 58 w 101"/>
                <a:gd name="T21" fmla="*/ 56 h 87"/>
                <a:gd name="T22" fmla="*/ 16 w 101"/>
                <a:gd name="T23" fmla="*/ 86 h 87"/>
                <a:gd name="T24" fmla="*/ 9 w 101"/>
                <a:gd name="T25" fmla="*/ 84 h 87"/>
                <a:gd name="T26" fmla="*/ 2 w 101"/>
                <a:gd name="T27" fmla="*/ 75 h 87"/>
                <a:gd name="T28" fmla="*/ 3 w 101"/>
                <a:gd name="T29" fmla="*/ 6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1" h="87">
                  <a:moveTo>
                    <a:pt x="3" y="67"/>
                  </a:moveTo>
                  <a:cubicBezTo>
                    <a:pt x="44" y="39"/>
                    <a:pt x="44" y="39"/>
                    <a:pt x="44" y="39"/>
                  </a:cubicBezTo>
                  <a:cubicBezTo>
                    <a:pt x="42" y="32"/>
                    <a:pt x="43" y="25"/>
                    <a:pt x="46" y="19"/>
                  </a:cubicBezTo>
                  <a:cubicBezTo>
                    <a:pt x="52" y="6"/>
                    <a:pt x="66" y="0"/>
                    <a:pt x="79" y="3"/>
                  </a:cubicBezTo>
                  <a:cubicBezTo>
                    <a:pt x="64" y="14"/>
                    <a:pt x="64" y="14"/>
                    <a:pt x="64" y="14"/>
                  </a:cubicBezTo>
                  <a:cubicBezTo>
                    <a:pt x="65" y="36"/>
                    <a:pt x="65" y="36"/>
                    <a:pt x="65" y="36"/>
                  </a:cubicBezTo>
                  <a:cubicBezTo>
                    <a:pt x="85" y="45"/>
                    <a:pt x="85" y="45"/>
                    <a:pt x="85" y="45"/>
                  </a:cubicBezTo>
                  <a:cubicBezTo>
                    <a:pt x="101" y="34"/>
                    <a:pt x="101" y="34"/>
                    <a:pt x="101" y="34"/>
                  </a:cubicBezTo>
                  <a:cubicBezTo>
                    <a:pt x="100" y="37"/>
                    <a:pt x="100" y="40"/>
                    <a:pt x="98" y="43"/>
                  </a:cubicBezTo>
                  <a:cubicBezTo>
                    <a:pt x="92" y="58"/>
                    <a:pt x="74" y="64"/>
                    <a:pt x="60" y="57"/>
                  </a:cubicBezTo>
                  <a:cubicBezTo>
                    <a:pt x="59" y="57"/>
                    <a:pt x="59" y="57"/>
                    <a:pt x="58" y="56"/>
                  </a:cubicBezTo>
                  <a:cubicBezTo>
                    <a:pt x="16" y="86"/>
                    <a:pt x="16" y="86"/>
                    <a:pt x="16" y="86"/>
                  </a:cubicBezTo>
                  <a:cubicBezTo>
                    <a:pt x="13" y="87"/>
                    <a:pt x="10" y="87"/>
                    <a:pt x="9" y="84"/>
                  </a:cubicBezTo>
                  <a:cubicBezTo>
                    <a:pt x="2" y="75"/>
                    <a:pt x="2" y="75"/>
                    <a:pt x="2" y="75"/>
                  </a:cubicBezTo>
                  <a:cubicBezTo>
                    <a:pt x="0" y="72"/>
                    <a:pt x="1" y="69"/>
                    <a:pt x="3" y="67"/>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30" name="Freeform 75">
              <a:extLst>
                <a:ext uri="{FF2B5EF4-FFF2-40B4-BE49-F238E27FC236}">
                  <a16:creationId xmlns:a16="http://schemas.microsoft.com/office/drawing/2014/main" xmlns="" id="{996EF9E9-2FD8-41D1-8483-7EB46CDBFD70}"/>
                </a:ext>
              </a:extLst>
            </p:cNvPr>
            <p:cNvSpPr>
              <a:spLocks noEditPoints="1"/>
            </p:cNvSpPr>
            <p:nvPr/>
          </p:nvSpPr>
          <p:spPr bwMode="auto">
            <a:xfrm>
              <a:off x="2522653" y="4797427"/>
              <a:ext cx="185738" cy="130175"/>
            </a:xfrm>
            <a:custGeom>
              <a:avLst/>
              <a:gdLst>
                <a:gd name="T0" fmla="*/ 68 w 87"/>
                <a:gd name="T1" fmla="*/ 0 h 61"/>
                <a:gd name="T2" fmla="*/ 4 w 87"/>
                <a:gd name="T3" fmla="*/ 13 h 61"/>
                <a:gd name="T4" fmla="*/ 0 w 87"/>
                <a:gd name="T5" fmla="*/ 22 h 61"/>
                <a:gd name="T6" fmla="*/ 16 w 87"/>
                <a:gd name="T7" fmla="*/ 27 h 61"/>
                <a:gd name="T8" fmla="*/ 20 w 87"/>
                <a:gd name="T9" fmla="*/ 17 h 61"/>
                <a:gd name="T10" fmla="*/ 26 w 87"/>
                <a:gd name="T11" fmla="*/ 7 h 61"/>
                <a:gd name="T12" fmla="*/ 29 w 87"/>
                <a:gd name="T13" fmla="*/ 8 h 61"/>
                <a:gd name="T14" fmla="*/ 23 w 87"/>
                <a:gd name="T15" fmla="*/ 27 h 61"/>
                <a:gd name="T16" fmla="*/ 22 w 87"/>
                <a:gd name="T17" fmla="*/ 27 h 61"/>
                <a:gd name="T18" fmla="*/ 10 w 87"/>
                <a:gd name="T19" fmla="*/ 60 h 61"/>
                <a:gd name="T20" fmla="*/ 76 w 87"/>
                <a:gd name="T21" fmla="*/ 61 h 61"/>
                <a:gd name="T22" fmla="*/ 77 w 87"/>
                <a:gd name="T23" fmla="*/ 59 h 61"/>
                <a:gd name="T24" fmla="*/ 64 w 87"/>
                <a:gd name="T25" fmla="*/ 27 h 61"/>
                <a:gd name="T26" fmla="*/ 58 w 87"/>
                <a:gd name="T27" fmla="*/ 27 h 61"/>
                <a:gd name="T28" fmla="*/ 58 w 87"/>
                <a:gd name="T29" fmla="*/ 7 h 61"/>
                <a:gd name="T30" fmla="*/ 70 w 87"/>
                <a:gd name="T31" fmla="*/ 13 h 61"/>
                <a:gd name="T32" fmla="*/ 66 w 87"/>
                <a:gd name="T33" fmla="*/ 22 h 61"/>
                <a:gd name="T34" fmla="*/ 82 w 87"/>
                <a:gd name="T35" fmla="*/ 27 h 61"/>
                <a:gd name="T36" fmla="*/ 87 w 87"/>
                <a:gd name="T37" fmla="*/ 17 h 61"/>
                <a:gd name="T38" fmla="*/ 50 w 87"/>
                <a:gd name="T39" fmla="*/ 7 h 61"/>
                <a:gd name="T40" fmla="*/ 50 w 87"/>
                <a:gd name="T41" fmla="*/ 27 h 61"/>
                <a:gd name="T42" fmla="*/ 37 w 87"/>
                <a:gd name="T43" fmla="*/ 8 h 61"/>
                <a:gd name="T44" fmla="*/ 50 w 87"/>
                <a:gd name="T45" fmla="*/ 7 h 61"/>
                <a:gd name="T46" fmla="*/ 34 w 87"/>
                <a:gd name="T47" fmla="*/ 54 h 61"/>
                <a:gd name="T48" fmla="*/ 51 w 87"/>
                <a:gd name="T49" fmla="*/ 36 h 61"/>
                <a:gd name="T50" fmla="*/ 37 w 87"/>
                <a:gd name="T51" fmla="*/ 53 h 61"/>
                <a:gd name="T52" fmla="*/ 39 w 87"/>
                <a:gd name="T53" fmla="*/ 55 h 61"/>
                <a:gd name="T54" fmla="*/ 37 w 87"/>
                <a:gd name="T55" fmla="*/ 53 h 61"/>
                <a:gd name="T56" fmla="*/ 42 w 87"/>
                <a:gd name="T57" fmla="*/ 56 h 61"/>
                <a:gd name="T58" fmla="*/ 44 w 87"/>
                <a:gd name="T59" fmla="*/ 54 h 61"/>
                <a:gd name="T60" fmla="*/ 43 w 87"/>
                <a:gd name="T61" fmla="*/ 36 h 61"/>
                <a:gd name="T62" fmla="*/ 41 w 87"/>
                <a:gd name="T63" fmla="*/ 34 h 61"/>
                <a:gd name="T64" fmla="*/ 43 w 87"/>
                <a:gd name="T65" fmla="*/ 36 h 61"/>
                <a:gd name="T66" fmla="*/ 33 w 87"/>
                <a:gd name="T67" fmla="*/ 51 h 61"/>
                <a:gd name="T68" fmla="*/ 35 w 87"/>
                <a:gd name="T69" fmla="*/ 50 h 61"/>
                <a:gd name="T70" fmla="*/ 38 w 87"/>
                <a:gd name="T71" fmla="*/ 38 h 61"/>
                <a:gd name="T72" fmla="*/ 36 w 87"/>
                <a:gd name="T73" fmla="*/ 36 h 61"/>
                <a:gd name="T74" fmla="*/ 38 w 87"/>
                <a:gd name="T75" fmla="*/ 38 h 61"/>
                <a:gd name="T76" fmla="*/ 49 w 87"/>
                <a:gd name="T77" fmla="*/ 40 h 61"/>
                <a:gd name="T78" fmla="*/ 52 w 87"/>
                <a:gd name="T79" fmla="*/ 39 h 61"/>
                <a:gd name="T80" fmla="*/ 50 w 87"/>
                <a:gd name="T81" fmla="*/ 48 h 61"/>
                <a:gd name="T82" fmla="*/ 52 w 87"/>
                <a:gd name="T83" fmla="*/ 51 h 61"/>
                <a:gd name="T84" fmla="*/ 50 w 87"/>
                <a:gd name="T85" fmla="*/ 48 h 61"/>
                <a:gd name="T86" fmla="*/ 51 w 87"/>
                <a:gd name="T87" fmla="*/ 45 h 61"/>
                <a:gd name="T88" fmla="*/ 53 w 87"/>
                <a:gd name="T89" fmla="*/ 44 h 61"/>
                <a:gd name="T90" fmla="*/ 47 w 87"/>
                <a:gd name="T91" fmla="*/ 52 h 61"/>
                <a:gd name="T92" fmla="*/ 48 w 87"/>
                <a:gd name="T93" fmla="*/ 54 h 61"/>
                <a:gd name="T94" fmla="*/ 47 w 87"/>
                <a:gd name="T95" fmla="*/ 52 h 61"/>
                <a:gd name="T96" fmla="*/ 48 w 87"/>
                <a:gd name="T97" fmla="*/ 36 h 61"/>
                <a:gd name="T98" fmla="*/ 45 w 87"/>
                <a:gd name="T99"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7" h="61">
                  <a:moveTo>
                    <a:pt x="83" y="13"/>
                  </a:moveTo>
                  <a:cubicBezTo>
                    <a:pt x="82" y="5"/>
                    <a:pt x="75" y="0"/>
                    <a:pt x="68" y="0"/>
                  </a:cubicBezTo>
                  <a:cubicBezTo>
                    <a:pt x="19" y="0"/>
                    <a:pt x="19" y="0"/>
                    <a:pt x="19" y="0"/>
                  </a:cubicBezTo>
                  <a:cubicBezTo>
                    <a:pt x="11" y="0"/>
                    <a:pt x="5" y="5"/>
                    <a:pt x="4" y="13"/>
                  </a:cubicBezTo>
                  <a:cubicBezTo>
                    <a:pt x="2" y="13"/>
                    <a:pt x="0" y="15"/>
                    <a:pt x="0" y="17"/>
                  </a:cubicBezTo>
                  <a:cubicBezTo>
                    <a:pt x="0" y="22"/>
                    <a:pt x="0" y="22"/>
                    <a:pt x="0" y="22"/>
                  </a:cubicBezTo>
                  <a:cubicBezTo>
                    <a:pt x="0" y="24"/>
                    <a:pt x="2" y="27"/>
                    <a:pt x="5" y="27"/>
                  </a:cubicBezTo>
                  <a:cubicBezTo>
                    <a:pt x="16" y="27"/>
                    <a:pt x="16" y="27"/>
                    <a:pt x="16" y="27"/>
                  </a:cubicBezTo>
                  <a:cubicBezTo>
                    <a:pt x="18" y="27"/>
                    <a:pt x="20" y="24"/>
                    <a:pt x="20" y="22"/>
                  </a:cubicBezTo>
                  <a:cubicBezTo>
                    <a:pt x="20" y="17"/>
                    <a:pt x="20" y="17"/>
                    <a:pt x="20" y="17"/>
                  </a:cubicBezTo>
                  <a:cubicBezTo>
                    <a:pt x="20" y="15"/>
                    <a:pt x="19" y="13"/>
                    <a:pt x="17" y="13"/>
                  </a:cubicBezTo>
                  <a:cubicBezTo>
                    <a:pt x="18" y="9"/>
                    <a:pt x="22" y="7"/>
                    <a:pt x="26" y="7"/>
                  </a:cubicBezTo>
                  <a:cubicBezTo>
                    <a:pt x="29" y="7"/>
                    <a:pt x="29" y="7"/>
                    <a:pt x="29" y="7"/>
                  </a:cubicBezTo>
                  <a:cubicBezTo>
                    <a:pt x="29" y="7"/>
                    <a:pt x="29" y="7"/>
                    <a:pt x="29" y="8"/>
                  </a:cubicBezTo>
                  <a:cubicBezTo>
                    <a:pt x="29" y="27"/>
                    <a:pt x="29" y="27"/>
                    <a:pt x="29" y="27"/>
                  </a:cubicBezTo>
                  <a:cubicBezTo>
                    <a:pt x="23" y="27"/>
                    <a:pt x="23" y="27"/>
                    <a:pt x="23" y="27"/>
                  </a:cubicBezTo>
                  <a:cubicBezTo>
                    <a:pt x="23" y="27"/>
                    <a:pt x="22" y="27"/>
                    <a:pt x="22" y="27"/>
                  </a:cubicBezTo>
                  <a:cubicBezTo>
                    <a:pt x="22" y="27"/>
                    <a:pt x="22" y="27"/>
                    <a:pt x="22" y="27"/>
                  </a:cubicBezTo>
                  <a:cubicBezTo>
                    <a:pt x="10" y="59"/>
                    <a:pt x="10" y="59"/>
                    <a:pt x="10" y="59"/>
                  </a:cubicBezTo>
                  <a:cubicBezTo>
                    <a:pt x="9" y="59"/>
                    <a:pt x="10" y="60"/>
                    <a:pt x="10" y="60"/>
                  </a:cubicBezTo>
                  <a:cubicBezTo>
                    <a:pt x="10" y="61"/>
                    <a:pt x="11" y="61"/>
                    <a:pt x="11" y="61"/>
                  </a:cubicBezTo>
                  <a:cubicBezTo>
                    <a:pt x="76" y="61"/>
                    <a:pt x="76" y="61"/>
                    <a:pt x="76" y="61"/>
                  </a:cubicBezTo>
                  <a:cubicBezTo>
                    <a:pt x="76" y="61"/>
                    <a:pt x="76" y="61"/>
                    <a:pt x="77" y="60"/>
                  </a:cubicBezTo>
                  <a:cubicBezTo>
                    <a:pt x="77" y="60"/>
                    <a:pt x="77" y="59"/>
                    <a:pt x="77" y="59"/>
                  </a:cubicBezTo>
                  <a:cubicBezTo>
                    <a:pt x="65" y="27"/>
                    <a:pt x="65" y="27"/>
                    <a:pt x="65" y="27"/>
                  </a:cubicBezTo>
                  <a:cubicBezTo>
                    <a:pt x="65" y="27"/>
                    <a:pt x="65" y="27"/>
                    <a:pt x="64" y="27"/>
                  </a:cubicBezTo>
                  <a:cubicBezTo>
                    <a:pt x="64" y="27"/>
                    <a:pt x="64" y="27"/>
                    <a:pt x="64" y="27"/>
                  </a:cubicBezTo>
                  <a:cubicBezTo>
                    <a:pt x="58" y="27"/>
                    <a:pt x="58" y="27"/>
                    <a:pt x="58" y="27"/>
                  </a:cubicBezTo>
                  <a:cubicBezTo>
                    <a:pt x="58" y="8"/>
                    <a:pt x="58" y="8"/>
                    <a:pt x="58" y="8"/>
                  </a:cubicBezTo>
                  <a:cubicBezTo>
                    <a:pt x="58" y="7"/>
                    <a:pt x="58" y="7"/>
                    <a:pt x="58" y="7"/>
                  </a:cubicBezTo>
                  <a:cubicBezTo>
                    <a:pt x="61" y="7"/>
                    <a:pt x="61" y="7"/>
                    <a:pt x="61" y="7"/>
                  </a:cubicBezTo>
                  <a:cubicBezTo>
                    <a:pt x="65" y="7"/>
                    <a:pt x="68" y="9"/>
                    <a:pt x="70" y="13"/>
                  </a:cubicBezTo>
                  <a:cubicBezTo>
                    <a:pt x="68" y="13"/>
                    <a:pt x="66" y="15"/>
                    <a:pt x="66" y="17"/>
                  </a:cubicBezTo>
                  <a:cubicBezTo>
                    <a:pt x="66" y="22"/>
                    <a:pt x="66" y="22"/>
                    <a:pt x="66" y="22"/>
                  </a:cubicBezTo>
                  <a:cubicBezTo>
                    <a:pt x="66" y="24"/>
                    <a:pt x="68" y="27"/>
                    <a:pt x="71" y="27"/>
                  </a:cubicBezTo>
                  <a:cubicBezTo>
                    <a:pt x="82" y="27"/>
                    <a:pt x="82" y="27"/>
                    <a:pt x="82" y="27"/>
                  </a:cubicBezTo>
                  <a:cubicBezTo>
                    <a:pt x="84" y="27"/>
                    <a:pt x="87" y="24"/>
                    <a:pt x="87" y="22"/>
                  </a:cubicBezTo>
                  <a:cubicBezTo>
                    <a:pt x="87" y="17"/>
                    <a:pt x="87" y="17"/>
                    <a:pt x="87" y="17"/>
                  </a:cubicBezTo>
                  <a:cubicBezTo>
                    <a:pt x="87" y="15"/>
                    <a:pt x="85" y="13"/>
                    <a:pt x="83" y="13"/>
                  </a:cubicBezTo>
                  <a:close/>
                  <a:moveTo>
                    <a:pt x="50" y="7"/>
                  </a:moveTo>
                  <a:cubicBezTo>
                    <a:pt x="50" y="7"/>
                    <a:pt x="50" y="7"/>
                    <a:pt x="50" y="8"/>
                  </a:cubicBezTo>
                  <a:cubicBezTo>
                    <a:pt x="50" y="27"/>
                    <a:pt x="50" y="27"/>
                    <a:pt x="50" y="27"/>
                  </a:cubicBezTo>
                  <a:cubicBezTo>
                    <a:pt x="37" y="27"/>
                    <a:pt x="37" y="27"/>
                    <a:pt x="37" y="27"/>
                  </a:cubicBezTo>
                  <a:cubicBezTo>
                    <a:pt x="37" y="8"/>
                    <a:pt x="37" y="8"/>
                    <a:pt x="37" y="8"/>
                  </a:cubicBezTo>
                  <a:cubicBezTo>
                    <a:pt x="37" y="7"/>
                    <a:pt x="37" y="7"/>
                    <a:pt x="37" y="7"/>
                  </a:cubicBezTo>
                  <a:lnTo>
                    <a:pt x="50" y="7"/>
                  </a:lnTo>
                  <a:close/>
                  <a:moveTo>
                    <a:pt x="52" y="53"/>
                  </a:moveTo>
                  <a:cubicBezTo>
                    <a:pt x="47" y="58"/>
                    <a:pt x="39" y="59"/>
                    <a:pt x="34" y="54"/>
                  </a:cubicBezTo>
                  <a:cubicBezTo>
                    <a:pt x="29" y="50"/>
                    <a:pt x="28" y="42"/>
                    <a:pt x="33" y="37"/>
                  </a:cubicBezTo>
                  <a:cubicBezTo>
                    <a:pt x="38" y="32"/>
                    <a:pt x="46" y="31"/>
                    <a:pt x="51" y="36"/>
                  </a:cubicBezTo>
                  <a:cubicBezTo>
                    <a:pt x="56" y="40"/>
                    <a:pt x="56" y="48"/>
                    <a:pt x="52" y="53"/>
                  </a:cubicBezTo>
                  <a:close/>
                  <a:moveTo>
                    <a:pt x="37" y="53"/>
                  </a:moveTo>
                  <a:cubicBezTo>
                    <a:pt x="37" y="53"/>
                    <a:pt x="36" y="54"/>
                    <a:pt x="37" y="55"/>
                  </a:cubicBezTo>
                  <a:cubicBezTo>
                    <a:pt x="37" y="55"/>
                    <a:pt x="38" y="55"/>
                    <a:pt x="39" y="55"/>
                  </a:cubicBezTo>
                  <a:cubicBezTo>
                    <a:pt x="39" y="55"/>
                    <a:pt x="40" y="54"/>
                    <a:pt x="39" y="53"/>
                  </a:cubicBezTo>
                  <a:cubicBezTo>
                    <a:pt x="39" y="53"/>
                    <a:pt x="38" y="52"/>
                    <a:pt x="37" y="53"/>
                  </a:cubicBezTo>
                  <a:close/>
                  <a:moveTo>
                    <a:pt x="42" y="54"/>
                  </a:moveTo>
                  <a:cubicBezTo>
                    <a:pt x="41" y="54"/>
                    <a:pt x="41" y="55"/>
                    <a:pt x="42" y="56"/>
                  </a:cubicBezTo>
                  <a:cubicBezTo>
                    <a:pt x="42" y="56"/>
                    <a:pt x="43" y="56"/>
                    <a:pt x="44" y="56"/>
                  </a:cubicBezTo>
                  <a:cubicBezTo>
                    <a:pt x="44" y="56"/>
                    <a:pt x="44" y="55"/>
                    <a:pt x="44" y="54"/>
                  </a:cubicBezTo>
                  <a:cubicBezTo>
                    <a:pt x="44" y="54"/>
                    <a:pt x="43" y="53"/>
                    <a:pt x="42" y="54"/>
                  </a:cubicBezTo>
                  <a:close/>
                  <a:moveTo>
                    <a:pt x="43" y="36"/>
                  </a:moveTo>
                  <a:cubicBezTo>
                    <a:pt x="43" y="36"/>
                    <a:pt x="43" y="35"/>
                    <a:pt x="43" y="35"/>
                  </a:cubicBezTo>
                  <a:cubicBezTo>
                    <a:pt x="43" y="34"/>
                    <a:pt x="42" y="34"/>
                    <a:pt x="41" y="34"/>
                  </a:cubicBezTo>
                  <a:cubicBezTo>
                    <a:pt x="40" y="35"/>
                    <a:pt x="40" y="35"/>
                    <a:pt x="41" y="36"/>
                  </a:cubicBezTo>
                  <a:cubicBezTo>
                    <a:pt x="41" y="37"/>
                    <a:pt x="42" y="37"/>
                    <a:pt x="43" y="36"/>
                  </a:cubicBezTo>
                  <a:close/>
                  <a:moveTo>
                    <a:pt x="33" y="49"/>
                  </a:moveTo>
                  <a:cubicBezTo>
                    <a:pt x="33" y="50"/>
                    <a:pt x="33" y="51"/>
                    <a:pt x="33" y="51"/>
                  </a:cubicBezTo>
                  <a:cubicBezTo>
                    <a:pt x="33" y="52"/>
                    <a:pt x="34" y="52"/>
                    <a:pt x="35" y="52"/>
                  </a:cubicBezTo>
                  <a:cubicBezTo>
                    <a:pt x="36" y="51"/>
                    <a:pt x="36" y="50"/>
                    <a:pt x="35" y="50"/>
                  </a:cubicBezTo>
                  <a:cubicBezTo>
                    <a:pt x="35" y="49"/>
                    <a:pt x="34" y="49"/>
                    <a:pt x="33" y="49"/>
                  </a:cubicBezTo>
                  <a:close/>
                  <a:moveTo>
                    <a:pt x="38" y="38"/>
                  </a:moveTo>
                  <a:cubicBezTo>
                    <a:pt x="38" y="38"/>
                    <a:pt x="38" y="37"/>
                    <a:pt x="38" y="36"/>
                  </a:cubicBezTo>
                  <a:cubicBezTo>
                    <a:pt x="38" y="36"/>
                    <a:pt x="37" y="35"/>
                    <a:pt x="36" y="36"/>
                  </a:cubicBezTo>
                  <a:cubicBezTo>
                    <a:pt x="36" y="36"/>
                    <a:pt x="35" y="37"/>
                    <a:pt x="36" y="38"/>
                  </a:cubicBezTo>
                  <a:cubicBezTo>
                    <a:pt x="36" y="38"/>
                    <a:pt x="37" y="39"/>
                    <a:pt x="38" y="38"/>
                  </a:cubicBezTo>
                  <a:close/>
                  <a:moveTo>
                    <a:pt x="50" y="39"/>
                  </a:moveTo>
                  <a:cubicBezTo>
                    <a:pt x="49" y="39"/>
                    <a:pt x="49" y="40"/>
                    <a:pt x="49" y="40"/>
                  </a:cubicBezTo>
                  <a:cubicBezTo>
                    <a:pt x="50" y="41"/>
                    <a:pt x="51" y="41"/>
                    <a:pt x="51" y="41"/>
                  </a:cubicBezTo>
                  <a:cubicBezTo>
                    <a:pt x="52" y="40"/>
                    <a:pt x="52" y="40"/>
                    <a:pt x="52" y="39"/>
                  </a:cubicBezTo>
                  <a:cubicBezTo>
                    <a:pt x="51" y="38"/>
                    <a:pt x="50" y="38"/>
                    <a:pt x="50" y="39"/>
                  </a:cubicBezTo>
                  <a:close/>
                  <a:moveTo>
                    <a:pt x="50" y="48"/>
                  </a:moveTo>
                  <a:cubicBezTo>
                    <a:pt x="50" y="49"/>
                    <a:pt x="50" y="50"/>
                    <a:pt x="50" y="50"/>
                  </a:cubicBezTo>
                  <a:cubicBezTo>
                    <a:pt x="50" y="51"/>
                    <a:pt x="51" y="51"/>
                    <a:pt x="52" y="51"/>
                  </a:cubicBezTo>
                  <a:cubicBezTo>
                    <a:pt x="53" y="50"/>
                    <a:pt x="53" y="49"/>
                    <a:pt x="52" y="49"/>
                  </a:cubicBezTo>
                  <a:cubicBezTo>
                    <a:pt x="52" y="48"/>
                    <a:pt x="51" y="48"/>
                    <a:pt x="50" y="48"/>
                  </a:cubicBezTo>
                  <a:close/>
                  <a:moveTo>
                    <a:pt x="51" y="43"/>
                  </a:moveTo>
                  <a:cubicBezTo>
                    <a:pt x="51" y="44"/>
                    <a:pt x="51" y="45"/>
                    <a:pt x="51" y="45"/>
                  </a:cubicBezTo>
                  <a:cubicBezTo>
                    <a:pt x="51" y="46"/>
                    <a:pt x="52" y="46"/>
                    <a:pt x="53" y="46"/>
                  </a:cubicBezTo>
                  <a:cubicBezTo>
                    <a:pt x="54" y="45"/>
                    <a:pt x="54" y="44"/>
                    <a:pt x="53" y="44"/>
                  </a:cubicBezTo>
                  <a:cubicBezTo>
                    <a:pt x="53" y="43"/>
                    <a:pt x="52" y="43"/>
                    <a:pt x="51" y="43"/>
                  </a:cubicBezTo>
                  <a:close/>
                  <a:moveTo>
                    <a:pt x="47" y="52"/>
                  </a:moveTo>
                  <a:cubicBezTo>
                    <a:pt x="46" y="53"/>
                    <a:pt x="46" y="53"/>
                    <a:pt x="47" y="54"/>
                  </a:cubicBezTo>
                  <a:cubicBezTo>
                    <a:pt x="47" y="55"/>
                    <a:pt x="48" y="55"/>
                    <a:pt x="48" y="54"/>
                  </a:cubicBezTo>
                  <a:cubicBezTo>
                    <a:pt x="49" y="54"/>
                    <a:pt x="49" y="53"/>
                    <a:pt x="49" y="53"/>
                  </a:cubicBezTo>
                  <a:cubicBezTo>
                    <a:pt x="48" y="52"/>
                    <a:pt x="48" y="52"/>
                    <a:pt x="47" y="52"/>
                  </a:cubicBezTo>
                  <a:close/>
                  <a:moveTo>
                    <a:pt x="47" y="37"/>
                  </a:moveTo>
                  <a:cubicBezTo>
                    <a:pt x="48" y="37"/>
                    <a:pt x="48" y="36"/>
                    <a:pt x="48" y="36"/>
                  </a:cubicBezTo>
                  <a:cubicBezTo>
                    <a:pt x="47" y="35"/>
                    <a:pt x="47" y="35"/>
                    <a:pt x="46" y="35"/>
                  </a:cubicBezTo>
                  <a:cubicBezTo>
                    <a:pt x="45" y="36"/>
                    <a:pt x="45" y="36"/>
                    <a:pt x="45" y="37"/>
                  </a:cubicBezTo>
                  <a:cubicBezTo>
                    <a:pt x="46" y="38"/>
                    <a:pt x="47" y="38"/>
                    <a:pt x="47" y="37"/>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31" name="Freeform 117">
              <a:extLst>
                <a:ext uri="{FF2B5EF4-FFF2-40B4-BE49-F238E27FC236}">
                  <a16:creationId xmlns:a16="http://schemas.microsoft.com/office/drawing/2014/main" xmlns="" id="{29EE26B0-1A89-4411-90E5-CA2A6AF664B6}"/>
                </a:ext>
              </a:extLst>
            </p:cNvPr>
            <p:cNvSpPr>
              <a:spLocks noEditPoints="1"/>
            </p:cNvSpPr>
            <p:nvPr/>
          </p:nvSpPr>
          <p:spPr bwMode="auto">
            <a:xfrm>
              <a:off x="5635241" y="4797427"/>
              <a:ext cx="190500" cy="160338"/>
            </a:xfrm>
            <a:custGeom>
              <a:avLst/>
              <a:gdLst>
                <a:gd name="T0" fmla="*/ 32 w 89"/>
                <a:gd name="T1" fmla="*/ 9 h 75"/>
                <a:gd name="T2" fmla="*/ 49 w 89"/>
                <a:gd name="T3" fmla="*/ 13 h 75"/>
                <a:gd name="T4" fmla="*/ 60 w 89"/>
                <a:gd name="T5" fmla="*/ 20 h 75"/>
                <a:gd name="T6" fmla="*/ 54 w 89"/>
                <a:gd name="T7" fmla="*/ 29 h 75"/>
                <a:gd name="T8" fmla="*/ 88 w 89"/>
                <a:gd name="T9" fmla="*/ 29 h 75"/>
                <a:gd name="T10" fmla="*/ 71 w 89"/>
                <a:gd name="T11" fmla="*/ 0 h 75"/>
                <a:gd name="T12" fmla="*/ 66 w 89"/>
                <a:gd name="T13" fmla="*/ 9 h 75"/>
                <a:gd name="T14" fmla="*/ 52 w 89"/>
                <a:gd name="T15" fmla="*/ 4 h 75"/>
                <a:gd name="T16" fmla="*/ 32 w 89"/>
                <a:gd name="T17" fmla="*/ 3 h 75"/>
                <a:gd name="T18" fmla="*/ 13 w 89"/>
                <a:gd name="T19" fmla="*/ 8 h 75"/>
                <a:gd name="T20" fmla="*/ 0 w 89"/>
                <a:gd name="T21" fmla="*/ 22 h 75"/>
                <a:gd name="T22" fmla="*/ 32 w 89"/>
                <a:gd name="T23" fmla="*/ 9 h 75"/>
                <a:gd name="T24" fmla="*/ 58 w 89"/>
                <a:gd name="T25" fmla="*/ 66 h 75"/>
                <a:gd name="T26" fmla="*/ 41 w 89"/>
                <a:gd name="T27" fmla="*/ 61 h 75"/>
                <a:gd name="T28" fmla="*/ 30 w 89"/>
                <a:gd name="T29" fmla="*/ 55 h 75"/>
                <a:gd name="T30" fmla="*/ 35 w 89"/>
                <a:gd name="T31" fmla="*/ 46 h 75"/>
                <a:gd name="T32" fmla="*/ 1 w 89"/>
                <a:gd name="T33" fmla="*/ 45 h 75"/>
                <a:gd name="T34" fmla="*/ 18 w 89"/>
                <a:gd name="T35" fmla="*/ 75 h 75"/>
                <a:gd name="T36" fmla="*/ 24 w 89"/>
                <a:gd name="T37" fmla="*/ 66 h 75"/>
                <a:gd name="T38" fmla="*/ 38 w 89"/>
                <a:gd name="T39" fmla="*/ 71 h 75"/>
                <a:gd name="T40" fmla="*/ 58 w 89"/>
                <a:gd name="T41" fmla="*/ 72 h 75"/>
                <a:gd name="T42" fmla="*/ 77 w 89"/>
                <a:gd name="T43" fmla="*/ 67 h 75"/>
                <a:gd name="T44" fmla="*/ 89 w 89"/>
                <a:gd name="T45" fmla="*/ 53 h 75"/>
                <a:gd name="T46" fmla="*/ 58 w 89"/>
                <a:gd name="T47" fmla="*/ 6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9" h="75">
                  <a:moveTo>
                    <a:pt x="32" y="9"/>
                  </a:moveTo>
                  <a:cubicBezTo>
                    <a:pt x="38" y="10"/>
                    <a:pt x="44" y="11"/>
                    <a:pt x="49" y="13"/>
                  </a:cubicBezTo>
                  <a:cubicBezTo>
                    <a:pt x="53" y="15"/>
                    <a:pt x="56" y="17"/>
                    <a:pt x="60" y="20"/>
                  </a:cubicBezTo>
                  <a:cubicBezTo>
                    <a:pt x="54" y="29"/>
                    <a:pt x="54" y="29"/>
                    <a:pt x="54" y="29"/>
                  </a:cubicBezTo>
                  <a:cubicBezTo>
                    <a:pt x="88" y="29"/>
                    <a:pt x="88" y="29"/>
                    <a:pt x="88" y="29"/>
                  </a:cubicBezTo>
                  <a:cubicBezTo>
                    <a:pt x="71" y="0"/>
                    <a:pt x="71" y="0"/>
                    <a:pt x="71" y="0"/>
                  </a:cubicBezTo>
                  <a:cubicBezTo>
                    <a:pt x="66" y="9"/>
                    <a:pt x="66" y="9"/>
                    <a:pt x="66" y="9"/>
                  </a:cubicBezTo>
                  <a:cubicBezTo>
                    <a:pt x="62" y="7"/>
                    <a:pt x="57" y="5"/>
                    <a:pt x="52" y="4"/>
                  </a:cubicBezTo>
                  <a:cubicBezTo>
                    <a:pt x="45" y="3"/>
                    <a:pt x="38" y="2"/>
                    <a:pt x="32" y="3"/>
                  </a:cubicBezTo>
                  <a:cubicBezTo>
                    <a:pt x="25" y="3"/>
                    <a:pt x="19" y="5"/>
                    <a:pt x="13" y="8"/>
                  </a:cubicBezTo>
                  <a:cubicBezTo>
                    <a:pt x="7" y="11"/>
                    <a:pt x="2" y="16"/>
                    <a:pt x="0" y="22"/>
                  </a:cubicBezTo>
                  <a:cubicBezTo>
                    <a:pt x="6" y="10"/>
                    <a:pt x="20" y="8"/>
                    <a:pt x="32" y="9"/>
                  </a:cubicBezTo>
                  <a:close/>
                  <a:moveTo>
                    <a:pt x="58" y="66"/>
                  </a:moveTo>
                  <a:cubicBezTo>
                    <a:pt x="52" y="65"/>
                    <a:pt x="46" y="64"/>
                    <a:pt x="41" y="61"/>
                  </a:cubicBezTo>
                  <a:cubicBezTo>
                    <a:pt x="37" y="60"/>
                    <a:pt x="34" y="58"/>
                    <a:pt x="30" y="55"/>
                  </a:cubicBezTo>
                  <a:cubicBezTo>
                    <a:pt x="35" y="46"/>
                    <a:pt x="35" y="46"/>
                    <a:pt x="35" y="46"/>
                  </a:cubicBezTo>
                  <a:cubicBezTo>
                    <a:pt x="1" y="45"/>
                    <a:pt x="1" y="45"/>
                    <a:pt x="1" y="45"/>
                  </a:cubicBezTo>
                  <a:cubicBezTo>
                    <a:pt x="18" y="75"/>
                    <a:pt x="18" y="75"/>
                    <a:pt x="18" y="75"/>
                  </a:cubicBezTo>
                  <a:cubicBezTo>
                    <a:pt x="24" y="66"/>
                    <a:pt x="24" y="66"/>
                    <a:pt x="24" y="66"/>
                  </a:cubicBezTo>
                  <a:cubicBezTo>
                    <a:pt x="28" y="67"/>
                    <a:pt x="33" y="70"/>
                    <a:pt x="38" y="71"/>
                  </a:cubicBezTo>
                  <a:cubicBezTo>
                    <a:pt x="44" y="72"/>
                    <a:pt x="51" y="73"/>
                    <a:pt x="58" y="72"/>
                  </a:cubicBezTo>
                  <a:cubicBezTo>
                    <a:pt x="64" y="72"/>
                    <a:pt x="71" y="70"/>
                    <a:pt x="77" y="67"/>
                  </a:cubicBezTo>
                  <a:cubicBezTo>
                    <a:pt x="83" y="64"/>
                    <a:pt x="87" y="59"/>
                    <a:pt x="89" y="53"/>
                  </a:cubicBezTo>
                  <a:cubicBezTo>
                    <a:pt x="83" y="65"/>
                    <a:pt x="69" y="67"/>
                    <a:pt x="58" y="66"/>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32" name="Freeform 92">
              <a:extLst>
                <a:ext uri="{FF2B5EF4-FFF2-40B4-BE49-F238E27FC236}">
                  <a16:creationId xmlns:a16="http://schemas.microsoft.com/office/drawing/2014/main" xmlns="" id="{435AC6DA-0E9B-41D1-878B-FF519E1AB8EC}"/>
                </a:ext>
              </a:extLst>
            </p:cNvPr>
            <p:cNvSpPr>
              <a:spLocks noEditPoints="1"/>
            </p:cNvSpPr>
            <p:nvPr/>
          </p:nvSpPr>
          <p:spPr bwMode="auto">
            <a:xfrm>
              <a:off x="6022130" y="4769646"/>
              <a:ext cx="195263" cy="184150"/>
            </a:xfrm>
            <a:custGeom>
              <a:avLst/>
              <a:gdLst>
                <a:gd name="T0" fmla="*/ 2 w 91"/>
                <a:gd name="T1" fmla="*/ 68 h 86"/>
                <a:gd name="T2" fmla="*/ 4 w 91"/>
                <a:gd name="T3" fmla="*/ 68 h 86"/>
                <a:gd name="T4" fmla="*/ 7 w 91"/>
                <a:gd name="T5" fmla="*/ 66 h 86"/>
                <a:gd name="T6" fmla="*/ 11 w 91"/>
                <a:gd name="T7" fmla="*/ 59 h 86"/>
                <a:gd name="T8" fmla="*/ 32 w 91"/>
                <a:gd name="T9" fmla="*/ 61 h 86"/>
                <a:gd name="T10" fmla="*/ 36 w 91"/>
                <a:gd name="T11" fmla="*/ 59 h 86"/>
                <a:gd name="T12" fmla="*/ 41 w 91"/>
                <a:gd name="T13" fmla="*/ 53 h 86"/>
                <a:gd name="T14" fmla="*/ 52 w 91"/>
                <a:gd name="T15" fmla="*/ 60 h 86"/>
                <a:gd name="T16" fmla="*/ 54 w 91"/>
                <a:gd name="T17" fmla="*/ 83 h 86"/>
                <a:gd name="T18" fmla="*/ 57 w 91"/>
                <a:gd name="T19" fmla="*/ 86 h 86"/>
                <a:gd name="T20" fmla="*/ 67 w 91"/>
                <a:gd name="T21" fmla="*/ 86 h 86"/>
                <a:gd name="T22" fmla="*/ 70 w 91"/>
                <a:gd name="T23" fmla="*/ 83 h 86"/>
                <a:gd name="T24" fmla="*/ 67 w 91"/>
                <a:gd name="T25" fmla="*/ 79 h 86"/>
                <a:gd name="T26" fmla="*/ 60 w 91"/>
                <a:gd name="T27" fmla="*/ 79 h 86"/>
                <a:gd name="T28" fmla="*/ 58 w 91"/>
                <a:gd name="T29" fmla="*/ 58 h 86"/>
                <a:gd name="T30" fmla="*/ 57 w 91"/>
                <a:gd name="T31" fmla="*/ 56 h 86"/>
                <a:gd name="T32" fmla="*/ 48 w 91"/>
                <a:gd name="T33" fmla="*/ 46 h 86"/>
                <a:gd name="T34" fmla="*/ 58 w 91"/>
                <a:gd name="T35" fmla="*/ 26 h 86"/>
                <a:gd name="T36" fmla="*/ 74 w 91"/>
                <a:gd name="T37" fmla="*/ 32 h 86"/>
                <a:gd name="T38" fmla="*/ 78 w 91"/>
                <a:gd name="T39" fmla="*/ 31 h 86"/>
                <a:gd name="T40" fmla="*/ 89 w 91"/>
                <a:gd name="T41" fmla="*/ 20 h 86"/>
                <a:gd name="T42" fmla="*/ 89 w 91"/>
                <a:gd name="T43" fmla="*/ 15 h 86"/>
                <a:gd name="T44" fmla="*/ 84 w 91"/>
                <a:gd name="T45" fmla="*/ 15 h 86"/>
                <a:gd name="T46" fmla="*/ 74 w 91"/>
                <a:gd name="T47" fmla="*/ 25 h 86"/>
                <a:gd name="T48" fmla="*/ 53 w 91"/>
                <a:gd name="T49" fmla="*/ 15 h 86"/>
                <a:gd name="T50" fmla="*/ 51 w 91"/>
                <a:gd name="T51" fmla="*/ 15 h 86"/>
                <a:gd name="T52" fmla="*/ 25 w 91"/>
                <a:gd name="T53" fmla="*/ 20 h 86"/>
                <a:gd name="T54" fmla="*/ 23 w 91"/>
                <a:gd name="T55" fmla="*/ 24 h 86"/>
                <a:gd name="T56" fmla="*/ 23 w 91"/>
                <a:gd name="T57" fmla="*/ 41 h 86"/>
                <a:gd name="T58" fmla="*/ 26 w 91"/>
                <a:gd name="T59" fmla="*/ 44 h 86"/>
                <a:gd name="T60" fmla="*/ 29 w 91"/>
                <a:gd name="T61" fmla="*/ 41 h 86"/>
                <a:gd name="T62" fmla="*/ 29 w 91"/>
                <a:gd name="T63" fmla="*/ 27 h 86"/>
                <a:gd name="T64" fmla="*/ 48 w 91"/>
                <a:gd name="T65" fmla="*/ 23 h 86"/>
                <a:gd name="T66" fmla="*/ 31 w 91"/>
                <a:gd name="T67" fmla="*/ 54 h 86"/>
                <a:gd name="T68" fmla="*/ 9 w 91"/>
                <a:gd name="T69" fmla="*/ 52 h 86"/>
                <a:gd name="T70" fmla="*/ 6 w 91"/>
                <a:gd name="T71" fmla="*/ 54 h 86"/>
                <a:gd name="T72" fmla="*/ 1 w 91"/>
                <a:gd name="T73" fmla="*/ 63 h 86"/>
                <a:gd name="T74" fmla="*/ 2 w 91"/>
                <a:gd name="T75" fmla="*/ 68 h 86"/>
                <a:gd name="T76" fmla="*/ 67 w 91"/>
                <a:gd name="T77" fmla="*/ 8 h 86"/>
                <a:gd name="T78" fmla="*/ 59 w 91"/>
                <a:gd name="T79" fmla="*/ 0 h 86"/>
                <a:gd name="T80" fmla="*/ 52 w 91"/>
                <a:gd name="T81" fmla="*/ 8 h 86"/>
                <a:gd name="T82" fmla="*/ 59 w 91"/>
                <a:gd name="T83" fmla="*/ 15 h 86"/>
                <a:gd name="T84" fmla="*/ 67 w 91"/>
                <a:gd name="T85" fmla="*/ 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1" h="86">
                  <a:moveTo>
                    <a:pt x="2" y="68"/>
                  </a:moveTo>
                  <a:cubicBezTo>
                    <a:pt x="3" y="68"/>
                    <a:pt x="3" y="68"/>
                    <a:pt x="4" y="68"/>
                  </a:cubicBezTo>
                  <a:cubicBezTo>
                    <a:pt x="5" y="68"/>
                    <a:pt x="6" y="67"/>
                    <a:pt x="7" y="66"/>
                  </a:cubicBezTo>
                  <a:cubicBezTo>
                    <a:pt x="11" y="59"/>
                    <a:pt x="11" y="59"/>
                    <a:pt x="11" y="59"/>
                  </a:cubicBezTo>
                  <a:cubicBezTo>
                    <a:pt x="17" y="61"/>
                    <a:pt x="25" y="62"/>
                    <a:pt x="32" y="61"/>
                  </a:cubicBezTo>
                  <a:cubicBezTo>
                    <a:pt x="34" y="61"/>
                    <a:pt x="35" y="61"/>
                    <a:pt x="36" y="59"/>
                  </a:cubicBezTo>
                  <a:cubicBezTo>
                    <a:pt x="37" y="57"/>
                    <a:pt x="39" y="55"/>
                    <a:pt x="41" y="53"/>
                  </a:cubicBezTo>
                  <a:cubicBezTo>
                    <a:pt x="44" y="56"/>
                    <a:pt x="47" y="59"/>
                    <a:pt x="52" y="60"/>
                  </a:cubicBezTo>
                  <a:cubicBezTo>
                    <a:pt x="51" y="68"/>
                    <a:pt x="52" y="76"/>
                    <a:pt x="54" y="83"/>
                  </a:cubicBezTo>
                  <a:cubicBezTo>
                    <a:pt x="54" y="85"/>
                    <a:pt x="55" y="86"/>
                    <a:pt x="57" y="86"/>
                  </a:cubicBezTo>
                  <a:cubicBezTo>
                    <a:pt x="67" y="86"/>
                    <a:pt x="67" y="86"/>
                    <a:pt x="67" y="86"/>
                  </a:cubicBezTo>
                  <a:cubicBezTo>
                    <a:pt x="69" y="86"/>
                    <a:pt x="70" y="85"/>
                    <a:pt x="70" y="83"/>
                  </a:cubicBezTo>
                  <a:cubicBezTo>
                    <a:pt x="70" y="81"/>
                    <a:pt x="69" y="79"/>
                    <a:pt x="67" y="79"/>
                  </a:cubicBezTo>
                  <a:cubicBezTo>
                    <a:pt x="60" y="79"/>
                    <a:pt x="60" y="79"/>
                    <a:pt x="60" y="79"/>
                  </a:cubicBezTo>
                  <a:cubicBezTo>
                    <a:pt x="61" y="72"/>
                    <a:pt x="60" y="65"/>
                    <a:pt x="58" y="58"/>
                  </a:cubicBezTo>
                  <a:cubicBezTo>
                    <a:pt x="58" y="57"/>
                    <a:pt x="58" y="57"/>
                    <a:pt x="57" y="56"/>
                  </a:cubicBezTo>
                  <a:cubicBezTo>
                    <a:pt x="55" y="52"/>
                    <a:pt x="52" y="49"/>
                    <a:pt x="48" y="46"/>
                  </a:cubicBezTo>
                  <a:cubicBezTo>
                    <a:pt x="54" y="39"/>
                    <a:pt x="59" y="32"/>
                    <a:pt x="58" y="26"/>
                  </a:cubicBezTo>
                  <a:cubicBezTo>
                    <a:pt x="63" y="29"/>
                    <a:pt x="68" y="31"/>
                    <a:pt x="74" y="32"/>
                  </a:cubicBezTo>
                  <a:cubicBezTo>
                    <a:pt x="75" y="33"/>
                    <a:pt x="77" y="32"/>
                    <a:pt x="78" y="31"/>
                  </a:cubicBezTo>
                  <a:cubicBezTo>
                    <a:pt x="83" y="28"/>
                    <a:pt x="87" y="24"/>
                    <a:pt x="89" y="20"/>
                  </a:cubicBezTo>
                  <a:cubicBezTo>
                    <a:pt x="91" y="18"/>
                    <a:pt x="91" y="16"/>
                    <a:pt x="89" y="15"/>
                  </a:cubicBezTo>
                  <a:cubicBezTo>
                    <a:pt x="88" y="13"/>
                    <a:pt x="86" y="13"/>
                    <a:pt x="84" y="15"/>
                  </a:cubicBezTo>
                  <a:cubicBezTo>
                    <a:pt x="81" y="17"/>
                    <a:pt x="77" y="20"/>
                    <a:pt x="74" y="25"/>
                  </a:cubicBezTo>
                  <a:cubicBezTo>
                    <a:pt x="68" y="21"/>
                    <a:pt x="61" y="18"/>
                    <a:pt x="53" y="15"/>
                  </a:cubicBezTo>
                  <a:cubicBezTo>
                    <a:pt x="52" y="15"/>
                    <a:pt x="51" y="15"/>
                    <a:pt x="51" y="15"/>
                  </a:cubicBezTo>
                  <a:cubicBezTo>
                    <a:pt x="42" y="16"/>
                    <a:pt x="33" y="18"/>
                    <a:pt x="25" y="20"/>
                  </a:cubicBezTo>
                  <a:cubicBezTo>
                    <a:pt x="24" y="21"/>
                    <a:pt x="23" y="22"/>
                    <a:pt x="23" y="24"/>
                  </a:cubicBezTo>
                  <a:cubicBezTo>
                    <a:pt x="22" y="29"/>
                    <a:pt x="22" y="35"/>
                    <a:pt x="23" y="41"/>
                  </a:cubicBezTo>
                  <a:cubicBezTo>
                    <a:pt x="23" y="42"/>
                    <a:pt x="24" y="44"/>
                    <a:pt x="26" y="44"/>
                  </a:cubicBezTo>
                  <a:cubicBezTo>
                    <a:pt x="28" y="44"/>
                    <a:pt x="29" y="42"/>
                    <a:pt x="29" y="41"/>
                  </a:cubicBezTo>
                  <a:cubicBezTo>
                    <a:pt x="31" y="36"/>
                    <a:pt x="30" y="31"/>
                    <a:pt x="29" y="27"/>
                  </a:cubicBezTo>
                  <a:cubicBezTo>
                    <a:pt x="36" y="27"/>
                    <a:pt x="42" y="25"/>
                    <a:pt x="48" y="23"/>
                  </a:cubicBezTo>
                  <a:cubicBezTo>
                    <a:pt x="40" y="33"/>
                    <a:pt x="35" y="43"/>
                    <a:pt x="31" y="54"/>
                  </a:cubicBezTo>
                  <a:cubicBezTo>
                    <a:pt x="24" y="52"/>
                    <a:pt x="17" y="52"/>
                    <a:pt x="9" y="52"/>
                  </a:cubicBezTo>
                  <a:cubicBezTo>
                    <a:pt x="8" y="52"/>
                    <a:pt x="7" y="52"/>
                    <a:pt x="6" y="54"/>
                  </a:cubicBezTo>
                  <a:cubicBezTo>
                    <a:pt x="1" y="63"/>
                    <a:pt x="1" y="63"/>
                    <a:pt x="1" y="63"/>
                  </a:cubicBezTo>
                  <a:cubicBezTo>
                    <a:pt x="0" y="65"/>
                    <a:pt x="0" y="67"/>
                    <a:pt x="2" y="68"/>
                  </a:cubicBezTo>
                  <a:close/>
                  <a:moveTo>
                    <a:pt x="67" y="8"/>
                  </a:moveTo>
                  <a:cubicBezTo>
                    <a:pt x="67" y="4"/>
                    <a:pt x="63" y="0"/>
                    <a:pt x="59" y="0"/>
                  </a:cubicBezTo>
                  <a:cubicBezTo>
                    <a:pt x="55" y="0"/>
                    <a:pt x="52" y="4"/>
                    <a:pt x="52" y="8"/>
                  </a:cubicBezTo>
                  <a:cubicBezTo>
                    <a:pt x="52" y="12"/>
                    <a:pt x="55" y="15"/>
                    <a:pt x="59" y="15"/>
                  </a:cubicBezTo>
                  <a:cubicBezTo>
                    <a:pt x="63" y="15"/>
                    <a:pt x="67" y="12"/>
                    <a:pt x="67" y="8"/>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33" name="Freeform 168">
              <a:extLst>
                <a:ext uri="{FF2B5EF4-FFF2-40B4-BE49-F238E27FC236}">
                  <a16:creationId xmlns:a16="http://schemas.microsoft.com/office/drawing/2014/main" xmlns="" id="{B5E7875E-885D-4984-B9D0-57638C737709}"/>
                </a:ext>
              </a:extLst>
            </p:cNvPr>
            <p:cNvSpPr>
              <a:spLocks noEditPoints="1"/>
            </p:cNvSpPr>
            <p:nvPr/>
          </p:nvSpPr>
          <p:spPr bwMode="auto">
            <a:xfrm>
              <a:off x="6408205" y="4789489"/>
              <a:ext cx="201613" cy="144463"/>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34" name="Freeform 173">
              <a:extLst>
                <a:ext uri="{FF2B5EF4-FFF2-40B4-BE49-F238E27FC236}">
                  <a16:creationId xmlns:a16="http://schemas.microsoft.com/office/drawing/2014/main" xmlns="" id="{AD778CD9-018E-40B0-9AD9-EF6A4192299B}"/>
                </a:ext>
              </a:extLst>
            </p:cNvPr>
            <p:cNvSpPr>
              <a:spLocks noEditPoints="1"/>
            </p:cNvSpPr>
            <p:nvPr/>
          </p:nvSpPr>
          <p:spPr bwMode="auto">
            <a:xfrm>
              <a:off x="9590577" y="4764411"/>
              <a:ext cx="101852" cy="190973"/>
            </a:xfrm>
            <a:custGeom>
              <a:avLst/>
              <a:gdLst>
                <a:gd name="T0" fmla="*/ 5 w 53"/>
                <a:gd name="T1" fmla="*/ 7 h 100"/>
                <a:gd name="T2" fmla="*/ 47 w 53"/>
                <a:gd name="T3" fmla="*/ 59 h 100"/>
                <a:gd name="T4" fmla="*/ 47 w 53"/>
                <a:gd name="T5" fmla="*/ 6 h 100"/>
                <a:gd name="T6" fmla="*/ 0 w 53"/>
                <a:gd name="T7" fmla="*/ 3 h 100"/>
                <a:gd name="T8" fmla="*/ 51 w 53"/>
                <a:gd name="T9" fmla="*/ 100 h 100"/>
                <a:gd name="T10" fmla="*/ 51 w 53"/>
                <a:gd name="T11" fmla="*/ 0 h 100"/>
                <a:gd name="T12" fmla="*/ 31 w 53"/>
                <a:gd name="T13" fmla="*/ 3 h 100"/>
                <a:gd name="T14" fmla="*/ 28 w 53"/>
                <a:gd name="T15" fmla="*/ 1 h 100"/>
                <a:gd name="T16" fmla="*/ 27 w 53"/>
                <a:gd name="T17" fmla="*/ 2 h 100"/>
                <a:gd name="T18" fmla="*/ 26 w 53"/>
                <a:gd name="T19" fmla="*/ 2 h 100"/>
                <a:gd name="T20" fmla="*/ 25 w 53"/>
                <a:gd name="T21" fmla="*/ 1 h 100"/>
                <a:gd name="T22" fmla="*/ 23 w 53"/>
                <a:gd name="T23" fmla="*/ 3 h 100"/>
                <a:gd name="T24" fmla="*/ 5 w 53"/>
                <a:gd name="T25" fmla="*/ 64 h 100"/>
                <a:gd name="T26" fmla="*/ 8 w 53"/>
                <a:gd name="T27" fmla="*/ 69 h 100"/>
                <a:gd name="T28" fmla="*/ 19 w 53"/>
                <a:gd name="T29" fmla="*/ 76 h 100"/>
                <a:gd name="T30" fmla="*/ 7 w 53"/>
                <a:gd name="T31" fmla="*/ 76 h 100"/>
                <a:gd name="T32" fmla="*/ 16 w 53"/>
                <a:gd name="T33" fmla="*/ 71 h 100"/>
                <a:gd name="T34" fmla="*/ 9 w 53"/>
                <a:gd name="T35" fmla="*/ 81 h 100"/>
                <a:gd name="T36" fmla="*/ 19 w 53"/>
                <a:gd name="T37" fmla="*/ 85 h 100"/>
                <a:gd name="T38" fmla="*/ 7 w 53"/>
                <a:gd name="T39" fmla="*/ 85 h 100"/>
                <a:gd name="T40" fmla="*/ 17 w 53"/>
                <a:gd name="T41" fmla="*/ 96 h 100"/>
                <a:gd name="T42" fmla="*/ 7 w 53"/>
                <a:gd name="T43" fmla="*/ 92 h 100"/>
                <a:gd name="T44" fmla="*/ 19 w 53"/>
                <a:gd name="T45" fmla="*/ 92 h 100"/>
                <a:gd name="T46" fmla="*/ 30 w 53"/>
                <a:gd name="T47" fmla="*/ 71 h 100"/>
                <a:gd name="T48" fmla="*/ 30 w 53"/>
                <a:gd name="T49" fmla="*/ 78 h 100"/>
                <a:gd name="T50" fmla="*/ 21 w 53"/>
                <a:gd name="T51" fmla="*/ 74 h 100"/>
                <a:gd name="T52" fmla="*/ 21 w 53"/>
                <a:gd name="T53" fmla="*/ 65 h 100"/>
                <a:gd name="T54" fmla="*/ 32 w 53"/>
                <a:gd name="T55" fmla="*/ 65 h 100"/>
                <a:gd name="T56" fmla="*/ 24 w 53"/>
                <a:gd name="T57" fmla="*/ 70 h 100"/>
                <a:gd name="T58" fmla="*/ 30 w 53"/>
                <a:gd name="T59" fmla="*/ 81 h 100"/>
                <a:gd name="T60" fmla="*/ 30 w 53"/>
                <a:gd name="T61" fmla="*/ 87 h 100"/>
                <a:gd name="T62" fmla="*/ 21 w 53"/>
                <a:gd name="T63" fmla="*/ 83 h 100"/>
                <a:gd name="T64" fmla="*/ 30 w 53"/>
                <a:gd name="T65" fmla="*/ 96 h 100"/>
                <a:gd name="T66" fmla="*/ 21 w 53"/>
                <a:gd name="T67" fmla="*/ 92 h 100"/>
                <a:gd name="T68" fmla="*/ 33 w 53"/>
                <a:gd name="T69" fmla="*/ 92 h 100"/>
                <a:gd name="T70" fmla="*/ 44 w 53"/>
                <a:gd name="T71" fmla="*/ 81 h 100"/>
                <a:gd name="T72" fmla="*/ 44 w 53"/>
                <a:gd name="T73" fmla="*/ 87 h 100"/>
                <a:gd name="T74" fmla="*/ 34 w 53"/>
                <a:gd name="T75" fmla="*/ 83 h 100"/>
                <a:gd name="T76" fmla="*/ 34 w 53"/>
                <a:gd name="T77" fmla="*/ 74 h 100"/>
                <a:gd name="T78" fmla="*/ 47 w 53"/>
                <a:gd name="T79" fmla="*/ 74 h 100"/>
                <a:gd name="T80" fmla="*/ 37 w 53"/>
                <a:gd name="T81" fmla="*/ 78 h 100"/>
                <a:gd name="T82" fmla="*/ 44 w 53"/>
                <a:gd name="T83" fmla="*/ 96 h 100"/>
                <a:gd name="T84" fmla="*/ 35 w 53"/>
                <a:gd name="T85" fmla="*/ 92 h 100"/>
                <a:gd name="T86" fmla="*/ 47 w 53"/>
                <a:gd name="T87" fmla="*/ 92 h 100"/>
                <a:gd name="T88" fmla="*/ 37 w 53"/>
                <a:gd name="T89" fmla="*/ 68 h 100"/>
                <a:gd name="T90" fmla="*/ 45 w 53"/>
                <a:gd name="T91" fmla="*/ 69 h 100"/>
                <a:gd name="T92" fmla="*/ 6 w 53"/>
                <a:gd name="T93" fmla="*/ 60 h 100"/>
                <a:gd name="T94" fmla="*/ 6 w 53"/>
                <a:gd name="T95" fmla="*/ 4 h 100"/>
                <a:gd name="T96" fmla="*/ 50 w 53"/>
                <a:gd name="T97" fmla="*/ 5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 h="100">
                  <a:moveTo>
                    <a:pt x="47" y="6"/>
                  </a:moveTo>
                  <a:cubicBezTo>
                    <a:pt x="6" y="6"/>
                    <a:pt x="6" y="6"/>
                    <a:pt x="6" y="6"/>
                  </a:cubicBezTo>
                  <a:cubicBezTo>
                    <a:pt x="5" y="6"/>
                    <a:pt x="5" y="6"/>
                    <a:pt x="5" y="7"/>
                  </a:cubicBezTo>
                  <a:cubicBezTo>
                    <a:pt x="5" y="57"/>
                    <a:pt x="5" y="57"/>
                    <a:pt x="5" y="57"/>
                  </a:cubicBezTo>
                  <a:cubicBezTo>
                    <a:pt x="5" y="58"/>
                    <a:pt x="5" y="59"/>
                    <a:pt x="6" y="59"/>
                  </a:cubicBezTo>
                  <a:cubicBezTo>
                    <a:pt x="47" y="59"/>
                    <a:pt x="47" y="59"/>
                    <a:pt x="47" y="59"/>
                  </a:cubicBezTo>
                  <a:cubicBezTo>
                    <a:pt x="48" y="59"/>
                    <a:pt x="48" y="58"/>
                    <a:pt x="48" y="57"/>
                  </a:cubicBezTo>
                  <a:cubicBezTo>
                    <a:pt x="48" y="7"/>
                    <a:pt x="48" y="7"/>
                    <a:pt x="48" y="7"/>
                  </a:cubicBezTo>
                  <a:cubicBezTo>
                    <a:pt x="48" y="6"/>
                    <a:pt x="48" y="6"/>
                    <a:pt x="47" y="6"/>
                  </a:cubicBezTo>
                  <a:close/>
                  <a:moveTo>
                    <a:pt x="51" y="0"/>
                  </a:moveTo>
                  <a:cubicBezTo>
                    <a:pt x="3" y="0"/>
                    <a:pt x="3" y="0"/>
                    <a:pt x="3" y="0"/>
                  </a:cubicBezTo>
                  <a:cubicBezTo>
                    <a:pt x="1" y="0"/>
                    <a:pt x="0" y="1"/>
                    <a:pt x="0" y="3"/>
                  </a:cubicBezTo>
                  <a:cubicBezTo>
                    <a:pt x="0" y="97"/>
                    <a:pt x="0" y="97"/>
                    <a:pt x="0" y="97"/>
                  </a:cubicBezTo>
                  <a:cubicBezTo>
                    <a:pt x="0" y="99"/>
                    <a:pt x="1" y="100"/>
                    <a:pt x="3" y="100"/>
                  </a:cubicBezTo>
                  <a:cubicBezTo>
                    <a:pt x="51" y="100"/>
                    <a:pt x="51" y="100"/>
                    <a:pt x="51" y="100"/>
                  </a:cubicBezTo>
                  <a:cubicBezTo>
                    <a:pt x="52" y="100"/>
                    <a:pt x="53" y="99"/>
                    <a:pt x="53" y="97"/>
                  </a:cubicBezTo>
                  <a:cubicBezTo>
                    <a:pt x="53" y="3"/>
                    <a:pt x="53" y="3"/>
                    <a:pt x="53" y="3"/>
                  </a:cubicBezTo>
                  <a:cubicBezTo>
                    <a:pt x="53" y="1"/>
                    <a:pt x="52" y="0"/>
                    <a:pt x="51" y="0"/>
                  </a:cubicBezTo>
                  <a:close/>
                  <a:moveTo>
                    <a:pt x="31" y="1"/>
                  </a:moveTo>
                  <a:cubicBezTo>
                    <a:pt x="31" y="1"/>
                    <a:pt x="31" y="1"/>
                    <a:pt x="31" y="2"/>
                  </a:cubicBezTo>
                  <a:cubicBezTo>
                    <a:pt x="31" y="2"/>
                    <a:pt x="31" y="3"/>
                    <a:pt x="31" y="3"/>
                  </a:cubicBezTo>
                  <a:cubicBezTo>
                    <a:pt x="30" y="3"/>
                    <a:pt x="30" y="2"/>
                    <a:pt x="30" y="2"/>
                  </a:cubicBezTo>
                  <a:cubicBezTo>
                    <a:pt x="30" y="1"/>
                    <a:pt x="30" y="1"/>
                    <a:pt x="31" y="1"/>
                  </a:cubicBezTo>
                  <a:close/>
                  <a:moveTo>
                    <a:pt x="28" y="1"/>
                  </a:moveTo>
                  <a:cubicBezTo>
                    <a:pt x="28" y="1"/>
                    <a:pt x="29" y="1"/>
                    <a:pt x="29" y="2"/>
                  </a:cubicBezTo>
                  <a:cubicBezTo>
                    <a:pt x="29" y="2"/>
                    <a:pt x="28" y="3"/>
                    <a:pt x="28" y="3"/>
                  </a:cubicBezTo>
                  <a:cubicBezTo>
                    <a:pt x="27" y="3"/>
                    <a:pt x="27" y="2"/>
                    <a:pt x="27" y="2"/>
                  </a:cubicBezTo>
                  <a:cubicBezTo>
                    <a:pt x="27" y="1"/>
                    <a:pt x="27" y="1"/>
                    <a:pt x="28" y="1"/>
                  </a:cubicBezTo>
                  <a:close/>
                  <a:moveTo>
                    <a:pt x="25" y="1"/>
                  </a:moveTo>
                  <a:cubicBezTo>
                    <a:pt x="26" y="1"/>
                    <a:pt x="26" y="1"/>
                    <a:pt x="26" y="2"/>
                  </a:cubicBezTo>
                  <a:cubicBezTo>
                    <a:pt x="26" y="2"/>
                    <a:pt x="26" y="3"/>
                    <a:pt x="25" y="3"/>
                  </a:cubicBezTo>
                  <a:cubicBezTo>
                    <a:pt x="25" y="3"/>
                    <a:pt x="24" y="2"/>
                    <a:pt x="24" y="2"/>
                  </a:cubicBezTo>
                  <a:cubicBezTo>
                    <a:pt x="24" y="1"/>
                    <a:pt x="25" y="1"/>
                    <a:pt x="25" y="1"/>
                  </a:cubicBezTo>
                  <a:close/>
                  <a:moveTo>
                    <a:pt x="23" y="1"/>
                  </a:moveTo>
                  <a:cubicBezTo>
                    <a:pt x="23" y="1"/>
                    <a:pt x="23" y="1"/>
                    <a:pt x="23" y="2"/>
                  </a:cubicBezTo>
                  <a:cubicBezTo>
                    <a:pt x="23" y="2"/>
                    <a:pt x="23" y="3"/>
                    <a:pt x="23" y="3"/>
                  </a:cubicBezTo>
                  <a:cubicBezTo>
                    <a:pt x="22" y="3"/>
                    <a:pt x="22" y="2"/>
                    <a:pt x="22" y="2"/>
                  </a:cubicBezTo>
                  <a:cubicBezTo>
                    <a:pt x="22" y="1"/>
                    <a:pt x="22" y="1"/>
                    <a:pt x="23" y="1"/>
                  </a:cubicBezTo>
                  <a:close/>
                  <a:moveTo>
                    <a:pt x="5" y="64"/>
                  </a:moveTo>
                  <a:cubicBezTo>
                    <a:pt x="6" y="62"/>
                    <a:pt x="7" y="61"/>
                    <a:pt x="10" y="62"/>
                  </a:cubicBezTo>
                  <a:cubicBezTo>
                    <a:pt x="13" y="63"/>
                    <a:pt x="17" y="66"/>
                    <a:pt x="16" y="68"/>
                  </a:cubicBezTo>
                  <a:cubicBezTo>
                    <a:pt x="16" y="70"/>
                    <a:pt x="11" y="70"/>
                    <a:pt x="8" y="69"/>
                  </a:cubicBezTo>
                  <a:cubicBezTo>
                    <a:pt x="5" y="68"/>
                    <a:pt x="5" y="66"/>
                    <a:pt x="5" y="64"/>
                  </a:cubicBezTo>
                  <a:close/>
                  <a:moveTo>
                    <a:pt x="19" y="74"/>
                  </a:moveTo>
                  <a:cubicBezTo>
                    <a:pt x="19" y="76"/>
                    <a:pt x="19" y="76"/>
                    <a:pt x="19" y="76"/>
                  </a:cubicBezTo>
                  <a:cubicBezTo>
                    <a:pt x="19" y="77"/>
                    <a:pt x="18" y="78"/>
                    <a:pt x="16" y="78"/>
                  </a:cubicBezTo>
                  <a:cubicBezTo>
                    <a:pt x="9" y="78"/>
                    <a:pt x="9" y="78"/>
                    <a:pt x="9" y="78"/>
                  </a:cubicBezTo>
                  <a:cubicBezTo>
                    <a:pt x="8" y="78"/>
                    <a:pt x="7" y="77"/>
                    <a:pt x="7" y="76"/>
                  </a:cubicBezTo>
                  <a:cubicBezTo>
                    <a:pt x="7" y="74"/>
                    <a:pt x="7" y="74"/>
                    <a:pt x="7" y="74"/>
                  </a:cubicBezTo>
                  <a:cubicBezTo>
                    <a:pt x="7" y="73"/>
                    <a:pt x="8" y="71"/>
                    <a:pt x="9" y="71"/>
                  </a:cubicBezTo>
                  <a:cubicBezTo>
                    <a:pt x="16" y="71"/>
                    <a:pt x="16" y="71"/>
                    <a:pt x="16" y="71"/>
                  </a:cubicBezTo>
                  <a:cubicBezTo>
                    <a:pt x="18" y="71"/>
                    <a:pt x="19" y="73"/>
                    <a:pt x="19" y="74"/>
                  </a:cubicBezTo>
                  <a:close/>
                  <a:moveTo>
                    <a:pt x="7" y="83"/>
                  </a:moveTo>
                  <a:cubicBezTo>
                    <a:pt x="7" y="82"/>
                    <a:pt x="8" y="81"/>
                    <a:pt x="9" y="81"/>
                  </a:cubicBezTo>
                  <a:cubicBezTo>
                    <a:pt x="16" y="81"/>
                    <a:pt x="16" y="81"/>
                    <a:pt x="16" y="81"/>
                  </a:cubicBezTo>
                  <a:cubicBezTo>
                    <a:pt x="18" y="81"/>
                    <a:pt x="19" y="82"/>
                    <a:pt x="19" y="83"/>
                  </a:cubicBezTo>
                  <a:cubicBezTo>
                    <a:pt x="19" y="85"/>
                    <a:pt x="19" y="85"/>
                    <a:pt x="19" y="85"/>
                  </a:cubicBezTo>
                  <a:cubicBezTo>
                    <a:pt x="19" y="86"/>
                    <a:pt x="18" y="87"/>
                    <a:pt x="16" y="87"/>
                  </a:cubicBezTo>
                  <a:cubicBezTo>
                    <a:pt x="9" y="87"/>
                    <a:pt x="9" y="87"/>
                    <a:pt x="9" y="87"/>
                  </a:cubicBezTo>
                  <a:cubicBezTo>
                    <a:pt x="8" y="87"/>
                    <a:pt x="7" y="86"/>
                    <a:pt x="7" y="85"/>
                  </a:cubicBezTo>
                  <a:lnTo>
                    <a:pt x="7" y="83"/>
                  </a:lnTo>
                  <a:close/>
                  <a:moveTo>
                    <a:pt x="19" y="94"/>
                  </a:moveTo>
                  <a:cubicBezTo>
                    <a:pt x="19" y="95"/>
                    <a:pt x="18" y="96"/>
                    <a:pt x="17" y="96"/>
                  </a:cubicBezTo>
                  <a:cubicBezTo>
                    <a:pt x="9" y="96"/>
                    <a:pt x="9" y="96"/>
                    <a:pt x="9" y="96"/>
                  </a:cubicBezTo>
                  <a:cubicBezTo>
                    <a:pt x="8" y="96"/>
                    <a:pt x="7" y="95"/>
                    <a:pt x="7" y="94"/>
                  </a:cubicBezTo>
                  <a:cubicBezTo>
                    <a:pt x="7" y="92"/>
                    <a:pt x="7" y="92"/>
                    <a:pt x="7" y="92"/>
                  </a:cubicBezTo>
                  <a:cubicBezTo>
                    <a:pt x="7" y="91"/>
                    <a:pt x="8" y="90"/>
                    <a:pt x="9" y="90"/>
                  </a:cubicBezTo>
                  <a:cubicBezTo>
                    <a:pt x="17" y="90"/>
                    <a:pt x="17" y="90"/>
                    <a:pt x="17" y="90"/>
                  </a:cubicBezTo>
                  <a:cubicBezTo>
                    <a:pt x="18" y="90"/>
                    <a:pt x="19" y="91"/>
                    <a:pt x="19" y="92"/>
                  </a:cubicBezTo>
                  <a:lnTo>
                    <a:pt x="19" y="94"/>
                  </a:lnTo>
                  <a:close/>
                  <a:moveTo>
                    <a:pt x="23" y="71"/>
                  </a:moveTo>
                  <a:cubicBezTo>
                    <a:pt x="30" y="71"/>
                    <a:pt x="30" y="71"/>
                    <a:pt x="30" y="71"/>
                  </a:cubicBezTo>
                  <a:cubicBezTo>
                    <a:pt x="32" y="71"/>
                    <a:pt x="33" y="73"/>
                    <a:pt x="33" y="74"/>
                  </a:cubicBezTo>
                  <a:cubicBezTo>
                    <a:pt x="33" y="76"/>
                    <a:pt x="33" y="76"/>
                    <a:pt x="33" y="76"/>
                  </a:cubicBezTo>
                  <a:cubicBezTo>
                    <a:pt x="33" y="77"/>
                    <a:pt x="32" y="78"/>
                    <a:pt x="30" y="78"/>
                  </a:cubicBezTo>
                  <a:cubicBezTo>
                    <a:pt x="23" y="78"/>
                    <a:pt x="23" y="78"/>
                    <a:pt x="23" y="78"/>
                  </a:cubicBezTo>
                  <a:cubicBezTo>
                    <a:pt x="22" y="78"/>
                    <a:pt x="21" y="77"/>
                    <a:pt x="21" y="76"/>
                  </a:cubicBezTo>
                  <a:cubicBezTo>
                    <a:pt x="21" y="74"/>
                    <a:pt x="21" y="74"/>
                    <a:pt x="21" y="74"/>
                  </a:cubicBezTo>
                  <a:cubicBezTo>
                    <a:pt x="21" y="73"/>
                    <a:pt x="22" y="71"/>
                    <a:pt x="23" y="71"/>
                  </a:cubicBezTo>
                  <a:close/>
                  <a:moveTo>
                    <a:pt x="21" y="67"/>
                  </a:moveTo>
                  <a:cubicBezTo>
                    <a:pt x="21" y="65"/>
                    <a:pt x="21" y="65"/>
                    <a:pt x="21" y="65"/>
                  </a:cubicBezTo>
                  <a:cubicBezTo>
                    <a:pt x="21" y="63"/>
                    <a:pt x="23" y="62"/>
                    <a:pt x="24" y="62"/>
                  </a:cubicBezTo>
                  <a:cubicBezTo>
                    <a:pt x="29" y="62"/>
                    <a:pt x="29" y="62"/>
                    <a:pt x="29" y="62"/>
                  </a:cubicBezTo>
                  <a:cubicBezTo>
                    <a:pt x="30" y="62"/>
                    <a:pt x="32" y="63"/>
                    <a:pt x="32" y="65"/>
                  </a:cubicBezTo>
                  <a:cubicBezTo>
                    <a:pt x="32" y="67"/>
                    <a:pt x="32" y="67"/>
                    <a:pt x="32" y="67"/>
                  </a:cubicBezTo>
                  <a:cubicBezTo>
                    <a:pt x="32" y="69"/>
                    <a:pt x="30" y="70"/>
                    <a:pt x="29" y="70"/>
                  </a:cubicBezTo>
                  <a:cubicBezTo>
                    <a:pt x="24" y="70"/>
                    <a:pt x="24" y="70"/>
                    <a:pt x="24" y="70"/>
                  </a:cubicBezTo>
                  <a:cubicBezTo>
                    <a:pt x="23" y="70"/>
                    <a:pt x="21" y="69"/>
                    <a:pt x="21" y="67"/>
                  </a:cubicBezTo>
                  <a:close/>
                  <a:moveTo>
                    <a:pt x="23" y="81"/>
                  </a:moveTo>
                  <a:cubicBezTo>
                    <a:pt x="30" y="81"/>
                    <a:pt x="30" y="81"/>
                    <a:pt x="30" y="81"/>
                  </a:cubicBezTo>
                  <a:cubicBezTo>
                    <a:pt x="32" y="81"/>
                    <a:pt x="33" y="82"/>
                    <a:pt x="33" y="83"/>
                  </a:cubicBezTo>
                  <a:cubicBezTo>
                    <a:pt x="33" y="85"/>
                    <a:pt x="33" y="85"/>
                    <a:pt x="33" y="85"/>
                  </a:cubicBezTo>
                  <a:cubicBezTo>
                    <a:pt x="33" y="86"/>
                    <a:pt x="32" y="87"/>
                    <a:pt x="30" y="87"/>
                  </a:cubicBezTo>
                  <a:cubicBezTo>
                    <a:pt x="23" y="87"/>
                    <a:pt x="23" y="87"/>
                    <a:pt x="23" y="87"/>
                  </a:cubicBezTo>
                  <a:cubicBezTo>
                    <a:pt x="22" y="87"/>
                    <a:pt x="21" y="86"/>
                    <a:pt x="21" y="85"/>
                  </a:cubicBezTo>
                  <a:cubicBezTo>
                    <a:pt x="21" y="83"/>
                    <a:pt x="21" y="83"/>
                    <a:pt x="21" y="83"/>
                  </a:cubicBezTo>
                  <a:cubicBezTo>
                    <a:pt x="21" y="82"/>
                    <a:pt x="22" y="81"/>
                    <a:pt x="23" y="81"/>
                  </a:cubicBezTo>
                  <a:close/>
                  <a:moveTo>
                    <a:pt x="33" y="94"/>
                  </a:moveTo>
                  <a:cubicBezTo>
                    <a:pt x="33" y="95"/>
                    <a:pt x="32" y="96"/>
                    <a:pt x="30" y="96"/>
                  </a:cubicBezTo>
                  <a:cubicBezTo>
                    <a:pt x="23" y="96"/>
                    <a:pt x="23" y="96"/>
                    <a:pt x="23" y="96"/>
                  </a:cubicBezTo>
                  <a:cubicBezTo>
                    <a:pt x="22" y="96"/>
                    <a:pt x="21" y="95"/>
                    <a:pt x="21" y="94"/>
                  </a:cubicBezTo>
                  <a:cubicBezTo>
                    <a:pt x="21" y="92"/>
                    <a:pt x="21" y="92"/>
                    <a:pt x="21" y="92"/>
                  </a:cubicBezTo>
                  <a:cubicBezTo>
                    <a:pt x="21" y="91"/>
                    <a:pt x="22" y="90"/>
                    <a:pt x="23" y="90"/>
                  </a:cubicBezTo>
                  <a:cubicBezTo>
                    <a:pt x="30" y="90"/>
                    <a:pt x="30" y="90"/>
                    <a:pt x="30" y="90"/>
                  </a:cubicBezTo>
                  <a:cubicBezTo>
                    <a:pt x="32" y="90"/>
                    <a:pt x="33" y="91"/>
                    <a:pt x="33" y="92"/>
                  </a:cubicBezTo>
                  <a:lnTo>
                    <a:pt x="33" y="94"/>
                  </a:lnTo>
                  <a:close/>
                  <a:moveTo>
                    <a:pt x="37" y="81"/>
                  </a:moveTo>
                  <a:cubicBezTo>
                    <a:pt x="44" y="81"/>
                    <a:pt x="44" y="81"/>
                    <a:pt x="44" y="81"/>
                  </a:cubicBezTo>
                  <a:cubicBezTo>
                    <a:pt x="46" y="81"/>
                    <a:pt x="47" y="82"/>
                    <a:pt x="47" y="83"/>
                  </a:cubicBezTo>
                  <a:cubicBezTo>
                    <a:pt x="47" y="85"/>
                    <a:pt x="47" y="85"/>
                    <a:pt x="47" y="85"/>
                  </a:cubicBezTo>
                  <a:cubicBezTo>
                    <a:pt x="47" y="86"/>
                    <a:pt x="46" y="87"/>
                    <a:pt x="44" y="87"/>
                  </a:cubicBezTo>
                  <a:cubicBezTo>
                    <a:pt x="37" y="87"/>
                    <a:pt x="37" y="87"/>
                    <a:pt x="37" y="87"/>
                  </a:cubicBezTo>
                  <a:cubicBezTo>
                    <a:pt x="36" y="87"/>
                    <a:pt x="34" y="86"/>
                    <a:pt x="34" y="85"/>
                  </a:cubicBezTo>
                  <a:cubicBezTo>
                    <a:pt x="34" y="83"/>
                    <a:pt x="34" y="83"/>
                    <a:pt x="34" y="83"/>
                  </a:cubicBezTo>
                  <a:cubicBezTo>
                    <a:pt x="34" y="82"/>
                    <a:pt x="36" y="81"/>
                    <a:pt x="37" y="81"/>
                  </a:cubicBezTo>
                  <a:close/>
                  <a:moveTo>
                    <a:pt x="34" y="76"/>
                  </a:moveTo>
                  <a:cubicBezTo>
                    <a:pt x="34" y="74"/>
                    <a:pt x="34" y="74"/>
                    <a:pt x="34" y="74"/>
                  </a:cubicBezTo>
                  <a:cubicBezTo>
                    <a:pt x="34" y="73"/>
                    <a:pt x="36" y="71"/>
                    <a:pt x="37" y="71"/>
                  </a:cubicBezTo>
                  <a:cubicBezTo>
                    <a:pt x="44" y="71"/>
                    <a:pt x="44" y="71"/>
                    <a:pt x="44" y="71"/>
                  </a:cubicBezTo>
                  <a:cubicBezTo>
                    <a:pt x="46" y="71"/>
                    <a:pt x="47" y="73"/>
                    <a:pt x="47" y="74"/>
                  </a:cubicBezTo>
                  <a:cubicBezTo>
                    <a:pt x="47" y="76"/>
                    <a:pt x="47" y="76"/>
                    <a:pt x="47" y="76"/>
                  </a:cubicBezTo>
                  <a:cubicBezTo>
                    <a:pt x="47" y="77"/>
                    <a:pt x="46" y="78"/>
                    <a:pt x="44" y="78"/>
                  </a:cubicBezTo>
                  <a:cubicBezTo>
                    <a:pt x="37" y="78"/>
                    <a:pt x="37" y="78"/>
                    <a:pt x="37" y="78"/>
                  </a:cubicBezTo>
                  <a:cubicBezTo>
                    <a:pt x="36" y="78"/>
                    <a:pt x="34" y="77"/>
                    <a:pt x="34" y="76"/>
                  </a:cubicBezTo>
                  <a:close/>
                  <a:moveTo>
                    <a:pt x="47" y="94"/>
                  </a:moveTo>
                  <a:cubicBezTo>
                    <a:pt x="47" y="95"/>
                    <a:pt x="46" y="96"/>
                    <a:pt x="44" y="96"/>
                  </a:cubicBezTo>
                  <a:cubicBezTo>
                    <a:pt x="37" y="96"/>
                    <a:pt x="37" y="96"/>
                    <a:pt x="37" y="96"/>
                  </a:cubicBezTo>
                  <a:cubicBezTo>
                    <a:pt x="36" y="96"/>
                    <a:pt x="35" y="95"/>
                    <a:pt x="35" y="94"/>
                  </a:cubicBezTo>
                  <a:cubicBezTo>
                    <a:pt x="35" y="92"/>
                    <a:pt x="35" y="92"/>
                    <a:pt x="35" y="92"/>
                  </a:cubicBezTo>
                  <a:cubicBezTo>
                    <a:pt x="35" y="91"/>
                    <a:pt x="36" y="90"/>
                    <a:pt x="37" y="90"/>
                  </a:cubicBezTo>
                  <a:cubicBezTo>
                    <a:pt x="44" y="90"/>
                    <a:pt x="44" y="90"/>
                    <a:pt x="44" y="90"/>
                  </a:cubicBezTo>
                  <a:cubicBezTo>
                    <a:pt x="46" y="90"/>
                    <a:pt x="47" y="91"/>
                    <a:pt x="47" y="92"/>
                  </a:cubicBezTo>
                  <a:lnTo>
                    <a:pt x="47" y="94"/>
                  </a:lnTo>
                  <a:close/>
                  <a:moveTo>
                    <a:pt x="45" y="69"/>
                  </a:moveTo>
                  <a:cubicBezTo>
                    <a:pt x="42" y="70"/>
                    <a:pt x="38" y="70"/>
                    <a:pt x="37" y="68"/>
                  </a:cubicBezTo>
                  <a:cubicBezTo>
                    <a:pt x="36" y="66"/>
                    <a:pt x="40" y="63"/>
                    <a:pt x="43" y="62"/>
                  </a:cubicBezTo>
                  <a:cubicBezTo>
                    <a:pt x="46" y="61"/>
                    <a:pt x="47" y="62"/>
                    <a:pt x="48" y="64"/>
                  </a:cubicBezTo>
                  <a:cubicBezTo>
                    <a:pt x="49" y="66"/>
                    <a:pt x="48" y="68"/>
                    <a:pt x="45" y="69"/>
                  </a:cubicBezTo>
                  <a:close/>
                  <a:moveTo>
                    <a:pt x="50" y="57"/>
                  </a:moveTo>
                  <a:cubicBezTo>
                    <a:pt x="50" y="59"/>
                    <a:pt x="49" y="60"/>
                    <a:pt x="47" y="60"/>
                  </a:cubicBezTo>
                  <a:cubicBezTo>
                    <a:pt x="6" y="60"/>
                    <a:pt x="6" y="60"/>
                    <a:pt x="6" y="60"/>
                  </a:cubicBezTo>
                  <a:cubicBezTo>
                    <a:pt x="4" y="60"/>
                    <a:pt x="3" y="59"/>
                    <a:pt x="3" y="57"/>
                  </a:cubicBezTo>
                  <a:cubicBezTo>
                    <a:pt x="3" y="7"/>
                    <a:pt x="3" y="7"/>
                    <a:pt x="3" y="7"/>
                  </a:cubicBezTo>
                  <a:cubicBezTo>
                    <a:pt x="3" y="5"/>
                    <a:pt x="4" y="4"/>
                    <a:pt x="6" y="4"/>
                  </a:cubicBezTo>
                  <a:cubicBezTo>
                    <a:pt x="47" y="4"/>
                    <a:pt x="47" y="4"/>
                    <a:pt x="47" y="4"/>
                  </a:cubicBezTo>
                  <a:cubicBezTo>
                    <a:pt x="49" y="4"/>
                    <a:pt x="50" y="5"/>
                    <a:pt x="50" y="7"/>
                  </a:cubicBezTo>
                  <a:lnTo>
                    <a:pt x="50" y="57"/>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35" name="Freeform 306">
              <a:extLst>
                <a:ext uri="{FF2B5EF4-FFF2-40B4-BE49-F238E27FC236}">
                  <a16:creationId xmlns:a16="http://schemas.microsoft.com/office/drawing/2014/main" xmlns="" id="{BFE5910E-4F15-49BE-AB41-72691BB30EE2}"/>
                </a:ext>
              </a:extLst>
            </p:cNvPr>
            <p:cNvSpPr>
              <a:spLocks noEditPoints="1"/>
            </p:cNvSpPr>
            <p:nvPr/>
          </p:nvSpPr>
          <p:spPr bwMode="auto">
            <a:xfrm>
              <a:off x="9926149" y="4802098"/>
              <a:ext cx="187353" cy="133048"/>
            </a:xfrm>
            <a:custGeom>
              <a:avLst/>
              <a:gdLst>
                <a:gd name="T0" fmla="*/ 58 w 102"/>
                <a:gd name="T1" fmla="*/ 47 h 73"/>
                <a:gd name="T2" fmla="*/ 56 w 102"/>
                <a:gd name="T3" fmla="*/ 46 h 73"/>
                <a:gd name="T4" fmla="*/ 51 w 102"/>
                <a:gd name="T5" fmla="*/ 47 h 73"/>
                <a:gd name="T6" fmla="*/ 51 w 102"/>
                <a:gd name="T7" fmla="*/ 47 h 73"/>
                <a:gd name="T8" fmla="*/ 46 w 102"/>
                <a:gd name="T9" fmla="*/ 46 h 73"/>
                <a:gd name="T10" fmla="*/ 45 w 102"/>
                <a:gd name="T11" fmla="*/ 47 h 73"/>
                <a:gd name="T12" fmla="*/ 6 w 102"/>
                <a:gd name="T13" fmla="*/ 73 h 73"/>
                <a:gd name="T14" fmla="*/ 5 w 102"/>
                <a:gd name="T15" fmla="*/ 73 h 73"/>
                <a:gd name="T16" fmla="*/ 7 w 102"/>
                <a:gd name="T17" fmla="*/ 73 h 73"/>
                <a:gd name="T18" fmla="*/ 95 w 102"/>
                <a:gd name="T19" fmla="*/ 73 h 73"/>
                <a:gd name="T20" fmla="*/ 97 w 102"/>
                <a:gd name="T21" fmla="*/ 73 h 73"/>
                <a:gd name="T22" fmla="*/ 97 w 102"/>
                <a:gd name="T23" fmla="*/ 73 h 73"/>
                <a:gd name="T24" fmla="*/ 58 w 102"/>
                <a:gd name="T25" fmla="*/ 47 h 73"/>
                <a:gd name="T26" fmla="*/ 95 w 102"/>
                <a:gd name="T27" fmla="*/ 0 h 73"/>
                <a:gd name="T28" fmla="*/ 7 w 102"/>
                <a:gd name="T29" fmla="*/ 0 h 73"/>
                <a:gd name="T30" fmla="*/ 0 w 102"/>
                <a:gd name="T31" fmla="*/ 7 h 73"/>
                <a:gd name="T32" fmla="*/ 0 w 102"/>
                <a:gd name="T33" fmla="*/ 66 h 73"/>
                <a:gd name="T34" fmla="*/ 3 w 102"/>
                <a:gd name="T35" fmla="*/ 72 h 73"/>
                <a:gd name="T36" fmla="*/ 4 w 102"/>
                <a:gd name="T37" fmla="*/ 70 h 73"/>
                <a:gd name="T38" fmla="*/ 42 w 102"/>
                <a:gd name="T39" fmla="*/ 44 h 73"/>
                <a:gd name="T40" fmla="*/ 3 w 102"/>
                <a:gd name="T41" fmla="*/ 13 h 73"/>
                <a:gd name="T42" fmla="*/ 3 w 102"/>
                <a:gd name="T43" fmla="*/ 10 h 73"/>
                <a:gd name="T44" fmla="*/ 6 w 102"/>
                <a:gd name="T45" fmla="*/ 10 h 73"/>
                <a:gd name="T46" fmla="*/ 45 w 102"/>
                <a:gd name="T47" fmla="*/ 41 h 73"/>
                <a:gd name="T48" fmla="*/ 46 w 102"/>
                <a:gd name="T49" fmla="*/ 42 h 73"/>
                <a:gd name="T50" fmla="*/ 51 w 102"/>
                <a:gd name="T51" fmla="*/ 43 h 73"/>
                <a:gd name="T52" fmla="*/ 56 w 102"/>
                <a:gd name="T53" fmla="*/ 42 h 73"/>
                <a:gd name="T54" fmla="*/ 57 w 102"/>
                <a:gd name="T55" fmla="*/ 41 h 73"/>
                <a:gd name="T56" fmla="*/ 96 w 102"/>
                <a:gd name="T57" fmla="*/ 10 h 73"/>
                <a:gd name="T58" fmla="*/ 96 w 102"/>
                <a:gd name="T59" fmla="*/ 10 h 73"/>
                <a:gd name="T60" fmla="*/ 99 w 102"/>
                <a:gd name="T61" fmla="*/ 10 h 73"/>
                <a:gd name="T62" fmla="*/ 99 w 102"/>
                <a:gd name="T63" fmla="*/ 13 h 73"/>
                <a:gd name="T64" fmla="*/ 60 w 102"/>
                <a:gd name="T65" fmla="*/ 44 h 73"/>
                <a:gd name="T66" fmla="*/ 99 w 102"/>
                <a:gd name="T67" fmla="*/ 70 h 73"/>
                <a:gd name="T68" fmla="*/ 99 w 102"/>
                <a:gd name="T69" fmla="*/ 70 h 73"/>
                <a:gd name="T70" fmla="*/ 99 w 102"/>
                <a:gd name="T71" fmla="*/ 72 h 73"/>
                <a:gd name="T72" fmla="*/ 102 w 102"/>
                <a:gd name="T73" fmla="*/ 66 h 73"/>
                <a:gd name="T74" fmla="*/ 102 w 102"/>
                <a:gd name="T75" fmla="*/ 7 h 73"/>
                <a:gd name="T76" fmla="*/ 95 w 102"/>
                <a:gd name="T7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 h="73">
                  <a:moveTo>
                    <a:pt x="58" y="47"/>
                  </a:moveTo>
                  <a:cubicBezTo>
                    <a:pt x="57" y="47"/>
                    <a:pt x="57" y="46"/>
                    <a:pt x="56" y="46"/>
                  </a:cubicBezTo>
                  <a:cubicBezTo>
                    <a:pt x="55" y="47"/>
                    <a:pt x="53" y="47"/>
                    <a:pt x="51" y="47"/>
                  </a:cubicBezTo>
                  <a:cubicBezTo>
                    <a:pt x="51" y="47"/>
                    <a:pt x="51" y="47"/>
                    <a:pt x="51" y="47"/>
                  </a:cubicBezTo>
                  <a:cubicBezTo>
                    <a:pt x="49" y="47"/>
                    <a:pt x="48" y="47"/>
                    <a:pt x="46" y="46"/>
                  </a:cubicBezTo>
                  <a:cubicBezTo>
                    <a:pt x="46" y="46"/>
                    <a:pt x="45" y="47"/>
                    <a:pt x="45" y="47"/>
                  </a:cubicBezTo>
                  <a:cubicBezTo>
                    <a:pt x="6" y="73"/>
                    <a:pt x="6" y="73"/>
                    <a:pt x="6" y="73"/>
                  </a:cubicBezTo>
                  <a:cubicBezTo>
                    <a:pt x="6" y="73"/>
                    <a:pt x="5" y="73"/>
                    <a:pt x="5" y="73"/>
                  </a:cubicBezTo>
                  <a:cubicBezTo>
                    <a:pt x="6" y="73"/>
                    <a:pt x="6" y="73"/>
                    <a:pt x="7" y="73"/>
                  </a:cubicBezTo>
                  <a:cubicBezTo>
                    <a:pt x="95" y="73"/>
                    <a:pt x="95" y="73"/>
                    <a:pt x="95" y="73"/>
                  </a:cubicBezTo>
                  <a:cubicBezTo>
                    <a:pt x="96" y="73"/>
                    <a:pt x="96" y="73"/>
                    <a:pt x="97" y="73"/>
                  </a:cubicBezTo>
                  <a:cubicBezTo>
                    <a:pt x="97" y="73"/>
                    <a:pt x="97" y="73"/>
                    <a:pt x="97" y="73"/>
                  </a:cubicBezTo>
                  <a:lnTo>
                    <a:pt x="58" y="47"/>
                  </a:lnTo>
                  <a:close/>
                  <a:moveTo>
                    <a:pt x="95" y="0"/>
                  </a:moveTo>
                  <a:cubicBezTo>
                    <a:pt x="7" y="0"/>
                    <a:pt x="7" y="0"/>
                    <a:pt x="7" y="0"/>
                  </a:cubicBezTo>
                  <a:cubicBezTo>
                    <a:pt x="3" y="0"/>
                    <a:pt x="0" y="3"/>
                    <a:pt x="0" y="7"/>
                  </a:cubicBezTo>
                  <a:cubicBezTo>
                    <a:pt x="0" y="66"/>
                    <a:pt x="0" y="66"/>
                    <a:pt x="0" y="66"/>
                  </a:cubicBezTo>
                  <a:cubicBezTo>
                    <a:pt x="0" y="69"/>
                    <a:pt x="1" y="71"/>
                    <a:pt x="3" y="72"/>
                  </a:cubicBezTo>
                  <a:cubicBezTo>
                    <a:pt x="3" y="71"/>
                    <a:pt x="3" y="70"/>
                    <a:pt x="4" y="70"/>
                  </a:cubicBezTo>
                  <a:cubicBezTo>
                    <a:pt x="42" y="44"/>
                    <a:pt x="42" y="44"/>
                    <a:pt x="42" y="44"/>
                  </a:cubicBezTo>
                  <a:cubicBezTo>
                    <a:pt x="3" y="13"/>
                    <a:pt x="3" y="13"/>
                    <a:pt x="3" y="13"/>
                  </a:cubicBezTo>
                  <a:cubicBezTo>
                    <a:pt x="3" y="12"/>
                    <a:pt x="3" y="11"/>
                    <a:pt x="3" y="10"/>
                  </a:cubicBezTo>
                  <a:cubicBezTo>
                    <a:pt x="4" y="9"/>
                    <a:pt x="5" y="9"/>
                    <a:pt x="6" y="10"/>
                  </a:cubicBezTo>
                  <a:cubicBezTo>
                    <a:pt x="45" y="41"/>
                    <a:pt x="45" y="41"/>
                    <a:pt x="45" y="41"/>
                  </a:cubicBezTo>
                  <a:cubicBezTo>
                    <a:pt x="45" y="41"/>
                    <a:pt x="46" y="42"/>
                    <a:pt x="46" y="42"/>
                  </a:cubicBezTo>
                  <a:cubicBezTo>
                    <a:pt x="48" y="43"/>
                    <a:pt x="49" y="43"/>
                    <a:pt x="51" y="43"/>
                  </a:cubicBezTo>
                  <a:cubicBezTo>
                    <a:pt x="53" y="43"/>
                    <a:pt x="55" y="43"/>
                    <a:pt x="56" y="42"/>
                  </a:cubicBezTo>
                  <a:cubicBezTo>
                    <a:pt x="57" y="42"/>
                    <a:pt x="57" y="41"/>
                    <a:pt x="57" y="41"/>
                  </a:cubicBezTo>
                  <a:cubicBezTo>
                    <a:pt x="96" y="10"/>
                    <a:pt x="96" y="10"/>
                    <a:pt x="96" y="10"/>
                  </a:cubicBezTo>
                  <a:cubicBezTo>
                    <a:pt x="96" y="10"/>
                    <a:pt x="96" y="10"/>
                    <a:pt x="96" y="10"/>
                  </a:cubicBezTo>
                  <a:cubicBezTo>
                    <a:pt x="97" y="9"/>
                    <a:pt x="98" y="9"/>
                    <a:pt x="99" y="10"/>
                  </a:cubicBezTo>
                  <a:cubicBezTo>
                    <a:pt x="100" y="11"/>
                    <a:pt x="100" y="12"/>
                    <a:pt x="99" y="13"/>
                  </a:cubicBezTo>
                  <a:cubicBezTo>
                    <a:pt x="60" y="44"/>
                    <a:pt x="60" y="44"/>
                    <a:pt x="60" y="44"/>
                  </a:cubicBezTo>
                  <a:cubicBezTo>
                    <a:pt x="99" y="70"/>
                    <a:pt x="99" y="70"/>
                    <a:pt x="99" y="70"/>
                  </a:cubicBezTo>
                  <a:cubicBezTo>
                    <a:pt x="99" y="70"/>
                    <a:pt x="99" y="70"/>
                    <a:pt x="99" y="70"/>
                  </a:cubicBezTo>
                  <a:cubicBezTo>
                    <a:pt x="99" y="70"/>
                    <a:pt x="100" y="71"/>
                    <a:pt x="99" y="72"/>
                  </a:cubicBezTo>
                  <a:cubicBezTo>
                    <a:pt x="101" y="70"/>
                    <a:pt x="102" y="69"/>
                    <a:pt x="102" y="66"/>
                  </a:cubicBezTo>
                  <a:cubicBezTo>
                    <a:pt x="102" y="7"/>
                    <a:pt x="102" y="7"/>
                    <a:pt x="102" y="7"/>
                  </a:cubicBezTo>
                  <a:cubicBezTo>
                    <a:pt x="102" y="3"/>
                    <a:pt x="99" y="0"/>
                    <a:pt x="95"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36" name="Freeform 168">
              <a:extLst>
                <a:ext uri="{FF2B5EF4-FFF2-40B4-BE49-F238E27FC236}">
                  <a16:creationId xmlns:a16="http://schemas.microsoft.com/office/drawing/2014/main" xmlns="" id="{1CFE7760-BDD3-4327-B62C-BA1FC927CC6D}"/>
                </a:ext>
              </a:extLst>
            </p:cNvPr>
            <p:cNvSpPr>
              <a:spLocks noEditPoints="1"/>
            </p:cNvSpPr>
            <p:nvPr/>
          </p:nvSpPr>
          <p:spPr bwMode="auto">
            <a:xfrm>
              <a:off x="10297560" y="4803232"/>
              <a:ext cx="201613" cy="144463"/>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147257279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a:extLst>
              <a:ext uri="{FF2B5EF4-FFF2-40B4-BE49-F238E27FC236}">
                <a16:creationId xmlns:a16="http://schemas.microsoft.com/office/drawing/2014/main" xmlns="" id="{A1E6BD66-1B72-4FD2-8DF8-F737F0EC378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40" name="组合 39">
            <a:extLst>
              <a:ext uri="{FF2B5EF4-FFF2-40B4-BE49-F238E27FC236}">
                <a16:creationId xmlns:a16="http://schemas.microsoft.com/office/drawing/2014/main" xmlns="" id="{2A79051B-B335-4ADB-991C-69D4D75BB0D3}"/>
              </a:ext>
            </a:extLst>
          </p:cNvPr>
          <p:cNvGrpSpPr/>
          <p:nvPr/>
        </p:nvGrpSpPr>
        <p:grpSpPr>
          <a:xfrm>
            <a:off x="3484681" y="1750209"/>
            <a:ext cx="2703083" cy="2415917"/>
            <a:chOff x="3934170" y="1482157"/>
            <a:chExt cx="2703083" cy="2415917"/>
          </a:xfrm>
          <a:effectLst>
            <a:outerShdw blurRad="25400" dist="38100" dir="7080000" algn="ctr" rotWithShape="0">
              <a:srgbClr val="000000">
                <a:alpha val="0"/>
              </a:srgbClr>
            </a:outerShdw>
          </a:effectLst>
        </p:grpSpPr>
        <p:grpSp>
          <p:nvGrpSpPr>
            <p:cNvPr id="41" name="组合 40">
              <a:extLst>
                <a:ext uri="{FF2B5EF4-FFF2-40B4-BE49-F238E27FC236}">
                  <a16:creationId xmlns:a16="http://schemas.microsoft.com/office/drawing/2014/main" xmlns="" id="{7FB27F3E-9003-4654-A38A-88C093305094}"/>
                </a:ext>
              </a:extLst>
            </p:cNvPr>
            <p:cNvGrpSpPr/>
            <p:nvPr/>
          </p:nvGrpSpPr>
          <p:grpSpPr>
            <a:xfrm>
              <a:off x="4430036" y="1482157"/>
              <a:ext cx="2207217" cy="2415917"/>
              <a:chOff x="4430036" y="1482157"/>
              <a:chExt cx="2207217" cy="2415917"/>
            </a:xfrm>
          </p:grpSpPr>
          <p:sp>
            <p:nvSpPr>
              <p:cNvPr id="43" name="18">
                <a:extLst>
                  <a:ext uri="{FF2B5EF4-FFF2-40B4-BE49-F238E27FC236}">
                    <a16:creationId xmlns:a16="http://schemas.microsoft.com/office/drawing/2014/main" xmlns="" id="{AC07FA23-730B-4633-B840-2A4F0B2B4D01}"/>
                  </a:ext>
                </a:extLst>
              </p:cNvPr>
              <p:cNvSpPr>
                <a:spLocks noChangeArrowheads="1"/>
              </p:cNvSpPr>
              <p:nvPr>
                <p:custDataLst>
                  <p:tags r:id="rId4"/>
                </p:custDataLst>
              </p:nvPr>
            </p:nvSpPr>
            <p:spPr bwMode="auto">
              <a:xfrm>
                <a:off x="4430036" y="1482157"/>
                <a:ext cx="1180022" cy="1477328"/>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9600" dirty="0">
                    <a:solidFill>
                      <a:srgbClr val="76A12E"/>
                    </a:solidFill>
                    <a:latin typeface="华康标题宋W9" panose="02020909000000000000" pitchFamily="49" charset="-122"/>
                    <a:ea typeface="华康标题宋W9" panose="02020909000000000000" pitchFamily="49" charset="-122"/>
                    <a:cs typeface="宋体" pitchFamily="2" charset="-122"/>
                  </a:rPr>
                  <a:t>谢</a:t>
                </a:r>
                <a:endParaRPr lang="en-US" altLang="zh-CN" sz="9600" dirty="0">
                  <a:solidFill>
                    <a:srgbClr val="76A12E"/>
                  </a:solidFill>
                  <a:latin typeface="华康标题宋W9" panose="02020909000000000000" pitchFamily="49" charset="-122"/>
                  <a:ea typeface="华康标题宋W9" panose="02020909000000000000" pitchFamily="49" charset="-122"/>
                  <a:cs typeface="宋体" pitchFamily="2" charset="-122"/>
                </a:endParaRPr>
              </a:p>
            </p:txBody>
          </p:sp>
          <p:sp>
            <p:nvSpPr>
              <p:cNvPr id="44" name="18">
                <a:extLst>
                  <a:ext uri="{FF2B5EF4-FFF2-40B4-BE49-F238E27FC236}">
                    <a16:creationId xmlns:a16="http://schemas.microsoft.com/office/drawing/2014/main" xmlns="" id="{28FF1774-6563-40A8-B3E7-4041510F7297}"/>
                  </a:ext>
                </a:extLst>
              </p:cNvPr>
              <p:cNvSpPr>
                <a:spLocks noChangeArrowheads="1"/>
              </p:cNvSpPr>
              <p:nvPr>
                <p:custDataLst>
                  <p:tags r:id="rId5"/>
                </p:custDataLst>
              </p:nvPr>
            </p:nvSpPr>
            <p:spPr bwMode="auto">
              <a:xfrm>
                <a:off x="5412533" y="1672229"/>
                <a:ext cx="1180022" cy="1107996"/>
              </a:xfrm>
              <a:prstGeom prst="rect">
                <a:avLst/>
              </a:prstGeom>
              <a:noFill/>
              <a:ln w="12700">
                <a:noFill/>
                <a:miter lim="800000"/>
                <a:headEnd/>
                <a:tailEnd/>
              </a:ln>
              <a:extLst/>
            </p:spPr>
            <p:txBody>
              <a:bodyPr wrap="square" lIns="0" tIns="0" rIns="0" bIns="0">
                <a:spAutoFit/>
              </a:bodyPr>
              <a:lstStyle/>
              <a:p>
                <a:pPr algn="ctr" fontAlgn="base">
                  <a:spcBef>
                    <a:spcPct val="0"/>
                  </a:spcBef>
                  <a:spcAft>
                    <a:spcPct val="0"/>
                  </a:spcAft>
                </a:pPr>
                <a:r>
                  <a:rPr lang="zh-CN" altLang="en-US" sz="7200" dirty="0">
                    <a:solidFill>
                      <a:srgbClr val="76A12E"/>
                    </a:solidFill>
                    <a:latin typeface="华康标题宋W9" panose="02020909000000000000" pitchFamily="49" charset="-122"/>
                    <a:ea typeface="华康标题宋W9" panose="02020909000000000000" pitchFamily="49" charset="-122"/>
                    <a:cs typeface="宋体" pitchFamily="2" charset="-122"/>
                  </a:rPr>
                  <a:t>谢</a:t>
                </a:r>
                <a:endParaRPr lang="en-US" altLang="zh-CN" sz="7200" dirty="0">
                  <a:solidFill>
                    <a:srgbClr val="76A12E"/>
                  </a:solidFill>
                  <a:latin typeface="华康标题宋W9" panose="02020909000000000000" pitchFamily="49" charset="-122"/>
                  <a:ea typeface="华康标题宋W9" panose="02020909000000000000" pitchFamily="49" charset="-122"/>
                  <a:cs typeface="宋体" pitchFamily="2" charset="-122"/>
                </a:endParaRPr>
              </a:p>
            </p:txBody>
          </p:sp>
          <p:sp>
            <p:nvSpPr>
              <p:cNvPr id="45" name="18">
                <a:extLst>
                  <a:ext uri="{FF2B5EF4-FFF2-40B4-BE49-F238E27FC236}">
                    <a16:creationId xmlns:a16="http://schemas.microsoft.com/office/drawing/2014/main" xmlns="" id="{EC5B99D2-D35A-4D70-B91B-4C6F2062DD00}"/>
                  </a:ext>
                </a:extLst>
              </p:cNvPr>
              <p:cNvSpPr>
                <a:spLocks noChangeArrowheads="1"/>
              </p:cNvSpPr>
              <p:nvPr>
                <p:custDataLst>
                  <p:tags r:id="rId6"/>
                </p:custDataLst>
              </p:nvPr>
            </p:nvSpPr>
            <p:spPr bwMode="auto">
              <a:xfrm>
                <a:off x="4430036" y="2737943"/>
                <a:ext cx="1180022" cy="1107996"/>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7200" dirty="0">
                    <a:solidFill>
                      <a:srgbClr val="76A12E"/>
                    </a:solidFill>
                    <a:latin typeface="华康标题宋W9" panose="02020909000000000000" pitchFamily="49" charset="-122"/>
                    <a:ea typeface="华康标题宋W9" panose="02020909000000000000" pitchFamily="49" charset="-122"/>
                    <a:cs typeface="宋体" pitchFamily="2" charset="-122"/>
                  </a:rPr>
                  <a:t>观</a:t>
                </a:r>
                <a:endParaRPr lang="en-US" altLang="zh-CN" sz="7200" dirty="0">
                  <a:solidFill>
                    <a:srgbClr val="76A12E"/>
                  </a:solidFill>
                  <a:latin typeface="华康标题宋W9" panose="02020909000000000000" pitchFamily="49" charset="-122"/>
                  <a:ea typeface="华康标题宋W9" panose="02020909000000000000" pitchFamily="49" charset="-122"/>
                  <a:cs typeface="宋体" pitchFamily="2" charset="-122"/>
                </a:endParaRPr>
              </a:p>
            </p:txBody>
          </p:sp>
          <p:sp>
            <p:nvSpPr>
              <p:cNvPr id="46" name="18">
                <a:extLst>
                  <a:ext uri="{FF2B5EF4-FFF2-40B4-BE49-F238E27FC236}">
                    <a16:creationId xmlns:a16="http://schemas.microsoft.com/office/drawing/2014/main" xmlns="" id="{0C49B17B-1EA0-4567-BBEE-EBC88CE749B0}"/>
                  </a:ext>
                </a:extLst>
              </p:cNvPr>
              <p:cNvSpPr>
                <a:spLocks noChangeArrowheads="1"/>
              </p:cNvSpPr>
              <p:nvPr>
                <p:custDataLst>
                  <p:tags r:id="rId7"/>
                </p:custDataLst>
              </p:nvPr>
            </p:nvSpPr>
            <p:spPr bwMode="auto">
              <a:xfrm>
                <a:off x="5457231" y="2666968"/>
                <a:ext cx="1180022" cy="1231106"/>
              </a:xfrm>
              <a:prstGeom prst="rect">
                <a:avLst/>
              </a:prstGeom>
              <a:noFill/>
              <a:ln w="12700">
                <a:noFill/>
                <a:miter lim="800000"/>
                <a:headEnd/>
                <a:tailEnd/>
              </a:ln>
              <a:extLst/>
            </p:spPr>
            <p:txBody>
              <a:bodyPr wrap="square" lIns="0" tIns="0" rIns="0" bIns="0">
                <a:spAutoFit/>
              </a:bodyPr>
              <a:lstStyle/>
              <a:p>
                <a:pPr algn="ctr" fontAlgn="base">
                  <a:spcBef>
                    <a:spcPct val="0"/>
                  </a:spcBef>
                  <a:spcAft>
                    <a:spcPct val="0"/>
                  </a:spcAft>
                </a:pPr>
                <a:r>
                  <a:rPr lang="zh-CN" altLang="en-US" sz="8000" dirty="0">
                    <a:solidFill>
                      <a:srgbClr val="76A12E"/>
                    </a:solidFill>
                    <a:latin typeface="华康标题宋W9" panose="02020909000000000000" pitchFamily="49" charset="-122"/>
                    <a:ea typeface="华康标题宋W9" panose="02020909000000000000" pitchFamily="49" charset="-122"/>
                    <a:cs typeface="宋体" pitchFamily="2" charset="-122"/>
                  </a:rPr>
                  <a:t>看</a:t>
                </a:r>
                <a:endParaRPr lang="en-US" altLang="zh-CN" sz="8000" dirty="0">
                  <a:solidFill>
                    <a:srgbClr val="76A12E"/>
                  </a:solidFill>
                  <a:latin typeface="华康标题宋W9" panose="02020909000000000000" pitchFamily="49" charset="-122"/>
                  <a:ea typeface="华康标题宋W9" panose="02020909000000000000" pitchFamily="49" charset="-122"/>
                  <a:cs typeface="宋体" pitchFamily="2" charset="-122"/>
                </a:endParaRPr>
              </a:p>
            </p:txBody>
          </p:sp>
        </p:grpSp>
        <p:sp>
          <p:nvSpPr>
            <p:cNvPr id="42" name="18">
              <a:extLst>
                <a:ext uri="{FF2B5EF4-FFF2-40B4-BE49-F238E27FC236}">
                  <a16:creationId xmlns:a16="http://schemas.microsoft.com/office/drawing/2014/main" xmlns="" id="{E84F1FB2-3F44-461D-8DAD-8E14A9A2905E}"/>
                </a:ext>
              </a:extLst>
            </p:cNvPr>
            <p:cNvSpPr>
              <a:spLocks noChangeArrowheads="1"/>
            </p:cNvSpPr>
            <p:nvPr>
              <p:custDataLst>
                <p:tags r:id="rId3"/>
              </p:custDataLst>
            </p:nvPr>
          </p:nvSpPr>
          <p:spPr bwMode="auto">
            <a:xfrm>
              <a:off x="3934170" y="2677164"/>
              <a:ext cx="369332" cy="1147720"/>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vert="eaVert" wrap="square" lIns="0" tIns="0" rIns="0" bIns="0">
              <a:spAutoFit/>
            </a:bodyPr>
            <a:lstStyle/>
            <a:p>
              <a:pPr algn="ctr" fontAlgn="base">
                <a:spcBef>
                  <a:spcPct val="0"/>
                </a:spcBef>
                <a:spcAft>
                  <a:spcPct val="0"/>
                </a:spcAft>
              </a:pPr>
              <a:r>
                <a:rPr lang="en-US" altLang="zh-CN" sz="2400" spc="-150" dirty="0">
                  <a:solidFill>
                    <a:srgbClr val="76A12E"/>
                  </a:solidFill>
                  <a:latin typeface="华康标题宋W9" panose="02020909000000000000" pitchFamily="49" charset="-122"/>
                  <a:ea typeface="华康标题宋W9" panose="02020909000000000000" pitchFamily="49" charset="-122"/>
                  <a:cs typeface="宋体" pitchFamily="2" charset="-122"/>
                </a:rPr>
                <a:t>GROWTH</a:t>
              </a:r>
            </a:p>
          </p:txBody>
        </p:sp>
      </p:grpSp>
      <p:pic>
        <p:nvPicPr>
          <p:cNvPr id="47" name="图片 46">
            <a:extLst>
              <a:ext uri="{FF2B5EF4-FFF2-40B4-BE49-F238E27FC236}">
                <a16:creationId xmlns:a16="http://schemas.microsoft.com/office/drawing/2014/main" xmlns="" id="{9B757805-A8B8-419D-865B-82AA03570B43}"/>
              </a:ext>
            </a:extLst>
          </p:cNvPr>
          <p:cNvPicPr>
            <a:picLocks noChangeAspect="1"/>
          </p:cNvPicPr>
          <p:nvPr/>
        </p:nvPicPr>
        <p:blipFill>
          <a:blip r:embed="rId11">
            <a:extLst>
              <a:ext uri="{BEBA8EAE-BF5A-486C-A8C5-ECC9F3942E4B}">
                <a14:imgProps xmlns:a14="http://schemas.microsoft.com/office/drawing/2010/main">
                  <a14:imgLayer r:embed="rId12">
                    <a14:imgEffect>
                      <a14:sharpenSoften amount="30000"/>
                    </a14:imgEffect>
                    <a14:imgEffect>
                      <a14:brightnessContrast bright="3000" contrast="10000"/>
                    </a14:imgEffect>
                  </a14:imgLayer>
                </a14:imgProps>
              </a:ext>
              <a:ext uri="{28A0092B-C50C-407E-A947-70E740481C1C}">
                <a14:useLocalDpi xmlns:a14="http://schemas.microsoft.com/office/drawing/2010/main" val="0"/>
              </a:ext>
            </a:extLst>
          </a:blip>
          <a:stretch>
            <a:fillRect/>
          </a:stretch>
        </p:blipFill>
        <p:spPr>
          <a:xfrm rot="2041001">
            <a:off x="2938285" y="2040072"/>
            <a:ext cx="1377422" cy="1254984"/>
          </a:xfrm>
          <a:prstGeom prst="rect">
            <a:avLst/>
          </a:prstGeom>
        </p:spPr>
      </p:pic>
      <p:grpSp>
        <p:nvGrpSpPr>
          <p:cNvPr id="48" name="组合 47">
            <a:extLst>
              <a:ext uri="{FF2B5EF4-FFF2-40B4-BE49-F238E27FC236}">
                <a16:creationId xmlns:a16="http://schemas.microsoft.com/office/drawing/2014/main" xmlns="" id="{86957B6A-F570-4021-9377-06A76981AE62}"/>
              </a:ext>
            </a:extLst>
          </p:cNvPr>
          <p:cNvGrpSpPr/>
          <p:nvPr/>
        </p:nvGrpSpPr>
        <p:grpSpPr>
          <a:xfrm>
            <a:off x="6206814" y="1959331"/>
            <a:ext cx="1449132" cy="3895393"/>
            <a:chOff x="6576060" y="1798320"/>
            <a:chExt cx="1449132" cy="3895393"/>
          </a:xfrm>
        </p:grpSpPr>
        <p:grpSp>
          <p:nvGrpSpPr>
            <p:cNvPr id="49" name="组合 48">
              <a:extLst>
                <a:ext uri="{FF2B5EF4-FFF2-40B4-BE49-F238E27FC236}">
                  <a16:creationId xmlns:a16="http://schemas.microsoft.com/office/drawing/2014/main" xmlns="" id="{0A326B26-E7E6-4080-8DDF-254B5122C111}"/>
                </a:ext>
              </a:extLst>
            </p:cNvPr>
            <p:cNvGrpSpPr/>
            <p:nvPr/>
          </p:nvGrpSpPr>
          <p:grpSpPr>
            <a:xfrm>
              <a:off x="6576060" y="1798320"/>
              <a:ext cx="396240" cy="2302322"/>
              <a:chOff x="6576060" y="1798320"/>
              <a:chExt cx="396240" cy="2302322"/>
            </a:xfrm>
          </p:grpSpPr>
          <p:sp>
            <p:nvSpPr>
              <p:cNvPr id="51" name="矩形 50">
                <a:extLst>
                  <a:ext uri="{FF2B5EF4-FFF2-40B4-BE49-F238E27FC236}">
                    <a16:creationId xmlns:a16="http://schemas.microsoft.com/office/drawing/2014/main" xmlns="" id="{75558476-D008-4D26-90D0-21CC48C21D3D}"/>
                  </a:ext>
                </a:extLst>
              </p:cNvPr>
              <p:cNvSpPr/>
              <p:nvPr/>
            </p:nvSpPr>
            <p:spPr>
              <a:xfrm>
                <a:off x="6576060" y="1798320"/>
                <a:ext cx="396240" cy="23023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7BC72"/>
                  </a:solidFill>
                </a:endParaRPr>
              </a:p>
            </p:txBody>
          </p:sp>
          <p:sp>
            <p:nvSpPr>
              <p:cNvPr id="52" name="18">
                <a:extLst>
                  <a:ext uri="{FF2B5EF4-FFF2-40B4-BE49-F238E27FC236}">
                    <a16:creationId xmlns:a16="http://schemas.microsoft.com/office/drawing/2014/main" xmlns="" id="{58D273C0-480D-4889-A189-B96CEEFC0F76}"/>
                  </a:ext>
                </a:extLst>
              </p:cNvPr>
              <p:cNvSpPr>
                <a:spLocks noChangeArrowheads="1"/>
              </p:cNvSpPr>
              <p:nvPr>
                <p:custDataLst>
                  <p:tags r:id="rId2"/>
                </p:custDataLst>
              </p:nvPr>
            </p:nvSpPr>
            <p:spPr bwMode="auto">
              <a:xfrm>
                <a:off x="6651069" y="1798321"/>
                <a:ext cx="261610" cy="2302321"/>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vert="eaVert" wrap="square" lIns="0" tIns="0" rIns="0" bIns="0">
                <a:spAutoFit/>
              </a:bodyPr>
              <a:lstStyle/>
              <a:p>
                <a:pPr algn="ctr" fontAlgn="base">
                  <a:spcBef>
                    <a:spcPct val="0"/>
                  </a:spcBef>
                  <a:spcAft>
                    <a:spcPct val="0"/>
                  </a:spcAft>
                </a:pPr>
                <a:r>
                  <a:rPr lang="zh-CN" altLang="en-US" sz="1700" dirty="0">
                    <a:solidFill>
                      <a:schemeClr val="bg1"/>
                    </a:solidFill>
                    <a:latin typeface="微软雅黑" panose="020B0503020204020204" pitchFamily="34" charset="-122"/>
                    <a:ea typeface="微软雅黑" panose="020B0503020204020204" pitchFamily="34" charset="-122"/>
                    <a:cs typeface="宋体" pitchFamily="2" charset="-122"/>
                  </a:rPr>
                  <a:t>教育机构学校教师通用</a:t>
                </a:r>
                <a:endParaRPr lang="en-US" altLang="zh-CN" sz="1700" dirty="0">
                  <a:solidFill>
                    <a:schemeClr val="bg1"/>
                  </a:solidFill>
                  <a:latin typeface="微软雅黑" panose="020B0503020204020204" pitchFamily="34" charset="-122"/>
                  <a:ea typeface="微软雅黑" panose="020B0503020204020204" pitchFamily="34" charset="-122"/>
                  <a:cs typeface="宋体" pitchFamily="2" charset="-122"/>
                </a:endParaRPr>
              </a:p>
            </p:txBody>
          </p:sp>
        </p:grpSp>
        <p:sp>
          <p:nvSpPr>
            <p:cNvPr id="50" name="18">
              <a:extLst>
                <a:ext uri="{FF2B5EF4-FFF2-40B4-BE49-F238E27FC236}">
                  <a16:creationId xmlns:a16="http://schemas.microsoft.com/office/drawing/2014/main" xmlns="" id="{4553BFFF-0599-4BDE-84FD-825CCBE5F726}"/>
                </a:ext>
              </a:extLst>
            </p:cNvPr>
            <p:cNvSpPr>
              <a:spLocks noChangeArrowheads="1"/>
            </p:cNvSpPr>
            <p:nvPr>
              <p:custDataLst>
                <p:tags r:id="rId1"/>
              </p:custDataLst>
            </p:nvPr>
          </p:nvSpPr>
          <p:spPr bwMode="auto">
            <a:xfrm>
              <a:off x="7163418" y="1798320"/>
              <a:ext cx="861774" cy="3895393"/>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vert="eaVert" wrap="square" lIns="0" tIns="0" rIns="0" bIns="0">
              <a:spAutoFit/>
            </a:bodyPr>
            <a:lstStyle/>
            <a:p>
              <a:pPr fontAlgn="base">
                <a:spcBef>
                  <a:spcPct val="0"/>
                </a:spcBef>
                <a:spcAft>
                  <a:spcPct val="0"/>
                </a:spcAft>
              </a:pPr>
              <a:r>
                <a:rPr lang="zh-CN" altLang="en-US" sz="1400" dirty="0">
                  <a:solidFill>
                    <a:srgbClr val="76A12E"/>
                  </a:solidFill>
                  <a:latin typeface="微软雅黑" panose="020B0503020204020204" pitchFamily="34" charset="-122"/>
                  <a:ea typeface="微软雅黑" panose="020B0503020204020204" pitchFamily="34" charset="-122"/>
                  <a:cs typeface="宋体" pitchFamily="2" charset="-122"/>
                </a:rPr>
                <a:t>我们热爱音乐 </a:t>
              </a:r>
              <a:r>
                <a:rPr lang="en-US" altLang="zh-CN" sz="1400" dirty="0">
                  <a:solidFill>
                    <a:srgbClr val="76A12E"/>
                  </a:solidFill>
                  <a:latin typeface="微软雅黑" panose="020B0503020204020204" pitchFamily="34" charset="-122"/>
                  <a:ea typeface="微软雅黑" panose="020B0503020204020204" pitchFamily="34" charset="-122"/>
                  <a:cs typeface="宋体" pitchFamily="2" charset="-122"/>
                </a:rPr>
                <a:t>/ </a:t>
              </a:r>
              <a:r>
                <a:rPr lang="zh-CN" altLang="en-US" sz="1400" dirty="0">
                  <a:solidFill>
                    <a:srgbClr val="76A12E"/>
                  </a:solidFill>
                  <a:latin typeface="微软雅黑" panose="020B0503020204020204" pitchFamily="34" charset="-122"/>
                  <a:ea typeface="微软雅黑" panose="020B0503020204020204" pitchFamily="34" charset="-122"/>
                  <a:cs typeface="宋体" pitchFamily="2" charset="-122"/>
                </a:rPr>
                <a:t>关注娱乐 </a:t>
              </a:r>
              <a:r>
                <a:rPr lang="en-US" altLang="zh-CN" sz="1400" dirty="0">
                  <a:solidFill>
                    <a:srgbClr val="76A12E"/>
                  </a:solidFill>
                  <a:latin typeface="微软雅黑" panose="020B0503020204020204" pitchFamily="34" charset="-122"/>
                  <a:ea typeface="微软雅黑" panose="020B0503020204020204" pitchFamily="34" charset="-122"/>
                  <a:cs typeface="宋体" pitchFamily="2" charset="-122"/>
                </a:rPr>
                <a:t>/ </a:t>
              </a:r>
              <a:r>
                <a:rPr lang="zh-CN" altLang="en-US" sz="1400" dirty="0">
                  <a:solidFill>
                    <a:srgbClr val="76A12E"/>
                  </a:solidFill>
                  <a:latin typeface="微软雅黑" panose="020B0503020204020204" pitchFamily="34" charset="-122"/>
                  <a:ea typeface="微软雅黑" panose="020B0503020204020204" pitchFamily="34" charset="-122"/>
                  <a:cs typeface="宋体" pitchFamily="2" charset="-122"/>
                </a:rPr>
                <a:t>钟爱设计，</a:t>
              </a:r>
            </a:p>
            <a:p>
              <a:pPr fontAlgn="base">
                <a:spcBef>
                  <a:spcPct val="0"/>
                </a:spcBef>
                <a:spcAft>
                  <a:spcPct val="0"/>
                </a:spcAft>
              </a:pPr>
              <a:r>
                <a:rPr lang="zh-CN" altLang="en-US" sz="1400" dirty="0">
                  <a:solidFill>
                    <a:srgbClr val="76A12E"/>
                  </a:solidFill>
                  <a:latin typeface="微软雅黑" panose="020B0503020204020204" pitchFamily="34" charset="-122"/>
                  <a:ea typeface="微软雅黑" panose="020B0503020204020204" pitchFamily="34" charset="-122"/>
                  <a:cs typeface="宋体" pitchFamily="2" charset="-122"/>
                </a:rPr>
                <a:t>我们用更专业、更专注，</a:t>
              </a:r>
            </a:p>
            <a:p>
              <a:pPr fontAlgn="base">
                <a:spcBef>
                  <a:spcPct val="0"/>
                </a:spcBef>
                <a:spcAft>
                  <a:spcPct val="0"/>
                </a:spcAft>
              </a:pPr>
              <a:r>
                <a:rPr lang="zh-CN" altLang="en-US" sz="1400" dirty="0">
                  <a:solidFill>
                    <a:srgbClr val="76A12E"/>
                  </a:solidFill>
                  <a:latin typeface="微软雅黑" panose="020B0503020204020204" pitchFamily="34" charset="-122"/>
                  <a:ea typeface="微软雅黑" panose="020B0503020204020204" pitchFamily="34" charset="-122"/>
                  <a:cs typeface="宋体" pitchFamily="2" charset="-122"/>
                </a:rPr>
                <a:t>夏天热力邀请你各我们一起，</a:t>
              </a:r>
            </a:p>
            <a:p>
              <a:pPr fontAlgn="base">
                <a:spcBef>
                  <a:spcPct val="0"/>
                </a:spcBef>
                <a:spcAft>
                  <a:spcPct val="0"/>
                </a:spcAft>
              </a:pPr>
              <a:r>
                <a:rPr lang="zh-CN" altLang="en-US" sz="1400" dirty="0">
                  <a:solidFill>
                    <a:srgbClr val="76A12E"/>
                  </a:solidFill>
                  <a:latin typeface="微软雅黑" panose="020B0503020204020204" pitchFamily="34" charset="-122"/>
                  <a:ea typeface="微软雅黑" panose="020B0503020204020204" pitchFamily="34" charset="-122"/>
                  <a:cs typeface="宋体" pitchFamily="2" charset="-122"/>
                </a:rPr>
                <a:t>缔造感官世界中独一无二的完美设计</a:t>
              </a:r>
              <a:r>
                <a:rPr lang="en-US" altLang="zh-CN" sz="1400" dirty="0">
                  <a:solidFill>
                    <a:srgbClr val="76A12E"/>
                  </a:solidFill>
                  <a:latin typeface="微软雅黑" panose="020B0503020204020204" pitchFamily="34" charset="-122"/>
                  <a:ea typeface="微软雅黑" panose="020B0503020204020204" pitchFamily="34" charset="-122"/>
                  <a:cs typeface="宋体" pitchFamily="2" charset="-122"/>
                </a:rPr>
                <a:t>……</a:t>
              </a:r>
            </a:p>
          </p:txBody>
        </p:sp>
      </p:grpSp>
      <p:pic>
        <p:nvPicPr>
          <p:cNvPr id="53" name="图片 52">
            <a:extLst>
              <a:ext uri="{FF2B5EF4-FFF2-40B4-BE49-F238E27FC236}">
                <a16:creationId xmlns:a16="http://schemas.microsoft.com/office/drawing/2014/main" xmlns="" id="{71AB015C-D378-4D63-A72E-C52DAE66D70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1187553">
            <a:off x="378606" y="-288736"/>
            <a:ext cx="4955114" cy="3226586"/>
          </a:xfrm>
          <a:prstGeom prst="rect">
            <a:avLst/>
          </a:prstGeom>
        </p:spPr>
      </p:pic>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750"/>
                                            <p:tgtEl>
                                              <p:spTgt spid="39"/>
                                            </p:tgtEl>
                                          </p:cBhvr>
                                        </p:animEffect>
                                      </p:childTnLst>
                                    </p:cTn>
                                  </p:par>
                                  <p:par>
                                    <p:cTn id="8" presetID="2" presetClass="entr" presetSubtype="9" fill="hold" nodeType="withEffect">
                                      <p:stCondLst>
                                        <p:cond delay="500"/>
                                      </p:stCondLst>
                                      <p:childTnLst>
                                        <p:set>
                                          <p:cBhvr>
                                            <p:cTn id="9" dur="1" fill="hold">
                                              <p:stCondLst>
                                                <p:cond delay="0"/>
                                              </p:stCondLst>
                                            </p:cTn>
                                            <p:tgtEl>
                                              <p:spTgt spid="53"/>
                                            </p:tgtEl>
                                            <p:attrNameLst>
                                              <p:attrName>style.visibility</p:attrName>
                                            </p:attrNameLst>
                                          </p:cBhvr>
                                          <p:to>
                                            <p:strVal val="visible"/>
                                          </p:to>
                                        </p:set>
                                        <p:anim calcmode="lin" valueType="num">
                                          <p:cBhvr additive="base">
                                            <p:cTn id="10" dur="1000" fill="hold"/>
                                            <p:tgtEl>
                                              <p:spTgt spid="53"/>
                                            </p:tgtEl>
                                            <p:attrNameLst>
                                              <p:attrName>ppt_x</p:attrName>
                                            </p:attrNameLst>
                                          </p:cBhvr>
                                          <p:tavLst>
                                            <p:tav tm="0">
                                              <p:val>
                                                <p:strVal val="0-#ppt_w/2"/>
                                              </p:val>
                                            </p:tav>
                                            <p:tav tm="100000">
                                              <p:val>
                                                <p:strVal val="#ppt_x"/>
                                              </p:val>
                                            </p:tav>
                                          </p:tavLst>
                                        </p:anim>
                                        <p:anim calcmode="lin" valueType="num">
                                          <p:cBhvr additive="base">
                                            <p:cTn id="11" dur="1000" fill="hold"/>
                                            <p:tgtEl>
                                              <p:spTgt spid="53"/>
                                            </p:tgtEl>
                                            <p:attrNameLst>
                                              <p:attrName>ppt_y</p:attrName>
                                            </p:attrNameLst>
                                          </p:cBhvr>
                                          <p:tavLst>
                                            <p:tav tm="0">
                                              <p:val>
                                                <p:strVal val="0-#ppt_h/2"/>
                                              </p:val>
                                            </p:tav>
                                            <p:tav tm="100000">
                                              <p:val>
                                                <p:strVal val="#ppt_y"/>
                                              </p:val>
                                            </p:tav>
                                          </p:tavLst>
                                        </p:anim>
                                      </p:childTnLst>
                                    </p:cTn>
                                  </p:par>
                                </p:childTnLst>
                              </p:cTn>
                            </p:par>
                            <p:par>
                              <p:cTn id="12" fill="hold">
                                <p:stCondLst>
                                  <p:cond delay="1500"/>
                                </p:stCondLst>
                                <p:childTnLst>
                                  <p:par>
                                    <p:cTn id="13" presetID="2" presetClass="entr" presetSubtype="1" accel="68000" fill="hold" nodeType="afterEffect" p14:presetBounceEnd="42857">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14:bounceEnd="42857">
                                          <p:cBhvr additive="base">
                                            <p:cTn id="15" dur="1750" fill="hold"/>
                                            <p:tgtEl>
                                              <p:spTgt spid="40"/>
                                            </p:tgtEl>
                                            <p:attrNameLst>
                                              <p:attrName>ppt_x</p:attrName>
                                            </p:attrNameLst>
                                          </p:cBhvr>
                                          <p:tavLst>
                                            <p:tav tm="0">
                                              <p:val>
                                                <p:strVal val="#ppt_x"/>
                                              </p:val>
                                            </p:tav>
                                            <p:tav tm="100000">
                                              <p:val>
                                                <p:strVal val="#ppt_x"/>
                                              </p:val>
                                            </p:tav>
                                          </p:tavLst>
                                        </p:anim>
                                        <p:anim calcmode="lin" valueType="num" p14:bounceEnd="42857">
                                          <p:cBhvr additive="base">
                                            <p:cTn id="16" dur="1750" fill="hold"/>
                                            <p:tgtEl>
                                              <p:spTgt spid="40"/>
                                            </p:tgtEl>
                                            <p:attrNameLst>
                                              <p:attrName>ppt_y</p:attrName>
                                            </p:attrNameLst>
                                          </p:cBhvr>
                                          <p:tavLst>
                                            <p:tav tm="0">
                                              <p:val>
                                                <p:strVal val="0-#ppt_h/2"/>
                                              </p:val>
                                            </p:tav>
                                            <p:tav tm="100000">
                                              <p:val>
                                                <p:strVal val="#ppt_y"/>
                                              </p:val>
                                            </p:tav>
                                          </p:tavLst>
                                        </p:anim>
                                      </p:childTnLst>
                                    </p:cTn>
                                  </p:par>
                                </p:childTnLst>
                              </p:cTn>
                            </p:par>
                            <p:par>
                              <p:cTn id="17" fill="hold">
                                <p:stCondLst>
                                  <p:cond delay="3250"/>
                                </p:stCondLst>
                                <p:childTnLst>
                                  <p:par>
                                    <p:cTn id="18" presetID="2" presetClass="entr" presetSubtype="12" fill="hold" nodeType="afterEffect" p14:presetBounceEnd="40000">
                                      <p:stCondLst>
                                        <p:cond delay="0"/>
                                      </p:stCondLst>
                                      <p:childTnLst>
                                        <p:set>
                                          <p:cBhvr>
                                            <p:cTn id="19" dur="1" fill="hold">
                                              <p:stCondLst>
                                                <p:cond delay="0"/>
                                              </p:stCondLst>
                                            </p:cTn>
                                            <p:tgtEl>
                                              <p:spTgt spid="47"/>
                                            </p:tgtEl>
                                            <p:attrNameLst>
                                              <p:attrName>style.visibility</p:attrName>
                                            </p:attrNameLst>
                                          </p:cBhvr>
                                          <p:to>
                                            <p:strVal val="visible"/>
                                          </p:to>
                                        </p:set>
                                        <p:anim calcmode="lin" valueType="num" p14:bounceEnd="40000">
                                          <p:cBhvr additive="base">
                                            <p:cTn id="20" dur="500" fill="hold"/>
                                            <p:tgtEl>
                                              <p:spTgt spid="47"/>
                                            </p:tgtEl>
                                            <p:attrNameLst>
                                              <p:attrName>ppt_x</p:attrName>
                                            </p:attrNameLst>
                                          </p:cBhvr>
                                          <p:tavLst>
                                            <p:tav tm="0">
                                              <p:val>
                                                <p:strVal val="0-#ppt_w/2"/>
                                              </p:val>
                                            </p:tav>
                                            <p:tav tm="100000">
                                              <p:val>
                                                <p:strVal val="#ppt_x"/>
                                              </p:val>
                                            </p:tav>
                                          </p:tavLst>
                                        </p:anim>
                                        <p:anim calcmode="lin" valueType="num" p14:bounceEnd="40000">
                                          <p:cBhvr additive="base">
                                            <p:cTn id="21" dur="500" fill="hold"/>
                                            <p:tgtEl>
                                              <p:spTgt spid="47"/>
                                            </p:tgtEl>
                                            <p:attrNameLst>
                                              <p:attrName>ppt_y</p:attrName>
                                            </p:attrNameLst>
                                          </p:cBhvr>
                                          <p:tavLst>
                                            <p:tav tm="0">
                                              <p:val>
                                                <p:strVal val="1+#ppt_h/2"/>
                                              </p:val>
                                            </p:tav>
                                            <p:tav tm="100000">
                                              <p:val>
                                                <p:strVal val="#ppt_y"/>
                                              </p:val>
                                            </p:tav>
                                          </p:tavLst>
                                        </p:anim>
                                      </p:childTnLst>
                                    </p:cTn>
                                  </p:par>
                                </p:childTnLst>
                              </p:cTn>
                            </p:par>
                            <p:par>
                              <p:cTn id="22" fill="hold">
                                <p:stCondLst>
                                  <p:cond delay="3750"/>
                                </p:stCondLst>
                                <p:childTnLst>
                                  <p:par>
                                    <p:cTn id="23" presetID="2" presetClass="entr" presetSubtype="4" accel="68000" fill="hold" nodeType="afterEffect" p14:presetBounceEnd="77333">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14:bounceEnd="77333">
                                          <p:cBhvr additive="base">
                                            <p:cTn id="25" dur="1250" fill="hold"/>
                                            <p:tgtEl>
                                              <p:spTgt spid="48"/>
                                            </p:tgtEl>
                                            <p:attrNameLst>
                                              <p:attrName>ppt_x</p:attrName>
                                            </p:attrNameLst>
                                          </p:cBhvr>
                                          <p:tavLst>
                                            <p:tav tm="0">
                                              <p:val>
                                                <p:strVal val="#ppt_x"/>
                                              </p:val>
                                            </p:tav>
                                            <p:tav tm="100000">
                                              <p:val>
                                                <p:strVal val="#ppt_x"/>
                                              </p:val>
                                            </p:tav>
                                          </p:tavLst>
                                        </p:anim>
                                        <p:anim calcmode="lin" valueType="num" p14:bounceEnd="77333">
                                          <p:cBhvr additive="base">
                                            <p:cTn id="26" dur="125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750"/>
                                            <p:tgtEl>
                                              <p:spTgt spid="39"/>
                                            </p:tgtEl>
                                          </p:cBhvr>
                                        </p:animEffect>
                                      </p:childTnLst>
                                    </p:cTn>
                                  </p:par>
                                  <p:par>
                                    <p:cTn id="8" presetID="2" presetClass="entr" presetSubtype="9" fill="hold" nodeType="withEffect">
                                      <p:stCondLst>
                                        <p:cond delay="500"/>
                                      </p:stCondLst>
                                      <p:childTnLst>
                                        <p:set>
                                          <p:cBhvr>
                                            <p:cTn id="9" dur="1" fill="hold">
                                              <p:stCondLst>
                                                <p:cond delay="0"/>
                                              </p:stCondLst>
                                            </p:cTn>
                                            <p:tgtEl>
                                              <p:spTgt spid="53"/>
                                            </p:tgtEl>
                                            <p:attrNameLst>
                                              <p:attrName>style.visibility</p:attrName>
                                            </p:attrNameLst>
                                          </p:cBhvr>
                                          <p:to>
                                            <p:strVal val="visible"/>
                                          </p:to>
                                        </p:set>
                                        <p:anim calcmode="lin" valueType="num">
                                          <p:cBhvr additive="base">
                                            <p:cTn id="10" dur="1000" fill="hold"/>
                                            <p:tgtEl>
                                              <p:spTgt spid="53"/>
                                            </p:tgtEl>
                                            <p:attrNameLst>
                                              <p:attrName>ppt_x</p:attrName>
                                            </p:attrNameLst>
                                          </p:cBhvr>
                                          <p:tavLst>
                                            <p:tav tm="0">
                                              <p:val>
                                                <p:strVal val="0-#ppt_w/2"/>
                                              </p:val>
                                            </p:tav>
                                            <p:tav tm="100000">
                                              <p:val>
                                                <p:strVal val="#ppt_x"/>
                                              </p:val>
                                            </p:tav>
                                          </p:tavLst>
                                        </p:anim>
                                        <p:anim calcmode="lin" valueType="num">
                                          <p:cBhvr additive="base">
                                            <p:cTn id="11" dur="1000" fill="hold"/>
                                            <p:tgtEl>
                                              <p:spTgt spid="53"/>
                                            </p:tgtEl>
                                            <p:attrNameLst>
                                              <p:attrName>ppt_y</p:attrName>
                                            </p:attrNameLst>
                                          </p:cBhvr>
                                          <p:tavLst>
                                            <p:tav tm="0">
                                              <p:val>
                                                <p:strVal val="0-#ppt_h/2"/>
                                              </p:val>
                                            </p:tav>
                                            <p:tav tm="100000">
                                              <p:val>
                                                <p:strVal val="#ppt_y"/>
                                              </p:val>
                                            </p:tav>
                                          </p:tavLst>
                                        </p:anim>
                                      </p:childTnLst>
                                    </p:cTn>
                                  </p:par>
                                </p:childTnLst>
                              </p:cTn>
                            </p:par>
                            <p:par>
                              <p:cTn id="12" fill="hold">
                                <p:stCondLst>
                                  <p:cond delay="1500"/>
                                </p:stCondLst>
                                <p:childTnLst>
                                  <p:par>
                                    <p:cTn id="13" presetID="2" presetClass="entr" presetSubtype="1" accel="68000"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1750" fill="hold"/>
                                            <p:tgtEl>
                                              <p:spTgt spid="40"/>
                                            </p:tgtEl>
                                            <p:attrNameLst>
                                              <p:attrName>ppt_x</p:attrName>
                                            </p:attrNameLst>
                                          </p:cBhvr>
                                          <p:tavLst>
                                            <p:tav tm="0">
                                              <p:val>
                                                <p:strVal val="#ppt_x"/>
                                              </p:val>
                                            </p:tav>
                                            <p:tav tm="100000">
                                              <p:val>
                                                <p:strVal val="#ppt_x"/>
                                              </p:val>
                                            </p:tav>
                                          </p:tavLst>
                                        </p:anim>
                                        <p:anim calcmode="lin" valueType="num">
                                          <p:cBhvr additive="base">
                                            <p:cTn id="16" dur="1750" fill="hold"/>
                                            <p:tgtEl>
                                              <p:spTgt spid="40"/>
                                            </p:tgtEl>
                                            <p:attrNameLst>
                                              <p:attrName>ppt_y</p:attrName>
                                            </p:attrNameLst>
                                          </p:cBhvr>
                                          <p:tavLst>
                                            <p:tav tm="0">
                                              <p:val>
                                                <p:strVal val="0-#ppt_h/2"/>
                                              </p:val>
                                            </p:tav>
                                            <p:tav tm="100000">
                                              <p:val>
                                                <p:strVal val="#ppt_y"/>
                                              </p:val>
                                            </p:tav>
                                          </p:tavLst>
                                        </p:anim>
                                      </p:childTnLst>
                                    </p:cTn>
                                  </p:par>
                                </p:childTnLst>
                              </p:cTn>
                            </p:par>
                            <p:par>
                              <p:cTn id="17" fill="hold">
                                <p:stCondLst>
                                  <p:cond delay="3250"/>
                                </p:stCondLst>
                                <p:childTnLst>
                                  <p:par>
                                    <p:cTn id="18" presetID="2" presetClass="entr" presetSubtype="12" fill="hold" nodeType="afterEffect">
                                      <p:stCondLst>
                                        <p:cond delay="0"/>
                                      </p:stCondLst>
                                      <p:childTnLst>
                                        <p:set>
                                          <p:cBhvr>
                                            <p:cTn id="19" dur="1" fill="hold">
                                              <p:stCondLst>
                                                <p:cond delay="0"/>
                                              </p:stCondLst>
                                            </p:cTn>
                                            <p:tgtEl>
                                              <p:spTgt spid="47"/>
                                            </p:tgtEl>
                                            <p:attrNameLst>
                                              <p:attrName>style.visibility</p:attrName>
                                            </p:attrNameLst>
                                          </p:cBhvr>
                                          <p:to>
                                            <p:strVal val="visible"/>
                                          </p:to>
                                        </p:set>
                                        <p:anim calcmode="lin" valueType="num">
                                          <p:cBhvr additive="base">
                                            <p:cTn id="20" dur="500" fill="hold"/>
                                            <p:tgtEl>
                                              <p:spTgt spid="47"/>
                                            </p:tgtEl>
                                            <p:attrNameLst>
                                              <p:attrName>ppt_x</p:attrName>
                                            </p:attrNameLst>
                                          </p:cBhvr>
                                          <p:tavLst>
                                            <p:tav tm="0">
                                              <p:val>
                                                <p:strVal val="0-#ppt_w/2"/>
                                              </p:val>
                                            </p:tav>
                                            <p:tav tm="100000">
                                              <p:val>
                                                <p:strVal val="#ppt_x"/>
                                              </p:val>
                                            </p:tav>
                                          </p:tavLst>
                                        </p:anim>
                                        <p:anim calcmode="lin" valueType="num">
                                          <p:cBhvr additive="base">
                                            <p:cTn id="21" dur="500" fill="hold"/>
                                            <p:tgtEl>
                                              <p:spTgt spid="47"/>
                                            </p:tgtEl>
                                            <p:attrNameLst>
                                              <p:attrName>ppt_y</p:attrName>
                                            </p:attrNameLst>
                                          </p:cBhvr>
                                          <p:tavLst>
                                            <p:tav tm="0">
                                              <p:val>
                                                <p:strVal val="1+#ppt_h/2"/>
                                              </p:val>
                                            </p:tav>
                                            <p:tav tm="100000">
                                              <p:val>
                                                <p:strVal val="#ppt_y"/>
                                              </p:val>
                                            </p:tav>
                                          </p:tavLst>
                                        </p:anim>
                                      </p:childTnLst>
                                    </p:cTn>
                                  </p:par>
                                </p:childTnLst>
                              </p:cTn>
                            </p:par>
                            <p:par>
                              <p:cTn id="22" fill="hold">
                                <p:stCondLst>
                                  <p:cond delay="3750"/>
                                </p:stCondLst>
                                <p:childTnLst>
                                  <p:par>
                                    <p:cTn id="23" presetID="2" presetClass="entr" presetSubtype="4" accel="68000" fill="hold"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additive="base">
                                            <p:cTn id="25" dur="1250" fill="hold"/>
                                            <p:tgtEl>
                                              <p:spTgt spid="48"/>
                                            </p:tgtEl>
                                            <p:attrNameLst>
                                              <p:attrName>ppt_x</p:attrName>
                                            </p:attrNameLst>
                                          </p:cBhvr>
                                          <p:tavLst>
                                            <p:tav tm="0">
                                              <p:val>
                                                <p:strVal val="#ppt_x"/>
                                              </p:val>
                                            </p:tav>
                                            <p:tav tm="100000">
                                              <p:val>
                                                <p:strVal val="#ppt_x"/>
                                              </p:val>
                                            </p:tav>
                                          </p:tavLst>
                                        </p:anim>
                                        <p:anim calcmode="lin" valueType="num">
                                          <p:cBhvr additive="base">
                                            <p:cTn id="26" dur="125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SCORM_RATE_SLIDES" val="0"/>
  <p:tag name="ISPRING_SCORM_RATE_QUIZZES" val="0"/>
  <p:tag name="ISPRING_SCORM_PASSING_SCORE" val="0.000000"/>
  <p:tag name="ISPRING_ULTRA_SCORM_COURSE_ID" val="09F045E8-1ACA-41B9-A9A4-3AD46C709AEA"/>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F:\新建文件夹\254149567\FileRecv\341PPT暑假招生71套"/>
  <p:tag name="ISPRING_PRESENTATION_TITLE" val="编号 (15)"/>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6221</TotalTime>
  <Words>2734</Words>
  <Application>Microsoft Office PowerPoint</Application>
  <PresentationFormat>自定义</PresentationFormat>
  <Paragraphs>317</Paragraphs>
  <Slides>25</Slides>
  <Notes>25</Notes>
  <HiddenSlides>0</HiddenSlides>
  <MMClips>1</MMClips>
  <ScaleCrop>false</ScaleCrop>
  <HeadingPairs>
    <vt:vector size="6" baseType="variant">
      <vt:variant>
        <vt:lpstr>已用的字体</vt:lpstr>
      </vt:variant>
      <vt:variant>
        <vt:i4>26</vt:i4>
      </vt:variant>
      <vt:variant>
        <vt:lpstr>主题</vt:lpstr>
      </vt:variant>
      <vt:variant>
        <vt:i4>10</vt:i4>
      </vt:variant>
      <vt:variant>
        <vt:lpstr>幻灯片标题</vt:lpstr>
      </vt:variant>
      <vt:variant>
        <vt:i4>25</vt:i4>
      </vt:variant>
    </vt:vector>
  </HeadingPairs>
  <TitlesOfParts>
    <vt:vector size="61" baseType="lpstr">
      <vt:lpstr>Arial Unicode MS</vt:lpstr>
      <vt:lpstr>FontAwesome</vt:lpstr>
      <vt:lpstr>Gill Sans</vt:lpstr>
      <vt:lpstr>Impact MT Std</vt:lpstr>
      <vt:lpstr>ITC Avant Garde Std Bk</vt:lpstr>
      <vt:lpstr>Lato Light</vt:lpstr>
      <vt:lpstr>Lato Regular</vt:lpstr>
      <vt:lpstr>Levenim MT</vt:lpstr>
      <vt:lpstr>LiHei Pro</vt:lpstr>
      <vt:lpstr>PT Sans</vt:lpstr>
      <vt:lpstr>Raleway</vt:lpstr>
      <vt:lpstr>Signika</vt:lpstr>
      <vt:lpstr>等线</vt:lpstr>
      <vt:lpstr>等线 Light</vt:lpstr>
      <vt:lpstr>方正姚体</vt:lpstr>
      <vt:lpstr>华康标题宋W9</vt:lpstr>
      <vt:lpstr>华康标题宋W9(P)</vt:lpstr>
      <vt:lpstr>迷你简汉真广标</vt:lpstr>
      <vt:lpstr>宋体</vt:lpstr>
      <vt:lpstr>微软雅黑</vt:lpstr>
      <vt:lpstr>Arial</vt:lpstr>
      <vt:lpstr>Calibri</vt:lpstr>
      <vt:lpstr>Century Gothic</vt:lpstr>
      <vt:lpstr>Impact</vt:lpstr>
      <vt:lpstr>Open Sans</vt:lpstr>
      <vt:lpstr>Open Sans Extrabold</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编号 (15)</dc:title>
  <dc:creator>lzj</dc:creator>
  <cp:lastModifiedBy>faith123</cp:lastModifiedBy>
  <cp:revision>3478</cp:revision>
  <dcterms:created xsi:type="dcterms:W3CDTF">2015-12-01T09:06:39Z</dcterms:created>
  <dcterms:modified xsi:type="dcterms:W3CDTF">2018-07-28T01:39:19Z</dcterms:modified>
</cp:coreProperties>
</file>